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0" r:id="rId4"/>
    <p:sldMasterId id="2147483759" r:id="rId5"/>
    <p:sldMasterId id="2147483740" r:id="rId6"/>
    <p:sldMasterId id="2147483721" r:id="rId7"/>
    <p:sldMasterId id="2147483702" r:id="rId8"/>
  </p:sldMasterIdLst>
  <p:notesMasterIdLst>
    <p:notesMasterId r:id="rId28"/>
  </p:notesMasterIdLst>
  <p:handoutMasterIdLst>
    <p:handoutMasterId r:id="rId29"/>
  </p:handoutMasterIdLst>
  <p:sldIdLst>
    <p:sldId id="256" r:id="rId9"/>
    <p:sldId id="320" r:id="rId10"/>
    <p:sldId id="315" r:id="rId11"/>
    <p:sldId id="390" r:id="rId12"/>
    <p:sldId id="308" r:id="rId13"/>
    <p:sldId id="379" r:id="rId14"/>
    <p:sldId id="393" r:id="rId15"/>
    <p:sldId id="380" r:id="rId16"/>
    <p:sldId id="394" r:id="rId17"/>
    <p:sldId id="398" r:id="rId18"/>
    <p:sldId id="396" r:id="rId19"/>
    <p:sldId id="408" r:id="rId20"/>
    <p:sldId id="409" r:id="rId21"/>
    <p:sldId id="411" r:id="rId22"/>
    <p:sldId id="395" r:id="rId23"/>
    <p:sldId id="318" r:id="rId24"/>
    <p:sldId id="336" r:id="rId25"/>
    <p:sldId id="338" r:id="rId26"/>
    <p:sldId id="40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4" autoAdjust="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7D1C98-B224-4A41-BE61-D5BB9AABAE0A}" type="datetimeFigureOut">
              <a:rPr lang="en-US" smtClean="0"/>
              <a:t>4/20/2018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7A0EF0-CB67-4374-AA57-CCD3C0D0505E}" type="slidenum">
              <a:rPr lang="en-US" smtClean="0"/>
              <a:t>‹#›</a:t>
            </a:fld>
            <a:endParaRPr lang="en-US"/>
          </a:p>
        </p:txBody>
      </p:sp>
    </p:spTree>
    <p:extLst>
      <p:ext uri="{BB962C8B-B14F-4D97-AF65-F5344CB8AC3E}">
        <p14:creationId xmlns:p14="http://schemas.microsoft.com/office/powerpoint/2010/main" val="24171875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E5F134B9-4810-46FF-A0AA-F9F6FB4F6962}" type="datetimeFigureOut">
              <a:rPr lang="en-US"/>
              <a:pPr>
                <a:defRPr/>
              </a:pPr>
              <a:t>4/20/2018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9741F2E-217E-4965-9DE9-19385545C01E}" type="slidenum">
              <a:rPr lang="en-US"/>
              <a:pPr>
                <a:defRPr/>
              </a:pPr>
              <a:t>‹#›</a:t>
            </a:fld>
            <a:endParaRPr lang="en-US" dirty="0"/>
          </a:p>
        </p:txBody>
      </p:sp>
    </p:spTree>
    <p:extLst>
      <p:ext uri="{BB962C8B-B14F-4D97-AF65-F5344CB8AC3E}">
        <p14:creationId xmlns:p14="http://schemas.microsoft.com/office/powerpoint/2010/main" val="27778932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640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749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883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112691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216872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36347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436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82752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82752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82752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79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429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355507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322031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Tree>
    <p:extLst>
      <p:ext uri="{BB962C8B-B14F-4D97-AF65-F5344CB8AC3E}">
        <p14:creationId xmlns:p14="http://schemas.microsoft.com/office/powerpoint/2010/main" val="355507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963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981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731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290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05" y="2129731"/>
            <a:ext cx="777119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299" y="3885904"/>
            <a:ext cx="6401405" cy="1753195"/>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7631" y="227708"/>
            <a:ext cx="2109107" cy="56108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287" y="227708"/>
            <a:ext cx="6185203" cy="56108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9584" y="1723431"/>
            <a:ext cx="4147154"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9584" y="3851672"/>
            <a:ext cx="4147154"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17286" y="1723430"/>
            <a:ext cx="8439452" cy="4115098"/>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7287" y="1723431"/>
            <a:ext cx="4147155"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7287" y="3851672"/>
            <a:ext cx="4147155"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17287" y="1723430"/>
            <a:ext cx="4147155" cy="4115098"/>
          </a:xfrm>
        </p:spPr>
        <p:txBody>
          <a:bodyPr/>
          <a:lstStyle/>
          <a:p>
            <a:pPr lvl="0"/>
            <a:endParaRPr lang="en-US" noProof="0" dirty="0" smtClean="0"/>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09584" y="1723430"/>
            <a:ext cx="4147154" cy="4115098"/>
          </a:xfrm>
        </p:spPr>
        <p:txBody>
          <a:bodyPr/>
          <a:lstStyle/>
          <a:p>
            <a:pPr lvl="0"/>
            <a:endParaRPr lang="en-US" noProof="0" dirty="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05" y="2129731"/>
            <a:ext cx="777119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299" y="3885904"/>
            <a:ext cx="6401405" cy="1753195"/>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a:prstGeom prst="rect">
            <a:avLst/>
          </a:prstGeo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27" indent="0">
              <a:buNone/>
              <a:defRPr sz="1700"/>
            </a:lvl2pPr>
            <a:lvl3pPr marL="864854" indent="0">
              <a:buNone/>
              <a:defRPr sz="1500"/>
            </a:lvl3pPr>
            <a:lvl4pPr marL="1297280" indent="0">
              <a:buNone/>
              <a:defRPr sz="1300"/>
            </a:lvl4pPr>
            <a:lvl5pPr marL="1729708" indent="0">
              <a:buNone/>
              <a:defRPr sz="1300"/>
            </a:lvl5pPr>
            <a:lvl6pPr marL="2162134" indent="0">
              <a:buNone/>
              <a:defRPr sz="1300"/>
            </a:lvl6pPr>
            <a:lvl7pPr marL="2594562" indent="0">
              <a:buNone/>
              <a:defRPr sz="1300"/>
            </a:lvl7pPr>
            <a:lvl8pPr marL="3026988" indent="0">
              <a:buNone/>
              <a:defRPr sz="1300"/>
            </a:lvl8pPr>
            <a:lvl9pPr marL="3459415" indent="0">
              <a:buNone/>
              <a:defRPr sz="13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5333"/>
            <a:ext cx="823081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4420"/>
            <a:ext cx="4041322"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4420"/>
            <a:ext cx="4042833"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73"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2358"/>
            <a:ext cx="3008690" cy="1162347"/>
          </a:xfrm>
          <a:prstGeom prst="rect">
            <a:avLst/>
          </a:prstGeo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4704"/>
            <a:ext cx="3008690" cy="4691063"/>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27" indent="0">
              <a:buNone/>
              <a:defRPr sz="2600"/>
            </a:lvl2pPr>
            <a:lvl3pPr marL="864854" indent="0">
              <a:buNone/>
              <a:defRPr sz="2300"/>
            </a:lvl3pPr>
            <a:lvl4pPr marL="1297280" indent="0">
              <a:buNone/>
              <a:defRPr sz="1900"/>
            </a:lvl4pPr>
            <a:lvl5pPr marL="1729708" indent="0">
              <a:buNone/>
              <a:defRPr sz="1900"/>
            </a:lvl5pPr>
            <a:lvl6pPr marL="2162134" indent="0">
              <a:buNone/>
              <a:defRPr sz="1900"/>
            </a:lvl6pPr>
            <a:lvl7pPr marL="2594562" indent="0">
              <a:buNone/>
              <a:defRPr sz="1900"/>
            </a:lvl7pPr>
            <a:lvl8pPr marL="3026988" indent="0">
              <a:buNone/>
              <a:defRPr sz="1900"/>
            </a:lvl8pPr>
            <a:lvl9pPr marL="3459415" indent="0">
              <a:buNone/>
              <a:defRPr sz="1900"/>
            </a:lvl9pPr>
          </a:lstStyle>
          <a:p>
            <a:pPr lvl="0"/>
            <a:endParaRPr lang="en-US" noProof="0" dirty="0" smtClean="0"/>
          </a:p>
        </p:txBody>
      </p:sp>
      <p:sp>
        <p:nvSpPr>
          <p:cNvPr id="4" name="Text Placeholder 3"/>
          <p:cNvSpPr>
            <a:spLocks noGrp="1"/>
          </p:cNvSpPr>
          <p:nvPr>
            <p:ph type="body" sz="half" idx="2"/>
          </p:nvPr>
        </p:nvSpPr>
        <p:spPr>
          <a:xfrm>
            <a:off x="1791608" y="5366743"/>
            <a:ext cx="5486702" cy="805161"/>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7631" y="227708"/>
            <a:ext cx="2109107" cy="56108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287" y="227708"/>
            <a:ext cx="6185203" cy="56108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a:prstGeom prst="rect">
            <a:avLst/>
          </a:prstGeo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27" indent="0">
              <a:buNone/>
              <a:defRPr sz="1700"/>
            </a:lvl2pPr>
            <a:lvl3pPr marL="864854" indent="0">
              <a:buNone/>
              <a:defRPr sz="1500"/>
            </a:lvl3pPr>
            <a:lvl4pPr marL="1297280" indent="0">
              <a:buNone/>
              <a:defRPr sz="1300"/>
            </a:lvl4pPr>
            <a:lvl5pPr marL="1729708" indent="0">
              <a:buNone/>
              <a:defRPr sz="1300"/>
            </a:lvl5pPr>
            <a:lvl6pPr marL="2162134" indent="0">
              <a:buNone/>
              <a:defRPr sz="1300"/>
            </a:lvl6pPr>
            <a:lvl7pPr marL="2594562" indent="0">
              <a:buNone/>
              <a:defRPr sz="1300"/>
            </a:lvl7pPr>
            <a:lvl8pPr marL="3026988" indent="0">
              <a:buNone/>
              <a:defRPr sz="1300"/>
            </a:lvl8pPr>
            <a:lvl9pPr marL="3459415" indent="0">
              <a:buNone/>
              <a:defRPr sz="13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9584" y="1723431"/>
            <a:ext cx="4147154"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9584" y="3851672"/>
            <a:ext cx="4147154"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17286" y="1723430"/>
            <a:ext cx="8439452" cy="4115098"/>
          </a:xfrm>
        </p:spPr>
        <p:txBody>
          <a:bodyPr/>
          <a:lstStyle/>
          <a:p>
            <a:pPr lvl="0"/>
            <a:endParaRPr lang="en-US" noProof="0" dirty="0"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7287" y="1723431"/>
            <a:ext cx="4147155"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7287" y="3851672"/>
            <a:ext cx="4147155"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17287" y="1723430"/>
            <a:ext cx="4147155" cy="4115098"/>
          </a:xfrm>
        </p:spPr>
        <p:txBody>
          <a:bodyPr/>
          <a:lstStyle/>
          <a:p>
            <a:pPr lvl="0"/>
            <a:endParaRPr lang="en-US" noProof="0" dirty="0" smtClean="0"/>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09584" y="1723430"/>
            <a:ext cx="4147154" cy="4115098"/>
          </a:xfrm>
        </p:spPr>
        <p:txBody>
          <a:bodyPr/>
          <a:lstStyle/>
          <a:p>
            <a:pPr lvl="0"/>
            <a:endParaRPr lang="en-US" noProof="0" dirty="0"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05" y="2129731"/>
            <a:ext cx="777119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299" y="3885904"/>
            <a:ext cx="6401405" cy="1753195"/>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a:prstGeom prst="rect">
            <a:avLst/>
          </a:prstGeo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27" indent="0">
              <a:buNone/>
              <a:defRPr sz="1700"/>
            </a:lvl2pPr>
            <a:lvl3pPr marL="864854" indent="0">
              <a:buNone/>
              <a:defRPr sz="1500"/>
            </a:lvl3pPr>
            <a:lvl4pPr marL="1297280" indent="0">
              <a:buNone/>
              <a:defRPr sz="1300"/>
            </a:lvl4pPr>
            <a:lvl5pPr marL="1729708" indent="0">
              <a:buNone/>
              <a:defRPr sz="1300"/>
            </a:lvl5pPr>
            <a:lvl6pPr marL="2162134" indent="0">
              <a:buNone/>
              <a:defRPr sz="1300"/>
            </a:lvl6pPr>
            <a:lvl7pPr marL="2594562" indent="0">
              <a:buNone/>
              <a:defRPr sz="1300"/>
            </a:lvl7pPr>
            <a:lvl8pPr marL="3026988" indent="0">
              <a:buNone/>
              <a:defRPr sz="1300"/>
            </a:lvl8pPr>
            <a:lvl9pPr marL="3459415" indent="0">
              <a:buNone/>
              <a:defRPr sz="13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5333"/>
            <a:ext cx="823081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4420"/>
            <a:ext cx="4041322"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4420"/>
            <a:ext cx="4042833"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73"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2358"/>
            <a:ext cx="3008690" cy="1162347"/>
          </a:xfrm>
          <a:prstGeom prst="rect">
            <a:avLst/>
          </a:prstGeo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4704"/>
            <a:ext cx="3008690" cy="4691063"/>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27" indent="0">
              <a:buNone/>
              <a:defRPr sz="2600"/>
            </a:lvl2pPr>
            <a:lvl3pPr marL="864854" indent="0">
              <a:buNone/>
              <a:defRPr sz="2300"/>
            </a:lvl3pPr>
            <a:lvl4pPr marL="1297280" indent="0">
              <a:buNone/>
              <a:defRPr sz="1900"/>
            </a:lvl4pPr>
            <a:lvl5pPr marL="1729708" indent="0">
              <a:buNone/>
              <a:defRPr sz="1900"/>
            </a:lvl5pPr>
            <a:lvl6pPr marL="2162134" indent="0">
              <a:buNone/>
              <a:defRPr sz="1900"/>
            </a:lvl6pPr>
            <a:lvl7pPr marL="2594562" indent="0">
              <a:buNone/>
              <a:defRPr sz="1900"/>
            </a:lvl7pPr>
            <a:lvl8pPr marL="3026988" indent="0">
              <a:buNone/>
              <a:defRPr sz="1900"/>
            </a:lvl8pPr>
            <a:lvl9pPr marL="3459415" indent="0">
              <a:buNone/>
              <a:defRPr sz="1900"/>
            </a:lvl9pPr>
          </a:lstStyle>
          <a:p>
            <a:pPr lvl="0"/>
            <a:endParaRPr lang="en-US" noProof="0" dirty="0" smtClean="0"/>
          </a:p>
        </p:txBody>
      </p:sp>
      <p:sp>
        <p:nvSpPr>
          <p:cNvPr id="4" name="Text Placeholder 3"/>
          <p:cNvSpPr>
            <a:spLocks noGrp="1"/>
          </p:cNvSpPr>
          <p:nvPr>
            <p:ph type="body" sz="half" idx="2"/>
          </p:nvPr>
        </p:nvSpPr>
        <p:spPr>
          <a:xfrm>
            <a:off x="1791608" y="5366743"/>
            <a:ext cx="5486702" cy="805161"/>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7631" y="227708"/>
            <a:ext cx="2109107" cy="56108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287" y="227708"/>
            <a:ext cx="6185203" cy="56108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9584" y="1723431"/>
            <a:ext cx="4147154"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9584" y="3851672"/>
            <a:ext cx="4147154"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17286" y="1723430"/>
            <a:ext cx="8439452" cy="4115098"/>
          </a:xfrm>
        </p:spPr>
        <p:txBody>
          <a:bodyPr/>
          <a:lstStyle/>
          <a:p>
            <a:pPr lvl="0"/>
            <a:endParaRPr lang="en-US" noProof="0"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5333"/>
            <a:ext cx="823081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4420"/>
            <a:ext cx="4041322"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4420"/>
            <a:ext cx="4042833"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73"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7287" y="1723431"/>
            <a:ext cx="4147155"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7287" y="3851672"/>
            <a:ext cx="4147155"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17287" y="1723430"/>
            <a:ext cx="4147155" cy="4115098"/>
          </a:xfrm>
        </p:spPr>
        <p:txBody>
          <a:bodyPr/>
          <a:lstStyle/>
          <a:p>
            <a:pPr lvl="0"/>
            <a:endParaRPr lang="en-US" noProof="0" dirty="0" smtClean="0"/>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09584" y="1723430"/>
            <a:ext cx="4147154" cy="4115098"/>
          </a:xfrm>
        </p:spPr>
        <p:txBody>
          <a:bodyPr/>
          <a:lstStyle/>
          <a:p>
            <a:pPr lvl="0"/>
            <a:endParaRPr lang="en-US" noProof="0" dirty="0" smtClean="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05" y="2129731"/>
            <a:ext cx="777119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299" y="3885904"/>
            <a:ext cx="6401405" cy="1753195"/>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a:prstGeom prst="rect">
            <a:avLst/>
          </a:prstGeo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27" indent="0">
              <a:buNone/>
              <a:defRPr sz="1700"/>
            </a:lvl2pPr>
            <a:lvl3pPr marL="864854" indent="0">
              <a:buNone/>
              <a:defRPr sz="1500"/>
            </a:lvl3pPr>
            <a:lvl4pPr marL="1297280" indent="0">
              <a:buNone/>
              <a:defRPr sz="1300"/>
            </a:lvl4pPr>
            <a:lvl5pPr marL="1729708" indent="0">
              <a:buNone/>
              <a:defRPr sz="1300"/>
            </a:lvl5pPr>
            <a:lvl6pPr marL="2162134" indent="0">
              <a:buNone/>
              <a:defRPr sz="1300"/>
            </a:lvl6pPr>
            <a:lvl7pPr marL="2594562" indent="0">
              <a:buNone/>
              <a:defRPr sz="1300"/>
            </a:lvl7pPr>
            <a:lvl8pPr marL="3026988" indent="0">
              <a:buNone/>
              <a:defRPr sz="1300"/>
            </a:lvl8pPr>
            <a:lvl9pPr marL="3459415" indent="0">
              <a:buNone/>
              <a:defRPr sz="13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5333"/>
            <a:ext cx="823081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4420"/>
            <a:ext cx="4041322"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4420"/>
            <a:ext cx="4042833"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73"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2358"/>
            <a:ext cx="3008690" cy="1162347"/>
          </a:xfrm>
          <a:prstGeom prst="rect">
            <a:avLst/>
          </a:prstGeo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4704"/>
            <a:ext cx="3008690" cy="4691063"/>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27" indent="0">
              <a:buNone/>
              <a:defRPr sz="2600"/>
            </a:lvl2pPr>
            <a:lvl3pPr marL="864854" indent="0">
              <a:buNone/>
              <a:defRPr sz="2300"/>
            </a:lvl3pPr>
            <a:lvl4pPr marL="1297280" indent="0">
              <a:buNone/>
              <a:defRPr sz="1900"/>
            </a:lvl4pPr>
            <a:lvl5pPr marL="1729708" indent="0">
              <a:buNone/>
              <a:defRPr sz="1900"/>
            </a:lvl5pPr>
            <a:lvl6pPr marL="2162134" indent="0">
              <a:buNone/>
              <a:defRPr sz="1900"/>
            </a:lvl6pPr>
            <a:lvl7pPr marL="2594562" indent="0">
              <a:buNone/>
              <a:defRPr sz="1900"/>
            </a:lvl7pPr>
            <a:lvl8pPr marL="3026988" indent="0">
              <a:buNone/>
              <a:defRPr sz="1900"/>
            </a:lvl8pPr>
            <a:lvl9pPr marL="3459415" indent="0">
              <a:buNone/>
              <a:defRPr sz="1900"/>
            </a:lvl9pPr>
          </a:lstStyle>
          <a:p>
            <a:pPr lvl="0"/>
            <a:endParaRPr lang="en-US" noProof="0" dirty="0" smtClean="0"/>
          </a:p>
        </p:txBody>
      </p:sp>
      <p:sp>
        <p:nvSpPr>
          <p:cNvPr id="4" name="Text Placeholder 3"/>
          <p:cNvSpPr>
            <a:spLocks noGrp="1"/>
          </p:cNvSpPr>
          <p:nvPr>
            <p:ph type="body" sz="half" idx="2"/>
          </p:nvPr>
        </p:nvSpPr>
        <p:spPr>
          <a:xfrm>
            <a:off x="1791608" y="5366743"/>
            <a:ext cx="5486702" cy="805161"/>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7631" y="227708"/>
            <a:ext cx="2109107" cy="56108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287" y="227708"/>
            <a:ext cx="6185203" cy="56108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9584" y="1723431"/>
            <a:ext cx="4147154"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9584" y="3851672"/>
            <a:ext cx="4147154"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17286" y="1723430"/>
            <a:ext cx="8439452" cy="4115098"/>
          </a:xfrm>
        </p:spPr>
        <p:txBody>
          <a:bodyPr/>
          <a:lstStyle/>
          <a:p>
            <a:pPr lvl="0"/>
            <a:endParaRPr lang="en-US" noProof="0" dirty="0" smtClean="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7287" y="1723431"/>
            <a:ext cx="4147155"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7287" y="3851672"/>
            <a:ext cx="4147155"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17287" y="1723430"/>
            <a:ext cx="4147155" cy="4115098"/>
          </a:xfrm>
        </p:spPr>
        <p:txBody>
          <a:bodyPr/>
          <a:lstStyle/>
          <a:p>
            <a:pPr lvl="0"/>
            <a:endParaRPr lang="en-US" noProof="0" dirty="0" smtClean="0"/>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09584" y="1723430"/>
            <a:ext cx="4147154" cy="4115098"/>
          </a:xfrm>
        </p:spPr>
        <p:txBody>
          <a:bodyPr/>
          <a:lstStyle/>
          <a:p>
            <a:pPr lvl="0"/>
            <a:endParaRPr lang="en-US" noProof="0" dirty="0" smtClean="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405" y="2129731"/>
            <a:ext cx="777119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299" y="3885904"/>
            <a:ext cx="6401405" cy="1753195"/>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a:prstGeom prst="rect">
            <a:avLst/>
          </a:prstGeo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27" indent="0">
              <a:buNone/>
              <a:defRPr sz="1700"/>
            </a:lvl2pPr>
            <a:lvl3pPr marL="864854" indent="0">
              <a:buNone/>
              <a:defRPr sz="1500"/>
            </a:lvl3pPr>
            <a:lvl4pPr marL="1297280" indent="0">
              <a:buNone/>
              <a:defRPr sz="1300"/>
            </a:lvl4pPr>
            <a:lvl5pPr marL="1729708" indent="0">
              <a:buNone/>
              <a:defRPr sz="1300"/>
            </a:lvl5pPr>
            <a:lvl6pPr marL="2162134" indent="0">
              <a:buNone/>
              <a:defRPr sz="1300"/>
            </a:lvl6pPr>
            <a:lvl7pPr marL="2594562" indent="0">
              <a:buNone/>
              <a:defRPr sz="1300"/>
            </a:lvl7pPr>
            <a:lvl8pPr marL="3026988" indent="0">
              <a:buNone/>
              <a:defRPr sz="1300"/>
            </a:lvl8pPr>
            <a:lvl9pPr marL="3459415" indent="0">
              <a:buNone/>
              <a:defRPr sz="13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5333"/>
            <a:ext cx="823081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4420"/>
            <a:ext cx="4041322"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4420"/>
            <a:ext cx="4042833" cy="639961"/>
          </a:xfrm>
        </p:spPr>
        <p:txBody>
          <a:bodyPr anchor="b"/>
          <a:lstStyle>
            <a:lvl1pPr marL="0" indent="0">
              <a:buNone/>
              <a:defRPr sz="2300" b="1"/>
            </a:lvl1pPr>
            <a:lvl2pPr marL="432427" indent="0">
              <a:buNone/>
              <a:defRPr sz="1900" b="1"/>
            </a:lvl2pPr>
            <a:lvl3pPr marL="864854" indent="0">
              <a:buNone/>
              <a:defRPr sz="1700" b="1"/>
            </a:lvl3pPr>
            <a:lvl4pPr marL="1297280" indent="0">
              <a:buNone/>
              <a:defRPr sz="1500" b="1"/>
            </a:lvl4pPr>
            <a:lvl5pPr marL="1729708" indent="0">
              <a:buNone/>
              <a:defRPr sz="1500" b="1"/>
            </a:lvl5pPr>
            <a:lvl6pPr marL="2162134" indent="0">
              <a:buNone/>
              <a:defRPr sz="1500" b="1"/>
            </a:lvl6pPr>
            <a:lvl7pPr marL="2594562" indent="0">
              <a:buNone/>
              <a:defRPr sz="1500" b="1"/>
            </a:lvl7pPr>
            <a:lvl8pPr marL="3026988" indent="0">
              <a:buNone/>
              <a:defRPr sz="1500" b="1"/>
            </a:lvl8pPr>
            <a:lvl9pPr marL="345941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4573"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2358"/>
            <a:ext cx="3008690" cy="1162347"/>
          </a:xfrm>
          <a:prstGeom prst="rect">
            <a:avLst/>
          </a:prstGeo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4704"/>
            <a:ext cx="3008690" cy="4691063"/>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2358"/>
            <a:ext cx="3008690" cy="1162347"/>
          </a:xfrm>
          <a:prstGeom prst="rect">
            <a:avLst/>
          </a:prstGeo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4704"/>
            <a:ext cx="3008690" cy="4691063"/>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27" indent="0">
              <a:buNone/>
              <a:defRPr sz="2600"/>
            </a:lvl2pPr>
            <a:lvl3pPr marL="864854" indent="0">
              <a:buNone/>
              <a:defRPr sz="2300"/>
            </a:lvl3pPr>
            <a:lvl4pPr marL="1297280" indent="0">
              <a:buNone/>
              <a:defRPr sz="1900"/>
            </a:lvl4pPr>
            <a:lvl5pPr marL="1729708" indent="0">
              <a:buNone/>
              <a:defRPr sz="1900"/>
            </a:lvl5pPr>
            <a:lvl6pPr marL="2162134" indent="0">
              <a:buNone/>
              <a:defRPr sz="1900"/>
            </a:lvl6pPr>
            <a:lvl7pPr marL="2594562" indent="0">
              <a:buNone/>
              <a:defRPr sz="1900"/>
            </a:lvl7pPr>
            <a:lvl8pPr marL="3026988" indent="0">
              <a:buNone/>
              <a:defRPr sz="1900"/>
            </a:lvl8pPr>
            <a:lvl9pPr marL="3459415" indent="0">
              <a:buNone/>
              <a:defRPr sz="1900"/>
            </a:lvl9pPr>
          </a:lstStyle>
          <a:p>
            <a:pPr lvl="0"/>
            <a:endParaRPr lang="en-US" noProof="0" dirty="0" smtClean="0"/>
          </a:p>
        </p:txBody>
      </p:sp>
      <p:sp>
        <p:nvSpPr>
          <p:cNvPr id="4" name="Text Placeholder 3"/>
          <p:cNvSpPr>
            <a:spLocks noGrp="1"/>
          </p:cNvSpPr>
          <p:nvPr>
            <p:ph type="body" sz="half" idx="2"/>
          </p:nvPr>
        </p:nvSpPr>
        <p:spPr>
          <a:xfrm>
            <a:off x="1791608" y="5366743"/>
            <a:ext cx="5486702" cy="805161"/>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7631" y="227708"/>
            <a:ext cx="2109107" cy="561082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287" y="227708"/>
            <a:ext cx="6185203" cy="56108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9584" y="1723431"/>
            <a:ext cx="4147154"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9584" y="3851672"/>
            <a:ext cx="4147154"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17286" y="1723430"/>
            <a:ext cx="8439452" cy="4115098"/>
          </a:xfrm>
        </p:spPr>
        <p:txBody>
          <a:bodyPr/>
          <a:lstStyle/>
          <a:p>
            <a:pPr lvl="0"/>
            <a:endParaRPr lang="en-US" noProof="0" dirty="0" smtClean="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17287" y="1723431"/>
            <a:ext cx="4147155" cy="19853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7287" y="3851672"/>
            <a:ext cx="4147155" cy="19868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17287" y="1723430"/>
            <a:ext cx="4147155" cy="4115098"/>
          </a:xfrm>
        </p:spPr>
        <p:txBody>
          <a:bodyPr/>
          <a:lstStyle/>
          <a:p>
            <a:pPr lvl="0"/>
            <a:endParaRPr lang="en-US" noProof="0" dirty="0" smtClean="0"/>
          </a:p>
        </p:txBody>
      </p:sp>
      <p:sp>
        <p:nvSpPr>
          <p:cNvPr id="4" name="Text Placeholder 3"/>
          <p:cNvSpPr>
            <a:spLocks noGrp="1"/>
          </p:cNvSpPr>
          <p:nvPr>
            <p:ph type="body" sz="half" idx="2"/>
          </p:nvPr>
        </p:nvSpPr>
        <p:spPr>
          <a:xfrm>
            <a:off x="4709584" y="1723430"/>
            <a:ext cx="4147154"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a:prstGeom prst="rect">
            <a:avLst/>
          </a:prstGeo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27" indent="0">
              <a:buNone/>
              <a:defRPr sz="2600"/>
            </a:lvl2pPr>
            <a:lvl3pPr marL="864854" indent="0">
              <a:buNone/>
              <a:defRPr sz="2300"/>
            </a:lvl3pPr>
            <a:lvl4pPr marL="1297280" indent="0">
              <a:buNone/>
              <a:defRPr sz="1900"/>
            </a:lvl4pPr>
            <a:lvl5pPr marL="1729708" indent="0">
              <a:buNone/>
              <a:defRPr sz="1900"/>
            </a:lvl5pPr>
            <a:lvl6pPr marL="2162134" indent="0">
              <a:buNone/>
              <a:defRPr sz="1900"/>
            </a:lvl6pPr>
            <a:lvl7pPr marL="2594562" indent="0">
              <a:buNone/>
              <a:defRPr sz="1900"/>
            </a:lvl7pPr>
            <a:lvl8pPr marL="3026988" indent="0">
              <a:buNone/>
              <a:defRPr sz="1900"/>
            </a:lvl8pPr>
            <a:lvl9pPr marL="3459415" indent="0">
              <a:buNone/>
              <a:defRPr sz="1900"/>
            </a:lvl9pPr>
          </a:lstStyle>
          <a:p>
            <a:pPr lvl="0"/>
            <a:endParaRPr lang="en-US" noProof="0" dirty="0" smtClean="0"/>
          </a:p>
        </p:txBody>
      </p:sp>
      <p:sp>
        <p:nvSpPr>
          <p:cNvPr id="4" name="Text Placeholder 3"/>
          <p:cNvSpPr>
            <a:spLocks noGrp="1"/>
          </p:cNvSpPr>
          <p:nvPr>
            <p:ph type="body" sz="half" idx="2"/>
          </p:nvPr>
        </p:nvSpPr>
        <p:spPr>
          <a:xfrm>
            <a:off x="1791608" y="5366743"/>
            <a:ext cx="5486702" cy="805161"/>
          </a:xfrm>
        </p:spPr>
        <p:txBody>
          <a:bodyPr/>
          <a:lstStyle>
            <a:lvl1pPr marL="0" indent="0">
              <a:buNone/>
              <a:defRPr sz="1300"/>
            </a:lvl1pPr>
            <a:lvl2pPr marL="432427" indent="0">
              <a:buNone/>
              <a:defRPr sz="1100"/>
            </a:lvl2pPr>
            <a:lvl3pPr marL="864854" indent="0">
              <a:buNone/>
              <a:defRPr sz="900"/>
            </a:lvl3pPr>
            <a:lvl4pPr marL="1297280" indent="0">
              <a:buNone/>
              <a:defRPr sz="900"/>
            </a:lvl4pPr>
            <a:lvl5pPr marL="1729708" indent="0">
              <a:buNone/>
              <a:defRPr sz="900"/>
            </a:lvl5pPr>
            <a:lvl6pPr marL="2162134" indent="0">
              <a:buNone/>
              <a:defRPr sz="900"/>
            </a:lvl6pPr>
            <a:lvl7pPr marL="2594562" indent="0">
              <a:buNone/>
              <a:defRPr sz="900"/>
            </a:lvl7pPr>
            <a:lvl8pPr marL="3026988" indent="0">
              <a:buNone/>
              <a:defRPr sz="900"/>
            </a:lvl8pPr>
            <a:lvl9pPr marL="3459415"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1762" y="227708"/>
            <a:ext cx="777119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7287" y="1723430"/>
            <a:ext cx="4147155" cy="4115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09584" y="1723430"/>
            <a:ext cx="4147154" cy="4115098"/>
          </a:xfrm>
        </p:spPr>
        <p:txBody>
          <a:bodyPr/>
          <a:lstStyle/>
          <a:p>
            <a:pPr lvl="0"/>
            <a:endParaRPr lang="en-US" noProof="0"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17286" y="1723430"/>
            <a:ext cx="8439452" cy="411509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6" name="Rectangle 2"/>
          <p:cNvSpPr>
            <a:spLocks noGrp="1" noChangeArrowheads="1"/>
          </p:cNvSpPr>
          <p:nvPr>
            <p:ph type="title"/>
          </p:nvPr>
        </p:nvSpPr>
        <p:spPr bwMode="auto">
          <a:xfrm>
            <a:off x="731762" y="196453"/>
            <a:ext cx="7771190" cy="114300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dirty="0" smtClean="0"/>
              <a:t>Click to edit Master title style</a:t>
            </a:r>
          </a:p>
        </p:txBody>
      </p:sp>
      <p:grpSp>
        <p:nvGrpSpPr>
          <p:cNvPr id="18" name="Group 1091"/>
          <p:cNvGrpSpPr>
            <a:grpSpLocks/>
          </p:cNvGrpSpPr>
          <p:nvPr userDrawn="1"/>
        </p:nvGrpSpPr>
        <p:grpSpPr bwMode="auto">
          <a:xfrm>
            <a:off x="-3023" y="-2976"/>
            <a:ext cx="2514298" cy="1532930"/>
            <a:chOff x="4" y="4"/>
            <a:chExt cx="1342" cy="838"/>
          </a:xfrm>
        </p:grpSpPr>
        <p:grpSp>
          <p:nvGrpSpPr>
            <p:cNvPr id="19" name="Group 1092"/>
            <p:cNvGrpSpPr>
              <a:grpSpLocks/>
            </p:cNvGrpSpPr>
            <p:nvPr/>
          </p:nvGrpSpPr>
          <p:grpSpPr bwMode="auto">
            <a:xfrm>
              <a:off x="4" y="4"/>
              <a:ext cx="1342" cy="838"/>
              <a:chOff x="4" y="4"/>
              <a:chExt cx="1342" cy="838"/>
            </a:xfrm>
          </p:grpSpPr>
          <p:sp>
            <p:nvSpPr>
              <p:cNvPr id="836" name="Freeform 1093"/>
              <p:cNvSpPr>
                <a:spLocks/>
              </p:cNvSpPr>
              <p:nvPr/>
            </p:nvSpPr>
            <p:spPr bwMode="auto">
              <a:xfrm>
                <a:off x="4" y="759"/>
                <a:ext cx="38" cy="83"/>
              </a:xfrm>
              <a:custGeom>
                <a:avLst/>
                <a:gdLst/>
                <a:ahLst/>
                <a:cxnLst>
                  <a:cxn ang="0">
                    <a:pos x="300" y="0"/>
                  </a:cxn>
                  <a:cxn ang="0">
                    <a:pos x="228" y="148"/>
                  </a:cxn>
                  <a:cxn ang="0">
                    <a:pos x="140" y="346"/>
                  </a:cxn>
                  <a:cxn ang="0">
                    <a:pos x="65" y="545"/>
                  </a:cxn>
                  <a:cxn ang="0">
                    <a:pos x="0" y="745"/>
                  </a:cxn>
                  <a:cxn ang="0">
                    <a:pos x="0" y="0"/>
                  </a:cxn>
                  <a:cxn ang="0">
                    <a:pos x="300" y="0"/>
                  </a:cxn>
                </a:cxnLst>
                <a:rect l="0" t="0" r="r" b="b"/>
                <a:pathLst>
                  <a:path w="300" h="745">
                    <a:moveTo>
                      <a:pt x="300" y="0"/>
                    </a:moveTo>
                    <a:lnTo>
                      <a:pt x="228" y="148"/>
                    </a:lnTo>
                    <a:lnTo>
                      <a:pt x="140" y="346"/>
                    </a:lnTo>
                    <a:lnTo>
                      <a:pt x="65" y="545"/>
                    </a:lnTo>
                    <a:lnTo>
                      <a:pt x="0" y="745"/>
                    </a:lnTo>
                    <a:lnTo>
                      <a:pt x="0" y="0"/>
                    </a:lnTo>
                    <a:lnTo>
                      <a:pt x="300" y="0"/>
                    </a:lnTo>
                    <a:close/>
                  </a:path>
                </a:pathLst>
              </a:custGeom>
              <a:solidFill>
                <a:srgbClr val="000000"/>
              </a:solidFill>
              <a:ln w="9525">
                <a:noFill/>
                <a:round/>
                <a:headEnd/>
                <a:tailEnd/>
              </a:ln>
            </p:spPr>
            <p:txBody>
              <a:bodyPr/>
              <a:lstStyle/>
              <a:p>
                <a:pPr>
                  <a:defRPr/>
                </a:pPr>
                <a:endParaRPr lang="en-US" dirty="0"/>
              </a:p>
            </p:txBody>
          </p:sp>
          <p:sp>
            <p:nvSpPr>
              <p:cNvPr id="837" name="Freeform 1094"/>
              <p:cNvSpPr>
                <a:spLocks/>
              </p:cNvSpPr>
              <p:nvPr/>
            </p:nvSpPr>
            <p:spPr bwMode="auto">
              <a:xfrm>
                <a:off x="4" y="717"/>
                <a:ext cx="63" cy="85"/>
              </a:xfrm>
              <a:custGeom>
                <a:avLst/>
                <a:gdLst/>
                <a:ahLst/>
                <a:cxnLst>
                  <a:cxn ang="0">
                    <a:pos x="506" y="0"/>
                  </a:cxn>
                  <a:cxn ang="0">
                    <a:pos x="430" y="132"/>
                  </a:cxn>
                  <a:cxn ang="0">
                    <a:pos x="325" y="329"/>
                  </a:cxn>
                  <a:cxn ang="0">
                    <a:pos x="228" y="527"/>
                  </a:cxn>
                  <a:cxn ang="0">
                    <a:pos x="140" y="725"/>
                  </a:cxn>
                  <a:cxn ang="0">
                    <a:pos x="128" y="757"/>
                  </a:cxn>
                  <a:cxn ang="0">
                    <a:pos x="0" y="757"/>
                  </a:cxn>
                  <a:cxn ang="0">
                    <a:pos x="0" y="0"/>
                  </a:cxn>
                  <a:cxn ang="0">
                    <a:pos x="506" y="0"/>
                  </a:cxn>
                </a:cxnLst>
                <a:rect l="0" t="0" r="r" b="b"/>
                <a:pathLst>
                  <a:path w="506" h="757">
                    <a:moveTo>
                      <a:pt x="506" y="0"/>
                    </a:moveTo>
                    <a:lnTo>
                      <a:pt x="430" y="132"/>
                    </a:lnTo>
                    <a:lnTo>
                      <a:pt x="325" y="329"/>
                    </a:lnTo>
                    <a:lnTo>
                      <a:pt x="228" y="527"/>
                    </a:lnTo>
                    <a:lnTo>
                      <a:pt x="140" y="725"/>
                    </a:lnTo>
                    <a:lnTo>
                      <a:pt x="128" y="757"/>
                    </a:lnTo>
                    <a:lnTo>
                      <a:pt x="0" y="757"/>
                    </a:lnTo>
                    <a:lnTo>
                      <a:pt x="0" y="0"/>
                    </a:lnTo>
                    <a:lnTo>
                      <a:pt x="506" y="0"/>
                    </a:lnTo>
                    <a:close/>
                  </a:path>
                </a:pathLst>
              </a:custGeom>
              <a:solidFill>
                <a:srgbClr val="0D0000"/>
              </a:solidFill>
              <a:ln w="9525">
                <a:noFill/>
                <a:round/>
                <a:headEnd/>
                <a:tailEnd/>
              </a:ln>
            </p:spPr>
            <p:txBody>
              <a:bodyPr/>
              <a:lstStyle/>
              <a:p>
                <a:pPr>
                  <a:defRPr/>
                </a:pPr>
                <a:endParaRPr lang="en-US" dirty="0"/>
              </a:p>
            </p:txBody>
          </p:sp>
          <p:sp>
            <p:nvSpPr>
              <p:cNvPr id="838" name="Freeform 1095"/>
              <p:cNvSpPr>
                <a:spLocks/>
              </p:cNvSpPr>
              <p:nvPr/>
            </p:nvSpPr>
            <p:spPr bwMode="auto">
              <a:xfrm>
                <a:off x="4" y="675"/>
                <a:ext cx="93" cy="84"/>
              </a:xfrm>
              <a:custGeom>
                <a:avLst/>
                <a:gdLst/>
                <a:ahLst/>
                <a:cxnLst>
                  <a:cxn ang="0">
                    <a:pos x="747" y="0"/>
                  </a:cxn>
                  <a:cxn ang="0">
                    <a:pos x="660" y="130"/>
                  </a:cxn>
                  <a:cxn ang="0">
                    <a:pos x="539" y="320"/>
                  </a:cxn>
                  <a:cxn ang="0">
                    <a:pos x="430" y="510"/>
                  </a:cxn>
                  <a:cxn ang="0">
                    <a:pos x="325" y="707"/>
                  </a:cxn>
                  <a:cxn ang="0">
                    <a:pos x="300" y="757"/>
                  </a:cxn>
                  <a:cxn ang="0">
                    <a:pos x="0" y="757"/>
                  </a:cxn>
                  <a:cxn ang="0">
                    <a:pos x="0" y="0"/>
                  </a:cxn>
                  <a:cxn ang="0">
                    <a:pos x="747" y="0"/>
                  </a:cxn>
                </a:cxnLst>
                <a:rect l="0" t="0" r="r" b="b"/>
                <a:pathLst>
                  <a:path w="747" h="757">
                    <a:moveTo>
                      <a:pt x="747" y="0"/>
                    </a:moveTo>
                    <a:lnTo>
                      <a:pt x="660" y="130"/>
                    </a:lnTo>
                    <a:lnTo>
                      <a:pt x="539" y="320"/>
                    </a:lnTo>
                    <a:lnTo>
                      <a:pt x="430" y="510"/>
                    </a:lnTo>
                    <a:lnTo>
                      <a:pt x="325" y="707"/>
                    </a:lnTo>
                    <a:lnTo>
                      <a:pt x="300" y="757"/>
                    </a:lnTo>
                    <a:lnTo>
                      <a:pt x="0" y="757"/>
                    </a:lnTo>
                    <a:lnTo>
                      <a:pt x="0" y="0"/>
                    </a:lnTo>
                    <a:lnTo>
                      <a:pt x="747" y="0"/>
                    </a:lnTo>
                    <a:close/>
                  </a:path>
                </a:pathLst>
              </a:custGeom>
              <a:solidFill>
                <a:srgbClr val="190000"/>
              </a:solidFill>
              <a:ln w="9525">
                <a:noFill/>
                <a:round/>
                <a:headEnd/>
                <a:tailEnd/>
              </a:ln>
            </p:spPr>
            <p:txBody>
              <a:bodyPr/>
              <a:lstStyle/>
              <a:p>
                <a:pPr>
                  <a:defRPr/>
                </a:pPr>
                <a:endParaRPr lang="en-US" dirty="0"/>
              </a:p>
            </p:txBody>
          </p:sp>
          <p:sp>
            <p:nvSpPr>
              <p:cNvPr id="839" name="Freeform 1096"/>
              <p:cNvSpPr>
                <a:spLocks/>
              </p:cNvSpPr>
              <p:nvPr/>
            </p:nvSpPr>
            <p:spPr bwMode="auto">
              <a:xfrm>
                <a:off x="4" y="633"/>
                <a:ext cx="127" cy="84"/>
              </a:xfrm>
              <a:custGeom>
                <a:avLst/>
                <a:gdLst/>
                <a:ahLst/>
                <a:cxnLst>
                  <a:cxn ang="0">
                    <a:pos x="1016" y="0"/>
                  </a:cxn>
                  <a:cxn ang="0">
                    <a:pos x="911" y="139"/>
                  </a:cxn>
                  <a:cxn ang="0">
                    <a:pos x="784" y="323"/>
                  </a:cxn>
                  <a:cxn ang="0">
                    <a:pos x="660" y="508"/>
                  </a:cxn>
                  <a:cxn ang="0">
                    <a:pos x="539" y="698"/>
                  </a:cxn>
                  <a:cxn ang="0">
                    <a:pos x="506" y="756"/>
                  </a:cxn>
                  <a:cxn ang="0">
                    <a:pos x="0" y="756"/>
                  </a:cxn>
                  <a:cxn ang="0">
                    <a:pos x="0" y="0"/>
                  </a:cxn>
                  <a:cxn ang="0">
                    <a:pos x="1016" y="0"/>
                  </a:cxn>
                </a:cxnLst>
                <a:rect l="0" t="0" r="r" b="b"/>
                <a:pathLst>
                  <a:path w="1016" h="756">
                    <a:moveTo>
                      <a:pt x="1016" y="0"/>
                    </a:moveTo>
                    <a:lnTo>
                      <a:pt x="911" y="139"/>
                    </a:lnTo>
                    <a:lnTo>
                      <a:pt x="784" y="323"/>
                    </a:lnTo>
                    <a:lnTo>
                      <a:pt x="660" y="508"/>
                    </a:lnTo>
                    <a:lnTo>
                      <a:pt x="539" y="698"/>
                    </a:lnTo>
                    <a:lnTo>
                      <a:pt x="506" y="756"/>
                    </a:lnTo>
                    <a:lnTo>
                      <a:pt x="0" y="756"/>
                    </a:lnTo>
                    <a:lnTo>
                      <a:pt x="0" y="0"/>
                    </a:lnTo>
                    <a:lnTo>
                      <a:pt x="1016" y="0"/>
                    </a:lnTo>
                    <a:close/>
                  </a:path>
                </a:pathLst>
              </a:custGeom>
              <a:solidFill>
                <a:srgbClr val="290000"/>
              </a:solidFill>
              <a:ln w="9525">
                <a:noFill/>
                <a:round/>
                <a:headEnd/>
                <a:tailEnd/>
              </a:ln>
            </p:spPr>
            <p:txBody>
              <a:bodyPr/>
              <a:lstStyle/>
              <a:p>
                <a:pPr>
                  <a:defRPr/>
                </a:pPr>
                <a:endParaRPr lang="en-US" dirty="0"/>
              </a:p>
            </p:txBody>
          </p:sp>
          <p:sp>
            <p:nvSpPr>
              <p:cNvPr id="840" name="Freeform 1097"/>
              <p:cNvSpPr>
                <a:spLocks/>
              </p:cNvSpPr>
              <p:nvPr/>
            </p:nvSpPr>
            <p:spPr bwMode="auto">
              <a:xfrm>
                <a:off x="4" y="591"/>
                <a:ext cx="166" cy="85"/>
              </a:xfrm>
              <a:custGeom>
                <a:avLst/>
                <a:gdLst/>
                <a:ahLst/>
                <a:cxnLst>
                  <a:cxn ang="0">
                    <a:pos x="1324" y="0"/>
                  </a:cxn>
                  <a:cxn ang="0">
                    <a:pos x="1323" y="2"/>
                  </a:cxn>
                  <a:cxn ang="0">
                    <a:pos x="1184" y="167"/>
                  </a:cxn>
                  <a:cxn ang="0">
                    <a:pos x="1046" y="340"/>
                  </a:cxn>
                  <a:cxn ang="0">
                    <a:pos x="911" y="518"/>
                  </a:cxn>
                  <a:cxn ang="0">
                    <a:pos x="784" y="702"/>
                  </a:cxn>
                  <a:cxn ang="0">
                    <a:pos x="747" y="757"/>
                  </a:cxn>
                  <a:cxn ang="0">
                    <a:pos x="0" y="757"/>
                  </a:cxn>
                  <a:cxn ang="0">
                    <a:pos x="0" y="0"/>
                  </a:cxn>
                  <a:cxn ang="0">
                    <a:pos x="1324" y="0"/>
                  </a:cxn>
                </a:cxnLst>
                <a:rect l="0" t="0" r="r" b="b"/>
                <a:pathLst>
                  <a:path w="1324" h="757">
                    <a:moveTo>
                      <a:pt x="1324" y="0"/>
                    </a:moveTo>
                    <a:lnTo>
                      <a:pt x="1323" y="2"/>
                    </a:lnTo>
                    <a:lnTo>
                      <a:pt x="1184" y="167"/>
                    </a:lnTo>
                    <a:lnTo>
                      <a:pt x="1046" y="340"/>
                    </a:lnTo>
                    <a:lnTo>
                      <a:pt x="911" y="518"/>
                    </a:lnTo>
                    <a:lnTo>
                      <a:pt x="784" y="702"/>
                    </a:lnTo>
                    <a:lnTo>
                      <a:pt x="747" y="757"/>
                    </a:lnTo>
                    <a:lnTo>
                      <a:pt x="0" y="757"/>
                    </a:lnTo>
                    <a:lnTo>
                      <a:pt x="0" y="0"/>
                    </a:lnTo>
                    <a:lnTo>
                      <a:pt x="1324" y="0"/>
                    </a:lnTo>
                    <a:close/>
                  </a:path>
                </a:pathLst>
              </a:custGeom>
              <a:solidFill>
                <a:srgbClr val="360000"/>
              </a:solidFill>
              <a:ln w="9525">
                <a:noFill/>
                <a:round/>
                <a:headEnd/>
                <a:tailEnd/>
              </a:ln>
            </p:spPr>
            <p:txBody>
              <a:bodyPr/>
              <a:lstStyle/>
              <a:p>
                <a:pPr>
                  <a:defRPr/>
                </a:pPr>
                <a:endParaRPr lang="en-US" dirty="0"/>
              </a:p>
            </p:txBody>
          </p:sp>
          <p:sp>
            <p:nvSpPr>
              <p:cNvPr id="841" name="Freeform 1098"/>
              <p:cNvSpPr>
                <a:spLocks/>
              </p:cNvSpPr>
              <p:nvPr/>
            </p:nvSpPr>
            <p:spPr bwMode="auto">
              <a:xfrm>
                <a:off x="4" y="549"/>
                <a:ext cx="209" cy="84"/>
              </a:xfrm>
              <a:custGeom>
                <a:avLst/>
                <a:gdLst/>
                <a:ahLst/>
                <a:cxnLst>
                  <a:cxn ang="0">
                    <a:pos x="1670" y="0"/>
                  </a:cxn>
                  <a:cxn ang="0">
                    <a:pos x="1607" y="65"/>
                  </a:cxn>
                  <a:cxn ang="0">
                    <a:pos x="1465" y="219"/>
                  </a:cxn>
                  <a:cxn ang="0">
                    <a:pos x="1323" y="380"/>
                  </a:cxn>
                  <a:cxn ang="0">
                    <a:pos x="1184" y="545"/>
                  </a:cxn>
                  <a:cxn ang="0">
                    <a:pos x="1046" y="718"/>
                  </a:cxn>
                  <a:cxn ang="0">
                    <a:pos x="1016" y="757"/>
                  </a:cxn>
                  <a:cxn ang="0">
                    <a:pos x="0" y="757"/>
                  </a:cxn>
                  <a:cxn ang="0">
                    <a:pos x="0" y="0"/>
                  </a:cxn>
                  <a:cxn ang="0">
                    <a:pos x="1670" y="0"/>
                  </a:cxn>
                </a:cxnLst>
                <a:rect l="0" t="0" r="r" b="b"/>
                <a:pathLst>
                  <a:path w="1670" h="757">
                    <a:moveTo>
                      <a:pt x="1670" y="0"/>
                    </a:moveTo>
                    <a:lnTo>
                      <a:pt x="1607" y="65"/>
                    </a:lnTo>
                    <a:lnTo>
                      <a:pt x="1465" y="219"/>
                    </a:lnTo>
                    <a:lnTo>
                      <a:pt x="1323" y="380"/>
                    </a:lnTo>
                    <a:lnTo>
                      <a:pt x="1184" y="545"/>
                    </a:lnTo>
                    <a:lnTo>
                      <a:pt x="1046" y="718"/>
                    </a:lnTo>
                    <a:lnTo>
                      <a:pt x="1016" y="757"/>
                    </a:lnTo>
                    <a:lnTo>
                      <a:pt x="0" y="757"/>
                    </a:lnTo>
                    <a:lnTo>
                      <a:pt x="0" y="0"/>
                    </a:lnTo>
                    <a:lnTo>
                      <a:pt x="1670" y="0"/>
                    </a:lnTo>
                    <a:close/>
                  </a:path>
                </a:pathLst>
              </a:custGeom>
              <a:solidFill>
                <a:srgbClr val="420000"/>
              </a:solidFill>
              <a:ln w="9525">
                <a:noFill/>
                <a:round/>
                <a:headEnd/>
                <a:tailEnd/>
              </a:ln>
            </p:spPr>
            <p:txBody>
              <a:bodyPr/>
              <a:lstStyle/>
              <a:p>
                <a:pPr>
                  <a:defRPr/>
                </a:pPr>
                <a:endParaRPr lang="en-US" dirty="0"/>
              </a:p>
            </p:txBody>
          </p:sp>
          <p:sp>
            <p:nvSpPr>
              <p:cNvPr id="842" name="Freeform 1099"/>
              <p:cNvSpPr>
                <a:spLocks/>
              </p:cNvSpPr>
              <p:nvPr/>
            </p:nvSpPr>
            <p:spPr bwMode="auto">
              <a:xfrm>
                <a:off x="4" y="507"/>
                <a:ext cx="258" cy="84"/>
              </a:xfrm>
              <a:custGeom>
                <a:avLst/>
                <a:gdLst/>
                <a:ahLst/>
                <a:cxnLst>
                  <a:cxn ang="0">
                    <a:pos x="2063" y="0"/>
                  </a:cxn>
                  <a:cxn ang="0">
                    <a:pos x="2032" y="27"/>
                  </a:cxn>
                  <a:cxn ang="0">
                    <a:pos x="1892" y="159"/>
                  </a:cxn>
                  <a:cxn ang="0">
                    <a:pos x="1751" y="297"/>
                  </a:cxn>
                  <a:cxn ang="0">
                    <a:pos x="1607" y="443"/>
                  </a:cxn>
                  <a:cxn ang="0">
                    <a:pos x="1465" y="597"/>
                  </a:cxn>
                  <a:cxn ang="0">
                    <a:pos x="1324" y="756"/>
                  </a:cxn>
                  <a:cxn ang="0">
                    <a:pos x="0" y="756"/>
                  </a:cxn>
                  <a:cxn ang="0">
                    <a:pos x="0" y="0"/>
                  </a:cxn>
                  <a:cxn ang="0">
                    <a:pos x="2063" y="0"/>
                  </a:cxn>
                </a:cxnLst>
                <a:rect l="0" t="0" r="r" b="b"/>
                <a:pathLst>
                  <a:path w="2063" h="756">
                    <a:moveTo>
                      <a:pt x="2063" y="0"/>
                    </a:moveTo>
                    <a:lnTo>
                      <a:pt x="2032" y="27"/>
                    </a:lnTo>
                    <a:lnTo>
                      <a:pt x="1892" y="159"/>
                    </a:lnTo>
                    <a:lnTo>
                      <a:pt x="1751" y="297"/>
                    </a:lnTo>
                    <a:lnTo>
                      <a:pt x="1607" y="443"/>
                    </a:lnTo>
                    <a:lnTo>
                      <a:pt x="1465" y="597"/>
                    </a:lnTo>
                    <a:lnTo>
                      <a:pt x="1324" y="756"/>
                    </a:lnTo>
                    <a:lnTo>
                      <a:pt x="0" y="756"/>
                    </a:lnTo>
                    <a:lnTo>
                      <a:pt x="0" y="0"/>
                    </a:lnTo>
                    <a:lnTo>
                      <a:pt x="2063" y="0"/>
                    </a:lnTo>
                    <a:close/>
                  </a:path>
                </a:pathLst>
              </a:custGeom>
              <a:solidFill>
                <a:srgbClr val="4F0000"/>
              </a:solidFill>
              <a:ln w="9525">
                <a:noFill/>
                <a:round/>
                <a:headEnd/>
                <a:tailEnd/>
              </a:ln>
            </p:spPr>
            <p:txBody>
              <a:bodyPr/>
              <a:lstStyle/>
              <a:p>
                <a:pPr>
                  <a:defRPr/>
                </a:pPr>
                <a:endParaRPr lang="en-US" dirty="0"/>
              </a:p>
            </p:txBody>
          </p:sp>
          <p:sp>
            <p:nvSpPr>
              <p:cNvPr id="843" name="Freeform 1100"/>
              <p:cNvSpPr>
                <a:spLocks noEditPoints="1"/>
              </p:cNvSpPr>
              <p:nvPr/>
            </p:nvSpPr>
            <p:spPr bwMode="auto">
              <a:xfrm>
                <a:off x="4" y="465"/>
                <a:ext cx="494" cy="84"/>
              </a:xfrm>
              <a:custGeom>
                <a:avLst/>
                <a:gdLst/>
                <a:ahLst/>
                <a:cxnLst>
                  <a:cxn ang="0">
                    <a:pos x="3950" y="0"/>
                  </a:cxn>
                  <a:cxn ang="0">
                    <a:pos x="3911" y="120"/>
                  </a:cxn>
                  <a:cxn ang="0">
                    <a:pos x="3812" y="287"/>
                  </a:cxn>
                  <a:cxn ang="0">
                    <a:pos x="3703" y="371"/>
                  </a:cxn>
                  <a:cxn ang="0">
                    <a:pos x="3595" y="371"/>
                  </a:cxn>
                  <a:cxn ang="0">
                    <a:pos x="3501" y="294"/>
                  </a:cxn>
                  <a:cxn ang="0">
                    <a:pos x="3421" y="137"/>
                  </a:cxn>
                  <a:cxn ang="0">
                    <a:pos x="3393" y="0"/>
                  </a:cxn>
                  <a:cxn ang="0">
                    <a:pos x="3950" y="0"/>
                  </a:cxn>
                  <a:cxn ang="0">
                    <a:pos x="2541" y="0"/>
                  </a:cxn>
                  <a:cxn ang="0">
                    <a:pos x="2431" y="79"/>
                  </a:cxn>
                  <a:cxn ang="0">
                    <a:pos x="2300" y="179"/>
                  </a:cxn>
                  <a:cxn ang="0">
                    <a:pos x="2169" y="287"/>
                  </a:cxn>
                  <a:cxn ang="0">
                    <a:pos x="2032" y="406"/>
                  </a:cxn>
                  <a:cxn ang="0">
                    <a:pos x="1892" y="538"/>
                  </a:cxn>
                  <a:cxn ang="0">
                    <a:pos x="1751" y="676"/>
                  </a:cxn>
                  <a:cxn ang="0">
                    <a:pos x="1670" y="757"/>
                  </a:cxn>
                  <a:cxn ang="0">
                    <a:pos x="0" y="757"/>
                  </a:cxn>
                  <a:cxn ang="0">
                    <a:pos x="0" y="0"/>
                  </a:cxn>
                  <a:cxn ang="0">
                    <a:pos x="2541" y="0"/>
                  </a:cxn>
                </a:cxnLst>
                <a:rect l="0" t="0" r="r" b="b"/>
                <a:pathLst>
                  <a:path w="3950" h="757">
                    <a:moveTo>
                      <a:pt x="3950" y="0"/>
                    </a:moveTo>
                    <a:lnTo>
                      <a:pt x="3911" y="120"/>
                    </a:lnTo>
                    <a:lnTo>
                      <a:pt x="3812" y="287"/>
                    </a:lnTo>
                    <a:lnTo>
                      <a:pt x="3703" y="371"/>
                    </a:lnTo>
                    <a:lnTo>
                      <a:pt x="3595" y="371"/>
                    </a:lnTo>
                    <a:lnTo>
                      <a:pt x="3501" y="294"/>
                    </a:lnTo>
                    <a:lnTo>
                      <a:pt x="3421" y="137"/>
                    </a:lnTo>
                    <a:lnTo>
                      <a:pt x="3393" y="0"/>
                    </a:lnTo>
                    <a:lnTo>
                      <a:pt x="3950" y="0"/>
                    </a:lnTo>
                    <a:close/>
                    <a:moveTo>
                      <a:pt x="2541" y="0"/>
                    </a:moveTo>
                    <a:lnTo>
                      <a:pt x="2431" y="79"/>
                    </a:lnTo>
                    <a:lnTo>
                      <a:pt x="2300" y="179"/>
                    </a:lnTo>
                    <a:lnTo>
                      <a:pt x="2169" y="287"/>
                    </a:lnTo>
                    <a:lnTo>
                      <a:pt x="2032" y="406"/>
                    </a:lnTo>
                    <a:lnTo>
                      <a:pt x="1892" y="538"/>
                    </a:lnTo>
                    <a:lnTo>
                      <a:pt x="1751" y="676"/>
                    </a:lnTo>
                    <a:lnTo>
                      <a:pt x="1670" y="757"/>
                    </a:lnTo>
                    <a:lnTo>
                      <a:pt x="0" y="757"/>
                    </a:lnTo>
                    <a:lnTo>
                      <a:pt x="0" y="0"/>
                    </a:lnTo>
                    <a:lnTo>
                      <a:pt x="2541" y="0"/>
                    </a:lnTo>
                    <a:close/>
                  </a:path>
                </a:pathLst>
              </a:custGeom>
              <a:solidFill>
                <a:srgbClr val="5C0000"/>
              </a:solidFill>
              <a:ln w="9525">
                <a:noFill/>
                <a:round/>
                <a:headEnd/>
                <a:tailEnd/>
              </a:ln>
            </p:spPr>
            <p:txBody>
              <a:bodyPr/>
              <a:lstStyle/>
              <a:p>
                <a:pPr>
                  <a:defRPr/>
                </a:pPr>
                <a:endParaRPr lang="en-US" dirty="0"/>
              </a:p>
            </p:txBody>
          </p:sp>
          <p:sp>
            <p:nvSpPr>
              <p:cNvPr id="844" name="Freeform 1101"/>
              <p:cNvSpPr>
                <a:spLocks/>
              </p:cNvSpPr>
              <p:nvPr/>
            </p:nvSpPr>
            <p:spPr bwMode="auto">
              <a:xfrm>
                <a:off x="4" y="423"/>
                <a:ext cx="504" cy="84"/>
              </a:xfrm>
              <a:custGeom>
                <a:avLst/>
                <a:gdLst/>
                <a:ahLst/>
                <a:cxnLst>
                  <a:cxn ang="0">
                    <a:pos x="4030" y="0"/>
                  </a:cxn>
                  <a:cxn ang="0">
                    <a:pos x="3991" y="250"/>
                  </a:cxn>
                  <a:cxn ang="0">
                    <a:pos x="3911" y="498"/>
                  </a:cxn>
                  <a:cxn ang="0">
                    <a:pos x="3812" y="665"/>
                  </a:cxn>
                  <a:cxn ang="0">
                    <a:pos x="3703" y="749"/>
                  </a:cxn>
                  <a:cxn ang="0">
                    <a:pos x="3595" y="749"/>
                  </a:cxn>
                  <a:cxn ang="0">
                    <a:pos x="3501" y="672"/>
                  </a:cxn>
                  <a:cxn ang="0">
                    <a:pos x="3421" y="515"/>
                  </a:cxn>
                  <a:cxn ang="0">
                    <a:pos x="3374" y="285"/>
                  </a:cxn>
                  <a:cxn ang="0">
                    <a:pos x="3357" y="214"/>
                  </a:cxn>
                  <a:cxn ang="0">
                    <a:pos x="3325" y="162"/>
                  </a:cxn>
                  <a:cxn ang="0">
                    <a:pos x="3282" y="125"/>
                  </a:cxn>
                  <a:cxn ang="0">
                    <a:pos x="3228" y="104"/>
                  </a:cxn>
                  <a:cxn ang="0">
                    <a:pos x="3159" y="99"/>
                  </a:cxn>
                  <a:cxn ang="0">
                    <a:pos x="3080" y="112"/>
                  </a:cxn>
                  <a:cxn ang="0">
                    <a:pos x="2992" y="135"/>
                  </a:cxn>
                  <a:cxn ang="0">
                    <a:pos x="2895" y="175"/>
                  </a:cxn>
                  <a:cxn ang="0">
                    <a:pos x="2790" y="227"/>
                  </a:cxn>
                  <a:cxn ang="0">
                    <a:pos x="2676" y="292"/>
                  </a:cxn>
                  <a:cxn ang="0">
                    <a:pos x="2558" y="367"/>
                  </a:cxn>
                  <a:cxn ang="0">
                    <a:pos x="2431" y="457"/>
                  </a:cxn>
                  <a:cxn ang="0">
                    <a:pos x="2300" y="557"/>
                  </a:cxn>
                  <a:cxn ang="0">
                    <a:pos x="2169" y="665"/>
                  </a:cxn>
                  <a:cxn ang="0">
                    <a:pos x="2063" y="757"/>
                  </a:cxn>
                  <a:cxn ang="0">
                    <a:pos x="0" y="757"/>
                  </a:cxn>
                  <a:cxn ang="0">
                    <a:pos x="0" y="0"/>
                  </a:cxn>
                  <a:cxn ang="0">
                    <a:pos x="4030" y="0"/>
                  </a:cxn>
                </a:cxnLst>
                <a:rect l="0" t="0" r="r" b="b"/>
                <a:pathLst>
                  <a:path w="4030" h="757">
                    <a:moveTo>
                      <a:pt x="4030" y="0"/>
                    </a:moveTo>
                    <a:lnTo>
                      <a:pt x="3991" y="250"/>
                    </a:lnTo>
                    <a:lnTo>
                      <a:pt x="3911" y="498"/>
                    </a:lnTo>
                    <a:lnTo>
                      <a:pt x="3812" y="665"/>
                    </a:lnTo>
                    <a:lnTo>
                      <a:pt x="3703" y="749"/>
                    </a:lnTo>
                    <a:lnTo>
                      <a:pt x="3595" y="749"/>
                    </a:lnTo>
                    <a:lnTo>
                      <a:pt x="3501" y="672"/>
                    </a:lnTo>
                    <a:lnTo>
                      <a:pt x="3421" y="515"/>
                    </a:lnTo>
                    <a:lnTo>
                      <a:pt x="3374" y="285"/>
                    </a:lnTo>
                    <a:lnTo>
                      <a:pt x="3357" y="214"/>
                    </a:lnTo>
                    <a:lnTo>
                      <a:pt x="3325" y="162"/>
                    </a:lnTo>
                    <a:lnTo>
                      <a:pt x="3282" y="125"/>
                    </a:lnTo>
                    <a:lnTo>
                      <a:pt x="3228" y="104"/>
                    </a:lnTo>
                    <a:lnTo>
                      <a:pt x="3159" y="99"/>
                    </a:lnTo>
                    <a:lnTo>
                      <a:pt x="3080" y="112"/>
                    </a:lnTo>
                    <a:lnTo>
                      <a:pt x="2992" y="135"/>
                    </a:lnTo>
                    <a:lnTo>
                      <a:pt x="2895" y="175"/>
                    </a:lnTo>
                    <a:lnTo>
                      <a:pt x="2790" y="227"/>
                    </a:lnTo>
                    <a:lnTo>
                      <a:pt x="2676" y="292"/>
                    </a:lnTo>
                    <a:lnTo>
                      <a:pt x="2558" y="367"/>
                    </a:lnTo>
                    <a:lnTo>
                      <a:pt x="2431" y="457"/>
                    </a:lnTo>
                    <a:lnTo>
                      <a:pt x="2300" y="557"/>
                    </a:lnTo>
                    <a:lnTo>
                      <a:pt x="2169" y="665"/>
                    </a:lnTo>
                    <a:lnTo>
                      <a:pt x="2063" y="757"/>
                    </a:lnTo>
                    <a:lnTo>
                      <a:pt x="0" y="757"/>
                    </a:lnTo>
                    <a:lnTo>
                      <a:pt x="0" y="0"/>
                    </a:lnTo>
                    <a:lnTo>
                      <a:pt x="4030" y="0"/>
                    </a:lnTo>
                    <a:close/>
                  </a:path>
                </a:pathLst>
              </a:custGeom>
              <a:solidFill>
                <a:srgbClr val="6B0000"/>
              </a:solidFill>
              <a:ln w="9525">
                <a:noFill/>
                <a:round/>
                <a:headEnd/>
                <a:tailEnd/>
              </a:ln>
            </p:spPr>
            <p:txBody>
              <a:bodyPr/>
              <a:lstStyle/>
              <a:p>
                <a:pPr>
                  <a:defRPr/>
                </a:pPr>
                <a:endParaRPr lang="en-US" dirty="0"/>
              </a:p>
            </p:txBody>
          </p:sp>
          <p:sp>
            <p:nvSpPr>
              <p:cNvPr id="845" name="Freeform 1102"/>
              <p:cNvSpPr>
                <a:spLocks/>
              </p:cNvSpPr>
              <p:nvPr/>
            </p:nvSpPr>
            <p:spPr bwMode="auto">
              <a:xfrm>
                <a:off x="4" y="381"/>
                <a:ext cx="510" cy="85"/>
              </a:xfrm>
              <a:custGeom>
                <a:avLst/>
                <a:gdLst/>
                <a:ahLst/>
                <a:cxnLst>
                  <a:cxn ang="0">
                    <a:pos x="4082" y="0"/>
                  </a:cxn>
                  <a:cxn ang="0">
                    <a:pos x="4044" y="292"/>
                  </a:cxn>
                  <a:cxn ang="0">
                    <a:pos x="3991" y="628"/>
                  </a:cxn>
                  <a:cxn ang="0">
                    <a:pos x="3950" y="756"/>
                  </a:cxn>
                  <a:cxn ang="0">
                    <a:pos x="3393" y="756"/>
                  </a:cxn>
                  <a:cxn ang="0">
                    <a:pos x="3374" y="663"/>
                  </a:cxn>
                  <a:cxn ang="0">
                    <a:pos x="3357" y="592"/>
                  </a:cxn>
                  <a:cxn ang="0">
                    <a:pos x="3325" y="540"/>
                  </a:cxn>
                  <a:cxn ang="0">
                    <a:pos x="3282" y="503"/>
                  </a:cxn>
                  <a:cxn ang="0">
                    <a:pos x="3228" y="482"/>
                  </a:cxn>
                  <a:cxn ang="0">
                    <a:pos x="3159" y="477"/>
                  </a:cxn>
                  <a:cxn ang="0">
                    <a:pos x="3080" y="490"/>
                  </a:cxn>
                  <a:cxn ang="0">
                    <a:pos x="2992" y="513"/>
                  </a:cxn>
                  <a:cxn ang="0">
                    <a:pos x="2895" y="553"/>
                  </a:cxn>
                  <a:cxn ang="0">
                    <a:pos x="2790" y="605"/>
                  </a:cxn>
                  <a:cxn ang="0">
                    <a:pos x="2676" y="670"/>
                  </a:cxn>
                  <a:cxn ang="0">
                    <a:pos x="2558" y="745"/>
                  </a:cxn>
                  <a:cxn ang="0">
                    <a:pos x="2541" y="756"/>
                  </a:cxn>
                  <a:cxn ang="0">
                    <a:pos x="0" y="756"/>
                  </a:cxn>
                  <a:cxn ang="0">
                    <a:pos x="0" y="0"/>
                  </a:cxn>
                  <a:cxn ang="0">
                    <a:pos x="4082" y="0"/>
                  </a:cxn>
                </a:cxnLst>
                <a:rect l="0" t="0" r="r" b="b"/>
                <a:pathLst>
                  <a:path w="4082" h="756">
                    <a:moveTo>
                      <a:pt x="4082" y="0"/>
                    </a:moveTo>
                    <a:lnTo>
                      <a:pt x="4044" y="292"/>
                    </a:lnTo>
                    <a:lnTo>
                      <a:pt x="3991" y="628"/>
                    </a:lnTo>
                    <a:lnTo>
                      <a:pt x="3950" y="756"/>
                    </a:lnTo>
                    <a:lnTo>
                      <a:pt x="3393" y="756"/>
                    </a:lnTo>
                    <a:lnTo>
                      <a:pt x="3374" y="663"/>
                    </a:lnTo>
                    <a:lnTo>
                      <a:pt x="3357" y="592"/>
                    </a:lnTo>
                    <a:lnTo>
                      <a:pt x="3325" y="540"/>
                    </a:lnTo>
                    <a:lnTo>
                      <a:pt x="3282" y="503"/>
                    </a:lnTo>
                    <a:lnTo>
                      <a:pt x="3228" y="482"/>
                    </a:lnTo>
                    <a:lnTo>
                      <a:pt x="3159" y="477"/>
                    </a:lnTo>
                    <a:lnTo>
                      <a:pt x="3080" y="490"/>
                    </a:lnTo>
                    <a:lnTo>
                      <a:pt x="2992" y="513"/>
                    </a:lnTo>
                    <a:lnTo>
                      <a:pt x="2895" y="553"/>
                    </a:lnTo>
                    <a:lnTo>
                      <a:pt x="2790" y="605"/>
                    </a:lnTo>
                    <a:lnTo>
                      <a:pt x="2676" y="670"/>
                    </a:lnTo>
                    <a:lnTo>
                      <a:pt x="2558" y="745"/>
                    </a:lnTo>
                    <a:lnTo>
                      <a:pt x="2541" y="756"/>
                    </a:lnTo>
                    <a:lnTo>
                      <a:pt x="0" y="756"/>
                    </a:lnTo>
                    <a:lnTo>
                      <a:pt x="0" y="0"/>
                    </a:lnTo>
                    <a:lnTo>
                      <a:pt x="4082" y="0"/>
                    </a:lnTo>
                    <a:close/>
                  </a:path>
                </a:pathLst>
              </a:custGeom>
              <a:solidFill>
                <a:srgbClr val="780000"/>
              </a:solidFill>
              <a:ln w="9525">
                <a:noFill/>
                <a:round/>
                <a:headEnd/>
                <a:tailEnd/>
              </a:ln>
            </p:spPr>
            <p:txBody>
              <a:bodyPr/>
              <a:lstStyle/>
              <a:p>
                <a:pPr>
                  <a:defRPr/>
                </a:pPr>
                <a:endParaRPr lang="en-US" dirty="0"/>
              </a:p>
            </p:txBody>
          </p:sp>
          <p:sp>
            <p:nvSpPr>
              <p:cNvPr id="846" name="Freeform 1103"/>
              <p:cNvSpPr>
                <a:spLocks noEditPoints="1"/>
              </p:cNvSpPr>
              <p:nvPr/>
            </p:nvSpPr>
            <p:spPr bwMode="auto">
              <a:xfrm>
                <a:off x="4" y="339"/>
                <a:ext cx="814" cy="84"/>
              </a:xfrm>
              <a:custGeom>
                <a:avLst/>
                <a:gdLst/>
                <a:ahLst/>
                <a:cxnLst>
                  <a:cxn ang="0">
                    <a:pos x="6509" y="0"/>
                  </a:cxn>
                  <a:cxn ang="0">
                    <a:pos x="6409" y="53"/>
                  </a:cxn>
                  <a:cxn ang="0">
                    <a:pos x="6267" y="117"/>
                  </a:cxn>
                  <a:cxn ang="0">
                    <a:pos x="6127" y="167"/>
                  </a:cxn>
                  <a:cxn ang="0">
                    <a:pos x="5990" y="205"/>
                  </a:cxn>
                  <a:cxn ang="0">
                    <a:pos x="5855" y="228"/>
                  </a:cxn>
                  <a:cxn ang="0">
                    <a:pos x="5724" y="236"/>
                  </a:cxn>
                  <a:cxn ang="0">
                    <a:pos x="5590" y="234"/>
                  </a:cxn>
                  <a:cxn ang="0">
                    <a:pos x="5462" y="213"/>
                  </a:cxn>
                  <a:cxn ang="0">
                    <a:pos x="5243" y="155"/>
                  </a:cxn>
                  <a:cxn ang="0">
                    <a:pos x="5099" y="94"/>
                  </a:cxn>
                  <a:cxn ang="0">
                    <a:pos x="5017" y="32"/>
                  </a:cxn>
                  <a:cxn ang="0">
                    <a:pos x="5002" y="0"/>
                  </a:cxn>
                  <a:cxn ang="0">
                    <a:pos x="6509" y="0"/>
                  </a:cxn>
                  <a:cxn ang="0">
                    <a:pos x="4170" y="0"/>
                  </a:cxn>
                  <a:cxn ang="0">
                    <a:pos x="4156" y="36"/>
                  </a:cxn>
                  <a:cxn ang="0">
                    <a:pos x="4089" y="322"/>
                  </a:cxn>
                  <a:cxn ang="0">
                    <a:pos x="4044" y="671"/>
                  </a:cxn>
                  <a:cxn ang="0">
                    <a:pos x="4030" y="757"/>
                  </a:cxn>
                  <a:cxn ang="0">
                    <a:pos x="0" y="757"/>
                  </a:cxn>
                  <a:cxn ang="0">
                    <a:pos x="0" y="0"/>
                  </a:cxn>
                  <a:cxn ang="0">
                    <a:pos x="4170" y="0"/>
                  </a:cxn>
                </a:cxnLst>
                <a:rect l="0" t="0" r="r" b="b"/>
                <a:pathLst>
                  <a:path w="6509" h="757">
                    <a:moveTo>
                      <a:pt x="6509" y="0"/>
                    </a:moveTo>
                    <a:lnTo>
                      <a:pt x="6409" y="53"/>
                    </a:lnTo>
                    <a:lnTo>
                      <a:pt x="6267" y="117"/>
                    </a:lnTo>
                    <a:lnTo>
                      <a:pt x="6127" y="167"/>
                    </a:lnTo>
                    <a:lnTo>
                      <a:pt x="5990" y="205"/>
                    </a:lnTo>
                    <a:lnTo>
                      <a:pt x="5855" y="228"/>
                    </a:lnTo>
                    <a:lnTo>
                      <a:pt x="5724" y="236"/>
                    </a:lnTo>
                    <a:lnTo>
                      <a:pt x="5590" y="234"/>
                    </a:lnTo>
                    <a:lnTo>
                      <a:pt x="5462" y="213"/>
                    </a:lnTo>
                    <a:lnTo>
                      <a:pt x="5243" y="155"/>
                    </a:lnTo>
                    <a:lnTo>
                      <a:pt x="5099" y="94"/>
                    </a:lnTo>
                    <a:lnTo>
                      <a:pt x="5017" y="32"/>
                    </a:lnTo>
                    <a:lnTo>
                      <a:pt x="5002" y="0"/>
                    </a:lnTo>
                    <a:lnTo>
                      <a:pt x="6509" y="0"/>
                    </a:lnTo>
                    <a:close/>
                    <a:moveTo>
                      <a:pt x="4170" y="0"/>
                    </a:moveTo>
                    <a:lnTo>
                      <a:pt x="4156" y="36"/>
                    </a:lnTo>
                    <a:lnTo>
                      <a:pt x="4089" y="322"/>
                    </a:lnTo>
                    <a:lnTo>
                      <a:pt x="4044" y="671"/>
                    </a:lnTo>
                    <a:lnTo>
                      <a:pt x="4030" y="757"/>
                    </a:lnTo>
                    <a:lnTo>
                      <a:pt x="0" y="757"/>
                    </a:lnTo>
                    <a:lnTo>
                      <a:pt x="0" y="0"/>
                    </a:lnTo>
                    <a:lnTo>
                      <a:pt x="4170" y="0"/>
                    </a:lnTo>
                    <a:close/>
                  </a:path>
                </a:pathLst>
              </a:custGeom>
              <a:solidFill>
                <a:srgbClr val="870000"/>
              </a:solidFill>
              <a:ln w="9525">
                <a:noFill/>
                <a:round/>
                <a:headEnd/>
                <a:tailEnd/>
              </a:ln>
            </p:spPr>
            <p:txBody>
              <a:bodyPr/>
              <a:lstStyle/>
              <a:p>
                <a:pPr>
                  <a:defRPr/>
                </a:pPr>
                <a:endParaRPr lang="en-US" dirty="0"/>
              </a:p>
            </p:txBody>
          </p:sp>
          <p:sp>
            <p:nvSpPr>
              <p:cNvPr id="847" name="Freeform 1104"/>
              <p:cNvSpPr>
                <a:spLocks noEditPoints="1"/>
              </p:cNvSpPr>
              <p:nvPr/>
            </p:nvSpPr>
            <p:spPr bwMode="auto">
              <a:xfrm>
                <a:off x="4" y="297"/>
                <a:ext cx="884" cy="84"/>
              </a:xfrm>
              <a:custGeom>
                <a:avLst/>
                <a:gdLst/>
                <a:ahLst/>
                <a:cxnLst>
                  <a:cxn ang="0">
                    <a:pos x="7074" y="0"/>
                  </a:cxn>
                  <a:cxn ang="0">
                    <a:pos x="7012" y="48"/>
                  </a:cxn>
                  <a:cxn ang="0">
                    <a:pos x="6855" y="164"/>
                  </a:cxn>
                  <a:cxn ang="0">
                    <a:pos x="6703" y="263"/>
                  </a:cxn>
                  <a:cxn ang="0">
                    <a:pos x="6555" y="354"/>
                  </a:cxn>
                  <a:cxn ang="0">
                    <a:pos x="6409" y="430"/>
                  </a:cxn>
                  <a:cxn ang="0">
                    <a:pos x="6267" y="494"/>
                  </a:cxn>
                  <a:cxn ang="0">
                    <a:pos x="6127" y="544"/>
                  </a:cxn>
                  <a:cxn ang="0">
                    <a:pos x="5990" y="582"/>
                  </a:cxn>
                  <a:cxn ang="0">
                    <a:pos x="5855" y="605"/>
                  </a:cxn>
                  <a:cxn ang="0">
                    <a:pos x="5724" y="613"/>
                  </a:cxn>
                  <a:cxn ang="0">
                    <a:pos x="5590" y="611"/>
                  </a:cxn>
                  <a:cxn ang="0">
                    <a:pos x="5462" y="590"/>
                  </a:cxn>
                  <a:cxn ang="0">
                    <a:pos x="5243" y="532"/>
                  </a:cxn>
                  <a:cxn ang="0">
                    <a:pos x="5099" y="471"/>
                  </a:cxn>
                  <a:cxn ang="0">
                    <a:pos x="5017" y="409"/>
                  </a:cxn>
                  <a:cxn ang="0">
                    <a:pos x="4985" y="346"/>
                  </a:cxn>
                  <a:cxn ang="0">
                    <a:pos x="4987" y="288"/>
                  </a:cxn>
                  <a:cxn ang="0">
                    <a:pos x="5008" y="235"/>
                  </a:cxn>
                  <a:cxn ang="0">
                    <a:pos x="5039" y="192"/>
                  </a:cxn>
                  <a:cxn ang="0">
                    <a:pos x="5064" y="158"/>
                  </a:cxn>
                  <a:cxn ang="0">
                    <a:pos x="5084" y="119"/>
                  </a:cxn>
                  <a:cxn ang="0">
                    <a:pos x="5101" y="68"/>
                  </a:cxn>
                  <a:cxn ang="0">
                    <a:pos x="5112" y="4"/>
                  </a:cxn>
                  <a:cxn ang="0">
                    <a:pos x="5113" y="0"/>
                  </a:cxn>
                  <a:cxn ang="0">
                    <a:pos x="7074" y="0"/>
                  </a:cxn>
                  <a:cxn ang="0">
                    <a:pos x="4365" y="0"/>
                  </a:cxn>
                  <a:cxn ang="0">
                    <a:pos x="4353" y="12"/>
                  </a:cxn>
                  <a:cxn ang="0">
                    <a:pos x="4244" y="185"/>
                  </a:cxn>
                  <a:cxn ang="0">
                    <a:pos x="4156" y="413"/>
                  </a:cxn>
                  <a:cxn ang="0">
                    <a:pos x="4089" y="699"/>
                  </a:cxn>
                  <a:cxn ang="0">
                    <a:pos x="4082" y="756"/>
                  </a:cxn>
                  <a:cxn ang="0">
                    <a:pos x="0" y="756"/>
                  </a:cxn>
                  <a:cxn ang="0">
                    <a:pos x="0" y="0"/>
                  </a:cxn>
                  <a:cxn ang="0">
                    <a:pos x="4365" y="0"/>
                  </a:cxn>
                </a:cxnLst>
                <a:rect l="0" t="0" r="r" b="b"/>
                <a:pathLst>
                  <a:path w="7074" h="756">
                    <a:moveTo>
                      <a:pt x="7074" y="0"/>
                    </a:moveTo>
                    <a:lnTo>
                      <a:pt x="7012" y="48"/>
                    </a:lnTo>
                    <a:lnTo>
                      <a:pt x="6855" y="164"/>
                    </a:lnTo>
                    <a:lnTo>
                      <a:pt x="6703" y="263"/>
                    </a:lnTo>
                    <a:lnTo>
                      <a:pt x="6555" y="354"/>
                    </a:lnTo>
                    <a:lnTo>
                      <a:pt x="6409" y="430"/>
                    </a:lnTo>
                    <a:lnTo>
                      <a:pt x="6267" y="494"/>
                    </a:lnTo>
                    <a:lnTo>
                      <a:pt x="6127" y="544"/>
                    </a:lnTo>
                    <a:lnTo>
                      <a:pt x="5990" y="582"/>
                    </a:lnTo>
                    <a:lnTo>
                      <a:pt x="5855" y="605"/>
                    </a:lnTo>
                    <a:lnTo>
                      <a:pt x="5724" y="613"/>
                    </a:lnTo>
                    <a:lnTo>
                      <a:pt x="5590" y="611"/>
                    </a:lnTo>
                    <a:lnTo>
                      <a:pt x="5462" y="590"/>
                    </a:lnTo>
                    <a:lnTo>
                      <a:pt x="5243" y="532"/>
                    </a:lnTo>
                    <a:lnTo>
                      <a:pt x="5099" y="471"/>
                    </a:lnTo>
                    <a:lnTo>
                      <a:pt x="5017" y="409"/>
                    </a:lnTo>
                    <a:lnTo>
                      <a:pt x="4985" y="346"/>
                    </a:lnTo>
                    <a:lnTo>
                      <a:pt x="4987" y="288"/>
                    </a:lnTo>
                    <a:lnTo>
                      <a:pt x="5008" y="235"/>
                    </a:lnTo>
                    <a:lnTo>
                      <a:pt x="5039" y="192"/>
                    </a:lnTo>
                    <a:lnTo>
                      <a:pt x="5064" y="158"/>
                    </a:lnTo>
                    <a:lnTo>
                      <a:pt x="5084" y="119"/>
                    </a:lnTo>
                    <a:lnTo>
                      <a:pt x="5101" y="68"/>
                    </a:lnTo>
                    <a:lnTo>
                      <a:pt x="5112" y="4"/>
                    </a:lnTo>
                    <a:lnTo>
                      <a:pt x="5113" y="0"/>
                    </a:lnTo>
                    <a:lnTo>
                      <a:pt x="7074" y="0"/>
                    </a:lnTo>
                    <a:close/>
                    <a:moveTo>
                      <a:pt x="4365" y="0"/>
                    </a:moveTo>
                    <a:lnTo>
                      <a:pt x="4353" y="12"/>
                    </a:lnTo>
                    <a:lnTo>
                      <a:pt x="4244" y="185"/>
                    </a:lnTo>
                    <a:lnTo>
                      <a:pt x="4156" y="413"/>
                    </a:lnTo>
                    <a:lnTo>
                      <a:pt x="4089" y="699"/>
                    </a:lnTo>
                    <a:lnTo>
                      <a:pt x="4082" y="756"/>
                    </a:lnTo>
                    <a:lnTo>
                      <a:pt x="0" y="756"/>
                    </a:lnTo>
                    <a:lnTo>
                      <a:pt x="0" y="0"/>
                    </a:lnTo>
                    <a:lnTo>
                      <a:pt x="4365" y="0"/>
                    </a:lnTo>
                    <a:close/>
                  </a:path>
                </a:pathLst>
              </a:custGeom>
              <a:solidFill>
                <a:srgbClr val="940000"/>
              </a:solidFill>
              <a:ln w="9525">
                <a:noFill/>
                <a:round/>
                <a:headEnd/>
                <a:tailEnd/>
              </a:ln>
            </p:spPr>
            <p:txBody>
              <a:bodyPr/>
              <a:lstStyle/>
              <a:p>
                <a:pPr>
                  <a:defRPr/>
                </a:pPr>
                <a:endParaRPr lang="en-US" dirty="0"/>
              </a:p>
            </p:txBody>
          </p:sp>
          <p:sp>
            <p:nvSpPr>
              <p:cNvPr id="848" name="Freeform 1105"/>
              <p:cNvSpPr>
                <a:spLocks/>
              </p:cNvSpPr>
              <p:nvPr/>
            </p:nvSpPr>
            <p:spPr bwMode="auto">
              <a:xfrm>
                <a:off x="4" y="255"/>
                <a:ext cx="941" cy="84"/>
              </a:xfrm>
              <a:custGeom>
                <a:avLst/>
                <a:gdLst/>
                <a:ahLst/>
                <a:cxnLst>
                  <a:cxn ang="0">
                    <a:pos x="7525" y="0"/>
                  </a:cxn>
                  <a:cxn ang="0">
                    <a:pos x="7510" y="14"/>
                  </a:cxn>
                  <a:cxn ang="0">
                    <a:pos x="7339" y="162"/>
                  </a:cxn>
                  <a:cxn ang="0">
                    <a:pos x="7173" y="302"/>
                  </a:cxn>
                  <a:cxn ang="0">
                    <a:pos x="7012" y="426"/>
                  </a:cxn>
                  <a:cxn ang="0">
                    <a:pos x="6855" y="542"/>
                  </a:cxn>
                  <a:cxn ang="0">
                    <a:pos x="6703" y="641"/>
                  </a:cxn>
                  <a:cxn ang="0">
                    <a:pos x="6555" y="732"/>
                  </a:cxn>
                  <a:cxn ang="0">
                    <a:pos x="6509" y="755"/>
                  </a:cxn>
                  <a:cxn ang="0">
                    <a:pos x="5002" y="755"/>
                  </a:cxn>
                  <a:cxn ang="0">
                    <a:pos x="4985" y="724"/>
                  </a:cxn>
                  <a:cxn ang="0">
                    <a:pos x="4987" y="666"/>
                  </a:cxn>
                  <a:cxn ang="0">
                    <a:pos x="5008" y="613"/>
                  </a:cxn>
                  <a:cxn ang="0">
                    <a:pos x="5039" y="570"/>
                  </a:cxn>
                  <a:cxn ang="0">
                    <a:pos x="5064" y="536"/>
                  </a:cxn>
                  <a:cxn ang="0">
                    <a:pos x="5084" y="497"/>
                  </a:cxn>
                  <a:cxn ang="0">
                    <a:pos x="5101" y="446"/>
                  </a:cxn>
                  <a:cxn ang="0">
                    <a:pos x="5112" y="382"/>
                  </a:cxn>
                  <a:cxn ang="0">
                    <a:pos x="5116" y="317"/>
                  </a:cxn>
                  <a:cxn ang="0">
                    <a:pos x="5105" y="250"/>
                  </a:cxn>
                  <a:cxn ang="0">
                    <a:pos x="5077" y="196"/>
                  </a:cxn>
                  <a:cxn ang="0">
                    <a:pos x="5028" y="158"/>
                  </a:cxn>
                  <a:cxn ang="0">
                    <a:pos x="4955" y="140"/>
                  </a:cxn>
                  <a:cxn ang="0">
                    <a:pos x="4779" y="146"/>
                  </a:cxn>
                  <a:cxn ang="0">
                    <a:pos x="4622" y="183"/>
                  </a:cxn>
                  <a:cxn ang="0">
                    <a:pos x="4478" y="265"/>
                  </a:cxn>
                  <a:cxn ang="0">
                    <a:pos x="4353" y="390"/>
                  </a:cxn>
                  <a:cxn ang="0">
                    <a:pos x="4244" y="563"/>
                  </a:cxn>
                  <a:cxn ang="0">
                    <a:pos x="4170" y="755"/>
                  </a:cxn>
                  <a:cxn ang="0">
                    <a:pos x="0" y="755"/>
                  </a:cxn>
                  <a:cxn ang="0">
                    <a:pos x="0" y="0"/>
                  </a:cxn>
                  <a:cxn ang="0">
                    <a:pos x="7525" y="0"/>
                  </a:cxn>
                </a:cxnLst>
                <a:rect l="0" t="0" r="r" b="b"/>
                <a:pathLst>
                  <a:path w="7525" h="755">
                    <a:moveTo>
                      <a:pt x="7525" y="0"/>
                    </a:moveTo>
                    <a:lnTo>
                      <a:pt x="7510" y="14"/>
                    </a:lnTo>
                    <a:lnTo>
                      <a:pt x="7339" y="162"/>
                    </a:lnTo>
                    <a:lnTo>
                      <a:pt x="7173" y="302"/>
                    </a:lnTo>
                    <a:lnTo>
                      <a:pt x="7012" y="426"/>
                    </a:lnTo>
                    <a:lnTo>
                      <a:pt x="6855" y="542"/>
                    </a:lnTo>
                    <a:lnTo>
                      <a:pt x="6703" y="641"/>
                    </a:lnTo>
                    <a:lnTo>
                      <a:pt x="6555" y="732"/>
                    </a:lnTo>
                    <a:lnTo>
                      <a:pt x="6509" y="755"/>
                    </a:lnTo>
                    <a:lnTo>
                      <a:pt x="5002" y="755"/>
                    </a:lnTo>
                    <a:lnTo>
                      <a:pt x="4985" y="724"/>
                    </a:lnTo>
                    <a:lnTo>
                      <a:pt x="4987" y="666"/>
                    </a:lnTo>
                    <a:lnTo>
                      <a:pt x="5008" y="613"/>
                    </a:lnTo>
                    <a:lnTo>
                      <a:pt x="5039" y="570"/>
                    </a:lnTo>
                    <a:lnTo>
                      <a:pt x="5064" y="536"/>
                    </a:lnTo>
                    <a:lnTo>
                      <a:pt x="5084" y="497"/>
                    </a:lnTo>
                    <a:lnTo>
                      <a:pt x="5101" y="446"/>
                    </a:lnTo>
                    <a:lnTo>
                      <a:pt x="5112" y="382"/>
                    </a:lnTo>
                    <a:lnTo>
                      <a:pt x="5116" y="317"/>
                    </a:lnTo>
                    <a:lnTo>
                      <a:pt x="5105" y="250"/>
                    </a:lnTo>
                    <a:lnTo>
                      <a:pt x="5077" y="196"/>
                    </a:lnTo>
                    <a:lnTo>
                      <a:pt x="5028" y="158"/>
                    </a:lnTo>
                    <a:lnTo>
                      <a:pt x="4955" y="140"/>
                    </a:lnTo>
                    <a:lnTo>
                      <a:pt x="4779" y="146"/>
                    </a:lnTo>
                    <a:lnTo>
                      <a:pt x="4622" y="183"/>
                    </a:lnTo>
                    <a:lnTo>
                      <a:pt x="4478" y="265"/>
                    </a:lnTo>
                    <a:lnTo>
                      <a:pt x="4353" y="390"/>
                    </a:lnTo>
                    <a:lnTo>
                      <a:pt x="4244" y="563"/>
                    </a:lnTo>
                    <a:lnTo>
                      <a:pt x="4170" y="755"/>
                    </a:lnTo>
                    <a:lnTo>
                      <a:pt x="0" y="755"/>
                    </a:lnTo>
                    <a:lnTo>
                      <a:pt x="0" y="0"/>
                    </a:lnTo>
                    <a:lnTo>
                      <a:pt x="7525" y="0"/>
                    </a:lnTo>
                    <a:close/>
                  </a:path>
                </a:pathLst>
              </a:custGeom>
              <a:solidFill>
                <a:srgbClr val="A10000"/>
              </a:solidFill>
              <a:ln w="9525">
                <a:noFill/>
                <a:round/>
                <a:headEnd/>
                <a:tailEnd/>
              </a:ln>
            </p:spPr>
            <p:txBody>
              <a:bodyPr/>
              <a:lstStyle/>
              <a:p>
                <a:pPr>
                  <a:defRPr/>
                </a:pPr>
                <a:endParaRPr lang="en-US" dirty="0"/>
              </a:p>
            </p:txBody>
          </p:sp>
          <p:sp>
            <p:nvSpPr>
              <p:cNvPr id="849" name="Freeform 1106"/>
              <p:cNvSpPr>
                <a:spLocks/>
              </p:cNvSpPr>
              <p:nvPr/>
            </p:nvSpPr>
            <p:spPr bwMode="auto">
              <a:xfrm>
                <a:off x="4" y="213"/>
                <a:ext cx="992" cy="84"/>
              </a:xfrm>
              <a:custGeom>
                <a:avLst/>
                <a:gdLst/>
                <a:ahLst/>
                <a:cxnLst>
                  <a:cxn ang="0">
                    <a:pos x="7933" y="0"/>
                  </a:cxn>
                  <a:cxn ang="0">
                    <a:pos x="7869" y="61"/>
                  </a:cxn>
                  <a:cxn ang="0">
                    <a:pos x="7687" y="232"/>
                  </a:cxn>
                  <a:cxn ang="0">
                    <a:pos x="7510" y="393"/>
                  </a:cxn>
                  <a:cxn ang="0">
                    <a:pos x="7339" y="541"/>
                  </a:cxn>
                  <a:cxn ang="0">
                    <a:pos x="7173" y="681"/>
                  </a:cxn>
                  <a:cxn ang="0">
                    <a:pos x="7074" y="757"/>
                  </a:cxn>
                  <a:cxn ang="0">
                    <a:pos x="5113" y="757"/>
                  </a:cxn>
                  <a:cxn ang="0">
                    <a:pos x="5116" y="696"/>
                  </a:cxn>
                  <a:cxn ang="0">
                    <a:pos x="5105" y="629"/>
                  </a:cxn>
                  <a:cxn ang="0">
                    <a:pos x="5077" y="575"/>
                  </a:cxn>
                  <a:cxn ang="0">
                    <a:pos x="5028" y="537"/>
                  </a:cxn>
                  <a:cxn ang="0">
                    <a:pos x="4955" y="519"/>
                  </a:cxn>
                  <a:cxn ang="0">
                    <a:pos x="4779" y="525"/>
                  </a:cxn>
                  <a:cxn ang="0">
                    <a:pos x="4622" y="562"/>
                  </a:cxn>
                  <a:cxn ang="0">
                    <a:pos x="4478" y="644"/>
                  </a:cxn>
                  <a:cxn ang="0">
                    <a:pos x="4365" y="757"/>
                  </a:cxn>
                  <a:cxn ang="0">
                    <a:pos x="0" y="757"/>
                  </a:cxn>
                  <a:cxn ang="0">
                    <a:pos x="0" y="0"/>
                  </a:cxn>
                  <a:cxn ang="0">
                    <a:pos x="7933" y="0"/>
                  </a:cxn>
                </a:cxnLst>
                <a:rect l="0" t="0" r="r" b="b"/>
                <a:pathLst>
                  <a:path w="7933" h="757">
                    <a:moveTo>
                      <a:pt x="7933" y="0"/>
                    </a:moveTo>
                    <a:lnTo>
                      <a:pt x="7869" y="61"/>
                    </a:lnTo>
                    <a:lnTo>
                      <a:pt x="7687" y="232"/>
                    </a:lnTo>
                    <a:lnTo>
                      <a:pt x="7510" y="393"/>
                    </a:lnTo>
                    <a:lnTo>
                      <a:pt x="7339" y="541"/>
                    </a:lnTo>
                    <a:lnTo>
                      <a:pt x="7173" y="681"/>
                    </a:lnTo>
                    <a:lnTo>
                      <a:pt x="7074" y="757"/>
                    </a:lnTo>
                    <a:lnTo>
                      <a:pt x="5113" y="757"/>
                    </a:lnTo>
                    <a:lnTo>
                      <a:pt x="5116" y="696"/>
                    </a:lnTo>
                    <a:lnTo>
                      <a:pt x="5105" y="629"/>
                    </a:lnTo>
                    <a:lnTo>
                      <a:pt x="5077" y="575"/>
                    </a:lnTo>
                    <a:lnTo>
                      <a:pt x="5028" y="537"/>
                    </a:lnTo>
                    <a:lnTo>
                      <a:pt x="4955" y="519"/>
                    </a:lnTo>
                    <a:lnTo>
                      <a:pt x="4779" y="525"/>
                    </a:lnTo>
                    <a:lnTo>
                      <a:pt x="4622" y="562"/>
                    </a:lnTo>
                    <a:lnTo>
                      <a:pt x="4478" y="644"/>
                    </a:lnTo>
                    <a:lnTo>
                      <a:pt x="4365" y="757"/>
                    </a:lnTo>
                    <a:lnTo>
                      <a:pt x="0" y="757"/>
                    </a:lnTo>
                    <a:lnTo>
                      <a:pt x="0" y="0"/>
                    </a:lnTo>
                    <a:lnTo>
                      <a:pt x="7933" y="0"/>
                    </a:lnTo>
                    <a:close/>
                  </a:path>
                </a:pathLst>
              </a:custGeom>
              <a:solidFill>
                <a:srgbClr val="AD0000"/>
              </a:solidFill>
              <a:ln w="9525">
                <a:noFill/>
                <a:round/>
                <a:headEnd/>
                <a:tailEnd/>
              </a:ln>
            </p:spPr>
            <p:txBody>
              <a:bodyPr/>
              <a:lstStyle/>
              <a:p>
                <a:pPr>
                  <a:defRPr/>
                </a:pPr>
                <a:endParaRPr lang="en-US" dirty="0"/>
              </a:p>
            </p:txBody>
          </p:sp>
          <p:sp>
            <p:nvSpPr>
              <p:cNvPr id="850" name="Freeform 1107"/>
              <p:cNvSpPr>
                <a:spLocks/>
              </p:cNvSpPr>
              <p:nvPr/>
            </p:nvSpPr>
            <p:spPr bwMode="auto">
              <a:xfrm>
                <a:off x="4" y="171"/>
                <a:ext cx="1043" cy="85"/>
              </a:xfrm>
              <a:custGeom>
                <a:avLst/>
                <a:gdLst/>
                <a:ahLst/>
                <a:cxnLst>
                  <a:cxn ang="0">
                    <a:pos x="8346" y="0"/>
                  </a:cxn>
                  <a:cxn ang="0">
                    <a:pos x="8245" y="91"/>
                  </a:cxn>
                  <a:cxn ang="0">
                    <a:pos x="8056" y="262"/>
                  </a:cxn>
                  <a:cxn ang="0">
                    <a:pos x="7869" y="439"/>
                  </a:cxn>
                  <a:cxn ang="0">
                    <a:pos x="7687" y="610"/>
                  </a:cxn>
                  <a:cxn ang="0">
                    <a:pos x="7525" y="757"/>
                  </a:cxn>
                  <a:cxn ang="0">
                    <a:pos x="0" y="757"/>
                  </a:cxn>
                  <a:cxn ang="0">
                    <a:pos x="0" y="0"/>
                  </a:cxn>
                  <a:cxn ang="0">
                    <a:pos x="8346" y="0"/>
                  </a:cxn>
                </a:cxnLst>
                <a:rect l="0" t="0" r="r" b="b"/>
                <a:pathLst>
                  <a:path w="8346" h="757">
                    <a:moveTo>
                      <a:pt x="8346" y="0"/>
                    </a:moveTo>
                    <a:lnTo>
                      <a:pt x="8245" y="91"/>
                    </a:lnTo>
                    <a:lnTo>
                      <a:pt x="8056" y="262"/>
                    </a:lnTo>
                    <a:lnTo>
                      <a:pt x="7869" y="439"/>
                    </a:lnTo>
                    <a:lnTo>
                      <a:pt x="7687" y="610"/>
                    </a:lnTo>
                    <a:lnTo>
                      <a:pt x="7525" y="757"/>
                    </a:lnTo>
                    <a:lnTo>
                      <a:pt x="0" y="757"/>
                    </a:lnTo>
                    <a:lnTo>
                      <a:pt x="0" y="0"/>
                    </a:lnTo>
                    <a:lnTo>
                      <a:pt x="8346" y="0"/>
                    </a:lnTo>
                    <a:close/>
                  </a:path>
                </a:pathLst>
              </a:custGeom>
              <a:solidFill>
                <a:srgbClr val="BA0000"/>
              </a:solidFill>
              <a:ln w="9525">
                <a:noFill/>
                <a:round/>
                <a:headEnd/>
                <a:tailEnd/>
              </a:ln>
            </p:spPr>
            <p:txBody>
              <a:bodyPr/>
              <a:lstStyle/>
              <a:p>
                <a:pPr>
                  <a:defRPr/>
                </a:pPr>
                <a:endParaRPr lang="en-US" dirty="0"/>
              </a:p>
            </p:txBody>
          </p:sp>
          <p:sp>
            <p:nvSpPr>
              <p:cNvPr id="851" name="Freeform 1108"/>
              <p:cNvSpPr>
                <a:spLocks/>
              </p:cNvSpPr>
              <p:nvPr/>
            </p:nvSpPr>
            <p:spPr bwMode="auto">
              <a:xfrm>
                <a:off x="4" y="129"/>
                <a:ext cx="1099" cy="84"/>
              </a:xfrm>
              <a:custGeom>
                <a:avLst/>
                <a:gdLst/>
                <a:ahLst/>
                <a:cxnLst>
                  <a:cxn ang="0">
                    <a:pos x="8789" y="0"/>
                  </a:cxn>
                  <a:cxn ang="0">
                    <a:pos x="8625" y="139"/>
                  </a:cxn>
                  <a:cxn ang="0">
                    <a:pos x="8434" y="299"/>
                  </a:cxn>
                  <a:cxn ang="0">
                    <a:pos x="8245" y="469"/>
                  </a:cxn>
                  <a:cxn ang="0">
                    <a:pos x="8056" y="640"/>
                  </a:cxn>
                  <a:cxn ang="0">
                    <a:pos x="7933" y="756"/>
                  </a:cxn>
                  <a:cxn ang="0">
                    <a:pos x="0" y="756"/>
                  </a:cxn>
                  <a:cxn ang="0">
                    <a:pos x="0" y="0"/>
                  </a:cxn>
                  <a:cxn ang="0">
                    <a:pos x="8789" y="0"/>
                  </a:cxn>
                </a:cxnLst>
                <a:rect l="0" t="0" r="r" b="b"/>
                <a:pathLst>
                  <a:path w="8789" h="756">
                    <a:moveTo>
                      <a:pt x="8789" y="0"/>
                    </a:moveTo>
                    <a:lnTo>
                      <a:pt x="8625" y="139"/>
                    </a:lnTo>
                    <a:lnTo>
                      <a:pt x="8434" y="299"/>
                    </a:lnTo>
                    <a:lnTo>
                      <a:pt x="8245" y="469"/>
                    </a:lnTo>
                    <a:lnTo>
                      <a:pt x="8056" y="640"/>
                    </a:lnTo>
                    <a:lnTo>
                      <a:pt x="7933" y="756"/>
                    </a:lnTo>
                    <a:lnTo>
                      <a:pt x="0" y="756"/>
                    </a:lnTo>
                    <a:lnTo>
                      <a:pt x="0" y="0"/>
                    </a:lnTo>
                    <a:lnTo>
                      <a:pt x="8789" y="0"/>
                    </a:lnTo>
                    <a:close/>
                  </a:path>
                </a:pathLst>
              </a:custGeom>
              <a:solidFill>
                <a:srgbClr val="C90000"/>
              </a:solidFill>
              <a:ln w="9525">
                <a:noFill/>
                <a:round/>
                <a:headEnd/>
                <a:tailEnd/>
              </a:ln>
            </p:spPr>
            <p:txBody>
              <a:bodyPr/>
              <a:lstStyle/>
              <a:p>
                <a:pPr>
                  <a:defRPr/>
                </a:pPr>
                <a:endParaRPr lang="en-US" dirty="0"/>
              </a:p>
            </p:txBody>
          </p:sp>
          <p:sp>
            <p:nvSpPr>
              <p:cNvPr id="852" name="Freeform 1109"/>
              <p:cNvSpPr>
                <a:spLocks/>
              </p:cNvSpPr>
              <p:nvPr/>
            </p:nvSpPr>
            <p:spPr bwMode="auto">
              <a:xfrm>
                <a:off x="4" y="87"/>
                <a:ext cx="1161" cy="84"/>
              </a:xfrm>
              <a:custGeom>
                <a:avLst/>
                <a:gdLst/>
                <a:ahLst/>
                <a:cxnLst>
                  <a:cxn ang="0">
                    <a:pos x="9288" y="0"/>
                  </a:cxn>
                  <a:cxn ang="0">
                    <a:pos x="9194" y="67"/>
                  </a:cxn>
                  <a:cxn ang="0">
                    <a:pos x="9005" y="211"/>
                  </a:cxn>
                  <a:cxn ang="0">
                    <a:pos x="8814" y="359"/>
                  </a:cxn>
                  <a:cxn ang="0">
                    <a:pos x="8625" y="518"/>
                  </a:cxn>
                  <a:cxn ang="0">
                    <a:pos x="8434" y="678"/>
                  </a:cxn>
                  <a:cxn ang="0">
                    <a:pos x="8346" y="757"/>
                  </a:cxn>
                  <a:cxn ang="0">
                    <a:pos x="0" y="757"/>
                  </a:cxn>
                  <a:cxn ang="0">
                    <a:pos x="0" y="0"/>
                  </a:cxn>
                  <a:cxn ang="0">
                    <a:pos x="9288" y="0"/>
                  </a:cxn>
                </a:cxnLst>
                <a:rect l="0" t="0" r="r" b="b"/>
                <a:pathLst>
                  <a:path w="9288" h="757">
                    <a:moveTo>
                      <a:pt x="9288" y="0"/>
                    </a:moveTo>
                    <a:lnTo>
                      <a:pt x="9194" y="67"/>
                    </a:lnTo>
                    <a:lnTo>
                      <a:pt x="9005" y="211"/>
                    </a:lnTo>
                    <a:lnTo>
                      <a:pt x="8814" y="359"/>
                    </a:lnTo>
                    <a:lnTo>
                      <a:pt x="8625" y="518"/>
                    </a:lnTo>
                    <a:lnTo>
                      <a:pt x="8434" y="678"/>
                    </a:lnTo>
                    <a:lnTo>
                      <a:pt x="8346" y="757"/>
                    </a:lnTo>
                    <a:lnTo>
                      <a:pt x="0" y="757"/>
                    </a:lnTo>
                    <a:lnTo>
                      <a:pt x="0" y="0"/>
                    </a:lnTo>
                    <a:lnTo>
                      <a:pt x="9288" y="0"/>
                    </a:lnTo>
                    <a:close/>
                  </a:path>
                </a:pathLst>
              </a:custGeom>
              <a:solidFill>
                <a:srgbClr val="D60000"/>
              </a:solidFill>
              <a:ln w="9525">
                <a:noFill/>
                <a:round/>
                <a:headEnd/>
                <a:tailEnd/>
              </a:ln>
            </p:spPr>
            <p:txBody>
              <a:bodyPr/>
              <a:lstStyle/>
              <a:p>
                <a:pPr>
                  <a:defRPr/>
                </a:pPr>
                <a:endParaRPr lang="en-US" dirty="0"/>
              </a:p>
            </p:txBody>
          </p:sp>
          <p:sp>
            <p:nvSpPr>
              <p:cNvPr id="853" name="Freeform 1110"/>
              <p:cNvSpPr>
                <a:spLocks/>
              </p:cNvSpPr>
              <p:nvPr/>
            </p:nvSpPr>
            <p:spPr bwMode="auto">
              <a:xfrm>
                <a:off x="4" y="45"/>
                <a:ext cx="1233" cy="85"/>
              </a:xfrm>
              <a:custGeom>
                <a:avLst/>
                <a:gdLst/>
                <a:ahLst/>
                <a:cxnLst>
                  <a:cxn ang="0">
                    <a:pos x="9864" y="0"/>
                  </a:cxn>
                  <a:cxn ang="0">
                    <a:pos x="9748" y="71"/>
                  </a:cxn>
                  <a:cxn ang="0">
                    <a:pos x="9568" y="186"/>
                  </a:cxn>
                  <a:cxn ang="0">
                    <a:pos x="9383" y="311"/>
                  </a:cxn>
                  <a:cxn ang="0">
                    <a:pos x="9194" y="445"/>
                  </a:cxn>
                  <a:cxn ang="0">
                    <a:pos x="9005" y="589"/>
                  </a:cxn>
                  <a:cxn ang="0">
                    <a:pos x="8814" y="737"/>
                  </a:cxn>
                  <a:cxn ang="0">
                    <a:pos x="8789" y="757"/>
                  </a:cxn>
                  <a:cxn ang="0">
                    <a:pos x="0" y="757"/>
                  </a:cxn>
                  <a:cxn ang="0">
                    <a:pos x="0" y="0"/>
                  </a:cxn>
                  <a:cxn ang="0">
                    <a:pos x="9864" y="0"/>
                  </a:cxn>
                </a:cxnLst>
                <a:rect l="0" t="0" r="r" b="b"/>
                <a:pathLst>
                  <a:path w="9864" h="757">
                    <a:moveTo>
                      <a:pt x="9864" y="0"/>
                    </a:moveTo>
                    <a:lnTo>
                      <a:pt x="9748" y="71"/>
                    </a:lnTo>
                    <a:lnTo>
                      <a:pt x="9568" y="186"/>
                    </a:lnTo>
                    <a:lnTo>
                      <a:pt x="9383" y="311"/>
                    </a:lnTo>
                    <a:lnTo>
                      <a:pt x="9194" y="445"/>
                    </a:lnTo>
                    <a:lnTo>
                      <a:pt x="9005" y="589"/>
                    </a:lnTo>
                    <a:lnTo>
                      <a:pt x="8814" y="737"/>
                    </a:lnTo>
                    <a:lnTo>
                      <a:pt x="8789" y="757"/>
                    </a:lnTo>
                    <a:lnTo>
                      <a:pt x="0" y="757"/>
                    </a:lnTo>
                    <a:lnTo>
                      <a:pt x="0" y="0"/>
                    </a:lnTo>
                    <a:lnTo>
                      <a:pt x="9864" y="0"/>
                    </a:lnTo>
                    <a:close/>
                  </a:path>
                </a:pathLst>
              </a:custGeom>
              <a:solidFill>
                <a:srgbClr val="E30000"/>
              </a:solidFill>
              <a:ln w="9525">
                <a:noFill/>
                <a:round/>
                <a:headEnd/>
                <a:tailEnd/>
              </a:ln>
            </p:spPr>
            <p:txBody>
              <a:bodyPr/>
              <a:lstStyle/>
              <a:p>
                <a:pPr>
                  <a:defRPr/>
                </a:pPr>
                <a:endParaRPr lang="en-US" dirty="0"/>
              </a:p>
            </p:txBody>
          </p:sp>
          <p:sp>
            <p:nvSpPr>
              <p:cNvPr id="854" name="Freeform 1111"/>
              <p:cNvSpPr>
                <a:spLocks/>
              </p:cNvSpPr>
              <p:nvPr/>
            </p:nvSpPr>
            <p:spPr bwMode="auto">
              <a:xfrm>
                <a:off x="4" y="4"/>
                <a:ext cx="1342" cy="83"/>
              </a:xfrm>
              <a:custGeom>
                <a:avLst/>
                <a:gdLst/>
                <a:ahLst/>
                <a:cxnLst>
                  <a:cxn ang="0">
                    <a:pos x="0" y="0"/>
                  </a:cxn>
                  <a:cxn ang="0">
                    <a:pos x="10736" y="0"/>
                  </a:cxn>
                  <a:cxn ang="0">
                    <a:pos x="10586" y="38"/>
                  </a:cxn>
                  <a:cxn ang="0">
                    <a:pos x="10429" y="92"/>
                  </a:cxn>
                  <a:cxn ang="0">
                    <a:pos x="10266" y="161"/>
                  </a:cxn>
                  <a:cxn ang="0">
                    <a:pos x="10098" y="245"/>
                  </a:cxn>
                  <a:cxn ang="0">
                    <a:pos x="9924" y="335"/>
                  </a:cxn>
                  <a:cxn ang="0">
                    <a:pos x="9748" y="441"/>
                  </a:cxn>
                  <a:cxn ang="0">
                    <a:pos x="9568" y="556"/>
                  </a:cxn>
                  <a:cxn ang="0">
                    <a:pos x="9383" y="681"/>
                  </a:cxn>
                  <a:cxn ang="0">
                    <a:pos x="9288" y="748"/>
                  </a:cxn>
                  <a:cxn ang="0">
                    <a:pos x="0" y="748"/>
                  </a:cxn>
                  <a:cxn ang="0">
                    <a:pos x="0" y="0"/>
                  </a:cxn>
                </a:cxnLst>
                <a:rect l="0" t="0" r="r" b="b"/>
                <a:pathLst>
                  <a:path w="10736" h="748">
                    <a:moveTo>
                      <a:pt x="0" y="0"/>
                    </a:moveTo>
                    <a:lnTo>
                      <a:pt x="10736" y="0"/>
                    </a:lnTo>
                    <a:lnTo>
                      <a:pt x="10586" y="38"/>
                    </a:lnTo>
                    <a:lnTo>
                      <a:pt x="10429" y="92"/>
                    </a:lnTo>
                    <a:lnTo>
                      <a:pt x="10266" y="161"/>
                    </a:lnTo>
                    <a:lnTo>
                      <a:pt x="10098" y="245"/>
                    </a:lnTo>
                    <a:lnTo>
                      <a:pt x="9924" y="335"/>
                    </a:lnTo>
                    <a:lnTo>
                      <a:pt x="9748" y="441"/>
                    </a:lnTo>
                    <a:lnTo>
                      <a:pt x="9568" y="556"/>
                    </a:lnTo>
                    <a:lnTo>
                      <a:pt x="9383" y="681"/>
                    </a:lnTo>
                    <a:lnTo>
                      <a:pt x="9288" y="748"/>
                    </a:lnTo>
                    <a:lnTo>
                      <a:pt x="0" y="748"/>
                    </a:lnTo>
                    <a:lnTo>
                      <a:pt x="0" y="0"/>
                    </a:lnTo>
                    <a:close/>
                  </a:path>
                </a:pathLst>
              </a:custGeom>
              <a:solidFill>
                <a:srgbClr val="F20000"/>
              </a:solidFill>
              <a:ln w="9525">
                <a:noFill/>
                <a:round/>
                <a:headEnd/>
                <a:tailEnd/>
              </a:ln>
            </p:spPr>
            <p:txBody>
              <a:bodyPr/>
              <a:lstStyle/>
              <a:p>
                <a:pPr>
                  <a:defRPr/>
                </a:pPr>
                <a:endParaRPr lang="en-US" dirty="0"/>
              </a:p>
            </p:txBody>
          </p:sp>
          <p:sp>
            <p:nvSpPr>
              <p:cNvPr id="855" name="Freeform 1112"/>
              <p:cNvSpPr>
                <a:spLocks/>
              </p:cNvSpPr>
              <p:nvPr/>
            </p:nvSpPr>
            <p:spPr bwMode="auto">
              <a:xfrm>
                <a:off x="4" y="4"/>
                <a:ext cx="1342" cy="41"/>
              </a:xfrm>
              <a:custGeom>
                <a:avLst/>
                <a:gdLst/>
                <a:ahLst/>
                <a:cxnLst>
                  <a:cxn ang="0">
                    <a:pos x="0" y="0"/>
                  </a:cxn>
                  <a:cxn ang="0">
                    <a:pos x="10736" y="0"/>
                  </a:cxn>
                  <a:cxn ang="0">
                    <a:pos x="10586" y="38"/>
                  </a:cxn>
                  <a:cxn ang="0">
                    <a:pos x="10429" y="92"/>
                  </a:cxn>
                  <a:cxn ang="0">
                    <a:pos x="10266" y="161"/>
                  </a:cxn>
                  <a:cxn ang="0">
                    <a:pos x="10098" y="245"/>
                  </a:cxn>
                  <a:cxn ang="0">
                    <a:pos x="9924" y="335"/>
                  </a:cxn>
                  <a:cxn ang="0">
                    <a:pos x="9864" y="370"/>
                  </a:cxn>
                  <a:cxn ang="0">
                    <a:pos x="0" y="370"/>
                  </a:cxn>
                  <a:cxn ang="0">
                    <a:pos x="0" y="0"/>
                  </a:cxn>
                </a:cxnLst>
                <a:rect l="0" t="0" r="r" b="b"/>
                <a:pathLst>
                  <a:path w="10736" h="370">
                    <a:moveTo>
                      <a:pt x="0" y="0"/>
                    </a:moveTo>
                    <a:lnTo>
                      <a:pt x="10736" y="0"/>
                    </a:lnTo>
                    <a:lnTo>
                      <a:pt x="10586" y="38"/>
                    </a:lnTo>
                    <a:lnTo>
                      <a:pt x="10429" y="92"/>
                    </a:lnTo>
                    <a:lnTo>
                      <a:pt x="10266" y="161"/>
                    </a:lnTo>
                    <a:lnTo>
                      <a:pt x="10098" y="245"/>
                    </a:lnTo>
                    <a:lnTo>
                      <a:pt x="9924" y="335"/>
                    </a:lnTo>
                    <a:lnTo>
                      <a:pt x="9864" y="370"/>
                    </a:lnTo>
                    <a:lnTo>
                      <a:pt x="0" y="370"/>
                    </a:lnTo>
                    <a:lnTo>
                      <a:pt x="0" y="0"/>
                    </a:lnTo>
                    <a:close/>
                  </a:path>
                </a:pathLst>
              </a:custGeom>
              <a:solidFill>
                <a:srgbClr val="FF0000"/>
              </a:solidFill>
              <a:ln w="9525">
                <a:noFill/>
                <a:round/>
                <a:headEnd/>
                <a:tailEnd/>
              </a:ln>
            </p:spPr>
            <p:txBody>
              <a:bodyPr/>
              <a:lstStyle/>
              <a:p>
                <a:pPr>
                  <a:defRPr/>
                </a:pPr>
                <a:endParaRPr lang="en-US" dirty="0"/>
              </a:p>
            </p:txBody>
          </p:sp>
          <p:sp>
            <p:nvSpPr>
              <p:cNvPr id="856" name="Freeform 1113"/>
              <p:cNvSpPr>
                <a:spLocks/>
              </p:cNvSpPr>
              <p:nvPr/>
            </p:nvSpPr>
            <p:spPr bwMode="auto">
              <a:xfrm>
                <a:off x="4" y="348"/>
                <a:ext cx="17" cy="53"/>
              </a:xfrm>
              <a:custGeom>
                <a:avLst/>
                <a:gdLst/>
                <a:ahLst/>
                <a:cxnLst>
                  <a:cxn ang="0">
                    <a:pos x="133" y="129"/>
                  </a:cxn>
                  <a:cxn ang="0">
                    <a:pos x="103" y="193"/>
                  </a:cxn>
                  <a:cxn ang="0">
                    <a:pos x="48" y="333"/>
                  </a:cxn>
                  <a:cxn ang="0">
                    <a:pos x="0" y="471"/>
                  </a:cxn>
                  <a:cxn ang="0">
                    <a:pos x="0" y="0"/>
                  </a:cxn>
                  <a:cxn ang="0">
                    <a:pos x="133" y="129"/>
                  </a:cxn>
                </a:cxnLst>
                <a:rect l="0" t="0" r="r" b="b"/>
                <a:pathLst>
                  <a:path w="133" h="471">
                    <a:moveTo>
                      <a:pt x="133" y="129"/>
                    </a:moveTo>
                    <a:lnTo>
                      <a:pt x="103" y="193"/>
                    </a:lnTo>
                    <a:lnTo>
                      <a:pt x="48" y="333"/>
                    </a:lnTo>
                    <a:lnTo>
                      <a:pt x="0" y="471"/>
                    </a:lnTo>
                    <a:lnTo>
                      <a:pt x="0" y="0"/>
                    </a:lnTo>
                    <a:lnTo>
                      <a:pt x="133" y="129"/>
                    </a:lnTo>
                    <a:close/>
                  </a:path>
                </a:pathLst>
              </a:custGeom>
              <a:solidFill>
                <a:srgbClr val="000000"/>
              </a:solidFill>
              <a:ln w="9525">
                <a:noFill/>
                <a:round/>
                <a:headEnd/>
                <a:tailEnd/>
              </a:ln>
            </p:spPr>
            <p:txBody>
              <a:bodyPr/>
              <a:lstStyle/>
              <a:p>
                <a:pPr>
                  <a:defRPr/>
                </a:pPr>
                <a:endParaRPr lang="en-US" dirty="0"/>
              </a:p>
            </p:txBody>
          </p:sp>
          <p:sp>
            <p:nvSpPr>
              <p:cNvPr id="857" name="Freeform 1114"/>
              <p:cNvSpPr>
                <a:spLocks/>
              </p:cNvSpPr>
              <p:nvPr/>
            </p:nvSpPr>
            <p:spPr bwMode="auto">
              <a:xfrm>
                <a:off x="4" y="321"/>
                <a:ext cx="27" cy="61"/>
              </a:xfrm>
              <a:custGeom>
                <a:avLst/>
                <a:gdLst/>
                <a:ahLst/>
                <a:cxnLst>
                  <a:cxn ang="0">
                    <a:pos x="215" y="208"/>
                  </a:cxn>
                  <a:cxn ang="0">
                    <a:pos x="168" y="299"/>
                  </a:cxn>
                  <a:cxn ang="0">
                    <a:pos x="103" y="437"/>
                  </a:cxn>
                  <a:cxn ang="0">
                    <a:pos x="60" y="547"/>
                  </a:cxn>
                  <a:cxn ang="0">
                    <a:pos x="0" y="488"/>
                  </a:cxn>
                  <a:cxn ang="0">
                    <a:pos x="0" y="0"/>
                  </a:cxn>
                  <a:cxn ang="0">
                    <a:pos x="215" y="208"/>
                  </a:cxn>
                </a:cxnLst>
                <a:rect l="0" t="0" r="r" b="b"/>
                <a:pathLst>
                  <a:path w="215" h="547">
                    <a:moveTo>
                      <a:pt x="215" y="208"/>
                    </a:moveTo>
                    <a:lnTo>
                      <a:pt x="168" y="299"/>
                    </a:lnTo>
                    <a:lnTo>
                      <a:pt x="103" y="437"/>
                    </a:lnTo>
                    <a:lnTo>
                      <a:pt x="60" y="547"/>
                    </a:lnTo>
                    <a:lnTo>
                      <a:pt x="0" y="488"/>
                    </a:lnTo>
                    <a:lnTo>
                      <a:pt x="0" y="0"/>
                    </a:lnTo>
                    <a:lnTo>
                      <a:pt x="215" y="208"/>
                    </a:lnTo>
                    <a:close/>
                  </a:path>
                </a:pathLst>
              </a:custGeom>
              <a:solidFill>
                <a:srgbClr val="000019"/>
              </a:solidFill>
              <a:ln w="9525">
                <a:noFill/>
                <a:round/>
                <a:headEnd/>
                <a:tailEnd/>
              </a:ln>
            </p:spPr>
            <p:txBody>
              <a:bodyPr/>
              <a:lstStyle/>
              <a:p>
                <a:pPr>
                  <a:defRPr/>
                </a:pPr>
                <a:endParaRPr lang="en-US" dirty="0"/>
              </a:p>
            </p:txBody>
          </p:sp>
          <p:sp>
            <p:nvSpPr>
              <p:cNvPr id="858" name="Freeform 1115"/>
              <p:cNvSpPr>
                <a:spLocks/>
              </p:cNvSpPr>
              <p:nvPr/>
            </p:nvSpPr>
            <p:spPr bwMode="auto">
              <a:xfrm>
                <a:off x="4" y="294"/>
                <a:ext cx="38" cy="69"/>
              </a:xfrm>
              <a:custGeom>
                <a:avLst/>
                <a:gdLst/>
                <a:ahLst/>
                <a:cxnLst>
                  <a:cxn ang="0">
                    <a:pos x="302" y="294"/>
                  </a:cxn>
                  <a:cxn ang="0">
                    <a:pos x="239" y="409"/>
                  </a:cxn>
                  <a:cxn ang="0">
                    <a:pos x="168" y="544"/>
                  </a:cxn>
                  <a:cxn ang="0">
                    <a:pos x="133" y="618"/>
                  </a:cxn>
                  <a:cxn ang="0">
                    <a:pos x="0" y="489"/>
                  </a:cxn>
                  <a:cxn ang="0">
                    <a:pos x="0" y="0"/>
                  </a:cxn>
                  <a:cxn ang="0">
                    <a:pos x="302" y="294"/>
                  </a:cxn>
                </a:cxnLst>
                <a:rect l="0" t="0" r="r" b="b"/>
                <a:pathLst>
                  <a:path w="302" h="618">
                    <a:moveTo>
                      <a:pt x="302" y="294"/>
                    </a:moveTo>
                    <a:lnTo>
                      <a:pt x="239" y="409"/>
                    </a:lnTo>
                    <a:lnTo>
                      <a:pt x="168" y="544"/>
                    </a:lnTo>
                    <a:lnTo>
                      <a:pt x="133" y="618"/>
                    </a:lnTo>
                    <a:lnTo>
                      <a:pt x="0" y="489"/>
                    </a:lnTo>
                    <a:lnTo>
                      <a:pt x="0" y="0"/>
                    </a:lnTo>
                    <a:lnTo>
                      <a:pt x="302" y="294"/>
                    </a:lnTo>
                    <a:close/>
                  </a:path>
                </a:pathLst>
              </a:custGeom>
              <a:solidFill>
                <a:srgbClr val="000033"/>
              </a:solidFill>
              <a:ln w="9525">
                <a:noFill/>
                <a:round/>
                <a:headEnd/>
                <a:tailEnd/>
              </a:ln>
            </p:spPr>
            <p:txBody>
              <a:bodyPr/>
              <a:lstStyle/>
              <a:p>
                <a:pPr>
                  <a:defRPr/>
                </a:pPr>
                <a:endParaRPr lang="en-US" dirty="0"/>
              </a:p>
            </p:txBody>
          </p:sp>
          <p:sp>
            <p:nvSpPr>
              <p:cNvPr id="859" name="Freeform 1116"/>
              <p:cNvSpPr>
                <a:spLocks/>
              </p:cNvSpPr>
              <p:nvPr/>
            </p:nvSpPr>
            <p:spPr bwMode="auto">
              <a:xfrm>
                <a:off x="4" y="267"/>
                <a:ext cx="50" cy="77"/>
              </a:xfrm>
              <a:custGeom>
                <a:avLst/>
                <a:gdLst/>
                <a:ahLst/>
                <a:cxnLst>
                  <a:cxn ang="0">
                    <a:pos x="395" y="384"/>
                  </a:cxn>
                  <a:cxn ang="0">
                    <a:pos x="314" y="515"/>
                  </a:cxn>
                  <a:cxn ang="0">
                    <a:pos x="239" y="653"/>
                  </a:cxn>
                  <a:cxn ang="0">
                    <a:pos x="215" y="697"/>
                  </a:cxn>
                  <a:cxn ang="0">
                    <a:pos x="0" y="489"/>
                  </a:cxn>
                  <a:cxn ang="0">
                    <a:pos x="0" y="0"/>
                  </a:cxn>
                  <a:cxn ang="0">
                    <a:pos x="395" y="384"/>
                  </a:cxn>
                </a:cxnLst>
                <a:rect l="0" t="0" r="r" b="b"/>
                <a:pathLst>
                  <a:path w="395" h="697">
                    <a:moveTo>
                      <a:pt x="395" y="384"/>
                    </a:moveTo>
                    <a:lnTo>
                      <a:pt x="314" y="515"/>
                    </a:lnTo>
                    <a:lnTo>
                      <a:pt x="239" y="653"/>
                    </a:lnTo>
                    <a:lnTo>
                      <a:pt x="215" y="697"/>
                    </a:lnTo>
                    <a:lnTo>
                      <a:pt x="0" y="489"/>
                    </a:lnTo>
                    <a:lnTo>
                      <a:pt x="0" y="0"/>
                    </a:lnTo>
                    <a:lnTo>
                      <a:pt x="395" y="384"/>
                    </a:lnTo>
                    <a:close/>
                  </a:path>
                </a:pathLst>
              </a:custGeom>
              <a:solidFill>
                <a:srgbClr val="00004C"/>
              </a:solidFill>
              <a:ln w="9525">
                <a:noFill/>
                <a:round/>
                <a:headEnd/>
                <a:tailEnd/>
              </a:ln>
            </p:spPr>
            <p:txBody>
              <a:bodyPr/>
              <a:lstStyle/>
              <a:p>
                <a:pPr>
                  <a:defRPr/>
                </a:pPr>
                <a:endParaRPr lang="en-US" dirty="0"/>
              </a:p>
            </p:txBody>
          </p:sp>
          <p:sp>
            <p:nvSpPr>
              <p:cNvPr id="860" name="Freeform 1117"/>
              <p:cNvSpPr>
                <a:spLocks/>
              </p:cNvSpPr>
              <p:nvPr/>
            </p:nvSpPr>
            <p:spPr bwMode="auto">
              <a:xfrm>
                <a:off x="4" y="240"/>
                <a:ext cx="62" cy="87"/>
              </a:xfrm>
              <a:custGeom>
                <a:avLst/>
                <a:gdLst/>
                <a:ahLst/>
                <a:cxnLst>
                  <a:cxn ang="0">
                    <a:pos x="493" y="479"/>
                  </a:cxn>
                  <a:cxn ang="0">
                    <a:pos x="481" y="496"/>
                  </a:cxn>
                  <a:cxn ang="0">
                    <a:pos x="395" y="627"/>
                  </a:cxn>
                  <a:cxn ang="0">
                    <a:pos x="314" y="759"/>
                  </a:cxn>
                  <a:cxn ang="0">
                    <a:pos x="302" y="782"/>
                  </a:cxn>
                  <a:cxn ang="0">
                    <a:pos x="0" y="488"/>
                  </a:cxn>
                  <a:cxn ang="0">
                    <a:pos x="0" y="0"/>
                  </a:cxn>
                  <a:cxn ang="0">
                    <a:pos x="493" y="479"/>
                  </a:cxn>
                </a:cxnLst>
                <a:rect l="0" t="0" r="r" b="b"/>
                <a:pathLst>
                  <a:path w="493" h="782">
                    <a:moveTo>
                      <a:pt x="493" y="479"/>
                    </a:moveTo>
                    <a:lnTo>
                      <a:pt x="481" y="496"/>
                    </a:lnTo>
                    <a:lnTo>
                      <a:pt x="395" y="627"/>
                    </a:lnTo>
                    <a:lnTo>
                      <a:pt x="314" y="759"/>
                    </a:lnTo>
                    <a:lnTo>
                      <a:pt x="302" y="782"/>
                    </a:lnTo>
                    <a:lnTo>
                      <a:pt x="0" y="488"/>
                    </a:lnTo>
                    <a:lnTo>
                      <a:pt x="0" y="0"/>
                    </a:lnTo>
                    <a:lnTo>
                      <a:pt x="493" y="479"/>
                    </a:lnTo>
                    <a:close/>
                  </a:path>
                </a:pathLst>
              </a:custGeom>
              <a:solidFill>
                <a:srgbClr val="000066"/>
              </a:solidFill>
              <a:ln w="9525">
                <a:noFill/>
                <a:round/>
                <a:headEnd/>
                <a:tailEnd/>
              </a:ln>
            </p:spPr>
            <p:txBody>
              <a:bodyPr/>
              <a:lstStyle/>
              <a:p>
                <a:pPr>
                  <a:defRPr/>
                </a:pPr>
                <a:endParaRPr lang="en-US" dirty="0"/>
              </a:p>
            </p:txBody>
          </p:sp>
          <p:sp>
            <p:nvSpPr>
              <p:cNvPr id="861" name="Freeform 1118"/>
              <p:cNvSpPr>
                <a:spLocks/>
              </p:cNvSpPr>
              <p:nvPr/>
            </p:nvSpPr>
            <p:spPr bwMode="auto">
              <a:xfrm>
                <a:off x="4" y="213"/>
                <a:ext cx="75" cy="96"/>
              </a:xfrm>
              <a:custGeom>
                <a:avLst/>
                <a:gdLst/>
                <a:ahLst/>
                <a:cxnLst>
                  <a:cxn ang="0">
                    <a:pos x="595" y="578"/>
                  </a:cxn>
                  <a:cxn ang="0">
                    <a:pos x="569" y="612"/>
                  </a:cxn>
                  <a:cxn ang="0">
                    <a:pos x="481" y="740"/>
                  </a:cxn>
                  <a:cxn ang="0">
                    <a:pos x="395" y="871"/>
                  </a:cxn>
                  <a:cxn ang="0">
                    <a:pos x="395" y="872"/>
                  </a:cxn>
                  <a:cxn ang="0">
                    <a:pos x="0" y="488"/>
                  </a:cxn>
                  <a:cxn ang="0">
                    <a:pos x="0" y="0"/>
                  </a:cxn>
                  <a:cxn ang="0">
                    <a:pos x="595" y="578"/>
                  </a:cxn>
                </a:cxnLst>
                <a:rect l="0" t="0" r="r" b="b"/>
                <a:pathLst>
                  <a:path w="595" h="872">
                    <a:moveTo>
                      <a:pt x="595" y="578"/>
                    </a:moveTo>
                    <a:lnTo>
                      <a:pt x="569" y="612"/>
                    </a:lnTo>
                    <a:lnTo>
                      <a:pt x="481" y="740"/>
                    </a:lnTo>
                    <a:lnTo>
                      <a:pt x="395" y="871"/>
                    </a:lnTo>
                    <a:lnTo>
                      <a:pt x="395" y="872"/>
                    </a:lnTo>
                    <a:lnTo>
                      <a:pt x="0" y="488"/>
                    </a:lnTo>
                    <a:lnTo>
                      <a:pt x="0" y="0"/>
                    </a:lnTo>
                    <a:lnTo>
                      <a:pt x="595" y="578"/>
                    </a:lnTo>
                    <a:close/>
                  </a:path>
                </a:pathLst>
              </a:custGeom>
              <a:solidFill>
                <a:srgbClr val="00007F"/>
              </a:solidFill>
              <a:ln w="9525">
                <a:noFill/>
                <a:round/>
                <a:headEnd/>
                <a:tailEnd/>
              </a:ln>
            </p:spPr>
            <p:txBody>
              <a:bodyPr/>
              <a:lstStyle/>
              <a:p>
                <a:pPr>
                  <a:defRPr/>
                </a:pPr>
                <a:endParaRPr lang="en-US" dirty="0"/>
              </a:p>
            </p:txBody>
          </p:sp>
          <p:sp>
            <p:nvSpPr>
              <p:cNvPr id="862" name="Freeform 1119"/>
              <p:cNvSpPr>
                <a:spLocks/>
              </p:cNvSpPr>
              <p:nvPr/>
            </p:nvSpPr>
            <p:spPr bwMode="auto">
              <a:xfrm>
                <a:off x="4" y="185"/>
                <a:ext cx="88" cy="108"/>
              </a:xfrm>
              <a:custGeom>
                <a:avLst/>
                <a:gdLst/>
                <a:ahLst/>
                <a:cxnLst>
                  <a:cxn ang="0">
                    <a:pos x="703" y="683"/>
                  </a:cxn>
                  <a:cxn ang="0">
                    <a:pos x="660" y="736"/>
                  </a:cxn>
                  <a:cxn ang="0">
                    <a:pos x="569" y="857"/>
                  </a:cxn>
                  <a:cxn ang="0">
                    <a:pos x="493" y="968"/>
                  </a:cxn>
                  <a:cxn ang="0">
                    <a:pos x="0" y="489"/>
                  </a:cxn>
                  <a:cxn ang="0">
                    <a:pos x="0" y="0"/>
                  </a:cxn>
                  <a:cxn ang="0">
                    <a:pos x="703" y="683"/>
                  </a:cxn>
                </a:cxnLst>
                <a:rect l="0" t="0" r="r" b="b"/>
                <a:pathLst>
                  <a:path w="703" h="968">
                    <a:moveTo>
                      <a:pt x="703" y="683"/>
                    </a:moveTo>
                    <a:lnTo>
                      <a:pt x="660" y="736"/>
                    </a:lnTo>
                    <a:lnTo>
                      <a:pt x="569" y="857"/>
                    </a:lnTo>
                    <a:lnTo>
                      <a:pt x="493" y="968"/>
                    </a:lnTo>
                    <a:lnTo>
                      <a:pt x="0" y="489"/>
                    </a:lnTo>
                    <a:lnTo>
                      <a:pt x="0" y="0"/>
                    </a:lnTo>
                    <a:lnTo>
                      <a:pt x="703" y="683"/>
                    </a:lnTo>
                    <a:close/>
                  </a:path>
                </a:pathLst>
              </a:custGeom>
              <a:solidFill>
                <a:srgbClr val="000099"/>
              </a:solidFill>
              <a:ln w="9525">
                <a:noFill/>
                <a:round/>
                <a:headEnd/>
                <a:tailEnd/>
              </a:ln>
            </p:spPr>
            <p:txBody>
              <a:bodyPr/>
              <a:lstStyle/>
              <a:p>
                <a:pPr>
                  <a:defRPr/>
                </a:pPr>
                <a:endParaRPr lang="en-US" dirty="0"/>
              </a:p>
            </p:txBody>
          </p:sp>
          <p:sp>
            <p:nvSpPr>
              <p:cNvPr id="863" name="Freeform 1120"/>
              <p:cNvSpPr>
                <a:spLocks/>
              </p:cNvSpPr>
              <p:nvPr/>
            </p:nvSpPr>
            <p:spPr bwMode="auto">
              <a:xfrm>
                <a:off x="4" y="158"/>
                <a:ext cx="102" cy="120"/>
              </a:xfrm>
              <a:custGeom>
                <a:avLst/>
                <a:gdLst/>
                <a:ahLst/>
                <a:cxnLst>
                  <a:cxn ang="0">
                    <a:pos x="814" y="791"/>
                  </a:cxn>
                  <a:cxn ang="0">
                    <a:pos x="754" y="863"/>
                  </a:cxn>
                  <a:cxn ang="0">
                    <a:pos x="660" y="980"/>
                  </a:cxn>
                  <a:cxn ang="0">
                    <a:pos x="595" y="1067"/>
                  </a:cxn>
                  <a:cxn ang="0">
                    <a:pos x="0" y="489"/>
                  </a:cxn>
                  <a:cxn ang="0">
                    <a:pos x="0" y="0"/>
                  </a:cxn>
                  <a:cxn ang="0">
                    <a:pos x="814" y="791"/>
                  </a:cxn>
                </a:cxnLst>
                <a:rect l="0" t="0" r="r" b="b"/>
                <a:pathLst>
                  <a:path w="814" h="1067">
                    <a:moveTo>
                      <a:pt x="814" y="791"/>
                    </a:moveTo>
                    <a:lnTo>
                      <a:pt x="754" y="863"/>
                    </a:lnTo>
                    <a:lnTo>
                      <a:pt x="660" y="980"/>
                    </a:lnTo>
                    <a:lnTo>
                      <a:pt x="595" y="1067"/>
                    </a:lnTo>
                    <a:lnTo>
                      <a:pt x="0" y="489"/>
                    </a:lnTo>
                    <a:lnTo>
                      <a:pt x="0" y="0"/>
                    </a:lnTo>
                    <a:lnTo>
                      <a:pt x="814" y="791"/>
                    </a:lnTo>
                    <a:close/>
                  </a:path>
                </a:pathLst>
              </a:custGeom>
              <a:solidFill>
                <a:srgbClr val="0000B2"/>
              </a:solidFill>
              <a:ln w="9525">
                <a:noFill/>
                <a:round/>
                <a:headEnd/>
                <a:tailEnd/>
              </a:ln>
            </p:spPr>
            <p:txBody>
              <a:bodyPr/>
              <a:lstStyle/>
              <a:p>
                <a:pPr>
                  <a:defRPr/>
                </a:pPr>
                <a:endParaRPr lang="en-US" dirty="0"/>
              </a:p>
            </p:txBody>
          </p:sp>
          <p:sp>
            <p:nvSpPr>
              <p:cNvPr id="864" name="Freeform 1121"/>
              <p:cNvSpPr>
                <a:spLocks/>
              </p:cNvSpPr>
              <p:nvPr/>
            </p:nvSpPr>
            <p:spPr bwMode="auto">
              <a:xfrm>
                <a:off x="4" y="131"/>
                <a:ext cx="116" cy="130"/>
              </a:xfrm>
              <a:custGeom>
                <a:avLst/>
                <a:gdLst/>
                <a:ahLst/>
                <a:cxnLst>
                  <a:cxn ang="0">
                    <a:pos x="930" y="904"/>
                  </a:cxn>
                  <a:cxn ang="0">
                    <a:pos x="849" y="995"/>
                  </a:cxn>
                  <a:cxn ang="0">
                    <a:pos x="754" y="1107"/>
                  </a:cxn>
                  <a:cxn ang="0">
                    <a:pos x="703" y="1171"/>
                  </a:cxn>
                  <a:cxn ang="0">
                    <a:pos x="0" y="488"/>
                  </a:cxn>
                  <a:cxn ang="0">
                    <a:pos x="0" y="0"/>
                  </a:cxn>
                  <a:cxn ang="0">
                    <a:pos x="930" y="904"/>
                  </a:cxn>
                </a:cxnLst>
                <a:rect l="0" t="0" r="r" b="b"/>
                <a:pathLst>
                  <a:path w="930" h="1171">
                    <a:moveTo>
                      <a:pt x="930" y="904"/>
                    </a:moveTo>
                    <a:lnTo>
                      <a:pt x="849" y="995"/>
                    </a:lnTo>
                    <a:lnTo>
                      <a:pt x="754" y="1107"/>
                    </a:lnTo>
                    <a:lnTo>
                      <a:pt x="703" y="1171"/>
                    </a:lnTo>
                    <a:lnTo>
                      <a:pt x="0" y="488"/>
                    </a:lnTo>
                    <a:lnTo>
                      <a:pt x="0" y="0"/>
                    </a:lnTo>
                    <a:lnTo>
                      <a:pt x="930" y="904"/>
                    </a:lnTo>
                    <a:close/>
                  </a:path>
                </a:pathLst>
              </a:custGeom>
              <a:solidFill>
                <a:srgbClr val="0000CC"/>
              </a:solidFill>
              <a:ln w="9525">
                <a:noFill/>
                <a:round/>
                <a:headEnd/>
                <a:tailEnd/>
              </a:ln>
            </p:spPr>
            <p:txBody>
              <a:bodyPr/>
              <a:lstStyle/>
              <a:p>
                <a:pPr>
                  <a:defRPr/>
                </a:pPr>
                <a:endParaRPr lang="en-US" dirty="0"/>
              </a:p>
            </p:txBody>
          </p:sp>
          <p:sp>
            <p:nvSpPr>
              <p:cNvPr id="865" name="Freeform 1122"/>
              <p:cNvSpPr>
                <a:spLocks/>
              </p:cNvSpPr>
              <p:nvPr/>
            </p:nvSpPr>
            <p:spPr bwMode="auto">
              <a:xfrm>
                <a:off x="4" y="104"/>
                <a:ext cx="132" cy="142"/>
              </a:xfrm>
              <a:custGeom>
                <a:avLst/>
                <a:gdLst/>
                <a:ahLst/>
                <a:cxnLst>
                  <a:cxn ang="0">
                    <a:pos x="1053" y="1023"/>
                  </a:cxn>
                  <a:cxn ang="0">
                    <a:pos x="1042" y="1033"/>
                  </a:cxn>
                  <a:cxn ang="0">
                    <a:pos x="945" y="1133"/>
                  </a:cxn>
                  <a:cxn ang="0">
                    <a:pos x="849" y="1240"/>
                  </a:cxn>
                  <a:cxn ang="0">
                    <a:pos x="814" y="1280"/>
                  </a:cxn>
                  <a:cxn ang="0">
                    <a:pos x="0" y="489"/>
                  </a:cxn>
                  <a:cxn ang="0">
                    <a:pos x="0" y="0"/>
                  </a:cxn>
                  <a:cxn ang="0">
                    <a:pos x="1053" y="1023"/>
                  </a:cxn>
                </a:cxnLst>
                <a:rect l="0" t="0" r="r" b="b"/>
                <a:pathLst>
                  <a:path w="1053" h="1280">
                    <a:moveTo>
                      <a:pt x="1053" y="1023"/>
                    </a:moveTo>
                    <a:lnTo>
                      <a:pt x="1042" y="1033"/>
                    </a:lnTo>
                    <a:lnTo>
                      <a:pt x="945" y="1133"/>
                    </a:lnTo>
                    <a:lnTo>
                      <a:pt x="849" y="1240"/>
                    </a:lnTo>
                    <a:lnTo>
                      <a:pt x="814" y="1280"/>
                    </a:lnTo>
                    <a:lnTo>
                      <a:pt x="0" y="489"/>
                    </a:lnTo>
                    <a:lnTo>
                      <a:pt x="0" y="0"/>
                    </a:lnTo>
                    <a:lnTo>
                      <a:pt x="1053" y="1023"/>
                    </a:lnTo>
                    <a:close/>
                  </a:path>
                </a:pathLst>
              </a:custGeom>
              <a:solidFill>
                <a:srgbClr val="0000E5"/>
              </a:solidFill>
              <a:ln w="9525">
                <a:noFill/>
                <a:round/>
                <a:headEnd/>
                <a:tailEnd/>
              </a:ln>
            </p:spPr>
            <p:txBody>
              <a:bodyPr/>
              <a:lstStyle/>
              <a:p>
                <a:pPr>
                  <a:defRPr/>
                </a:pPr>
                <a:endParaRPr lang="en-US" dirty="0"/>
              </a:p>
            </p:txBody>
          </p:sp>
          <p:sp>
            <p:nvSpPr>
              <p:cNvPr id="866" name="Freeform 1123"/>
              <p:cNvSpPr>
                <a:spLocks/>
              </p:cNvSpPr>
              <p:nvPr/>
            </p:nvSpPr>
            <p:spPr bwMode="auto">
              <a:xfrm>
                <a:off x="4" y="77"/>
                <a:ext cx="148" cy="155"/>
              </a:xfrm>
              <a:custGeom>
                <a:avLst/>
                <a:gdLst/>
                <a:ahLst/>
                <a:cxnLst>
                  <a:cxn ang="0">
                    <a:pos x="1184" y="1151"/>
                  </a:cxn>
                  <a:cxn ang="0">
                    <a:pos x="1139" y="1189"/>
                  </a:cxn>
                  <a:cxn ang="0">
                    <a:pos x="1042" y="1277"/>
                  </a:cxn>
                  <a:cxn ang="0">
                    <a:pos x="945" y="1377"/>
                  </a:cxn>
                  <a:cxn ang="0">
                    <a:pos x="930" y="1393"/>
                  </a:cxn>
                  <a:cxn ang="0">
                    <a:pos x="0" y="489"/>
                  </a:cxn>
                  <a:cxn ang="0">
                    <a:pos x="0" y="0"/>
                  </a:cxn>
                  <a:cxn ang="0">
                    <a:pos x="1184" y="1151"/>
                  </a:cxn>
                </a:cxnLst>
                <a:rect l="0" t="0" r="r" b="b"/>
                <a:pathLst>
                  <a:path w="1184" h="1393">
                    <a:moveTo>
                      <a:pt x="1184" y="1151"/>
                    </a:moveTo>
                    <a:lnTo>
                      <a:pt x="1139" y="1189"/>
                    </a:lnTo>
                    <a:lnTo>
                      <a:pt x="1042" y="1277"/>
                    </a:lnTo>
                    <a:lnTo>
                      <a:pt x="945" y="1377"/>
                    </a:lnTo>
                    <a:lnTo>
                      <a:pt x="930" y="1393"/>
                    </a:lnTo>
                    <a:lnTo>
                      <a:pt x="0" y="489"/>
                    </a:lnTo>
                    <a:lnTo>
                      <a:pt x="0" y="0"/>
                    </a:lnTo>
                    <a:lnTo>
                      <a:pt x="1184" y="1151"/>
                    </a:lnTo>
                    <a:close/>
                  </a:path>
                </a:pathLst>
              </a:custGeom>
              <a:solidFill>
                <a:srgbClr val="0000FF"/>
              </a:solidFill>
              <a:ln w="9525">
                <a:noFill/>
                <a:round/>
                <a:headEnd/>
                <a:tailEnd/>
              </a:ln>
            </p:spPr>
            <p:txBody>
              <a:bodyPr/>
              <a:lstStyle/>
              <a:p>
                <a:pPr>
                  <a:defRPr/>
                </a:pPr>
                <a:endParaRPr lang="en-US" dirty="0"/>
              </a:p>
            </p:txBody>
          </p:sp>
          <p:sp>
            <p:nvSpPr>
              <p:cNvPr id="867" name="Freeform 1124"/>
              <p:cNvSpPr>
                <a:spLocks/>
              </p:cNvSpPr>
              <p:nvPr/>
            </p:nvSpPr>
            <p:spPr bwMode="auto">
              <a:xfrm>
                <a:off x="4" y="50"/>
                <a:ext cx="165" cy="168"/>
              </a:xfrm>
              <a:custGeom>
                <a:avLst/>
                <a:gdLst/>
                <a:ahLst/>
                <a:cxnLst>
                  <a:cxn ang="0">
                    <a:pos x="1320" y="1283"/>
                  </a:cxn>
                  <a:cxn ang="0">
                    <a:pos x="1233" y="1352"/>
                  </a:cxn>
                  <a:cxn ang="0">
                    <a:pos x="1139" y="1433"/>
                  </a:cxn>
                  <a:cxn ang="0">
                    <a:pos x="1053" y="1511"/>
                  </a:cxn>
                  <a:cxn ang="0">
                    <a:pos x="0" y="488"/>
                  </a:cxn>
                  <a:cxn ang="0">
                    <a:pos x="0" y="0"/>
                  </a:cxn>
                  <a:cxn ang="0">
                    <a:pos x="1320" y="1283"/>
                  </a:cxn>
                </a:cxnLst>
                <a:rect l="0" t="0" r="r" b="b"/>
                <a:pathLst>
                  <a:path w="1320" h="1511">
                    <a:moveTo>
                      <a:pt x="1320" y="1283"/>
                    </a:moveTo>
                    <a:lnTo>
                      <a:pt x="1233" y="1352"/>
                    </a:lnTo>
                    <a:lnTo>
                      <a:pt x="1139" y="1433"/>
                    </a:lnTo>
                    <a:lnTo>
                      <a:pt x="1053" y="1511"/>
                    </a:lnTo>
                    <a:lnTo>
                      <a:pt x="0" y="488"/>
                    </a:lnTo>
                    <a:lnTo>
                      <a:pt x="0" y="0"/>
                    </a:lnTo>
                    <a:lnTo>
                      <a:pt x="1320" y="1283"/>
                    </a:lnTo>
                    <a:close/>
                  </a:path>
                </a:pathLst>
              </a:custGeom>
              <a:solidFill>
                <a:srgbClr val="0000FF"/>
              </a:solidFill>
              <a:ln w="9525">
                <a:noFill/>
                <a:round/>
                <a:headEnd/>
                <a:tailEnd/>
              </a:ln>
            </p:spPr>
            <p:txBody>
              <a:bodyPr/>
              <a:lstStyle/>
              <a:p>
                <a:pPr>
                  <a:defRPr/>
                </a:pPr>
                <a:endParaRPr lang="en-US" dirty="0"/>
              </a:p>
            </p:txBody>
          </p:sp>
          <p:sp>
            <p:nvSpPr>
              <p:cNvPr id="868" name="Freeform 1125"/>
              <p:cNvSpPr>
                <a:spLocks/>
              </p:cNvSpPr>
              <p:nvPr/>
            </p:nvSpPr>
            <p:spPr bwMode="auto">
              <a:xfrm>
                <a:off x="4" y="23"/>
                <a:ext cx="166" cy="182"/>
              </a:xfrm>
              <a:custGeom>
                <a:avLst/>
                <a:gdLst/>
                <a:ahLst/>
                <a:cxnLst>
                  <a:cxn ang="0">
                    <a:pos x="1104" y="1073"/>
                  </a:cxn>
                  <a:cxn ang="0">
                    <a:pos x="1113" y="1120"/>
                  </a:cxn>
                  <a:cxn ang="0">
                    <a:pos x="1145" y="1232"/>
                  </a:cxn>
                  <a:cxn ang="0">
                    <a:pos x="1190" y="1339"/>
                  </a:cxn>
                  <a:cxn ang="0">
                    <a:pos x="1248" y="1435"/>
                  </a:cxn>
                  <a:cxn ang="0">
                    <a:pos x="1325" y="1523"/>
                  </a:cxn>
                  <a:cxn ang="0">
                    <a:pos x="1233" y="1596"/>
                  </a:cxn>
                  <a:cxn ang="0">
                    <a:pos x="1184" y="1639"/>
                  </a:cxn>
                  <a:cxn ang="0">
                    <a:pos x="0" y="488"/>
                  </a:cxn>
                  <a:cxn ang="0">
                    <a:pos x="0" y="0"/>
                  </a:cxn>
                  <a:cxn ang="0">
                    <a:pos x="1104" y="1073"/>
                  </a:cxn>
                </a:cxnLst>
                <a:rect l="0" t="0" r="r" b="b"/>
                <a:pathLst>
                  <a:path w="1325" h="1639">
                    <a:moveTo>
                      <a:pt x="1104" y="1073"/>
                    </a:moveTo>
                    <a:lnTo>
                      <a:pt x="1113" y="1120"/>
                    </a:lnTo>
                    <a:lnTo>
                      <a:pt x="1145" y="1232"/>
                    </a:lnTo>
                    <a:lnTo>
                      <a:pt x="1190" y="1339"/>
                    </a:lnTo>
                    <a:lnTo>
                      <a:pt x="1248" y="1435"/>
                    </a:lnTo>
                    <a:lnTo>
                      <a:pt x="1325" y="1523"/>
                    </a:lnTo>
                    <a:lnTo>
                      <a:pt x="1233" y="1596"/>
                    </a:lnTo>
                    <a:lnTo>
                      <a:pt x="1184" y="1639"/>
                    </a:lnTo>
                    <a:lnTo>
                      <a:pt x="0" y="488"/>
                    </a:lnTo>
                    <a:lnTo>
                      <a:pt x="0" y="0"/>
                    </a:lnTo>
                    <a:lnTo>
                      <a:pt x="1104" y="1073"/>
                    </a:lnTo>
                    <a:close/>
                  </a:path>
                </a:pathLst>
              </a:custGeom>
              <a:solidFill>
                <a:srgbClr val="0000FF"/>
              </a:solidFill>
              <a:ln w="9525">
                <a:noFill/>
                <a:round/>
                <a:headEnd/>
                <a:tailEnd/>
              </a:ln>
            </p:spPr>
            <p:txBody>
              <a:bodyPr/>
              <a:lstStyle/>
              <a:p>
                <a:pPr>
                  <a:defRPr/>
                </a:pPr>
                <a:endParaRPr lang="en-US" dirty="0"/>
              </a:p>
            </p:txBody>
          </p:sp>
          <p:sp>
            <p:nvSpPr>
              <p:cNvPr id="869" name="Freeform 1126"/>
              <p:cNvSpPr>
                <a:spLocks/>
              </p:cNvSpPr>
              <p:nvPr/>
            </p:nvSpPr>
            <p:spPr bwMode="auto">
              <a:xfrm>
                <a:off x="4" y="4"/>
                <a:ext cx="166" cy="188"/>
              </a:xfrm>
              <a:custGeom>
                <a:avLst/>
                <a:gdLst/>
                <a:ahLst/>
                <a:cxnLst>
                  <a:cxn ang="0">
                    <a:pos x="79" y="0"/>
                  </a:cxn>
                  <a:cxn ang="0">
                    <a:pos x="0" y="0"/>
                  </a:cxn>
                  <a:cxn ang="0">
                    <a:pos x="0" y="413"/>
                  </a:cxn>
                  <a:cxn ang="0">
                    <a:pos x="1320" y="1696"/>
                  </a:cxn>
                  <a:cxn ang="0">
                    <a:pos x="1325" y="1692"/>
                  </a:cxn>
                  <a:cxn ang="0">
                    <a:pos x="1248" y="1604"/>
                  </a:cxn>
                  <a:cxn ang="0">
                    <a:pos x="1190" y="1508"/>
                  </a:cxn>
                  <a:cxn ang="0">
                    <a:pos x="1145" y="1401"/>
                  </a:cxn>
                  <a:cxn ang="0">
                    <a:pos x="1113" y="1289"/>
                  </a:cxn>
                  <a:cxn ang="0">
                    <a:pos x="1089" y="1172"/>
                  </a:cxn>
                  <a:cxn ang="0">
                    <a:pos x="1078" y="1049"/>
                  </a:cxn>
                  <a:cxn ang="0">
                    <a:pos x="1073" y="967"/>
                  </a:cxn>
                  <a:cxn ang="0">
                    <a:pos x="79" y="0"/>
                  </a:cxn>
                </a:cxnLst>
                <a:rect l="0" t="0" r="r" b="b"/>
                <a:pathLst>
                  <a:path w="1325" h="1696">
                    <a:moveTo>
                      <a:pt x="79" y="0"/>
                    </a:moveTo>
                    <a:lnTo>
                      <a:pt x="0" y="0"/>
                    </a:lnTo>
                    <a:lnTo>
                      <a:pt x="0" y="413"/>
                    </a:lnTo>
                    <a:lnTo>
                      <a:pt x="1320" y="1696"/>
                    </a:lnTo>
                    <a:lnTo>
                      <a:pt x="1325" y="1692"/>
                    </a:lnTo>
                    <a:lnTo>
                      <a:pt x="1248" y="1604"/>
                    </a:lnTo>
                    <a:lnTo>
                      <a:pt x="1190" y="1508"/>
                    </a:lnTo>
                    <a:lnTo>
                      <a:pt x="1145" y="1401"/>
                    </a:lnTo>
                    <a:lnTo>
                      <a:pt x="1113" y="1289"/>
                    </a:lnTo>
                    <a:lnTo>
                      <a:pt x="1089" y="1172"/>
                    </a:lnTo>
                    <a:lnTo>
                      <a:pt x="1078" y="1049"/>
                    </a:lnTo>
                    <a:lnTo>
                      <a:pt x="1073" y="967"/>
                    </a:lnTo>
                    <a:lnTo>
                      <a:pt x="79" y="0"/>
                    </a:lnTo>
                    <a:close/>
                  </a:path>
                </a:pathLst>
              </a:custGeom>
              <a:solidFill>
                <a:srgbClr val="0000FF"/>
              </a:solidFill>
              <a:ln w="9525">
                <a:noFill/>
                <a:round/>
                <a:headEnd/>
                <a:tailEnd/>
              </a:ln>
            </p:spPr>
            <p:txBody>
              <a:bodyPr/>
              <a:lstStyle/>
              <a:p>
                <a:pPr>
                  <a:defRPr/>
                </a:pPr>
                <a:endParaRPr lang="en-US" dirty="0"/>
              </a:p>
            </p:txBody>
          </p:sp>
          <p:sp>
            <p:nvSpPr>
              <p:cNvPr id="870" name="Freeform 1127"/>
              <p:cNvSpPr>
                <a:spLocks/>
              </p:cNvSpPr>
              <p:nvPr/>
            </p:nvSpPr>
            <p:spPr bwMode="auto">
              <a:xfrm>
                <a:off x="4" y="4"/>
                <a:ext cx="138" cy="138"/>
              </a:xfrm>
              <a:custGeom>
                <a:avLst/>
                <a:gdLst/>
                <a:ahLst/>
                <a:cxnLst>
                  <a:cxn ang="0">
                    <a:pos x="330" y="0"/>
                  </a:cxn>
                  <a:cxn ang="0">
                    <a:pos x="0" y="0"/>
                  </a:cxn>
                  <a:cxn ang="0">
                    <a:pos x="0" y="169"/>
                  </a:cxn>
                  <a:cxn ang="0">
                    <a:pos x="1104" y="1242"/>
                  </a:cxn>
                  <a:cxn ang="0">
                    <a:pos x="1089" y="1172"/>
                  </a:cxn>
                  <a:cxn ang="0">
                    <a:pos x="1078" y="1049"/>
                  </a:cxn>
                  <a:cxn ang="0">
                    <a:pos x="1070" y="927"/>
                  </a:cxn>
                  <a:cxn ang="0">
                    <a:pos x="1065" y="802"/>
                  </a:cxn>
                  <a:cxn ang="0">
                    <a:pos x="1063" y="713"/>
                  </a:cxn>
                  <a:cxn ang="0">
                    <a:pos x="330" y="0"/>
                  </a:cxn>
                </a:cxnLst>
                <a:rect l="0" t="0" r="r" b="b"/>
                <a:pathLst>
                  <a:path w="1104" h="1242">
                    <a:moveTo>
                      <a:pt x="330" y="0"/>
                    </a:moveTo>
                    <a:lnTo>
                      <a:pt x="0" y="0"/>
                    </a:lnTo>
                    <a:lnTo>
                      <a:pt x="0" y="169"/>
                    </a:lnTo>
                    <a:lnTo>
                      <a:pt x="1104" y="1242"/>
                    </a:lnTo>
                    <a:lnTo>
                      <a:pt x="1089" y="1172"/>
                    </a:lnTo>
                    <a:lnTo>
                      <a:pt x="1078" y="1049"/>
                    </a:lnTo>
                    <a:lnTo>
                      <a:pt x="1070" y="927"/>
                    </a:lnTo>
                    <a:lnTo>
                      <a:pt x="1065" y="802"/>
                    </a:lnTo>
                    <a:lnTo>
                      <a:pt x="1063" y="713"/>
                    </a:lnTo>
                    <a:lnTo>
                      <a:pt x="330" y="0"/>
                    </a:lnTo>
                    <a:close/>
                  </a:path>
                </a:pathLst>
              </a:custGeom>
              <a:solidFill>
                <a:srgbClr val="0000FF"/>
              </a:solidFill>
              <a:ln w="9525">
                <a:noFill/>
                <a:round/>
                <a:headEnd/>
                <a:tailEnd/>
              </a:ln>
            </p:spPr>
            <p:txBody>
              <a:bodyPr/>
              <a:lstStyle/>
              <a:p>
                <a:pPr>
                  <a:defRPr/>
                </a:pPr>
                <a:endParaRPr lang="en-US" dirty="0"/>
              </a:p>
            </p:txBody>
          </p:sp>
          <p:sp>
            <p:nvSpPr>
              <p:cNvPr id="871" name="Freeform 1128"/>
              <p:cNvSpPr>
                <a:spLocks/>
              </p:cNvSpPr>
              <p:nvPr/>
            </p:nvSpPr>
            <p:spPr bwMode="auto">
              <a:xfrm>
                <a:off x="14" y="4"/>
                <a:ext cx="124" cy="107"/>
              </a:xfrm>
              <a:custGeom>
                <a:avLst/>
                <a:gdLst/>
                <a:ahLst/>
                <a:cxnLst>
                  <a:cxn ang="0">
                    <a:pos x="502" y="0"/>
                  </a:cxn>
                  <a:cxn ang="0">
                    <a:pos x="0" y="0"/>
                  </a:cxn>
                  <a:cxn ang="0">
                    <a:pos x="994" y="967"/>
                  </a:cxn>
                  <a:cxn ang="0">
                    <a:pos x="991" y="927"/>
                  </a:cxn>
                  <a:cxn ang="0">
                    <a:pos x="986" y="802"/>
                  </a:cxn>
                  <a:cxn ang="0">
                    <a:pos x="982" y="681"/>
                  </a:cxn>
                  <a:cxn ang="0">
                    <a:pos x="978" y="562"/>
                  </a:cxn>
                  <a:cxn ang="0">
                    <a:pos x="970" y="456"/>
                  </a:cxn>
                  <a:cxn ang="0">
                    <a:pos x="502" y="0"/>
                  </a:cxn>
                </a:cxnLst>
                <a:rect l="0" t="0" r="r" b="b"/>
                <a:pathLst>
                  <a:path w="994" h="967">
                    <a:moveTo>
                      <a:pt x="502" y="0"/>
                    </a:moveTo>
                    <a:lnTo>
                      <a:pt x="0" y="0"/>
                    </a:lnTo>
                    <a:lnTo>
                      <a:pt x="994" y="967"/>
                    </a:lnTo>
                    <a:lnTo>
                      <a:pt x="991" y="927"/>
                    </a:lnTo>
                    <a:lnTo>
                      <a:pt x="986" y="802"/>
                    </a:lnTo>
                    <a:lnTo>
                      <a:pt x="982" y="681"/>
                    </a:lnTo>
                    <a:lnTo>
                      <a:pt x="978" y="562"/>
                    </a:lnTo>
                    <a:lnTo>
                      <a:pt x="970" y="456"/>
                    </a:lnTo>
                    <a:lnTo>
                      <a:pt x="502" y="0"/>
                    </a:lnTo>
                    <a:close/>
                  </a:path>
                </a:pathLst>
              </a:custGeom>
              <a:solidFill>
                <a:srgbClr val="0000FF"/>
              </a:solidFill>
              <a:ln w="9525">
                <a:noFill/>
                <a:round/>
                <a:headEnd/>
                <a:tailEnd/>
              </a:ln>
            </p:spPr>
            <p:txBody>
              <a:bodyPr/>
              <a:lstStyle/>
              <a:p>
                <a:pPr>
                  <a:defRPr/>
                </a:pPr>
                <a:endParaRPr lang="en-US" dirty="0"/>
              </a:p>
            </p:txBody>
          </p:sp>
          <p:sp>
            <p:nvSpPr>
              <p:cNvPr id="872" name="Freeform 1129"/>
              <p:cNvSpPr>
                <a:spLocks/>
              </p:cNvSpPr>
              <p:nvPr/>
            </p:nvSpPr>
            <p:spPr bwMode="auto">
              <a:xfrm>
                <a:off x="45" y="4"/>
                <a:ext cx="92" cy="79"/>
              </a:xfrm>
              <a:custGeom>
                <a:avLst/>
                <a:gdLst/>
                <a:ahLst/>
                <a:cxnLst>
                  <a:cxn ang="0">
                    <a:pos x="502" y="0"/>
                  </a:cxn>
                  <a:cxn ang="0">
                    <a:pos x="0" y="0"/>
                  </a:cxn>
                  <a:cxn ang="0">
                    <a:pos x="733" y="713"/>
                  </a:cxn>
                  <a:cxn ang="0">
                    <a:pos x="731" y="681"/>
                  </a:cxn>
                  <a:cxn ang="0">
                    <a:pos x="727" y="562"/>
                  </a:cxn>
                  <a:cxn ang="0">
                    <a:pos x="718" y="445"/>
                  </a:cxn>
                  <a:cxn ang="0">
                    <a:pos x="705" y="339"/>
                  </a:cxn>
                  <a:cxn ang="0">
                    <a:pos x="684" y="236"/>
                  </a:cxn>
                  <a:cxn ang="0">
                    <a:pos x="654" y="148"/>
                  </a:cxn>
                  <a:cxn ang="0">
                    <a:pos x="502" y="0"/>
                  </a:cxn>
                </a:cxnLst>
                <a:rect l="0" t="0" r="r" b="b"/>
                <a:pathLst>
                  <a:path w="733" h="713">
                    <a:moveTo>
                      <a:pt x="502" y="0"/>
                    </a:moveTo>
                    <a:lnTo>
                      <a:pt x="0" y="0"/>
                    </a:lnTo>
                    <a:lnTo>
                      <a:pt x="733" y="713"/>
                    </a:lnTo>
                    <a:lnTo>
                      <a:pt x="731" y="681"/>
                    </a:lnTo>
                    <a:lnTo>
                      <a:pt x="727" y="562"/>
                    </a:lnTo>
                    <a:lnTo>
                      <a:pt x="718" y="445"/>
                    </a:lnTo>
                    <a:lnTo>
                      <a:pt x="705" y="339"/>
                    </a:lnTo>
                    <a:lnTo>
                      <a:pt x="684" y="236"/>
                    </a:lnTo>
                    <a:lnTo>
                      <a:pt x="654" y="148"/>
                    </a:lnTo>
                    <a:lnTo>
                      <a:pt x="502" y="0"/>
                    </a:lnTo>
                    <a:close/>
                  </a:path>
                </a:pathLst>
              </a:custGeom>
              <a:solidFill>
                <a:srgbClr val="0000FF"/>
              </a:solidFill>
              <a:ln w="9525">
                <a:noFill/>
                <a:round/>
                <a:headEnd/>
                <a:tailEnd/>
              </a:ln>
            </p:spPr>
            <p:txBody>
              <a:bodyPr/>
              <a:lstStyle/>
              <a:p>
                <a:pPr>
                  <a:defRPr/>
                </a:pPr>
                <a:endParaRPr lang="en-US" dirty="0"/>
              </a:p>
            </p:txBody>
          </p:sp>
          <p:sp>
            <p:nvSpPr>
              <p:cNvPr id="873" name="Freeform 1130"/>
              <p:cNvSpPr>
                <a:spLocks/>
              </p:cNvSpPr>
              <p:nvPr/>
            </p:nvSpPr>
            <p:spPr bwMode="auto">
              <a:xfrm>
                <a:off x="77" y="4"/>
                <a:ext cx="58" cy="50"/>
              </a:xfrm>
              <a:custGeom>
                <a:avLst/>
                <a:gdLst/>
                <a:ahLst/>
                <a:cxnLst>
                  <a:cxn ang="0">
                    <a:pos x="0" y="0"/>
                  </a:cxn>
                  <a:cxn ang="0">
                    <a:pos x="302" y="0"/>
                  </a:cxn>
                  <a:cxn ang="0">
                    <a:pos x="360" y="67"/>
                  </a:cxn>
                  <a:cxn ang="0">
                    <a:pos x="403" y="149"/>
                  </a:cxn>
                  <a:cxn ang="0">
                    <a:pos x="433" y="236"/>
                  </a:cxn>
                  <a:cxn ang="0">
                    <a:pos x="454" y="339"/>
                  </a:cxn>
                  <a:cxn ang="0">
                    <a:pos x="467" y="445"/>
                  </a:cxn>
                  <a:cxn ang="0">
                    <a:pos x="468" y="456"/>
                  </a:cxn>
                  <a:cxn ang="0">
                    <a:pos x="0" y="0"/>
                  </a:cxn>
                </a:cxnLst>
                <a:rect l="0" t="0" r="r" b="b"/>
                <a:pathLst>
                  <a:path w="468" h="456">
                    <a:moveTo>
                      <a:pt x="0" y="0"/>
                    </a:moveTo>
                    <a:lnTo>
                      <a:pt x="302" y="0"/>
                    </a:lnTo>
                    <a:lnTo>
                      <a:pt x="360" y="67"/>
                    </a:lnTo>
                    <a:lnTo>
                      <a:pt x="403" y="149"/>
                    </a:lnTo>
                    <a:lnTo>
                      <a:pt x="433" y="236"/>
                    </a:lnTo>
                    <a:lnTo>
                      <a:pt x="454" y="339"/>
                    </a:lnTo>
                    <a:lnTo>
                      <a:pt x="467" y="445"/>
                    </a:lnTo>
                    <a:lnTo>
                      <a:pt x="468" y="456"/>
                    </a:lnTo>
                    <a:lnTo>
                      <a:pt x="0" y="0"/>
                    </a:lnTo>
                    <a:close/>
                  </a:path>
                </a:pathLst>
              </a:custGeom>
              <a:solidFill>
                <a:srgbClr val="0000FF"/>
              </a:solidFill>
              <a:ln w="9525">
                <a:noFill/>
                <a:round/>
                <a:headEnd/>
                <a:tailEnd/>
              </a:ln>
            </p:spPr>
            <p:txBody>
              <a:bodyPr/>
              <a:lstStyle/>
              <a:p>
                <a:pPr>
                  <a:defRPr/>
                </a:pPr>
                <a:endParaRPr lang="en-US" dirty="0"/>
              </a:p>
            </p:txBody>
          </p:sp>
          <p:sp>
            <p:nvSpPr>
              <p:cNvPr id="874" name="Freeform 1131"/>
              <p:cNvSpPr>
                <a:spLocks/>
              </p:cNvSpPr>
              <p:nvPr/>
            </p:nvSpPr>
            <p:spPr bwMode="auto">
              <a:xfrm>
                <a:off x="108" y="4"/>
                <a:ext cx="19" cy="16"/>
              </a:xfrm>
              <a:custGeom>
                <a:avLst/>
                <a:gdLst/>
                <a:ahLst/>
                <a:cxnLst>
                  <a:cxn ang="0">
                    <a:pos x="0" y="0"/>
                  </a:cxn>
                  <a:cxn ang="0">
                    <a:pos x="51" y="0"/>
                  </a:cxn>
                  <a:cxn ang="0">
                    <a:pos x="109" y="67"/>
                  </a:cxn>
                  <a:cxn ang="0">
                    <a:pos x="152" y="148"/>
                  </a:cxn>
                  <a:cxn ang="0">
                    <a:pos x="0" y="0"/>
                  </a:cxn>
                </a:cxnLst>
                <a:rect l="0" t="0" r="r" b="b"/>
                <a:pathLst>
                  <a:path w="152" h="148">
                    <a:moveTo>
                      <a:pt x="0" y="0"/>
                    </a:moveTo>
                    <a:lnTo>
                      <a:pt x="51" y="0"/>
                    </a:lnTo>
                    <a:lnTo>
                      <a:pt x="109" y="67"/>
                    </a:lnTo>
                    <a:lnTo>
                      <a:pt x="152" y="148"/>
                    </a:lnTo>
                    <a:lnTo>
                      <a:pt x="0" y="0"/>
                    </a:lnTo>
                    <a:close/>
                  </a:path>
                </a:pathLst>
              </a:custGeom>
              <a:solidFill>
                <a:srgbClr val="0000FF"/>
              </a:solidFill>
              <a:ln w="9525">
                <a:noFill/>
                <a:round/>
                <a:headEnd/>
                <a:tailEnd/>
              </a:ln>
            </p:spPr>
            <p:txBody>
              <a:bodyPr/>
              <a:lstStyle/>
              <a:p>
                <a:pPr>
                  <a:defRPr/>
                </a:pPr>
                <a:endParaRPr lang="en-US" dirty="0"/>
              </a:p>
            </p:txBody>
          </p:sp>
          <p:sp>
            <p:nvSpPr>
              <p:cNvPr id="875" name="Freeform 1132"/>
              <p:cNvSpPr>
                <a:spLocks/>
              </p:cNvSpPr>
              <p:nvPr/>
            </p:nvSpPr>
            <p:spPr bwMode="auto">
              <a:xfrm>
                <a:off x="134" y="44"/>
                <a:ext cx="5" cy="9"/>
              </a:xfrm>
              <a:custGeom>
                <a:avLst/>
                <a:gdLst/>
                <a:ahLst/>
                <a:cxnLst>
                  <a:cxn ang="0">
                    <a:pos x="11" y="79"/>
                  </a:cxn>
                  <a:cxn ang="0">
                    <a:pos x="24" y="60"/>
                  </a:cxn>
                  <a:cxn ang="0">
                    <a:pos x="37" y="41"/>
                  </a:cxn>
                  <a:cxn ang="0">
                    <a:pos x="39" y="38"/>
                  </a:cxn>
                  <a:cxn ang="0">
                    <a:pos x="0" y="0"/>
                  </a:cxn>
                  <a:cxn ang="0">
                    <a:pos x="3" y="16"/>
                  </a:cxn>
                  <a:cxn ang="0">
                    <a:pos x="5" y="39"/>
                  </a:cxn>
                  <a:cxn ang="0">
                    <a:pos x="9" y="60"/>
                  </a:cxn>
                  <a:cxn ang="0">
                    <a:pos x="11" y="79"/>
                  </a:cxn>
                </a:cxnLst>
                <a:rect l="0" t="0" r="r" b="b"/>
                <a:pathLst>
                  <a:path w="39" h="79">
                    <a:moveTo>
                      <a:pt x="11" y="79"/>
                    </a:moveTo>
                    <a:lnTo>
                      <a:pt x="24" y="60"/>
                    </a:lnTo>
                    <a:lnTo>
                      <a:pt x="37" y="41"/>
                    </a:lnTo>
                    <a:lnTo>
                      <a:pt x="39" y="38"/>
                    </a:lnTo>
                    <a:lnTo>
                      <a:pt x="0" y="0"/>
                    </a:lnTo>
                    <a:lnTo>
                      <a:pt x="3" y="16"/>
                    </a:lnTo>
                    <a:lnTo>
                      <a:pt x="5" y="39"/>
                    </a:lnTo>
                    <a:lnTo>
                      <a:pt x="9" y="60"/>
                    </a:lnTo>
                    <a:lnTo>
                      <a:pt x="11" y="79"/>
                    </a:lnTo>
                    <a:close/>
                  </a:path>
                </a:pathLst>
              </a:custGeom>
              <a:solidFill>
                <a:srgbClr val="F0F0F0"/>
              </a:solidFill>
              <a:ln w="9525">
                <a:noFill/>
                <a:round/>
                <a:headEnd/>
                <a:tailEnd/>
              </a:ln>
            </p:spPr>
            <p:txBody>
              <a:bodyPr/>
              <a:lstStyle/>
              <a:p>
                <a:pPr>
                  <a:defRPr/>
                </a:pPr>
                <a:endParaRPr lang="en-US" dirty="0"/>
              </a:p>
            </p:txBody>
          </p:sp>
          <p:sp>
            <p:nvSpPr>
              <p:cNvPr id="876" name="Freeform 1133"/>
              <p:cNvSpPr>
                <a:spLocks/>
              </p:cNvSpPr>
              <p:nvPr/>
            </p:nvSpPr>
            <p:spPr bwMode="auto">
              <a:xfrm>
                <a:off x="133" y="36"/>
                <a:ext cx="9" cy="16"/>
              </a:xfrm>
              <a:custGeom>
                <a:avLst/>
                <a:gdLst/>
                <a:ahLst/>
                <a:cxnLst>
                  <a:cxn ang="0">
                    <a:pos x="26" y="144"/>
                  </a:cxn>
                  <a:cxn ang="0">
                    <a:pos x="35" y="129"/>
                  </a:cxn>
                  <a:cxn ang="0">
                    <a:pos x="48" y="110"/>
                  </a:cxn>
                  <a:cxn ang="0">
                    <a:pos x="77" y="75"/>
                  </a:cxn>
                  <a:cxn ang="0">
                    <a:pos x="0" y="0"/>
                  </a:cxn>
                  <a:cxn ang="0">
                    <a:pos x="3" y="19"/>
                  </a:cxn>
                  <a:cxn ang="0">
                    <a:pos x="5" y="42"/>
                  </a:cxn>
                  <a:cxn ang="0">
                    <a:pos x="10" y="64"/>
                  </a:cxn>
                  <a:cxn ang="0">
                    <a:pos x="14" y="85"/>
                  </a:cxn>
                  <a:cxn ang="0">
                    <a:pos x="16" y="108"/>
                  </a:cxn>
                  <a:cxn ang="0">
                    <a:pos x="20" y="129"/>
                  </a:cxn>
                  <a:cxn ang="0">
                    <a:pos x="22" y="141"/>
                  </a:cxn>
                  <a:cxn ang="0">
                    <a:pos x="26" y="144"/>
                  </a:cxn>
                </a:cxnLst>
                <a:rect l="0" t="0" r="r" b="b"/>
                <a:pathLst>
                  <a:path w="77" h="144">
                    <a:moveTo>
                      <a:pt x="26" y="144"/>
                    </a:moveTo>
                    <a:lnTo>
                      <a:pt x="35" y="129"/>
                    </a:lnTo>
                    <a:lnTo>
                      <a:pt x="48" y="110"/>
                    </a:lnTo>
                    <a:lnTo>
                      <a:pt x="77" y="75"/>
                    </a:lnTo>
                    <a:lnTo>
                      <a:pt x="0" y="0"/>
                    </a:lnTo>
                    <a:lnTo>
                      <a:pt x="3" y="19"/>
                    </a:lnTo>
                    <a:lnTo>
                      <a:pt x="5" y="42"/>
                    </a:lnTo>
                    <a:lnTo>
                      <a:pt x="10" y="64"/>
                    </a:lnTo>
                    <a:lnTo>
                      <a:pt x="14" y="85"/>
                    </a:lnTo>
                    <a:lnTo>
                      <a:pt x="16" y="108"/>
                    </a:lnTo>
                    <a:lnTo>
                      <a:pt x="20" y="129"/>
                    </a:lnTo>
                    <a:lnTo>
                      <a:pt x="22" y="141"/>
                    </a:lnTo>
                    <a:lnTo>
                      <a:pt x="26" y="144"/>
                    </a:lnTo>
                    <a:close/>
                  </a:path>
                </a:pathLst>
              </a:custGeom>
              <a:solidFill>
                <a:srgbClr val="E0E0E0"/>
              </a:solidFill>
              <a:ln w="9525">
                <a:noFill/>
                <a:round/>
                <a:headEnd/>
                <a:tailEnd/>
              </a:ln>
            </p:spPr>
            <p:txBody>
              <a:bodyPr/>
              <a:lstStyle/>
              <a:p>
                <a:pPr>
                  <a:defRPr/>
                </a:pPr>
                <a:endParaRPr lang="en-US" dirty="0"/>
              </a:p>
            </p:txBody>
          </p:sp>
          <p:sp>
            <p:nvSpPr>
              <p:cNvPr id="877" name="Freeform 1134"/>
              <p:cNvSpPr>
                <a:spLocks/>
              </p:cNvSpPr>
              <p:nvPr/>
            </p:nvSpPr>
            <p:spPr bwMode="auto">
              <a:xfrm>
                <a:off x="130" y="27"/>
                <a:ext cx="16" cy="21"/>
              </a:xfrm>
              <a:custGeom>
                <a:avLst/>
                <a:gdLst/>
                <a:ahLst/>
                <a:cxnLst>
                  <a:cxn ang="0">
                    <a:pos x="70" y="188"/>
                  </a:cxn>
                  <a:cxn ang="0">
                    <a:pos x="98" y="154"/>
                  </a:cxn>
                  <a:cxn ang="0">
                    <a:pos x="128" y="126"/>
                  </a:cxn>
                  <a:cxn ang="0">
                    <a:pos x="0" y="0"/>
                  </a:cxn>
                  <a:cxn ang="0">
                    <a:pos x="2" y="10"/>
                  </a:cxn>
                  <a:cxn ang="0">
                    <a:pos x="8" y="31"/>
                  </a:cxn>
                  <a:cxn ang="0">
                    <a:pos x="15" y="56"/>
                  </a:cxn>
                  <a:cxn ang="0">
                    <a:pos x="19" y="77"/>
                  </a:cxn>
                  <a:cxn ang="0">
                    <a:pos x="23" y="100"/>
                  </a:cxn>
                  <a:cxn ang="0">
                    <a:pos x="25" y="123"/>
                  </a:cxn>
                  <a:cxn ang="0">
                    <a:pos x="30" y="145"/>
                  </a:cxn>
                  <a:cxn ang="0">
                    <a:pos x="31" y="150"/>
                  </a:cxn>
                  <a:cxn ang="0">
                    <a:pos x="70" y="188"/>
                  </a:cxn>
                </a:cxnLst>
                <a:rect l="0" t="0" r="r" b="b"/>
                <a:pathLst>
                  <a:path w="128" h="188">
                    <a:moveTo>
                      <a:pt x="70" y="188"/>
                    </a:moveTo>
                    <a:lnTo>
                      <a:pt x="98" y="154"/>
                    </a:lnTo>
                    <a:lnTo>
                      <a:pt x="128" y="126"/>
                    </a:lnTo>
                    <a:lnTo>
                      <a:pt x="0" y="0"/>
                    </a:lnTo>
                    <a:lnTo>
                      <a:pt x="2" y="10"/>
                    </a:lnTo>
                    <a:lnTo>
                      <a:pt x="8" y="31"/>
                    </a:lnTo>
                    <a:lnTo>
                      <a:pt x="15" y="56"/>
                    </a:lnTo>
                    <a:lnTo>
                      <a:pt x="19" y="77"/>
                    </a:lnTo>
                    <a:lnTo>
                      <a:pt x="23" y="100"/>
                    </a:lnTo>
                    <a:lnTo>
                      <a:pt x="25" y="123"/>
                    </a:lnTo>
                    <a:lnTo>
                      <a:pt x="30" y="145"/>
                    </a:lnTo>
                    <a:lnTo>
                      <a:pt x="31" y="150"/>
                    </a:lnTo>
                    <a:lnTo>
                      <a:pt x="70" y="188"/>
                    </a:lnTo>
                    <a:close/>
                  </a:path>
                </a:pathLst>
              </a:custGeom>
              <a:solidFill>
                <a:srgbClr val="D1D1D1"/>
              </a:solidFill>
              <a:ln w="9525">
                <a:noFill/>
                <a:round/>
                <a:headEnd/>
                <a:tailEnd/>
              </a:ln>
            </p:spPr>
            <p:txBody>
              <a:bodyPr/>
              <a:lstStyle/>
              <a:p>
                <a:pPr>
                  <a:defRPr/>
                </a:pPr>
                <a:endParaRPr lang="en-US" dirty="0"/>
              </a:p>
            </p:txBody>
          </p:sp>
          <p:sp>
            <p:nvSpPr>
              <p:cNvPr id="878" name="Freeform 1135"/>
              <p:cNvSpPr>
                <a:spLocks/>
              </p:cNvSpPr>
              <p:nvPr/>
            </p:nvSpPr>
            <p:spPr bwMode="auto">
              <a:xfrm>
                <a:off x="125" y="17"/>
                <a:ext cx="25" cy="28"/>
              </a:xfrm>
              <a:custGeom>
                <a:avLst/>
                <a:gdLst/>
                <a:ahLst/>
                <a:cxnLst>
                  <a:cxn ang="0">
                    <a:pos x="136" y="252"/>
                  </a:cxn>
                  <a:cxn ang="0">
                    <a:pos x="137" y="250"/>
                  </a:cxn>
                  <a:cxn ang="0">
                    <a:pos x="174" y="216"/>
                  </a:cxn>
                  <a:cxn ang="0">
                    <a:pos x="201" y="196"/>
                  </a:cxn>
                  <a:cxn ang="0">
                    <a:pos x="0" y="0"/>
                  </a:cxn>
                  <a:cxn ang="0">
                    <a:pos x="8" y="18"/>
                  </a:cxn>
                  <a:cxn ang="0">
                    <a:pos x="17" y="39"/>
                  </a:cxn>
                  <a:cxn ang="0">
                    <a:pos x="26" y="62"/>
                  </a:cxn>
                  <a:cxn ang="0">
                    <a:pos x="34" y="83"/>
                  </a:cxn>
                  <a:cxn ang="0">
                    <a:pos x="41" y="106"/>
                  </a:cxn>
                  <a:cxn ang="0">
                    <a:pos x="47" y="127"/>
                  </a:cxn>
                  <a:cxn ang="0">
                    <a:pos x="54" y="152"/>
                  </a:cxn>
                  <a:cxn ang="0">
                    <a:pos x="58" y="173"/>
                  </a:cxn>
                  <a:cxn ang="0">
                    <a:pos x="59" y="177"/>
                  </a:cxn>
                  <a:cxn ang="0">
                    <a:pos x="136" y="252"/>
                  </a:cxn>
                </a:cxnLst>
                <a:rect l="0" t="0" r="r" b="b"/>
                <a:pathLst>
                  <a:path w="201" h="252">
                    <a:moveTo>
                      <a:pt x="136" y="252"/>
                    </a:moveTo>
                    <a:lnTo>
                      <a:pt x="137" y="250"/>
                    </a:lnTo>
                    <a:lnTo>
                      <a:pt x="174" y="216"/>
                    </a:lnTo>
                    <a:lnTo>
                      <a:pt x="201" y="196"/>
                    </a:lnTo>
                    <a:lnTo>
                      <a:pt x="0" y="0"/>
                    </a:lnTo>
                    <a:lnTo>
                      <a:pt x="8" y="18"/>
                    </a:lnTo>
                    <a:lnTo>
                      <a:pt x="17" y="39"/>
                    </a:lnTo>
                    <a:lnTo>
                      <a:pt x="26" y="62"/>
                    </a:lnTo>
                    <a:lnTo>
                      <a:pt x="34" y="83"/>
                    </a:lnTo>
                    <a:lnTo>
                      <a:pt x="41" y="106"/>
                    </a:lnTo>
                    <a:lnTo>
                      <a:pt x="47" y="127"/>
                    </a:lnTo>
                    <a:lnTo>
                      <a:pt x="54" y="152"/>
                    </a:lnTo>
                    <a:lnTo>
                      <a:pt x="58" y="173"/>
                    </a:lnTo>
                    <a:lnTo>
                      <a:pt x="59" y="177"/>
                    </a:lnTo>
                    <a:lnTo>
                      <a:pt x="136" y="252"/>
                    </a:lnTo>
                    <a:close/>
                  </a:path>
                </a:pathLst>
              </a:custGeom>
              <a:solidFill>
                <a:srgbClr val="C2C2C2"/>
              </a:solidFill>
              <a:ln w="9525">
                <a:noFill/>
                <a:round/>
                <a:headEnd/>
                <a:tailEnd/>
              </a:ln>
            </p:spPr>
            <p:txBody>
              <a:bodyPr/>
              <a:lstStyle/>
              <a:p>
                <a:pPr>
                  <a:defRPr/>
                </a:pPr>
                <a:endParaRPr lang="en-US" dirty="0"/>
              </a:p>
            </p:txBody>
          </p:sp>
          <p:sp>
            <p:nvSpPr>
              <p:cNvPr id="879" name="Freeform 1136"/>
              <p:cNvSpPr>
                <a:spLocks/>
              </p:cNvSpPr>
              <p:nvPr/>
            </p:nvSpPr>
            <p:spPr bwMode="auto">
              <a:xfrm>
                <a:off x="124" y="11"/>
                <a:ext cx="31" cy="28"/>
              </a:xfrm>
              <a:custGeom>
                <a:avLst/>
                <a:gdLst/>
                <a:ahLst/>
                <a:cxnLst>
                  <a:cxn ang="0">
                    <a:pos x="180" y="270"/>
                  </a:cxn>
                  <a:cxn ang="0">
                    <a:pos x="187" y="264"/>
                  </a:cxn>
                  <a:cxn ang="0">
                    <a:pos x="225" y="233"/>
                  </a:cxn>
                  <a:cxn ang="0">
                    <a:pos x="249" y="217"/>
                  </a:cxn>
                  <a:cxn ang="0">
                    <a:pos x="26" y="0"/>
                  </a:cxn>
                  <a:cxn ang="0">
                    <a:pos x="17" y="8"/>
                  </a:cxn>
                  <a:cxn ang="0">
                    <a:pos x="0" y="26"/>
                  </a:cxn>
                  <a:cxn ang="0">
                    <a:pos x="6" y="37"/>
                  </a:cxn>
                  <a:cxn ang="0">
                    <a:pos x="11" y="45"/>
                  </a:cxn>
                  <a:cxn ang="0">
                    <a:pos x="21" y="66"/>
                  </a:cxn>
                  <a:cxn ang="0">
                    <a:pos x="30" y="87"/>
                  </a:cxn>
                  <a:cxn ang="0">
                    <a:pos x="39" y="110"/>
                  </a:cxn>
                  <a:cxn ang="0">
                    <a:pos x="47" y="131"/>
                  </a:cxn>
                  <a:cxn ang="0">
                    <a:pos x="52" y="144"/>
                  </a:cxn>
                  <a:cxn ang="0">
                    <a:pos x="180" y="270"/>
                  </a:cxn>
                </a:cxnLst>
                <a:rect l="0" t="0" r="r" b="b"/>
                <a:pathLst>
                  <a:path w="249" h="270">
                    <a:moveTo>
                      <a:pt x="180" y="270"/>
                    </a:moveTo>
                    <a:lnTo>
                      <a:pt x="187" y="264"/>
                    </a:lnTo>
                    <a:lnTo>
                      <a:pt x="225" y="233"/>
                    </a:lnTo>
                    <a:lnTo>
                      <a:pt x="249" y="217"/>
                    </a:lnTo>
                    <a:lnTo>
                      <a:pt x="26" y="0"/>
                    </a:lnTo>
                    <a:lnTo>
                      <a:pt x="17" y="8"/>
                    </a:lnTo>
                    <a:lnTo>
                      <a:pt x="0" y="26"/>
                    </a:lnTo>
                    <a:lnTo>
                      <a:pt x="6" y="37"/>
                    </a:lnTo>
                    <a:lnTo>
                      <a:pt x="11" y="45"/>
                    </a:lnTo>
                    <a:lnTo>
                      <a:pt x="21" y="66"/>
                    </a:lnTo>
                    <a:lnTo>
                      <a:pt x="30" y="87"/>
                    </a:lnTo>
                    <a:lnTo>
                      <a:pt x="39" y="110"/>
                    </a:lnTo>
                    <a:lnTo>
                      <a:pt x="47" y="131"/>
                    </a:lnTo>
                    <a:lnTo>
                      <a:pt x="52" y="144"/>
                    </a:lnTo>
                    <a:lnTo>
                      <a:pt x="180" y="270"/>
                    </a:lnTo>
                    <a:close/>
                  </a:path>
                </a:pathLst>
              </a:custGeom>
              <a:solidFill>
                <a:srgbClr val="B2B2B2"/>
              </a:solidFill>
              <a:ln w="9525">
                <a:noFill/>
                <a:round/>
                <a:headEnd/>
                <a:tailEnd/>
              </a:ln>
            </p:spPr>
            <p:txBody>
              <a:bodyPr/>
              <a:lstStyle/>
              <a:p>
                <a:pPr>
                  <a:defRPr/>
                </a:pPr>
                <a:endParaRPr lang="en-US" dirty="0"/>
              </a:p>
            </p:txBody>
          </p:sp>
          <p:sp>
            <p:nvSpPr>
              <p:cNvPr id="880" name="Freeform 1137"/>
              <p:cNvSpPr>
                <a:spLocks/>
              </p:cNvSpPr>
              <p:nvPr/>
            </p:nvSpPr>
            <p:spPr bwMode="auto">
              <a:xfrm>
                <a:off x="124" y="9"/>
                <a:ext cx="35" cy="29"/>
              </a:xfrm>
              <a:custGeom>
                <a:avLst/>
                <a:gdLst/>
                <a:ahLst/>
                <a:cxnLst>
                  <a:cxn ang="0">
                    <a:pos x="214" y="267"/>
                  </a:cxn>
                  <a:cxn ang="0">
                    <a:pos x="225" y="256"/>
                  </a:cxn>
                  <a:cxn ang="0">
                    <a:pos x="268" y="229"/>
                  </a:cxn>
                  <a:cxn ang="0">
                    <a:pos x="287" y="219"/>
                  </a:cxn>
                  <a:cxn ang="0">
                    <a:pos x="62" y="0"/>
                  </a:cxn>
                  <a:cxn ang="0">
                    <a:pos x="60" y="1"/>
                  </a:cxn>
                  <a:cxn ang="0">
                    <a:pos x="36" y="14"/>
                  </a:cxn>
                  <a:cxn ang="0">
                    <a:pos x="17" y="31"/>
                  </a:cxn>
                  <a:cxn ang="0">
                    <a:pos x="0" y="49"/>
                  </a:cxn>
                  <a:cxn ang="0">
                    <a:pos x="6" y="60"/>
                  </a:cxn>
                  <a:cxn ang="0">
                    <a:pos x="11" y="68"/>
                  </a:cxn>
                  <a:cxn ang="0">
                    <a:pos x="13" y="71"/>
                  </a:cxn>
                  <a:cxn ang="0">
                    <a:pos x="214" y="267"/>
                  </a:cxn>
                </a:cxnLst>
                <a:rect l="0" t="0" r="r" b="b"/>
                <a:pathLst>
                  <a:path w="287" h="267">
                    <a:moveTo>
                      <a:pt x="214" y="267"/>
                    </a:moveTo>
                    <a:lnTo>
                      <a:pt x="225" y="256"/>
                    </a:lnTo>
                    <a:lnTo>
                      <a:pt x="268" y="229"/>
                    </a:lnTo>
                    <a:lnTo>
                      <a:pt x="287" y="219"/>
                    </a:lnTo>
                    <a:lnTo>
                      <a:pt x="62" y="0"/>
                    </a:lnTo>
                    <a:lnTo>
                      <a:pt x="60" y="1"/>
                    </a:lnTo>
                    <a:lnTo>
                      <a:pt x="36" y="14"/>
                    </a:lnTo>
                    <a:lnTo>
                      <a:pt x="17" y="31"/>
                    </a:lnTo>
                    <a:lnTo>
                      <a:pt x="0" y="49"/>
                    </a:lnTo>
                    <a:lnTo>
                      <a:pt x="6" y="60"/>
                    </a:lnTo>
                    <a:lnTo>
                      <a:pt x="11" y="68"/>
                    </a:lnTo>
                    <a:lnTo>
                      <a:pt x="13" y="71"/>
                    </a:lnTo>
                    <a:lnTo>
                      <a:pt x="214" y="267"/>
                    </a:lnTo>
                    <a:close/>
                  </a:path>
                </a:pathLst>
              </a:custGeom>
              <a:solidFill>
                <a:srgbClr val="A3A3A3"/>
              </a:solidFill>
              <a:ln w="9525">
                <a:noFill/>
                <a:round/>
                <a:headEnd/>
                <a:tailEnd/>
              </a:ln>
            </p:spPr>
            <p:txBody>
              <a:bodyPr/>
              <a:lstStyle/>
              <a:p>
                <a:pPr>
                  <a:defRPr/>
                </a:pPr>
                <a:endParaRPr lang="en-US" dirty="0"/>
              </a:p>
            </p:txBody>
          </p:sp>
          <p:sp>
            <p:nvSpPr>
              <p:cNvPr id="881" name="Freeform 1138"/>
              <p:cNvSpPr>
                <a:spLocks/>
              </p:cNvSpPr>
              <p:nvPr/>
            </p:nvSpPr>
            <p:spPr bwMode="auto">
              <a:xfrm>
                <a:off x="127" y="7"/>
                <a:ext cx="40" cy="28"/>
              </a:xfrm>
              <a:custGeom>
                <a:avLst/>
                <a:gdLst/>
                <a:ahLst/>
                <a:cxnLst>
                  <a:cxn ang="0">
                    <a:pos x="223" y="257"/>
                  </a:cxn>
                  <a:cxn ang="0">
                    <a:pos x="242" y="246"/>
                  </a:cxn>
                  <a:cxn ang="0">
                    <a:pos x="285" y="223"/>
                  </a:cxn>
                  <a:cxn ang="0">
                    <a:pos x="303" y="216"/>
                  </a:cxn>
                  <a:cxn ang="0">
                    <a:pos x="80" y="0"/>
                  </a:cxn>
                  <a:cxn ang="0">
                    <a:pos x="60" y="6"/>
                  </a:cxn>
                  <a:cxn ang="0">
                    <a:pos x="34" y="18"/>
                  </a:cxn>
                  <a:cxn ang="0">
                    <a:pos x="10" y="31"/>
                  </a:cxn>
                  <a:cxn ang="0">
                    <a:pos x="0" y="40"/>
                  </a:cxn>
                  <a:cxn ang="0">
                    <a:pos x="223" y="257"/>
                  </a:cxn>
                </a:cxnLst>
                <a:rect l="0" t="0" r="r" b="b"/>
                <a:pathLst>
                  <a:path w="303" h="257">
                    <a:moveTo>
                      <a:pt x="223" y="257"/>
                    </a:moveTo>
                    <a:lnTo>
                      <a:pt x="242" y="246"/>
                    </a:lnTo>
                    <a:lnTo>
                      <a:pt x="285" y="223"/>
                    </a:lnTo>
                    <a:lnTo>
                      <a:pt x="303" y="216"/>
                    </a:lnTo>
                    <a:lnTo>
                      <a:pt x="80" y="0"/>
                    </a:lnTo>
                    <a:lnTo>
                      <a:pt x="60" y="6"/>
                    </a:lnTo>
                    <a:lnTo>
                      <a:pt x="34" y="18"/>
                    </a:lnTo>
                    <a:lnTo>
                      <a:pt x="10" y="31"/>
                    </a:lnTo>
                    <a:lnTo>
                      <a:pt x="0" y="40"/>
                    </a:lnTo>
                    <a:lnTo>
                      <a:pt x="223" y="257"/>
                    </a:lnTo>
                    <a:close/>
                  </a:path>
                </a:pathLst>
              </a:custGeom>
              <a:solidFill>
                <a:srgbClr val="949494"/>
              </a:solidFill>
              <a:ln w="9525">
                <a:noFill/>
                <a:round/>
                <a:headEnd/>
                <a:tailEnd/>
              </a:ln>
            </p:spPr>
            <p:txBody>
              <a:bodyPr/>
              <a:lstStyle/>
              <a:p>
                <a:pPr>
                  <a:defRPr/>
                </a:pPr>
                <a:endParaRPr lang="en-US" dirty="0"/>
              </a:p>
            </p:txBody>
          </p:sp>
          <p:sp>
            <p:nvSpPr>
              <p:cNvPr id="882" name="Freeform 1139"/>
              <p:cNvSpPr>
                <a:spLocks/>
              </p:cNvSpPr>
              <p:nvPr/>
            </p:nvSpPr>
            <p:spPr bwMode="auto">
              <a:xfrm>
                <a:off x="131" y="6"/>
                <a:ext cx="40" cy="28"/>
              </a:xfrm>
              <a:custGeom>
                <a:avLst/>
                <a:gdLst/>
                <a:ahLst/>
                <a:cxnLst>
                  <a:cxn ang="0">
                    <a:pos x="225" y="246"/>
                  </a:cxn>
                  <a:cxn ang="0">
                    <a:pos x="249" y="233"/>
                  </a:cxn>
                  <a:cxn ang="0">
                    <a:pos x="297" y="212"/>
                  </a:cxn>
                  <a:cxn ang="0">
                    <a:pos x="308" y="208"/>
                  </a:cxn>
                  <a:cxn ang="0">
                    <a:pos x="95" y="0"/>
                  </a:cxn>
                  <a:cxn ang="0">
                    <a:pos x="88" y="1"/>
                  </a:cxn>
                  <a:cxn ang="0">
                    <a:pos x="56" y="5"/>
                  </a:cxn>
                  <a:cxn ang="0">
                    <a:pos x="24" y="16"/>
                  </a:cxn>
                  <a:cxn ang="0">
                    <a:pos x="0" y="27"/>
                  </a:cxn>
                  <a:cxn ang="0">
                    <a:pos x="225" y="246"/>
                  </a:cxn>
                </a:cxnLst>
                <a:rect l="0" t="0" r="r" b="b"/>
                <a:pathLst>
                  <a:path w="308" h="246">
                    <a:moveTo>
                      <a:pt x="225" y="246"/>
                    </a:moveTo>
                    <a:lnTo>
                      <a:pt x="249" y="233"/>
                    </a:lnTo>
                    <a:lnTo>
                      <a:pt x="297" y="212"/>
                    </a:lnTo>
                    <a:lnTo>
                      <a:pt x="308" y="208"/>
                    </a:lnTo>
                    <a:lnTo>
                      <a:pt x="95" y="0"/>
                    </a:lnTo>
                    <a:lnTo>
                      <a:pt x="88" y="1"/>
                    </a:lnTo>
                    <a:lnTo>
                      <a:pt x="56" y="5"/>
                    </a:lnTo>
                    <a:lnTo>
                      <a:pt x="24" y="16"/>
                    </a:lnTo>
                    <a:lnTo>
                      <a:pt x="0" y="27"/>
                    </a:lnTo>
                    <a:lnTo>
                      <a:pt x="225" y="246"/>
                    </a:lnTo>
                    <a:close/>
                  </a:path>
                </a:pathLst>
              </a:custGeom>
              <a:solidFill>
                <a:srgbClr val="858585"/>
              </a:solidFill>
              <a:ln w="9525">
                <a:noFill/>
                <a:round/>
                <a:headEnd/>
                <a:tailEnd/>
              </a:ln>
            </p:spPr>
            <p:txBody>
              <a:bodyPr/>
              <a:lstStyle/>
              <a:p>
                <a:pPr>
                  <a:defRPr/>
                </a:pPr>
                <a:endParaRPr lang="en-US" dirty="0"/>
              </a:p>
            </p:txBody>
          </p:sp>
          <p:sp>
            <p:nvSpPr>
              <p:cNvPr id="883" name="Freeform 1140"/>
              <p:cNvSpPr>
                <a:spLocks/>
              </p:cNvSpPr>
              <p:nvPr/>
            </p:nvSpPr>
            <p:spPr bwMode="auto">
              <a:xfrm>
                <a:off x="137" y="5"/>
                <a:ext cx="38" cy="26"/>
              </a:xfrm>
              <a:custGeom>
                <a:avLst/>
                <a:gdLst/>
                <a:ahLst/>
                <a:cxnLst>
                  <a:cxn ang="0">
                    <a:pos x="223" y="233"/>
                  </a:cxn>
                  <a:cxn ang="0">
                    <a:pos x="253" y="219"/>
                  </a:cxn>
                  <a:cxn ang="0">
                    <a:pos x="300" y="202"/>
                  </a:cxn>
                  <a:cxn ang="0">
                    <a:pos x="308" y="199"/>
                  </a:cxn>
                  <a:cxn ang="0">
                    <a:pos x="103" y="0"/>
                  </a:cxn>
                  <a:cxn ang="0">
                    <a:pos x="81" y="4"/>
                  </a:cxn>
                  <a:cxn ang="0">
                    <a:pos x="44" y="8"/>
                  </a:cxn>
                  <a:cxn ang="0">
                    <a:pos x="12" y="12"/>
                  </a:cxn>
                  <a:cxn ang="0">
                    <a:pos x="0" y="17"/>
                  </a:cxn>
                  <a:cxn ang="0">
                    <a:pos x="223" y="233"/>
                  </a:cxn>
                </a:cxnLst>
                <a:rect l="0" t="0" r="r" b="b"/>
                <a:pathLst>
                  <a:path w="308" h="233">
                    <a:moveTo>
                      <a:pt x="223" y="233"/>
                    </a:moveTo>
                    <a:lnTo>
                      <a:pt x="253" y="219"/>
                    </a:lnTo>
                    <a:lnTo>
                      <a:pt x="300" y="202"/>
                    </a:lnTo>
                    <a:lnTo>
                      <a:pt x="308" y="199"/>
                    </a:lnTo>
                    <a:lnTo>
                      <a:pt x="103" y="0"/>
                    </a:lnTo>
                    <a:lnTo>
                      <a:pt x="81" y="4"/>
                    </a:lnTo>
                    <a:lnTo>
                      <a:pt x="44" y="8"/>
                    </a:lnTo>
                    <a:lnTo>
                      <a:pt x="12" y="12"/>
                    </a:lnTo>
                    <a:lnTo>
                      <a:pt x="0" y="17"/>
                    </a:lnTo>
                    <a:lnTo>
                      <a:pt x="223" y="233"/>
                    </a:lnTo>
                    <a:close/>
                  </a:path>
                </a:pathLst>
              </a:custGeom>
              <a:solidFill>
                <a:srgbClr val="757575"/>
              </a:solidFill>
              <a:ln w="9525">
                <a:noFill/>
                <a:round/>
                <a:headEnd/>
                <a:tailEnd/>
              </a:ln>
            </p:spPr>
            <p:txBody>
              <a:bodyPr/>
              <a:lstStyle/>
              <a:p>
                <a:pPr>
                  <a:defRPr/>
                </a:pPr>
                <a:endParaRPr lang="en-US" dirty="0"/>
              </a:p>
            </p:txBody>
          </p:sp>
          <p:sp>
            <p:nvSpPr>
              <p:cNvPr id="884" name="Freeform 1141"/>
              <p:cNvSpPr>
                <a:spLocks/>
              </p:cNvSpPr>
              <p:nvPr/>
            </p:nvSpPr>
            <p:spPr bwMode="auto">
              <a:xfrm>
                <a:off x="143" y="5"/>
                <a:ext cx="38" cy="24"/>
              </a:xfrm>
              <a:custGeom>
                <a:avLst/>
                <a:gdLst/>
                <a:ahLst/>
                <a:cxnLst>
                  <a:cxn ang="0">
                    <a:pos x="213" y="218"/>
                  </a:cxn>
                  <a:cxn ang="0">
                    <a:pos x="249" y="205"/>
                  </a:cxn>
                  <a:cxn ang="0">
                    <a:pos x="296" y="191"/>
                  </a:cxn>
                  <a:cxn ang="0">
                    <a:pos x="306" y="189"/>
                  </a:cxn>
                  <a:cxn ang="0">
                    <a:pos x="111" y="0"/>
                  </a:cxn>
                  <a:cxn ang="0">
                    <a:pos x="103" y="1"/>
                  </a:cxn>
                  <a:cxn ang="0">
                    <a:pos x="66" y="1"/>
                  </a:cxn>
                  <a:cxn ang="0">
                    <a:pos x="30" y="7"/>
                  </a:cxn>
                  <a:cxn ang="0">
                    <a:pos x="0" y="10"/>
                  </a:cxn>
                  <a:cxn ang="0">
                    <a:pos x="213" y="218"/>
                  </a:cxn>
                </a:cxnLst>
                <a:rect l="0" t="0" r="r" b="b"/>
                <a:pathLst>
                  <a:path w="306" h="218">
                    <a:moveTo>
                      <a:pt x="213" y="218"/>
                    </a:moveTo>
                    <a:lnTo>
                      <a:pt x="249" y="205"/>
                    </a:lnTo>
                    <a:lnTo>
                      <a:pt x="296" y="191"/>
                    </a:lnTo>
                    <a:lnTo>
                      <a:pt x="306" y="189"/>
                    </a:lnTo>
                    <a:lnTo>
                      <a:pt x="111" y="0"/>
                    </a:lnTo>
                    <a:lnTo>
                      <a:pt x="103" y="1"/>
                    </a:lnTo>
                    <a:lnTo>
                      <a:pt x="66" y="1"/>
                    </a:lnTo>
                    <a:lnTo>
                      <a:pt x="30" y="7"/>
                    </a:lnTo>
                    <a:lnTo>
                      <a:pt x="0" y="10"/>
                    </a:lnTo>
                    <a:lnTo>
                      <a:pt x="213" y="218"/>
                    </a:lnTo>
                    <a:close/>
                  </a:path>
                </a:pathLst>
              </a:custGeom>
              <a:solidFill>
                <a:srgbClr val="666666"/>
              </a:solidFill>
              <a:ln w="9525">
                <a:noFill/>
                <a:round/>
                <a:headEnd/>
                <a:tailEnd/>
              </a:ln>
            </p:spPr>
            <p:txBody>
              <a:bodyPr/>
              <a:lstStyle/>
              <a:p>
                <a:pPr>
                  <a:defRPr/>
                </a:pPr>
                <a:endParaRPr lang="en-US" dirty="0"/>
              </a:p>
            </p:txBody>
          </p:sp>
          <p:sp>
            <p:nvSpPr>
              <p:cNvPr id="885" name="Freeform 1142"/>
              <p:cNvSpPr>
                <a:spLocks/>
              </p:cNvSpPr>
              <p:nvPr/>
            </p:nvSpPr>
            <p:spPr bwMode="auto">
              <a:xfrm>
                <a:off x="150" y="5"/>
                <a:ext cx="38" cy="22"/>
              </a:xfrm>
              <a:custGeom>
                <a:avLst/>
                <a:gdLst/>
                <a:ahLst/>
                <a:cxnLst>
                  <a:cxn ang="0">
                    <a:pos x="205" y="203"/>
                  </a:cxn>
                  <a:cxn ang="0">
                    <a:pos x="244" y="192"/>
                  </a:cxn>
                  <a:cxn ang="0">
                    <a:pos x="293" y="181"/>
                  </a:cxn>
                  <a:cxn ang="0">
                    <a:pos x="303" y="179"/>
                  </a:cxn>
                  <a:cxn ang="0">
                    <a:pos x="118" y="0"/>
                  </a:cxn>
                  <a:cxn ang="0">
                    <a:pos x="87" y="0"/>
                  </a:cxn>
                  <a:cxn ang="0">
                    <a:pos x="51" y="2"/>
                  </a:cxn>
                  <a:cxn ang="0">
                    <a:pos x="14" y="2"/>
                  </a:cxn>
                  <a:cxn ang="0">
                    <a:pos x="0" y="4"/>
                  </a:cxn>
                  <a:cxn ang="0">
                    <a:pos x="205" y="203"/>
                  </a:cxn>
                </a:cxnLst>
                <a:rect l="0" t="0" r="r" b="b"/>
                <a:pathLst>
                  <a:path w="303" h="203">
                    <a:moveTo>
                      <a:pt x="205" y="203"/>
                    </a:moveTo>
                    <a:lnTo>
                      <a:pt x="244" y="192"/>
                    </a:lnTo>
                    <a:lnTo>
                      <a:pt x="293" y="181"/>
                    </a:lnTo>
                    <a:lnTo>
                      <a:pt x="303" y="179"/>
                    </a:lnTo>
                    <a:lnTo>
                      <a:pt x="118" y="0"/>
                    </a:lnTo>
                    <a:lnTo>
                      <a:pt x="87" y="0"/>
                    </a:lnTo>
                    <a:lnTo>
                      <a:pt x="51" y="2"/>
                    </a:lnTo>
                    <a:lnTo>
                      <a:pt x="14" y="2"/>
                    </a:lnTo>
                    <a:lnTo>
                      <a:pt x="0" y="4"/>
                    </a:lnTo>
                    <a:lnTo>
                      <a:pt x="205" y="203"/>
                    </a:lnTo>
                    <a:close/>
                  </a:path>
                </a:pathLst>
              </a:custGeom>
              <a:solidFill>
                <a:srgbClr val="757575"/>
              </a:solidFill>
              <a:ln w="9525">
                <a:noFill/>
                <a:round/>
                <a:headEnd/>
                <a:tailEnd/>
              </a:ln>
            </p:spPr>
            <p:txBody>
              <a:bodyPr/>
              <a:lstStyle/>
              <a:p>
                <a:pPr>
                  <a:defRPr/>
                </a:pPr>
                <a:endParaRPr lang="en-US" dirty="0"/>
              </a:p>
            </p:txBody>
          </p:sp>
          <p:sp>
            <p:nvSpPr>
              <p:cNvPr id="886" name="Freeform 1143"/>
              <p:cNvSpPr>
                <a:spLocks/>
              </p:cNvSpPr>
              <p:nvPr/>
            </p:nvSpPr>
            <p:spPr bwMode="auto">
              <a:xfrm>
                <a:off x="157" y="4"/>
                <a:ext cx="38" cy="22"/>
              </a:xfrm>
              <a:custGeom>
                <a:avLst/>
                <a:gdLst/>
                <a:ahLst/>
                <a:cxnLst>
                  <a:cxn ang="0">
                    <a:pos x="195" y="192"/>
                  </a:cxn>
                  <a:cxn ang="0">
                    <a:pos x="234" y="183"/>
                  </a:cxn>
                  <a:cxn ang="0">
                    <a:pos x="280" y="177"/>
                  </a:cxn>
                  <a:cxn ang="0">
                    <a:pos x="300" y="175"/>
                  </a:cxn>
                  <a:cxn ang="0">
                    <a:pos x="120" y="0"/>
                  </a:cxn>
                  <a:cxn ang="0">
                    <a:pos x="108" y="0"/>
                  </a:cxn>
                  <a:cxn ang="0">
                    <a:pos x="67" y="2"/>
                  </a:cxn>
                  <a:cxn ang="0">
                    <a:pos x="28" y="2"/>
                  </a:cxn>
                  <a:cxn ang="0">
                    <a:pos x="0" y="3"/>
                  </a:cxn>
                  <a:cxn ang="0">
                    <a:pos x="195" y="192"/>
                  </a:cxn>
                </a:cxnLst>
                <a:rect l="0" t="0" r="r" b="b"/>
                <a:pathLst>
                  <a:path w="300" h="192">
                    <a:moveTo>
                      <a:pt x="195" y="192"/>
                    </a:moveTo>
                    <a:lnTo>
                      <a:pt x="234" y="183"/>
                    </a:lnTo>
                    <a:lnTo>
                      <a:pt x="280" y="177"/>
                    </a:lnTo>
                    <a:lnTo>
                      <a:pt x="300" y="175"/>
                    </a:lnTo>
                    <a:lnTo>
                      <a:pt x="120" y="0"/>
                    </a:lnTo>
                    <a:lnTo>
                      <a:pt x="108" y="0"/>
                    </a:lnTo>
                    <a:lnTo>
                      <a:pt x="67" y="2"/>
                    </a:lnTo>
                    <a:lnTo>
                      <a:pt x="28" y="2"/>
                    </a:lnTo>
                    <a:lnTo>
                      <a:pt x="0" y="3"/>
                    </a:lnTo>
                    <a:lnTo>
                      <a:pt x="195" y="192"/>
                    </a:lnTo>
                    <a:close/>
                  </a:path>
                </a:pathLst>
              </a:custGeom>
              <a:solidFill>
                <a:srgbClr val="858585"/>
              </a:solidFill>
              <a:ln w="9525">
                <a:noFill/>
                <a:round/>
                <a:headEnd/>
                <a:tailEnd/>
              </a:ln>
            </p:spPr>
            <p:txBody>
              <a:bodyPr/>
              <a:lstStyle/>
              <a:p>
                <a:pPr>
                  <a:defRPr/>
                </a:pPr>
                <a:endParaRPr lang="en-US" dirty="0"/>
              </a:p>
            </p:txBody>
          </p:sp>
          <p:sp>
            <p:nvSpPr>
              <p:cNvPr id="887" name="Freeform 1144"/>
              <p:cNvSpPr>
                <a:spLocks/>
              </p:cNvSpPr>
              <p:nvPr/>
            </p:nvSpPr>
            <p:spPr bwMode="auto">
              <a:xfrm>
                <a:off x="165" y="4"/>
                <a:ext cx="36" cy="20"/>
              </a:xfrm>
              <a:custGeom>
                <a:avLst/>
                <a:gdLst/>
                <a:ahLst/>
                <a:cxnLst>
                  <a:cxn ang="0">
                    <a:pos x="185" y="181"/>
                  </a:cxn>
                  <a:cxn ang="0">
                    <a:pos x="221" y="177"/>
                  </a:cxn>
                  <a:cxn ang="0">
                    <a:pos x="264" y="173"/>
                  </a:cxn>
                  <a:cxn ang="0">
                    <a:pos x="299" y="173"/>
                  </a:cxn>
                  <a:cxn ang="0">
                    <a:pos x="121" y="0"/>
                  </a:cxn>
                  <a:cxn ang="0">
                    <a:pos x="85" y="0"/>
                  </a:cxn>
                  <a:cxn ang="0">
                    <a:pos x="49" y="0"/>
                  </a:cxn>
                  <a:cxn ang="0">
                    <a:pos x="8" y="2"/>
                  </a:cxn>
                  <a:cxn ang="0">
                    <a:pos x="0" y="2"/>
                  </a:cxn>
                  <a:cxn ang="0">
                    <a:pos x="185" y="181"/>
                  </a:cxn>
                </a:cxnLst>
                <a:rect l="0" t="0" r="r" b="b"/>
                <a:pathLst>
                  <a:path w="299" h="181">
                    <a:moveTo>
                      <a:pt x="185" y="181"/>
                    </a:moveTo>
                    <a:lnTo>
                      <a:pt x="221" y="177"/>
                    </a:lnTo>
                    <a:lnTo>
                      <a:pt x="264" y="173"/>
                    </a:lnTo>
                    <a:lnTo>
                      <a:pt x="299" y="173"/>
                    </a:lnTo>
                    <a:lnTo>
                      <a:pt x="121" y="0"/>
                    </a:lnTo>
                    <a:lnTo>
                      <a:pt x="85" y="0"/>
                    </a:lnTo>
                    <a:lnTo>
                      <a:pt x="49" y="0"/>
                    </a:lnTo>
                    <a:lnTo>
                      <a:pt x="8" y="2"/>
                    </a:lnTo>
                    <a:lnTo>
                      <a:pt x="0" y="2"/>
                    </a:lnTo>
                    <a:lnTo>
                      <a:pt x="185" y="181"/>
                    </a:lnTo>
                    <a:close/>
                  </a:path>
                </a:pathLst>
              </a:custGeom>
              <a:solidFill>
                <a:srgbClr val="949494"/>
              </a:solidFill>
              <a:ln w="9525">
                <a:noFill/>
                <a:round/>
                <a:headEnd/>
                <a:tailEnd/>
              </a:ln>
            </p:spPr>
            <p:txBody>
              <a:bodyPr/>
              <a:lstStyle/>
              <a:p>
                <a:pPr>
                  <a:defRPr/>
                </a:pPr>
                <a:endParaRPr lang="en-US" dirty="0"/>
              </a:p>
            </p:txBody>
          </p:sp>
          <p:sp>
            <p:nvSpPr>
              <p:cNvPr id="888" name="Freeform 1145"/>
              <p:cNvSpPr>
                <a:spLocks/>
              </p:cNvSpPr>
              <p:nvPr/>
            </p:nvSpPr>
            <p:spPr bwMode="auto">
              <a:xfrm>
                <a:off x="172" y="4"/>
                <a:ext cx="40" cy="20"/>
              </a:xfrm>
              <a:custGeom>
                <a:avLst/>
                <a:gdLst/>
                <a:ahLst/>
                <a:cxnLst>
                  <a:cxn ang="0">
                    <a:pos x="180" y="179"/>
                  </a:cxn>
                  <a:cxn ang="0">
                    <a:pos x="203" y="177"/>
                  </a:cxn>
                  <a:cxn ang="0">
                    <a:pos x="246" y="177"/>
                  </a:cxn>
                  <a:cxn ang="0">
                    <a:pos x="282" y="181"/>
                  </a:cxn>
                  <a:cxn ang="0">
                    <a:pos x="309" y="185"/>
                  </a:cxn>
                  <a:cxn ang="0">
                    <a:pos x="119" y="0"/>
                  </a:cxn>
                  <a:cxn ang="0">
                    <a:pos x="114" y="2"/>
                  </a:cxn>
                  <a:cxn ang="0">
                    <a:pos x="97" y="2"/>
                  </a:cxn>
                  <a:cxn ang="0">
                    <a:pos x="61" y="4"/>
                  </a:cxn>
                  <a:cxn ang="0">
                    <a:pos x="24" y="4"/>
                  </a:cxn>
                  <a:cxn ang="0">
                    <a:pos x="0" y="4"/>
                  </a:cxn>
                  <a:cxn ang="0">
                    <a:pos x="180" y="179"/>
                  </a:cxn>
                </a:cxnLst>
                <a:rect l="0" t="0" r="r" b="b"/>
                <a:pathLst>
                  <a:path w="309" h="185">
                    <a:moveTo>
                      <a:pt x="180" y="179"/>
                    </a:moveTo>
                    <a:lnTo>
                      <a:pt x="203" y="177"/>
                    </a:lnTo>
                    <a:lnTo>
                      <a:pt x="246" y="177"/>
                    </a:lnTo>
                    <a:lnTo>
                      <a:pt x="282" y="181"/>
                    </a:lnTo>
                    <a:lnTo>
                      <a:pt x="309" y="185"/>
                    </a:lnTo>
                    <a:lnTo>
                      <a:pt x="119" y="0"/>
                    </a:lnTo>
                    <a:lnTo>
                      <a:pt x="114" y="2"/>
                    </a:lnTo>
                    <a:lnTo>
                      <a:pt x="97" y="2"/>
                    </a:lnTo>
                    <a:lnTo>
                      <a:pt x="61" y="4"/>
                    </a:lnTo>
                    <a:lnTo>
                      <a:pt x="24" y="4"/>
                    </a:lnTo>
                    <a:lnTo>
                      <a:pt x="0" y="4"/>
                    </a:lnTo>
                    <a:lnTo>
                      <a:pt x="180" y="179"/>
                    </a:lnTo>
                    <a:close/>
                  </a:path>
                </a:pathLst>
              </a:custGeom>
              <a:solidFill>
                <a:srgbClr val="A3A3A3"/>
              </a:solidFill>
              <a:ln w="9525">
                <a:noFill/>
                <a:round/>
                <a:headEnd/>
                <a:tailEnd/>
              </a:ln>
            </p:spPr>
            <p:txBody>
              <a:bodyPr/>
              <a:lstStyle/>
              <a:p>
                <a:pPr>
                  <a:defRPr/>
                </a:pPr>
                <a:endParaRPr lang="en-US" dirty="0"/>
              </a:p>
            </p:txBody>
          </p:sp>
          <p:sp>
            <p:nvSpPr>
              <p:cNvPr id="889" name="Freeform 1146"/>
              <p:cNvSpPr>
                <a:spLocks/>
              </p:cNvSpPr>
              <p:nvPr/>
            </p:nvSpPr>
            <p:spPr bwMode="auto">
              <a:xfrm>
                <a:off x="180" y="4"/>
                <a:ext cx="36" cy="22"/>
              </a:xfrm>
              <a:custGeom>
                <a:avLst/>
                <a:gdLst/>
                <a:ahLst/>
                <a:cxnLst>
                  <a:cxn ang="0">
                    <a:pos x="178" y="178"/>
                  </a:cxn>
                  <a:cxn ang="0">
                    <a:pos x="186" y="178"/>
                  </a:cxn>
                  <a:cxn ang="0">
                    <a:pos x="222" y="182"/>
                  </a:cxn>
                  <a:cxn ang="0">
                    <a:pos x="259" y="188"/>
                  </a:cxn>
                  <a:cxn ang="0">
                    <a:pos x="289" y="199"/>
                  </a:cxn>
                  <a:cxn ang="0">
                    <a:pos x="282" y="195"/>
                  </a:cxn>
                  <a:cxn ang="0">
                    <a:pos x="265" y="174"/>
                  </a:cxn>
                  <a:cxn ang="0">
                    <a:pos x="252" y="161"/>
                  </a:cxn>
                  <a:cxn ang="0">
                    <a:pos x="237" y="149"/>
                  </a:cxn>
                  <a:cxn ang="0">
                    <a:pos x="222" y="132"/>
                  </a:cxn>
                  <a:cxn ang="0">
                    <a:pos x="209" y="119"/>
                  </a:cxn>
                  <a:cxn ang="0">
                    <a:pos x="194" y="107"/>
                  </a:cxn>
                  <a:cxn ang="0">
                    <a:pos x="181" y="92"/>
                  </a:cxn>
                  <a:cxn ang="0">
                    <a:pos x="166" y="78"/>
                  </a:cxn>
                  <a:cxn ang="0">
                    <a:pos x="151" y="65"/>
                  </a:cxn>
                  <a:cxn ang="0">
                    <a:pos x="136" y="55"/>
                  </a:cxn>
                  <a:cxn ang="0">
                    <a:pos x="123" y="42"/>
                  </a:cxn>
                  <a:cxn ang="0">
                    <a:pos x="108" y="32"/>
                  </a:cxn>
                  <a:cxn ang="0">
                    <a:pos x="95" y="19"/>
                  </a:cxn>
                  <a:cxn ang="0">
                    <a:pos x="82" y="9"/>
                  </a:cxn>
                  <a:cxn ang="0">
                    <a:pos x="72" y="0"/>
                  </a:cxn>
                  <a:cxn ang="0">
                    <a:pos x="54" y="3"/>
                  </a:cxn>
                  <a:cxn ang="0">
                    <a:pos x="37" y="3"/>
                  </a:cxn>
                  <a:cxn ang="0">
                    <a:pos x="1" y="5"/>
                  </a:cxn>
                  <a:cxn ang="0">
                    <a:pos x="0" y="5"/>
                  </a:cxn>
                  <a:cxn ang="0">
                    <a:pos x="178" y="178"/>
                  </a:cxn>
                </a:cxnLst>
                <a:rect l="0" t="0" r="r" b="b"/>
                <a:pathLst>
                  <a:path w="289" h="199">
                    <a:moveTo>
                      <a:pt x="178" y="178"/>
                    </a:moveTo>
                    <a:lnTo>
                      <a:pt x="186" y="178"/>
                    </a:lnTo>
                    <a:lnTo>
                      <a:pt x="222" y="182"/>
                    </a:lnTo>
                    <a:lnTo>
                      <a:pt x="259" y="188"/>
                    </a:lnTo>
                    <a:lnTo>
                      <a:pt x="289" y="199"/>
                    </a:lnTo>
                    <a:lnTo>
                      <a:pt x="282" y="195"/>
                    </a:lnTo>
                    <a:lnTo>
                      <a:pt x="265" y="174"/>
                    </a:lnTo>
                    <a:lnTo>
                      <a:pt x="252" y="161"/>
                    </a:lnTo>
                    <a:lnTo>
                      <a:pt x="237" y="149"/>
                    </a:lnTo>
                    <a:lnTo>
                      <a:pt x="222" y="132"/>
                    </a:lnTo>
                    <a:lnTo>
                      <a:pt x="209" y="119"/>
                    </a:lnTo>
                    <a:lnTo>
                      <a:pt x="194" y="107"/>
                    </a:lnTo>
                    <a:lnTo>
                      <a:pt x="181" y="92"/>
                    </a:lnTo>
                    <a:lnTo>
                      <a:pt x="166" y="78"/>
                    </a:lnTo>
                    <a:lnTo>
                      <a:pt x="151" y="65"/>
                    </a:lnTo>
                    <a:lnTo>
                      <a:pt x="136" y="55"/>
                    </a:lnTo>
                    <a:lnTo>
                      <a:pt x="123" y="42"/>
                    </a:lnTo>
                    <a:lnTo>
                      <a:pt x="108" y="32"/>
                    </a:lnTo>
                    <a:lnTo>
                      <a:pt x="95" y="19"/>
                    </a:lnTo>
                    <a:lnTo>
                      <a:pt x="82" y="9"/>
                    </a:lnTo>
                    <a:lnTo>
                      <a:pt x="72" y="0"/>
                    </a:lnTo>
                    <a:lnTo>
                      <a:pt x="54" y="3"/>
                    </a:lnTo>
                    <a:lnTo>
                      <a:pt x="37" y="3"/>
                    </a:lnTo>
                    <a:lnTo>
                      <a:pt x="1" y="5"/>
                    </a:lnTo>
                    <a:lnTo>
                      <a:pt x="0" y="5"/>
                    </a:lnTo>
                    <a:lnTo>
                      <a:pt x="178" y="178"/>
                    </a:lnTo>
                    <a:close/>
                  </a:path>
                </a:pathLst>
              </a:custGeom>
              <a:solidFill>
                <a:srgbClr val="B2B2B2"/>
              </a:solidFill>
              <a:ln w="9525">
                <a:noFill/>
                <a:round/>
                <a:headEnd/>
                <a:tailEnd/>
              </a:ln>
            </p:spPr>
            <p:txBody>
              <a:bodyPr/>
              <a:lstStyle/>
              <a:p>
                <a:pPr>
                  <a:defRPr/>
                </a:pPr>
                <a:endParaRPr lang="en-US" dirty="0"/>
              </a:p>
            </p:txBody>
          </p:sp>
          <p:sp>
            <p:nvSpPr>
              <p:cNvPr id="890" name="Freeform 1147"/>
              <p:cNvSpPr>
                <a:spLocks/>
              </p:cNvSpPr>
              <p:nvPr/>
            </p:nvSpPr>
            <p:spPr bwMode="auto">
              <a:xfrm>
                <a:off x="187" y="4"/>
                <a:ext cx="29" cy="22"/>
              </a:xfrm>
              <a:custGeom>
                <a:avLst/>
                <a:gdLst/>
                <a:ahLst/>
                <a:cxnLst>
                  <a:cxn ang="0">
                    <a:pos x="190" y="186"/>
                  </a:cxn>
                  <a:cxn ang="0">
                    <a:pos x="200" y="188"/>
                  </a:cxn>
                  <a:cxn ang="0">
                    <a:pos x="230" y="199"/>
                  </a:cxn>
                  <a:cxn ang="0">
                    <a:pos x="223" y="195"/>
                  </a:cxn>
                  <a:cxn ang="0">
                    <a:pos x="206" y="174"/>
                  </a:cxn>
                  <a:cxn ang="0">
                    <a:pos x="193" y="161"/>
                  </a:cxn>
                  <a:cxn ang="0">
                    <a:pos x="178" y="149"/>
                  </a:cxn>
                  <a:cxn ang="0">
                    <a:pos x="163" y="132"/>
                  </a:cxn>
                  <a:cxn ang="0">
                    <a:pos x="150" y="119"/>
                  </a:cxn>
                  <a:cxn ang="0">
                    <a:pos x="135" y="107"/>
                  </a:cxn>
                  <a:cxn ang="0">
                    <a:pos x="122" y="92"/>
                  </a:cxn>
                  <a:cxn ang="0">
                    <a:pos x="107" y="78"/>
                  </a:cxn>
                  <a:cxn ang="0">
                    <a:pos x="92" y="65"/>
                  </a:cxn>
                  <a:cxn ang="0">
                    <a:pos x="77" y="55"/>
                  </a:cxn>
                  <a:cxn ang="0">
                    <a:pos x="64" y="42"/>
                  </a:cxn>
                  <a:cxn ang="0">
                    <a:pos x="49" y="32"/>
                  </a:cxn>
                  <a:cxn ang="0">
                    <a:pos x="36" y="19"/>
                  </a:cxn>
                  <a:cxn ang="0">
                    <a:pos x="23" y="9"/>
                  </a:cxn>
                  <a:cxn ang="0">
                    <a:pos x="13" y="0"/>
                  </a:cxn>
                  <a:cxn ang="0">
                    <a:pos x="0" y="1"/>
                  </a:cxn>
                  <a:cxn ang="0">
                    <a:pos x="190" y="186"/>
                  </a:cxn>
                </a:cxnLst>
                <a:rect l="0" t="0" r="r" b="b"/>
                <a:pathLst>
                  <a:path w="230" h="199">
                    <a:moveTo>
                      <a:pt x="190" y="186"/>
                    </a:moveTo>
                    <a:lnTo>
                      <a:pt x="200" y="188"/>
                    </a:lnTo>
                    <a:lnTo>
                      <a:pt x="230" y="199"/>
                    </a:lnTo>
                    <a:lnTo>
                      <a:pt x="223" y="195"/>
                    </a:lnTo>
                    <a:lnTo>
                      <a:pt x="206" y="174"/>
                    </a:lnTo>
                    <a:lnTo>
                      <a:pt x="193" y="161"/>
                    </a:lnTo>
                    <a:lnTo>
                      <a:pt x="178" y="149"/>
                    </a:lnTo>
                    <a:lnTo>
                      <a:pt x="163" y="132"/>
                    </a:lnTo>
                    <a:lnTo>
                      <a:pt x="150" y="119"/>
                    </a:lnTo>
                    <a:lnTo>
                      <a:pt x="135" y="107"/>
                    </a:lnTo>
                    <a:lnTo>
                      <a:pt x="122" y="92"/>
                    </a:lnTo>
                    <a:lnTo>
                      <a:pt x="107" y="78"/>
                    </a:lnTo>
                    <a:lnTo>
                      <a:pt x="92" y="65"/>
                    </a:lnTo>
                    <a:lnTo>
                      <a:pt x="77" y="55"/>
                    </a:lnTo>
                    <a:lnTo>
                      <a:pt x="64" y="42"/>
                    </a:lnTo>
                    <a:lnTo>
                      <a:pt x="49" y="32"/>
                    </a:lnTo>
                    <a:lnTo>
                      <a:pt x="36" y="19"/>
                    </a:lnTo>
                    <a:lnTo>
                      <a:pt x="23" y="9"/>
                    </a:lnTo>
                    <a:lnTo>
                      <a:pt x="13" y="0"/>
                    </a:lnTo>
                    <a:lnTo>
                      <a:pt x="0" y="1"/>
                    </a:lnTo>
                    <a:lnTo>
                      <a:pt x="190" y="186"/>
                    </a:lnTo>
                    <a:close/>
                  </a:path>
                </a:pathLst>
              </a:custGeom>
              <a:solidFill>
                <a:srgbClr val="C2C2C2"/>
              </a:solidFill>
              <a:ln w="9525">
                <a:noFill/>
                <a:round/>
                <a:headEnd/>
                <a:tailEnd/>
              </a:ln>
            </p:spPr>
            <p:txBody>
              <a:bodyPr/>
              <a:lstStyle/>
              <a:p>
                <a:pPr>
                  <a:defRPr/>
                </a:pPr>
                <a:endParaRPr lang="en-US" dirty="0"/>
              </a:p>
            </p:txBody>
          </p:sp>
          <p:sp>
            <p:nvSpPr>
              <p:cNvPr id="891" name="Freeform 1148"/>
              <p:cNvSpPr>
                <a:spLocks/>
              </p:cNvSpPr>
              <p:nvPr/>
            </p:nvSpPr>
            <p:spPr bwMode="auto">
              <a:xfrm>
                <a:off x="142" y="136"/>
                <a:ext cx="9" cy="15"/>
              </a:xfrm>
              <a:custGeom>
                <a:avLst/>
                <a:gdLst/>
                <a:ahLst/>
                <a:cxnLst>
                  <a:cxn ang="0">
                    <a:pos x="23" y="134"/>
                  </a:cxn>
                  <a:cxn ang="0">
                    <a:pos x="69" y="82"/>
                  </a:cxn>
                  <a:cxn ang="0">
                    <a:pos x="77" y="75"/>
                  </a:cxn>
                  <a:cxn ang="0">
                    <a:pos x="0" y="0"/>
                  </a:cxn>
                  <a:cxn ang="0">
                    <a:pos x="2" y="22"/>
                  </a:cxn>
                  <a:cxn ang="0">
                    <a:pos x="23" y="134"/>
                  </a:cxn>
                </a:cxnLst>
                <a:rect l="0" t="0" r="r" b="b"/>
                <a:pathLst>
                  <a:path w="77" h="134">
                    <a:moveTo>
                      <a:pt x="23" y="134"/>
                    </a:moveTo>
                    <a:lnTo>
                      <a:pt x="69" y="82"/>
                    </a:lnTo>
                    <a:lnTo>
                      <a:pt x="77" y="75"/>
                    </a:lnTo>
                    <a:lnTo>
                      <a:pt x="0" y="0"/>
                    </a:lnTo>
                    <a:lnTo>
                      <a:pt x="2" y="22"/>
                    </a:lnTo>
                    <a:lnTo>
                      <a:pt x="23" y="134"/>
                    </a:lnTo>
                    <a:close/>
                  </a:path>
                </a:pathLst>
              </a:custGeom>
              <a:solidFill>
                <a:srgbClr val="FFFFFF"/>
              </a:solidFill>
              <a:ln w="9525">
                <a:noFill/>
                <a:round/>
                <a:headEnd/>
                <a:tailEnd/>
              </a:ln>
            </p:spPr>
            <p:txBody>
              <a:bodyPr/>
              <a:lstStyle/>
              <a:p>
                <a:pPr>
                  <a:defRPr/>
                </a:pPr>
                <a:endParaRPr lang="en-US" dirty="0"/>
              </a:p>
            </p:txBody>
          </p:sp>
          <p:sp>
            <p:nvSpPr>
              <p:cNvPr id="892" name="Freeform 1149"/>
              <p:cNvSpPr>
                <a:spLocks/>
              </p:cNvSpPr>
              <p:nvPr/>
            </p:nvSpPr>
            <p:spPr bwMode="auto">
              <a:xfrm>
                <a:off x="140" y="124"/>
                <a:ext cx="17" cy="26"/>
              </a:xfrm>
              <a:custGeom>
                <a:avLst/>
                <a:gdLst/>
                <a:ahLst/>
                <a:cxnLst>
                  <a:cxn ang="0">
                    <a:pos x="48" y="231"/>
                  </a:cxn>
                  <a:cxn ang="0">
                    <a:pos x="84" y="189"/>
                  </a:cxn>
                  <a:cxn ang="0">
                    <a:pos x="140" y="137"/>
                  </a:cxn>
                  <a:cxn ang="0">
                    <a:pos x="0" y="0"/>
                  </a:cxn>
                  <a:cxn ang="0">
                    <a:pos x="0" y="5"/>
                  </a:cxn>
                  <a:cxn ang="0">
                    <a:pos x="17" y="129"/>
                  </a:cxn>
                  <a:cxn ang="0">
                    <a:pos x="34" y="217"/>
                  </a:cxn>
                  <a:cxn ang="0">
                    <a:pos x="48" y="231"/>
                  </a:cxn>
                </a:cxnLst>
                <a:rect l="0" t="0" r="r" b="b"/>
                <a:pathLst>
                  <a:path w="140" h="231">
                    <a:moveTo>
                      <a:pt x="48" y="231"/>
                    </a:moveTo>
                    <a:lnTo>
                      <a:pt x="84" y="189"/>
                    </a:lnTo>
                    <a:lnTo>
                      <a:pt x="140" y="137"/>
                    </a:lnTo>
                    <a:lnTo>
                      <a:pt x="0" y="0"/>
                    </a:lnTo>
                    <a:lnTo>
                      <a:pt x="0" y="5"/>
                    </a:lnTo>
                    <a:lnTo>
                      <a:pt x="17" y="129"/>
                    </a:lnTo>
                    <a:lnTo>
                      <a:pt x="34" y="217"/>
                    </a:lnTo>
                    <a:lnTo>
                      <a:pt x="48" y="231"/>
                    </a:lnTo>
                    <a:close/>
                  </a:path>
                </a:pathLst>
              </a:custGeom>
              <a:solidFill>
                <a:srgbClr val="F0F0F0"/>
              </a:solidFill>
              <a:ln w="9525">
                <a:noFill/>
                <a:round/>
                <a:headEnd/>
                <a:tailEnd/>
              </a:ln>
            </p:spPr>
            <p:txBody>
              <a:bodyPr/>
              <a:lstStyle/>
              <a:p>
                <a:pPr>
                  <a:defRPr/>
                </a:pPr>
                <a:endParaRPr lang="en-US" dirty="0"/>
              </a:p>
            </p:txBody>
          </p:sp>
          <p:sp>
            <p:nvSpPr>
              <p:cNvPr id="893" name="Freeform 1150"/>
              <p:cNvSpPr>
                <a:spLocks/>
              </p:cNvSpPr>
              <p:nvPr/>
            </p:nvSpPr>
            <p:spPr bwMode="auto">
              <a:xfrm>
                <a:off x="139" y="113"/>
                <a:ext cx="24" cy="32"/>
              </a:xfrm>
              <a:custGeom>
                <a:avLst/>
                <a:gdLst/>
                <a:ahLst/>
                <a:cxnLst>
                  <a:cxn ang="0">
                    <a:pos x="99" y="280"/>
                  </a:cxn>
                  <a:cxn ang="0">
                    <a:pos x="146" y="235"/>
                  </a:cxn>
                  <a:cxn ang="0">
                    <a:pos x="196" y="190"/>
                  </a:cxn>
                  <a:cxn ang="0">
                    <a:pos x="0" y="0"/>
                  </a:cxn>
                  <a:cxn ang="0">
                    <a:pos x="7" y="103"/>
                  </a:cxn>
                  <a:cxn ang="0">
                    <a:pos x="22" y="205"/>
                  </a:cxn>
                  <a:cxn ang="0">
                    <a:pos x="99" y="280"/>
                  </a:cxn>
                </a:cxnLst>
                <a:rect l="0" t="0" r="r" b="b"/>
                <a:pathLst>
                  <a:path w="196" h="280">
                    <a:moveTo>
                      <a:pt x="99" y="280"/>
                    </a:moveTo>
                    <a:lnTo>
                      <a:pt x="146" y="235"/>
                    </a:lnTo>
                    <a:lnTo>
                      <a:pt x="196" y="190"/>
                    </a:lnTo>
                    <a:lnTo>
                      <a:pt x="0" y="0"/>
                    </a:lnTo>
                    <a:lnTo>
                      <a:pt x="7" y="103"/>
                    </a:lnTo>
                    <a:lnTo>
                      <a:pt x="22" y="205"/>
                    </a:lnTo>
                    <a:lnTo>
                      <a:pt x="99" y="280"/>
                    </a:lnTo>
                    <a:close/>
                  </a:path>
                </a:pathLst>
              </a:custGeom>
              <a:solidFill>
                <a:srgbClr val="E0E0E0"/>
              </a:solidFill>
              <a:ln w="9525">
                <a:noFill/>
                <a:round/>
                <a:headEnd/>
                <a:tailEnd/>
              </a:ln>
            </p:spPr>
            <p:txBody>
              <a:bodyPr/>
              <a:lstStyle/>
              <a:p>
                <a:pPr>
                  <a:defRPr/>
                </a:pPr>
                <a:endParaRPr lang="en-US" dirty="0"/>
              </a:p>
            </p:txBody>
          </p:sp>
          <p:sp>
            <p:nvSpPr>
              <p:cNvPr id="894" name="Freeform 1151"/>
              <p:cNvSpPr>
                <a:spLocks/>
              </p:cNvSpPr>
              <p:nvPr/>
            </p:nvSpPr>
            <p:spPr bwMode="auto">
              <a:xfrm>
                <a:off x="138" y="102"/>
                <a:ext cx="32" cy="38"/>
              </a:xfrm>
              <a:custGeom>
                <a:avLst/>
                <a:gdLst/>
                <a:ahLst/>
                <a:cxnLst>
                  <a:cxn ang="0">
                    <a:pos x="153" y="334"/>
                  </a:cxn>
                  <a:cxn ang="0">
                    <a:pos x="209" y="284"/>
                  </a:cxn>
                  <a:cxn ang="0">
                    <a:pos x="253" y="246"/>
                  </a:cxn>
                  <a:cxn ang="0">
                    <a:pos x="0" y="0"/>
                  </a:cxn>
                  <a:cxn ang="0">
                    <a:pos x="5" y="81"/>
                  </a:cxn>
                  <a:cxn ang="0">
                    <a:pos x="14" y="197"/>
                  </a:cxn>
                  <a:cxn ang="0">
                    <a:pos x="154" y="334"/>
                  </a:cxn>
                  <a:cxn ang="0">
                    <a:pos x="153" y="334"/>
                  </a:cxn>
                </a:cxnLst>
                <a:rect l="0" t="0" r="r" b="b"/>
                <a:pathLst>
                  <a:path w="253" h="334">
                    <a:moveTo>
                      <a:pt x="153" y="334"/>
                    </a:moveTo>
                    <a:lnTo>
                      <a:pt x="209" y="284"/>
                    </a:lnTo>
                    <a:lnTo>
                      <a:pt x="253" y="246"/>
                    </a:lnTo>
                    <a:lnTo>
                      <a:pt x="0" y="0"/>
                    </a:lnTo>
                    <a:lnTo>
                      <a:pt x="5" y="81"/>
                    </a:lnTo>
                    <a:lnTo>
                      <a:pt x="14" y="197"/>
                    </a:lnTo>
                    <a:lnTo>
                      <a:pt x="154" y="334"/>
                    </a:lnTo>
                    <a:lnTo>
                      <a:pt x="153" y="334"/>
                    </a:lnTo>
                    <a:close/>
                  </a:path>
                </a:pathLst>
              </a:custGeom>
              <a:solidFill>
                <a:srgbClr val="D1D1D1"/>
              </a:solidFill>
              <a:ln w="9525">
                <a:noFill/>
                <a:round/>
                <a:headEnd/>
                <a:tailEnd/>
              </a:ln>
            </p:spPr>
            <p:txBody>
              <a:bodyPr/>
              <a:lstStyle/>
              <a:p>
                <a:pPr>
                  <a:defRPr/>
                </a:pPr>
                <a:endParaRPr lang="en-US" dirty="0"/>
              </a:p>
            </p:txBody>
          </p:sp>
          <p:sp>
            <p:nvSpPr>
              <p:cNvPr id="895" name="Freeform 1152"/>
              <p:cNvSpPr>
                <a:spLocks/>
              </p:cNvSpPr>
              <p:nvPr/>
            </p:nvSpPr>
            <p:spPr bwMode="auto">
              <a:xfrm>
                <a:off x="138" y="95"/>
                <a:ext cx="39" cy="40"/>
              </a:xfrm>
              <a:custGeom>
                <a:avLst/>
                <a:gdLst/>
                <a:ahLst/>
                <a:cxnLst>
                  <a:cxn ang="0">
                    <a:pos x="206" y="357"/>
                  </a:cxn>
                  <a:cxn ang="0">
                    <a:pos x="212" y="352"/>
                  </a:cxn>
                  <a:cxn ang="0">
                    <a:pos x="272" y="302"/>
                  </a:cxn>
                  <a:cxn ang="0">
                    <a:pos x="311" y="276"/>
                  </a:cxn>
                  <a:cxn ang="0">
                    <a:pos x="28" y="0"/>
                  </a:cxn>
                  <a:cxn ang="0">
                    <a:pos x="25" y="3"/>
                  </a:cxn>
                  <a:cxn ang="0">
                    <a:pos x="0" y="32"/>
                  </a:cxn>
                  <a:cxn ang="0">
                    <a:pos x="8" y="149"/>
                  </a:cxn>
                  <a:cxn ang="0">
                    <a:pos x="10" y="167"/>
                  </a:cxn>
                  <a:cxn ang="0">
                    <a:pos x="206" y="357"/>
                  </a:cxn>
                </a:cxnLst>
                <a:rect l="0" t="0" r="r" b="b"/>
                <a:pathLst>
                  <a:path w="311" h="357">
                    <a:moveTo>
                      <a:pt x="206" y="357"/>
                    </a:moveTo>
                    <a:lnTo>
                      <a:pt x="212" y="352"/>
                    </a:lnTo>
                    <a:lnTo>
                      <a:pt x="272" y="302"/>
                    </a:lnTo>
                    <a:lnTo>
                      <a:pt x="311" y="276"/>
                    </a:lnTo>
                    <a:lnTo>
                      <a:pt x="28" y="0"/>
                    </a:lnTo>
                    <a:lnTo>
                      <a:pt x="25" y="3"/>
                    </a:lnTo>
                    <a:lnTo>
                      <a:pt x="0" y="32"/>
                    </a:lnTo>
                    <a:lnTo>
                      <a:pt x="8" y="149"/>
                    </a:lnTo>
                    <a:lnTo>
                      <a:pt x="10" y="167"/>
                    </a:lnTo>
                    <a:lnTo>
                      <a:pt x="206" y="357"/>
                    </a:lnTo>
                    <a:close/>
                  </a:path>
                </a:pathLst>
              </a:custGeom>
              <a:solidFill>
                <a:srgbClr val="C2C2C2"/>
              </a:solidFill>
              <a:ln w="9525">
                <a:noFill/>
                <a:round/>
                <a:headEnd/>
                <a:tailEnd/>
              </a:ln>
            </p:spPr>
            <p:txBody>
              <a:bodyPr/>
              <a:lstStyle/>
              <a:p>
                <a:pPr>
                  <a:defRPr/>
                </a:pPr>
                <a:endParaRPr lang="en-US" dirty="0"/>
              </a:p>
            </p:txBody>
          </p:sp>
          <p:sp>
            <p:nvSpPr>
              <p:cNvPr id="896" name="Freeform 1153"/>
              <p:cNvSpPr>
                <a:spLocks/>
              </p:cNvSpPr>
              <p:nvPr/>
            </p:nvSpPr>
            <p:spPr bwMode="auto">
              <a:xfrm>
                <a:off x="138" y="90"/>
                <a:ext cx="46" cy="40"/>
              </a:xfrm>
              <a:custGeom>
                <a:avLst/>
                <a:gdLst/>
                <a:ahLst/>
                <a:cxnLst>
                  <a:cxn ang="0">
                    <a:pos x="256" y="359"/>
                  </a:cxn>
                  <a:cxn ang="0">
                    <a:pos x="272" y="347"/>
                  </a:cxn>
                  <a:cxn ang="0">
                    <a:pos x="339" y="303"/>
                  </a:cxn>
                  <a:cxn ang="0">
                    <a:pos x="368" y="284"/>
                  </a:cxn>
                  <a:cxn ang="0">
                    <a:pos x="76" y="0"/>
                  </a:cxn>
                  <a:cxn ang="0">
                    <a:pos x="55" y="17"/>
                  </a:cxn>
                  <a:cxn ang="0">
                    <a:pos x="25" y="48"/>
                  </a:cxn>
                  <a:cxn ang="0">
                    <a:pos x="0" y="77"/>
                  </a:cxn>
                  <a:cxn ang="0">
                    <a:pos x="3" y="113"/>
                  </a:cxn>
                  <a:cxn ang="0">
                    <a:pos x="256" y="359"/>
                  </a:cxn>
                </a:cxnLst>
                <a:rect l="0" t="0" r="r" b="b"/>
                <a:pathLst>
                  <a:path w="368" h="359">
                    <a:moveTo>
                      <a:pt x="256" y="359"/>
                    </a:moveTo>
                    <a:lnTo>
                      <a:pt x="272" y="347"/>
                    </a:lnTo>
                    <a:lnTo>
                      <a:pt x="339" y="303"/>
                    </a:lnTo>
                    <a:lnTo>
                      <a:pt x="368" y="284"/>
                    </a:lnTo>
                    <a:lnTo>
                      <a:pt x="76" y="0"/>
                    </a:lnTo>
                    <a:lnTo>
                      <a:pt x="55" y="17"/>
                    </a:lnTo>
                    <a:lnTo>
                      <a:pt x="25" y="48"/>
                    </a:lnTo>
                    <a:lnTo>
                      <a:pt x="0" y="77"/>
                    </a:lnTo>
                    <a:lnTo>
                      <a:pt x="3" y="113"/>
                    </a:lnTo>
                    <a:lnTo>
                      <a:pt x="256" y="359"/>
                    </a:lnTo>
                    <a:close/>
                  </a:path>
                </a:pathLst>
              </a:custGeom>
              <a:solidFill>
                <a:srgbClr val="B2B2B2"/>
              </a:solidFill>
              <a:ln w="9525">
                <a:noFill/>
                <a:round/>
                <a:headEnd/>
                <a:tailEnd/>
              </a:ln>
            </p:spPr>
            <p:txBody>
              <a:bodyPr/>
              <a:lstStyle/>
              <a:p>
                <a:pPr>
                  <a:defRPr/>
                </a:pPr>
                <a:endParaRPr lang="en-US" dirty="0"/>
              </a:p>
            </p:txBody>
          </p:sp>
          <p:sp>
            <p:nvSpPr>
              <p:cNvPr id="897" name="Freeform 1154"/>
              <p:cNvSpPr>
                <a:spLocks/>
              </p:cNvSpPr>
              <p:nvPr/>
            </p:nvSpPr>
            <p:spPr bwMode="auto">
              <a:xfrm>
                <a:off x="141" y="85"/>
                <a:ext cx="50" cy="41"/>
              </a:xfrm>
              <a:custGeom>
                <a:avLst/>
                <a:gdLst/>
                <a:ahLst/>
                <a:cxnLst>
                  <a:cxn ang="0">
                    <a:pos x="283" y="363"/>
                  </a:cxn>
                  <a:cxn ang="0">
                    <a:pos x="311" y="345"/>
                  </a:cxn>
                  <a:cxn ang="0">
                    <a:pos x="375" y="303"/>
                  </a:cxn>
                  <a:cxn ang="0">
                    <a:pos x="398" y="291"/>
                  </a:cxn>
                  <a:cxn ang="0">
                    <a:pos x="99" y="0"/>
                  </a:cxn>
                  <a:cxn ang="0">
                    <a:pos x="66" y="25"/>
                  </a:cxn>
                  <a:cxn ang="0">
                    <a:pos x="27" y="59"/>
                  </a:cxn>
                  <a:cxn ang="0">
                    <a:pos x="0" y="87"/>
                  </a:cxn>
                  <a:cxn ang="0">
                    <a:pos x="283" y="363"/>
                  </a:cxn>
                </a:cxnLst>
                <a:rect l="0" t="0" r="r" b="b"/>
                <a:pathLst>
                  <a:path w="398" h="363">
                    <a:moveTo>
                      <a:pt x="283" y="363"/>
                    </a:moveTo>
                    <a:lnTo>
                      <a:pt x="311" y="345"/>
                    </a:lnTo>
                    <a:lnTo>
                      <a:pt x="375" y="303"/>
                    </a:lnTo>
                    <a:lnTo>
                      <a:pt x="398" y="291"/>
                    </a:lnTo>
                    <a:lnTo>
                      <a:pt x="99" y="0"/>
                    </a:lnTo>
                    <a:lnTo>
                      <a:pt x="66" y="25"/>
                    </a:lnTo>
                    <a:lnTo>
                      <a:pt x="27" y="59"/>
                    </a:lnTo>
                    <a:lnTo>
                      <a:pt x="0" y="87"/>
                    </a:lnTo>
                    <a:lnTo>
                      <a:pt x="283" y="363"/>
                    </a:lnTo>
                    <a:close/>
                  </a:path>
                </a:pathLst>
              </a:custGeom>
              <a:solidFill>
                <a:srgbClr val="A3A3A3"/>
              </a:solidFill>
              <a:ln w="9525">
                <a:noFill/>
                <a:round/>
                <a:headEnd/>
                <a:tailEnd/>
              </a:ln>
            </p:spPr>
            <p:txBody>
              <a:bodyPr/>
              <a:lstStyle/>
              <a:p>
                <a:pPr>
                  <a:defRPr/>
                </a:pPr>
                <a:endParaRPr lang="en-US" dirty="0"/>
              </a:p>
            </p:txBody>
          </p:sp>
          <p:sp>
            <p:nvSpPr>
              <p:cNvPr id="898" name="Freeform 1155"/>
              <p:cNvSpPr>
                <a:spLocks/>
              </p:cNvSpPr>
              <p:nvPr/>
            </p:nvSpPr>
            <p:spPr bwMode="auto">
              <a:xfrm>
                <a:off x="147" y="81"/>
                <a:ext cx="52" cy="40"/>
              </a:xfrm>
              <a:custGeom>
                <a:avLst/>
                <a:gdLst/>
                <a:ahLst/>
                <a:cxnLst>
                  <a:cxn ang="0">
                    <a:pos x="292" y="365"/>
                  </a:cxn>
                  <a:cxn ang="0">
                    <a:pos x="327" y="342"/>
                  </a:cxn>
                  <a:cxn ang="0">
                    <a:pos x="394" y="307"/>
                  </a:cxn>
                  <a:cxn ang="0">
                    <a:pos x="411" y="297"/>
                  </a:cxn>
                  <a:cxn ang="0">
                    <a:pos x="105" y="0"/>
                  </a:cxn>
                  <a:cxn ang="0">
                    <a:pos x="63" y="31"/>
                  </a:cxn>
                  <a:cxn ang="0">
                    <a:pos x="18" y="64"/>
                  </a:cxn>
                  <a:cxn ang="0">
                    <a:pos x="0" y="81"/>
                  </a:cxn>
                  <a:cxn ang="0">
                    <a:pos x="292" y="365"/>
                  </a:cxn>
                </a:cxnLst>
                <a:rect l="0" t="0" r="r" b="b"/>
                <a:pathLst>
                  <a:path w="411" h="365">
                    <a:moveTo>
                      <a:pt x="292" y="365"/>
                    </a:moveTo>
                    <a:lnTo>
                      <a:pt x="327" y="342"/>
                    </a:lnTo>
                    <a:lnTo>
                      <a:pt x="394" y="307"/>
                    </a:lnTo>
                    <a:lnTo>
                      <a:pt x="411" y="297"/>
                    </a:lnTo>
                    <a:lnTo>
                      <a:pt x="105" y="0"/>
                    </a:lnTo>
                    <a:lnTo>
                      <a:pt x="63" y="31"/>
                    </a:lnTo>
                    <a:lnTo>
                      <a:pt x="18" y="64"/>
                    </a:lnTo>
                    <a:lnTo>
                      <a:pt x="0" y="81"/>
                    </a:lnTo>
                    <a:lnTo>
                      <a:pt x="292" y="365"/>
                    </a:lnTo>
                    <a:close/>
                  </a:path>
                </a:pathLst>
              </a:custGeom>
              <a:solidFill>
                <a:srgbClr val="949494"/>
              </a:solidFill>
              <a:ln w="9525">
                <a:noFill/>
                <a:round/>
                <a:headEnd/>
                <a:tailEnd/>
              </a:ln>
            </p:spPr>
            <p:txBody>
              <a:bodyPr/>
              <a:lstStyle/>
              <a:p>
                <a:pPr>
                  <a:defRPr/>
                </a:pPr>
                <a:endParaRPr lang="en-US" dirty="0"/>
              </a:p>
            </p:txBody>
          </p:sp>
          <p:sp>
            <p:nvSpPr>
              <p:cNvPr id="899" name="Freeform 1156"/>
              <p:cNvSpPr>
                <a:spLocks/>
              </p:cNvSpPr>
              <p:nvPr/>
            </p:nvSpPr>
            <p:spPr bwMode="auto">
              <a:xfrm>
                <a:off x="154" y="77"/>
                <a:ext cx="53" cy="41"/>
              </a:xfrm>
              <a:custGeom>
                <a:avLst/>
                <a:gdLst/>
                <a:ahLst/>
                <a:cxnLst>
                  <a:cxn ang="0">
                    <a:pos x="299" y="366"/>
                  </a:cxn>
                  <a:cxn ang="0">
                    <a:pos x="343" y="343"/>
                  </a:cxn>
                  <a:cxn ang="0">
                    <a:pos x="412" y="307"/>
                  </a:cxn>
                  <a:cxn ang="0">
                    <a:pos x="425" y="302"/>
                  </a:cxn>
                  <a:cxn ang="0">
                    <a:pos x="113" y="0"/>
                  </a:cxn>
                  <a:cxn ang="0">
                    <a:pos x="57" y="34"/>
                  </a:cxn>
                  <a:cxn ang="0">
                    <a:pos x="12" y="67"/>
                  </a:cxn>
                  <a:cxn ang="0">
                    <a:pos x="0" y="75"/>
                  </a:cxn>
                  <a:cxn ang="0">
                    <a:pos x="299" y="366"/>
                  </a:cxn>
                </a:cxnLst>
                <a:rect l="0" t="0" r="r" b="b"/>
                <a:pathLst>
                  <a:path w="425" h="366">
                    <a:moveTo>
                      <a:pt x="299" y="366"/>
                    </a:moveTo>
                    <a:lnTo>
                      <a:pt x="343" y="343"/>
                    </a:lnTo>
                    <a:lnTo>
                      <a:pt x="412" y="307"/>
                    </a:lnTo>
                    <a:lnTo>
                      <a:pt x="425" y="302"/>
                    </a:lnTo>
                    <a:lnTo>
                      <a:pt x="113" y="0"/>
                    </a:lnTo>
                    <a:lnTo>
                      <a:pt x="57" y="34"/>
                    </a:lnTo>
                    <a:lnTo>
                      <a:pt x="12" y="67"/>
                    </a:lnTo>
                    <a:lnTo>
                      <a:pt x="0" y="75"/>
                    </a:lnTo>
                    <a:lnTo>
                      <a:pt x="299" y="366"/>
                    </a:lnTo>
                    <a:close/>
                  </a:path>
                </a:pathLst>
              </a:custGeom>
              <a:solidFill>
                <a:srgbClr val="858585"/>
              </a:solidFill>
              <a:ln w="9525">
                <a:noFill/>
                <a:round/>
                <a:headEnd/>
                <a:tailEnd/>
              </a:ln>
            </p:spPr>
            <p:txBody>
              <a:bodyPr/>
              <a:lstStyle/>
              <a:p>
                <a:pPr>
                  <a:defRPr/>
                </a:pPr>
                <a:endParaRPr lang="en-US" dirty="0"/>
              </a:p>
            </p:txBody>
          </p:sp>
          <p:sp>
            <p:nvSpPr>
              <p:cNvPr id="900" name="Freeform 1157"/>
              <p:cNvSpPr>
                <a:spLocks/>
              </p:cNvSpPr>
              <p:nvPr/>
            </p:nvSpPr>
            <p:spPr bwMode="auto">
              <a:xfrm>
                <a:off x="160" y="73"/>
                <a:ext cx="55" cy="41"/>
              </a:xfrm>
              <a:custGeom>
                <a:avLst/>
                <a:gdLst/>
                <a:ahLst/>
                <a:cxnLst>
                  <a:cxn ang="0">
                    <a:pos x="306" y="366"/>
                  </a:cxn>
                  <a:cxn ang="0">
                    <a:pos x="358" y="340"/>
                  </a:cxn>
                  <a:cxn ang="0">
                    <a:pos x="424" y="313"/>
                  </a:cxn>
                  <a:cxn ang="0">
                    <a:pos x="438" y="309"/>
                  </a:cxn>
                  <a:cxn ang="0">
                    <a:pos x="120" y="0"/>
                  </a:cxn>
                  <a:cxn ang="0">
                    <a:pos x="115" y="2"/>
                  </a:cxn>
                  <a:cxn ang="0">
                    <a:pos x="59" y="33"/>
                  </a:cxn>
                  <a:cxn ang="0">
                    <a:pos x="3" y="67"/>
                  </a:cxn>
                  <a:cxn ang="0">
                    <a:pos x="0" y="69"/>
                  </a:cxn>
                  <a:cxn ang="0">
                    <a:pos x="306" y="366"/>
                  </a:cxn>
                </a:cxnLst>
                <a:rect l="0" t="0" r="r" b="b"/>
                <a:pathLst>
                  <a:path w="438" h="366">
                    <a:moveTo>
                      <a:pt x="306" y="366"/>
                    </a:moveTo>
                    <a:lnTo>
                      <a:pt x="358" y="340"/>
                    </a:lnTo>
                    <a:lnTo>
                      <a:pt x="424" y="313"/>
                    </a:lnTo>
                    <a:lnTo>
                      <a:pt x="438" y="309"/>
                    </a:lnTo>
                    <a:lnTo>
                      <a:pt x="120" y="0"/>
                    </a:lnTo>
                    <a:lnTo>
                      <a:pt x="115" y="2"/>
                    </a:lnTo>
                    <a:lnTo>
                      <a:pt x="59" y="33"/>
                    </a:lnTo>
                    <a:lnTo>
                      <a:pt x="3" y="67"/>
                    </a:lnTo>
                    <a:lnTo>
                      <a:pt x="0" y="69"/>
                    </a:lnTo>
                    <a:lnTo>
                      <a:pt x="306" y="366"/>
                    </a:lnTo>
                    <a:close/>
                  </a:path>
                </a:pathLst>
              </a:custGeom>
              <a:solidFill>
                <a:srgbClr val="757575"/>
              </a:solidFill>
              <a:ln w="9525">
                <a:noFill/>
                <a:round/>
                <a:headEnd/>
                <a:tailEnd/>
              </a:ln>
            </p:spPr>
            <p:txBody>
              <a:bodyPr/>
              <a:lstStyle/>
              <a:p>
                <a:pPr>
                  <a:defRPr/>
                </a:pPr>
                <a:endParaRPr lang="en-US" dirty="0"/>
              </a:p>
            </p:txBody>
          </p:sp>
          <p:sp>
            <p:nvSpPr>
              <p:cNvPr id="901" name="Freeform 1158"/>
              <p:cNvSpPr>
                <a:spLocks/>
              </p:cNvSpPr>
              <p:nvPr/>
            </p:nvSpPr>
            <p:spPr bwMode="auto">
              <a:xfrm>
                <a:off x="168" y="70"/>
                <a:ext cx="56" cy="40"/>
              </a:xfrm>
              <a:custGeom>
                <a:avLst/>
                <a:gdLst/>
                <a:ahLst/>
                <a:cxnLst>
                  <a:cxn ang="0">
                    <a:pos x="311" y="366"/>
                  </a:cxn>
                  <a:cxn ang="0">
                    <a:pos x="364" y="344"/>
                  </a:cxn>
                  <a:cxn ang="0">
                    <a:pos x="431" y="323"/>
                  </a:cxn>
                  <a:cxn ang="0">
                    <a:pos x="450" y="318"/>
                  </a:cxn>
                  <a:cxn ang="0">
                    <a:pos x="124" y="0"/>
                  </a:cxn>
                  <a:cxn ang="0">
                    <a:pos x="115" y="4"/>
                  </a:cxn>
                  <a:cxn ang="0">
                    <a:pos x="55" y="33"/>
                  </a:cxn>
                  <a:cxn ang="0">
                    <a:pos x="0" y="64"/>
                  </a:cxn>
                  <a:cxn ang="0">
                    <a:pos x="311" y="366"/>
                  </a:cxn>
                </a:cxnLst>
                <a:rect l="0" t="0" r="r" b="b"/>
                <a:pathLst>
                  <a:path w="450" h="366">
                    <a:moveTo>
                      <a:pt x="311" y="366"/>
                    </a:moveTo>
                    <a:lnTo>
                      <a:pt x="364" y="344"/>
                    </a:lnTo>
                    <a:lnTo>
                      <a:pt x="431" y="323"/>
                    </a:lnTo>
                    <a:lnTo>
                      <a:pt x="450" y="318"/>
                    </a:lnTo>
                    <a:lnTo>
                      <a:pt x="124" y="0"/>
                    </a:lnTo>
                    <a:lnTo>
                      <a:pt x="115" y="4"/>
                    </a:lnTo>
                    <a:lnTo>
                      <a:pt x="55" y="33"/>
                    </a:lnTo>
                    <a:lnTo>
                      <a:pt x="0" y="64"/>
                    </a:lnTo>
                    <a:lnTo>
                      <a:pt x="311" y="366"/>
                    </a:lnTo>
                    <a:close/>
                  </a:path>
                </a:pathLst>
              </a:custGeom>
              <a:solidFill>
                <a:srgbClr val="666666"/>
              </a:solidFill>
              <a:ln w="9525">
                <a:noFill/>
                <a:round/>
                <a:headEnd/>
                <a:tailEnd/>
              </a:ln>
            </p:spPr>
            <p:txBody>
              <a:bodyPr/>
              <a:lstStyle/>
              <a:p>
                <a:pPr>
                  <a:defRPr/>
                </a:pPr>
                <a:endParaRPr lang="en-US" dirty="0"/>
              </a:p>
            </p:txBody>
          </p:sp>
          <p:sp>
            <p:nvSpPr>
              <p:cNvPr id="902" name="Freeform 1159"/>
              <p:cNvSpPr>
                <a:spLocks/>
              </p:cNvSpPr>
              <p:nvPr/>
            </p:nvSpPr>
            <p:spPr bwMode="auto">
              <a:xfrm>
                <a:off x="175" y="67"/>
                <a:ext cx="59" cy="41"/>
              </a:xfrm>
              <a:custGeom>
                <a:avLst/>
                <a:gdLst/>
                <a:ahLst/>
                <a:cxnLst>
                  <a:cxn ang="0">
                    <a:pos x="318" y="368"/>
                  </a:cxn>
                  <a:cxn ang="0">
                    <a:pos x="371" y="351"/>
                  </a:cxn>
                  <a:cxn ang="0">
                    <a:pos x="435" y="336"/>
                  </a:cxn>
                  <a:cxn ang="0">
                    <a:pos x="469" y="330"/>
                  </a:cxn>
                  <a:cxn ang="0">
                    <a:pos x="129" y="0"/>
                  </a:cxn>
                  <a:cxn ang="0">
                    <a:pos x="115" y="7"/>
                  </a:cxn>
                  <a:cxn ang="0">
                    <a:pos x="55" y="32"/>
                  </a:cxn>
                  <a:cxn ang="0">
                    <a:pos x="0" y="59"/>
                  </a:cxn>
                  <a:cxn ang="0">
                    <a:pos x="318" y="368"/>
                  </a:cxn>
                </a:cxnLst>
                <a:rect l="0" t="0" r="r" b="b"/>
                <a:pathLst>
                  <a:path w="469" h="368">
                    <a:moveTo>
                      <a:pt x="318" y="368"/>
                    </a:moveTo>
                    <a:lnTo>
                      <a:pt x="371" y="351"/>
                    </a:lnTo>
                    <a:lnTo>
                      <a:pt x="435" y="336"/>
                    </a:lnTo>
                    <a:lnTo>
                      <a:pt x="469" y="330"/>
                    </a:lnTo>
                    <a:lnTo>
                      <a:pt x="129" y="0"/>
                    </a:lnTo>
                    <a:lnTo>
                      <a:pt x="115" y="7"/>
                    </a:lnTo>
                    <a:lnTo>
                      <a:pt x="55" y="32"/>
                    </a:lnTo>
                    <a:lnTo>
                      <a:pt x="0" y="59"/>
                    </a:lnTo>
                    <a:lnTo>
                      <a:pt x="318" y="368"/>
                    </a:lnTo>
                    <a:close/>
                  </a:path>
                </a:pathLst>
              </a:custGeom>
              <a:solidFill>
                <a:srgbClr val="757575"/>
              </a:solidFill>
              <a:ln w="9525">
                <a:noFill/>
                <a:round/>
                <a:headEnd/>
                <a:tailEnd/>
              </a:ln>
            </p:spPr>
            <p:txBody>
              <a:bodyPr/>
              <a:lstStyle/>
              <a:p>
                <a:pPr>
                  <a:defRPr/>
                </a:pPr>
                <a:endParaRPr lang="en-US" dirty="0"/>
              </a:p>
            </p:txBody>
          </p:sp>
          <p:sp>
            <p:nvSpPr>
              <p:cNvPr id="903" name="Freeform 1160"/>
              <p:cNvSpPr>
                <a:spLocks/>
              </p:cNvSpPr>
              <p:nvPr/>
            </p:nvSpPr>
            <p:spPr bwMode="auto">
              <a:xfrm>
                <a:off x="183" y="64"/>
                <a:ext cx="62" cy="41"/>
              </a:xfrm>
              <a:custGeom>
                <a:avLst/>
                <a:gdLst/>
                <a:ahLst/>
                <a:cxnLst>
                  <a:cxn ang="0">
                    <a:pos x="326" y="371"/>
                  </a:cxn>
                  <a:cxn ang="0">
                    <a:pos x="371" y="361"/>
                  </a:cxn>
                  <a:cxn ang="0">
                    <a:pos x="436" y="351"/>
                  </a:cxn>
                  <a:cxn ang="0">
                    <a:pos x="495" y="351"/>
                  </a:cxn>
                  <a:cxn ang="0">
                    <a:pos x="134" y="0"/>
                  </a:cxn>
                  <a:cxn ang="0">
                    <a:pos x="114" y="6"/>
                  </a:cxn>
                  <a:cxn ang="0">
                    <a:pos x="51" y="32"/>
                  </a:cxn>
                  <a:cxn ang="0">
                    <a:pos x="0" y="53"/>
                  </a:cxn>
                  <a:cxn ang="0">
                    <a:pos x="326" y="371"/>
                  </a:cxn>
                </a:cxnLst>
                <a:rect l="0" t="0" r="r" b="b"/>
                <a:pathLst>
                  <a:path w="495" h="371">
                    <a:moveTo>
                      <a:pt x="326" y="371"/>
                    </a:moveTo>
                    <a:lnTo>
                      <a:pt x="371" y="361"/>
                    </a:lnTo>
                    <a:lnTo>
                      <a:pt x="436" y="351"/>
                    </a:lnTo>
                    <a:lnTo>
                      <a:pt x="495" y="351"/>
                    </a:lnTo>
                    <a:lnTo>
                      <a:pt x="134" y="0"/>
                    </a:lnTo>
                    <a:lnTo>
                      <a:pt x="114" y="6"/>
                    </a:lnTo>
                    <a:lnTo>
                      <a:pt x="51" y="32"/>
                    </a:lnTo>
                    <a:lnTo>
                      <a:pt x="0" y="53"/>
                    </a:lnTo>
                    <a:lnTo>
                      <a:pt x="326" y="371"/>
                    </a:lnTo>
                    <a:close/>
                  </a:path>
                </a:pathLst>
              </a:custGeom>
              <a:solidFill>
                <a:srgbClr val="858585"/>
              </a:solidFill>
              <a:ln w="9525">
                <a:noFill/>
                <a:round/>
                <a:headEnd/>
                <a:tailEnd/>
              </a:ln>
            </p:spPr>
            <p:txBody>
              <a:bodyPr/>
              <a:lstStyle/>
              <a:p>
                <a:pPr>
                  <a:defRPr/>
                </a:pPr>
                <a:endParaRPr lang="en-US" dirty="0"/>
              </a:p>
            </p:txBody>
          </p:sp>
          <p:sp>
            <p:nvSpPr>
              <p:cNvPr id="904" name="Freeform 1161"/>
              <p:cNvSpPr>
                <a:spLocks/>
              </p:cNvSpPr>
              <p:nvPr/>
            </p:nvSpPr>
            <p:spPr bwMode="auto">
              <a:xfrm>
                <a:off x="191" y="62"/>
                <a:ext cx="69" cy="44"/>
              </a:xfrm>
              <a:custGeom>
                <a:avLst/>
                <a:gdLst/>
                <a:ahLst/>
                <a:cxnLst>
                  <a:cxn ang="0">
                    <a:pos x="340" y="376"/>
                  </a:cxn>
                  <a:cxn ang="0">
                    <a:pos x="371" y="372"/>
                  </a:cxn>
                  <a:cxn ang="0">
                    <a:pos x="431" y="372"/>
                  </a:cxn>
                  <a:cxn ang="0">
                    <a:pos x="487" y="376"/>
                  </a:cxn>
                  <a:cxn ang="0">
                    <a:pos x="536" y="391"/>
                  </a:cxn>
                  <a:cxn ang="0">
                    <a:pos x="549" y="396"/>
                  </a:cxn>
                  <a:cxn ang="0">
                    <a:pos x="142" y="0"/>
                  </a:cxn>
                  <a:cxn ang="0">
                    <a:pos x="111" y="9"/>
                  </a:cxn>
                  <a:cxn ang="0">
                    <a:pos x="49" y="27"/>
                  </a:cxn>
                  <a:cxn ang="0">
                    <a:pos x="0" y="46"/>
                  </a:cxn>
                  <a:cxn ang="0">
                    <a:pos x="340" y="376"/>
                  </a:cxn>
                </a:cxnLst>
                <a:rect l="0" t="0" r="r" b="b"/>
                <a:pathLst>
                  <a:path w="549" h="396">
                    <a:moveTo>
                      <a:pt x="340" y="376"/>
                    </a:moveTo>
                    <a:lnTo>
                      <a:pt x="371" y="372"/>
                    </a:lnTo>
                    <a:lnTo>
                      <a:pt x="431" y="372"/>
                    </a:lnTo>
                    <a:lnTo>
                      <a:pt x="487" y="376"/>
                    </a:lnTo>
                    <a:lnTo>
                      <a:pt x="536" y="391"/>
                    </a:lnTo>
                    <a:lnTo>
                      <a:pt x="549" y="396"/>
                    </a:lnTo>
                    <a:lnTo>
                      <a:pt x="142" y="0"/>
                    </a:lnTo>
                    <a:lnTo>
                      <a:pt x="111" y="9"/>
                    </a:lnTo>
                    <a:lnTo>
                      <a:pt x="49" y="27"/>
                    </a:lnTo>
                    <a:lnTo>
                      <a:pt x="0" y="46"/>
                    </a:lnTo>
                    <a:lnTo>
                      <a:pt x="340" y="376"/>
                    </a:lnTo>
                    <a:close/>
                  </a:path>
                </a:pathLst>
              </a:custGeom>
              <a:solidFill>
                <a:srgbClr val="949494"/>
              </a:solidFill>
              <a:ln w="9525">
                <a:noFill/>
                <a:round/>
                <a:headEnd/>
                <a:tailEnd/>
              </a:ln>
            </p:spPr>
            <p:txBody>
              <a:bodyPr/>
              <a:lstStyle/>
              <a:p>
                <a:pPr>
                  <a:defRPr/>
                </a:pPr>
                <a:endParaRPr lang="en-US" dirty="0"/>
              </a:p>
            </p:txBody>
          </p:sp>
          <p:sp>
            <p:nvSpPr>
              <p:cNvPr id="905" name="Freeform 1162"/>
              <p:cNvSpPr>
                <a:spLocks/>
              </p:cNvSpPr>
              <p:nvPr/>
            </p:nvSpPr>
            <p:spPr bwMode="auto">
              <a:xfrm>
                <a:off x="200" y="60"/>
                <a:ext cx="65" cy="48"/>
              </a:xfrm>
              <a:custGeom>
                <a:avLst/>
                <a:gdLst/>
                <a:ahLst/>
                <a:cxnLst>
                  <a:cxn ang="0">
                    <a:pos x="361" y="386"/>
                  </a:cxn>
                  <a:cxn ang="0">
                    <a:pos x="362" y="386"/>
                  </a:cxn>
                  <a:cxn ang="0">
                    <a:pos x="418" y="390"/>
                  </a:cxn>
                  <a:cxn ang="0">
                    <a:pos x="467" y="405"/>
                  </a:cxn>
                  <a:cxn ang="0">
                    <a:pos x="516" y="428"/>
                  </a:cxn>
                  <a:cxn ang="0">
                    <a:pos x="480" y="328"/>
                  </a:cxn>
                  <a:cxn ang="0">
                    <a:pos x="476" y="314"/>
                  </a:cxn>
                  <a:cxn ang="0">
                    <a:pos x="152" y="0"/>
                  </a:cxn>
                  <a:cxn ang="0">
                    <a:pos x="106" y="6"/>
                  </a:cxn>
                  <a:cxn ang="0">
                    <a:pos x="42" y="23"/>
                  </a:cxn>
                  <a:cxn ang="0">
                    <a:pos x="0" y="35"/>
                  </a:cxn>
                  <a:cxn ang="0">
                    <a:pos x="361" y="386"/>
                  </a:cxn>
                </a:cxnLst>
                <a:rect l="0" t="0" r="r" b="b"/>
                <a:pathLst>
                  <a:path w="516" h="428">
                    <a:moveTo>
                      <a:pt x="361" y="386"/>
                    </a:moveTo>
                    <a:lnTo>
                      <a:pt x="362" y="386"/>
                    </a:lnTo>
                    <a:lnTo>
                      <a:pt x="418" y="390"/>
                    </a:lnTo>
                    <a:lnTo>
                      <a:pt x="467" y="405"/>
                    </a:lnTo>
                    <a:lnTo>
                      <a:pt x="516" y="428"/>
                    </a:lnTo>
                    <a:lnTo>
                      <a:pt x="480" y="328"/>
                    </a:lnTo>
                    <a:lnTo>
                      <a:pt x="476" y="314"/>
                    </a:lnTo>
                    <a:lnTo>
                      <a:pt x="152" y="0"/>
                    </a:lnTo>
                    <a:lnTo>
                      <a:pt x="106" y="6"/>
                    </a:lnTo>
                    <a:lnTo>
                      <a:pt x="42" y="23"/>
                    </a:lnTo>
                    <a:lnTo>
                      <a:pt x="0" y="35"/>
                    </a:lnTo>
                    <a:lnTo>
                      <a:pt x="361" y="386"/>
                    </a:lnTo>
                    <a:close/>
                  </a:path>
                </a:pathLst>
              </a:custGeom>
              <a:solidFill>
                <a:srgbClr val="A3A3A3"/>
              </a:solidFill>
              <a:ln w="9525">
                <a:noFill/>
                <a:round/>
                <a:headEnd/>
                <a:tailEnd/>
              </a:ln>
            </p:spPr>
            <p:txBody>
              <a:bodyPr/>
              <a:lstStyle/>
              <a:p>
                <a:pPr>
                  <a:defRPr/>
                </a:pPr>
                <a:endParaRPr lang="en-US" dirty="0"/>
              </a:p>
            </p:txBody>
          </p:sp>
          <p:sp>
            <p:nvSpPr>
              <p:cNvPr id="906" name="Freeform 1163"/>
              <p:cNvSpPr>
                <a:spLocks/>
              </p:cNvSpPr>
              <p:nvPr/>
            </p:nvSpPr>
            <p:spPr bwMode="auto">
              <a:xfrm>
                <a:off x="209" y="60"/>
                <a:ext cx="56" cy="48"/>
              </a:xfrm>
              <a:custGeom>
                <a:avLst/>
                <a:gdLst/>
                <a:ahLst/>
                <a:cxnLst>
                  <a:cxn ang="0">
                    <a:pos x="407" y="414"/>
                  </a:cxn>
                  <a:cxn ang="0">
                    <a:pos x="443" y="432"/>
                  </a:cxn>
                  <a:cxn ang="0">
                    <a:pos x="407" y="332"/>
                  </a:cxn>
                  <a:cxn ang="0">
                    <a:pos x="366" y="221"/>
                  </a:cxn>
                  <a:cxn ang="0">
                    <a:pos x="347" y="172"/>
                  </a:cxn>
                  <a:cxn ang="0">
                    <a:pos x="170" y="0"/>
                  </a:cxn>
                  <a:cxn ang="0">
                    <a:pos x="156" y="0"/>
                  </a:cxn>
                  <a:cxn ang="0">
                    <a:pos x="96" y="2"/>
                  </a:cxn>
                  <a:cxn ang="0">
                    <a:pos x="33" y="10"/>
                  </a:cxn>
                  <a:cxn ang="0">
                    <a:pos x="0" y="18"/>
                  </a:cxn>
                  <a:cxn ang="0">
                    <a:pos x="407" y="414"/>
                  </a:cxn>
                </a:cxnLst>
                <a:rect l="0" t="0" r="r" b="b"/>
                <a:pathLst>
                  <a:path w="443" h="432">
                    <a:moveTo>
                      <a:pt x="407" y="414"/>
                    </a:moveTo>
                    <a:lnTo>
                      <a:pt x="443" y="432"/>
                    </a:lnTo>
                    <a:lnTo>
                      <a:pt x="407" y="332"/>
                    </a:lnTo>
                    <a:lnTo>
                      <a:pt x="366" y="221"/>
                    </a:lnTo>
                    <a:lnTo>
                      <a:pt x="347" y="172"/>
                    </a:lnTo>
                    <a:lnTo>
                      <a:pt x="170" y="0"/>
                    </a:lnTo>
                    <a:lnTo>
                      <a:pt x="156" y="0"/>
                    </a:lnTo>
                    <a:lnTo>
                      <a:pt x="96" y="2"/>
                    </a:lnTo>
                    <a:lnTo>
                      <a:pt x="33" y="10"/>
                    </a:lnTo>
                    <a:lnTo>
                      <a:pt x="0" y="18"/>
                    </a:lnTo>
                    <a:lnTo>
                      <a:pt x="407" y="414"/>
                    </a:lnTo>
                    <a:close/>
                  </a:path>
                </a:pathLst>
              </a:custGeom>
              <a:solidFill>
                <a:srgbClr val="B2B2B2"/>
              </a:solidFill>
              <a:ln w="9525">
                <a:noFill/>
                <a:round/>
                <a:headEnd/>
                <a:tailEnd/>
              </a:ln>
            </p:spPr>
            <p:txBody>
              <a:bodyPr/>
              <a:lstStyle/>
              <a:p>
                <a:pPr>
                  <a:defRPr/>
                </a:pPr>
                <a:endParaRPr lang="en-US" dirty="0"/>
              </a:p>
            </p:txBody>
          </p:sp>
          <p:sp>
            <p:nvSpPr>
              <p:cNvPr id="907" name="Freeform 1164"/>
              <p:cNvSpPr>
                <a:spLocks/>
              </p:cNvSpPr>
              <p:nvPr/>
            </p:nvSpPr>
            <p:spPr bwMode="auto">
              <a:xfrm>
                <a:off x="219" y="60"/>
                <a:ext cx="40" cy="35"/>
              </a:xfrm>
              <a:custGeom>
                <a:avLst/>
                <a:gdLst/>
                <a:ahLst/>
                <a:cxnLst>
                  <a:cxn ang="0">
                    <a:pos x="324" y="318"/>
                  </a:cxn>
                  <a:cxn ang="0">
                    <a:pos x="287" y="221"/>
                  </a:cxn>
                  <a:cxn ang="0">
                    <a:pos x="242" y="112"/>
                  </a:cxn>
                  <a:cxn ang="0">
                    <a:pos x="190" y="10"/>
                  </a:cxn>
                  <a:cxn ang="0">
                    <a:pos x="135" y="0"/>
                  </a:cxn>
                  <a:cxn ang="0">
                    <a:pos x="77" y="0"/>
                  </a:cxn>
                  <a:cxn ang="0">
                    <a:pos x="17" y="2"/>
                  </a:cxn>
                  <a:cxn ang="0">
                    <a:pos x="0" y="4"/>
                  </a:cxn>
                  <a:cxn ang="0">
                    <a:pos x="324" y="318"/>
                  </a:cxn>
                </a:cxnLst>
                <a:rect l="0" t="0" r="r" b="b"/>
                <a:pathLst>
                  <a:path w="324" h="318">
                    <a:moveTo>
                      <a:pt x="324" y="318"/>
                    </a:moveTo>
                    <a:lnTo>
                      <a:pt x="287" y="221"/>
                    </a:lnTo>
                    <a:lnTo>
                      <a:pt x="242" y="112"/>
                    </a:lnTo>
                    <a:lnTo>
                      <a:pt x="190" y="10"/>
                    </a:lnTo>
                    <a:lnTo>
                      <a:pt x="135" y="0"/>
                    </a:lnTo>
                    <a:lnTo>
                      <a:pt x="77" y="0"/>
                    </a:lnTo>
                    <a:lnTo>
                      <a:pt x="17" y="2"/>
                    </a:lnTo>
                    <a:lnTo>
                      <a:pt x="0" y="4"/>
                    </a:lnTo>
                    <a:lnTo>
                      <a:pt x="324" y="318"/>
                    </a:lnTo>
                    <a:close/>
                  </a:path>
                </a:pathLst>
              </a:custGeom>
              <a:solidFill>
                <a:srgbClr val="C2C2C2"/>
              </a:solidFill>
              <a:ln w="9525">
                <a:noFill/>
                <a:round/>
                <a:headEnd/>
                <a:tailEnd/>
              </a:ln>
            </p:spPr>
            <p:txBody>
              <a:bodyPr/>
              <a:lstStyle/>
              <a:p>
                <a:pPr>
                  <a:defRPr/>
                </a:pPr>
                <a:endParaRPr lang="en-US" dirty="0"/>
              </a:p>
            </p:txBody>
          </p:sp>
          <p:sp>
            <p:nvSpPr>
              <p:cNvPr id="908" name="Freeform 1165"/>
              <p:cNvSpPr>
                <a:spLocks/>
              </p:cNvSpPr>
              <p:nvPr/>
            </p:nvSpPr>
            <p:spPr bwMode="auto">
              <a:xfrm>
                <a:off x="230" y="60"/>
                <a:ext cx="22" cy="19"/>
              </a:xfrm>
              <a:custGeom>
                <a:avLst/>
                <a:gdLst/>
                <a:ahLst/>
                <a:cxnLst>
                  <a:cxn ang="0">
                    <a:pos x="177" y="172"/>
                  </a:cxn>
                  <a:cxn ang="0">
                    <a:pos x="151" y="112"/>
                  </a:cxn>
                  <a:cxn ang="0">
                    <a:pos x="99" y="10"/>
                  </a:cxn>
                  <a:cxn ang="0">
                    <a:pos x="44" y="0"/>
                  </a:cxn>
                  <a:cxn ang="0">
                    <a:pos x="0" y="0"/>
                  </a:cxn>
                  <a:cxn ang="0">
                    <a:pos x="177" y="172"/>
                  </a:cxn>
                </a:cxnLst>
                <a:rect l="0" t="0" r="r" b="b"/>
                <a:pathLst>
                  <a:path w="177" h="172">
                    <a:moveTo>
                      <a:pt x="177" y="172"/>
                    </a:moveTo>
                    <a:lnTo>
                      <a:pt x="151" y="112"/>
                    </a:lnTo>
                    <a:lnTo>
                      <a:pt x="99" y="10"/>
                    </a:lnTo>
                    <a:lnTo>
                      <a:pt x="44" y="0"/>
                    </a:lnTo>
                    <a:lnTo>
                      <a:pt x="0" y="0"/>
                    </a:lnTo>
                    <a:lnTo>
                      <a:pt x="177" y="172"/>
                    </a:lnTo>
                    <a:close/>
                  </a:path>
                </a:pathLst>
              </a:custGeom>
              <a:solidFill>
                <a:srgbClr val="D1D1D1"/>
              </a:solidFill>
              <a:ln w="9525">
                <a:noFill/>
                <a:round/>
                <a:headEnd/>
                <a:tailEnd/>
              </a:ln>
            </p:spPr>
            <p:txBody>
              <a:bodyPr/>
              <a:lstStyle/>
              <a:p>
                <a:pPr>
                  <a:defRPr/>
                </a:pPr>
                <a:endParaRPr lang="en-US" dirty="0"/>
              </a:p>
            </p:txBody>
          </p:sp>
          <p:sp>
            <p:nvSpPr>
              <p:cNvPr id="909" name="Freeform 1166"/>
              <p:cNvSpPr>
                <a:spLocks/>
              </p:cNvSpPr>
              <p:nvPr/>
            </p:nvSpPr>
            <p:spPr bwMode="auto">
              <a:xfrm>
                <a:off x="4" y="404"/>
                <a:ext cx="20" cy="55"/>
              </a:xfrm>
              <a:custGeom>
                <a:avLst/>
                <a:gdLst/>
                <a:ahLst/>
                <a:cxnLst>
                  <a:cxn ang="0">
                    <a:pos x="159" y="155"/>
                  </a:cxn>
                  <a:cxn ang="0">
                    <a:pos x="121" y="232"/>
                  </a:cxn>
                  <a:cxn ang="0">
                    <a:pos x="56" y="363"/>
                  </a:cxn>
                  <a:cxn ang="0">
                    <a:pos x="0" y="497"/>
                  </a:cxn>
                  <a:cxn ang="0">
                    <a:pos x="0" y="368"/>
                  </a:cxn>
                  <a:cxn ang="0">
                    <a:pos x="0" y="234"/>
                  </a:cxn>
                  <a:cxn ang="0">
                    <a:pos x="0" y="100"/>
                  </a:cxn>
                  <a:cxn ang="0">
                    <a:pos x="0" y="0"/>
                  </a:cxn>
                  <a:cxn ang="0">
                    <a:pos x="159" y="155"/>
                  </a:cxn>
                </a:cxnLst>
                <a:rect l="0" t="0" r="r" b="b"/>
                <a:pathLst>
                  <a:path w="159" h="497">
                    <a:moveTo>
                      <a:pt x="159" y="155"/>
                    </a:moveTo>
                    <a:lnTo>
                      <a:pt x="121" y="232"/>
                    </a:lnTo>
                    <a:lnTo>
                      <a:pt x="56" y="363"/>
                    </a:lnTo>
                    <a:lnTo>
                      <a:pt x="0" y="497"/>
                    </a:lnTo>
                    <a:lnTo>
                      <a:pt x="0" y="368"/>
                    </a:lnTo>
                    <a:lnTo>
                      <a:pt x="0" y="234"/>
                    </a:lnTo>
                    <a:lnTo>
                      <a:pt x="0" y="100"/>
                    </a:lnTo>
                    <a:lnTo>
                      <a:pt x="0" y="0"/>
                    </a:lnTo>
                    <a:lnTo>
                      <a:pt x="159" y="155"/>
                    </a:lnTo>
                    <a:close/>
                  </a:path>
                </a:pathLst>
              </a:custGeom>
              <a:solidFill>
                <a:srgbClr val="FFFFFF"/>
              </a:solidFill>
              <a:ln w="9525">
                <a:noFill/>
                <a:round/>
                <a:headEnd/>
                <a:tailEnd/>
              </a:ln>
            </p:spPr>
            <p:txBody>
              <a:bodyPr/>
              <a:lstStyle/>
              <a:p>
                <a:pPr>
                  <a:defRPr/>
                </a:pPr>
                <a:endParaRPr lang="en-US" dirty="0"/>
              </a:p>
            </p:txBody>
          </p:sp>
          <p:sp>
            <p:nvSpPr>
              <p:cNvPr id="910" name="Freeform 1167"/>
              <p:cNvSpPr>
                <a:spLocks/>
              </p:cNvSpPr>
              <p:nvPr/>
            </p:nvSpPr>
            <p:spPr bwMode="auto">
              <a:xfrm>
                <a:off x="4" y="382"/>
                <a:ext cx="31" cy="59"/>
              </a:xfrm>
              <a:custGeom>
                <a:avLst/>
                <a:gdLst/>
                <a:ahLst/>
                <a:cxnLst>
                  <a:cxn ang="0">
                    <a:pos x="0" y="167"/>
                  </a:cxn>
                  <a:cxn ang="0">
                    <a:pos x="60" y="4"/>
                  </a:cxn>
                  <a:cxn ang="0">
                    <a:pos x="63" y="0"/>
                  </a:cxn>
                  <a:cxn ang="0">
                    <a:pos x="250" y="182"/>
                  </a:cxn>
                  <a:cxn ang="0">
                    <a:pos x="185" y="298"/>
                  </a:cxn>
                  <a:cxn ang="0">
                    <a:pos x="121" y="430"/>
                  </a:cxn>
                  <a:cxn ang="0">
                    <a:pos x="73" y="528"/>
                  </a:cxn>
                  <a:cxn ang="0">
                    <a:pos x="0" y="457"/>
                  </a:cxn>
                  <a:cxn ang="0">
                    <a:pos x="0" y="432"/>
                  </a:cxn>
                  <a:cxn ang="0">
                    <a:pos x="0" y="298"/>
                  </a:cxn>
                  <a:cxn ang="0">
                    <a:pos x="0" y="167"/>
                  </a:cxn>
                </a:cxnLst>
                <a:rect l="0" t="0" r="r" b="b"/>
                <a:pathLst>
                  <a:path w="250" h="528">
                    <a:moveTo>
                      <a:pt x="0" y="167"/>
                    </a:moveTo>
                    <a:lnTo>
                      <a:pt x="60" y="4"/>
                    </a:lnTo>
                    <a:lnTo>
                      <a:pt x="63" y="0"/>
                    </a:lnTo>
                    <a:lnTo>
                      <a:pt x="250" y="182"/>
                    </a:lnTo>
                    <a:lnTo>
                      <a:pt x="185" y="298"/>
                    </a:lnTo>
                    <a:lnTo>
                      <a:pt x="121" y="430"/>
                    </a:lnTo>
                    <a:lnTo>
                      <a:pt x="73" y="528"/>
                    </a:lnTo>
                    <a:lnTo>
                      <a:pt x="0" y="457"/>
                    </a:lnTo>
                    <a:lnTo>
                      <a:pt x="0" y="432"/>
                    </a:lnTo>
                    <a:lnTo>
                      <a:pt x="0" y="298"/>
                    </a:lnTo>
                    <a:lnTo>
                      <a:pt x="0" y="167"/>
                    </a:lnTo>
                    <a:close/>
                  </a:path>
                </a:pathLst>
              </a:custGeom>
              <a:solidFill>
                <a:srgbClr val="F0F0F0"/>
              </a:solidFill>
              <a:ln w="9525">
                <a:noFill/>
                <a:round/>
                <a:headEnd/>
                <a:tailEnd/>
              </a:ln>
            </p:spPr>
            <p:txBody>
              <a:bodyPr/>
              <a:lstStyle/>
              <a:p>
                <a:pPr>
                  <a:defRPr/>
                </a:pPr>
                <a:endParaRPr lang="en-US" dirty="0"/>
              </a:p>
            </p:txBody>
          </p:sp>
          <p:sp>
            <p:nvSpPr>
              <p:cNvPr id="911" name="Freeform 1168"/>
              <p:cNvSpPr>
                <a:spLocks/>
              </p:cNvSpPr>
              <p:nvPr/>
            </p:nvSpPr>
            <p:spPr bwMode="auto">
              <a:xfrm>
                <a:off x="4" y="362"/>
                <a:ext cx="43" cy="59"/>
              </a:xfrm>
              <a:custGeom>
                <a:avLst/>
                <a:gdLst/>
                <a:ahLst/>
                <a:cxnLst>
                  <a:cxn ang="0">
                    <a:pos x="0" y="347"/>
                  </a:cxn>
                  <a:cxn ang="0">
                    <a:pos x="60" y="184"/>
                  </a:cxn>
                  <a:cxn ang="0">
                    <a:pos x="129" y="27"/>
                  </a:cxn>
                  <a:cxn ang="0">
                    <a:pos x="142" y="0"/>
                  </a:cxn>
                  <a:cxn ang="0">
                    <a:pos x="346" y="199"/>
                  </a:cxn>
                  <a:cxn ang="0">
                    <a:pos x="329" y="226"/>
                  </a:cxn>
                  <a:cxn ang="0">
                    <a:pos x="256" y="351"/>
                  </a:cxn>
                  <a:cxn ang="0">
                    <a:pos x="185" y="478"/>
                  </a:cxn>
                  <a:cxn ang="0">
                    <a:pos x="159" y="533"/>
                  </a:cxn>
                  <a:cxn ang="0">
                    <a:pos x="0" y="378"/>
                  </a:cxn>
                  <a:cxn ang="0">
                    <a:pos x="0" y="347"/>
                  </a:cxn>
                </a:cxnLst>
                <a:rect l="0" t="0" r="r" b="b"/>
                <a:pathLst>
                  <a:path w="346" h="533">
                    <a:moveTo>
                      <a:pt x="0" y="347"/>
                    </a:moveTo>
                    <a:lnTo>
                      <a:pt x="60" y="184"/>
                    </a:lnTo>
                    <a:lnTo>
                      <a:pt x="129" y="27"/>
                    </a:lnTo>
                    <a:lnTo>
                      <a:pt x="142" y="0"/>
                    </a:lnTo>
                    <a:lnTo>
                      <a:pt x="346" y="199"/>
                    </a:lnTo>
                    <a:lnTo>
                      <a:pt x="329" y="226"/>
                    </a:lnTo>
                    <a:lnTo>
                      <a:pt x="256" y="351"/>
                    </a:lnTo>
                    <a:lnTo>
                      <a:pt x="185" y="478"/>
                    </a:lnTo>
                    <a:lnTo>
                      <a:pt x="159" y="533"/>
                    </a:lnTo>
                    <a:lnTo>
                      <a:pt x="0" y="378"/>
                    </a:lnTo>
                    <a:lnTo>
                      <a:pt x="0" y="347"/>
                    </a:lnTo>
                    <a:close/>
                  </a:path>
                </a:pathLst>
              </a:custGeom>
              <a:solidFill>
                <a:srgbClr val="E0E0E0"/>
              </a:solidFill>
              <a:ln w="9525">
                <a:noFill/>
                <a:round/>
                <a:headEnd/>
                <a:tailEnd/>
              </a:ln>
            </p:spPr>
            <p:txBody>
              <a:bodyPr/>
              <a:lstStyle/>
              <a:p>
                <a:pPr>
                  <a:defRPr/>
                </a:pPr>
                <a:endParaRPr lang="en-US" dirty="0"/>
              </a:p>
            </p:txBody>
          </p:sp>
          <p:sp>
            <p:nvSpPr>
              <p:cNvPr id="912" name="Freeform 1169"/>
              <p:cNvSpPr>
                <a:spLocks/>
              </p:cNvSpPr>
              <p:nvPr/>
            </p:nvSpPr>
            <p:spPr bwMode="auto">
              <a:xfrm>
                <a:off x="12" y="342"/>
                <a:ext cx="48" cy="60"/>
              </a:xfrm>
              <a:custGeom>
                <a:avLst/>
                <a:gdLst/>
                <a:ahLst/>
                <a:cxnLst>
                  <a:cxn ang="0">
                    <a:pos x="0" y="356"/>
                  </a:cxn>
                  <a:cxn ang="0">
                    <a:pos x="66" y="203"/>
                  </a:cxn>
                  <a:cxn ang="0">
                    <a:pos x="135" y="55"/>
                  </a:cxn>
                  <a:cxn ang="0">
                    <a:pos x="164" y="0"/>
                  </a:cxn>
                  <a:cxn ang="0">
                    <a:pos x="385" y="215"/>
                  </a:cxn>
                  <a:cxn ang="0">
                    <a:pos x="341" y="281"/>
                  </a:cxn>
                  <a:cxn ang="0">
                    <a:pos x="266" y="402"/>
                  </a:cxn>
                  <a:cxn ang="0">
                    <a:pos x="193" y="527"/>
                  </a:cxn>
                  <a:cxn ang="0">
                    <a:pos x="187" y="538"/>
                  </a:cxn>
                  <a:cxn ang="0">
                    <a:pos x="0" y="356"/>
                  </a:cxn>
                </a:cxnLst>
                <a:rect l="0" t="0" r="r" b="b"/>
                <a:pathLst>
                  <a:path w="385" h="538">
                    <a:moveTo>
                      <a:pt x="0" y="356"/>
                    </a:moveTo>
                    <a:lnTo>
                      <a:pt x="66" y="203"/>
                    </a:lnTo>
                    <a:lnTo>
                      <a:pt x="135" y="55"/>
                    </a:lnTo>
                    <a:lnTo>
                      <a:pt x="164" y="0"/>
                    </a:lnTo>
                    <a:lnTo>
                      <a:pt x="385" y="215"/>
                    </a:lnTo>
                    <a:lnTo>
                      <a:pt x="341" y="281"/>
                    </a:lnTo>
                    <a:lnTo>
                      <a:pt x="266" y="402"/>
                    </a:lnTo>
                    <a:lnTo>
                      <a:pt x="193" y="527"/>
                    </a:lnTo>
                    <a:lnTo>
                      <a:pt x="187" y="538"/>
                    </a:lnTo>
                    <a:lnTo>
                      <a:pt x="0" y="356"/>
                    </a:lnTo>
                    <a:close/>
                  </a:path>
                </a:pathLst>
              </a:custGeom>
              <a:solidFill>
                <a:srgbClr val="D1D1D1"/>
              </a:solidFill>
              <a:ln w="9525">
                <a:noFill/>
                <a:round/>
                <a:headEnd/>
                <a:tailEnd/>
              </a:ln>
            </p:spPr>
            <p:txBody>
              <a:bodyPr/>
              <a:lstStyle/>
              <a:p>
                <a:pPr>
                  <a:defRPr/>
                </a:pPr>
                <a:endParaRPr lang="en-US" dirty="0"/>
              </a:p>
            </p:txBody>
          </p:sp>
          <p:sp>
            <p:nvSpPr>
              <p:cNvPr id="913" name="Freeform 1170"/>
              <p:cNvSpPr>
                <a:spLocks/>
              </p:cNvSpPr>
              <p:nvPr/>
            </p:nvSpPr>
            <p:spPr bwMode="auto">
              <a:xfrm>
                <a:off x="22" y="324"/>
                <a:ext cx="52" cy="60"/>
              </a:xfrm>
              <a:custGeom>
                <a:avLst/>
                <a:gdLst/>
                <a:ahLst/>
                <a:cxnLst>
                  <a:cxn ang="0">
                    <a:pos x="0" y="346"/>
                  </a:cxn>
                  <a:cxn ang="0">
                    <a:pos x="56" y="225"/>
                  </a:cxn>
                  <a:cxn ang="0">
                    <a:pos x="131" y="81"/>
                  </a:cxn>
                  <a:cxn ang="0">
                    <a:pos x="177" y="0"/>
                  </a:cxn>
                  <a:cxn ang="0">
                    <a:pos x="412" y="229"/>
                  </a:cxn>
                  <a:cxn ang="0">
                    <a:pos x="339" y="336"/>
                  </a:cxn>
                  <a:cxn ang="0">
                    <a:pos x="262" y="451"/>
                  </a:cxn>
                  <a:cxn ang="0">
                    <a:pos x="204" y="545"/>
                  </a:cxn>
                  <a:cxn ang="0">
                    <a:pos x="0" y="346"/>
                  </a:cxn>
                </a:cxnLst>
                <a:rect l="0" t="0" r="r" b="b"/>
                <a:pathLst>
                  <a:path w="412" h="545">
                    <a:moveTo>
                      <a:pt x="0" y="346"/>
                    </a:moveTo>
                    <a:lnTo>
                      <a:pt x="56" y="225"/>
                    </a:lnTo>
                    <a:lnTo>
                      <a:pt x="131" y="81"/>
                    </a:lnTo>
                    <a:lnTo>
                      <a:pt x="177" y="0"/>
                    </a:lnTo>
                    <a:lnTo>
                      <a:pt x="412" y="229"/>
                    </a:lnTo>
                    <a:lnTo>
                      <a:pt x="339" y="336"/>
                    </a:lnTo>
                    <a:lnTo>
                      <a:pt x="262" y="451"/>
                    </a:lnTo>
                    <a:lnTo>
                      <a:pt x="204" y="545"/>
                    </a:lnTo>
                    <a:lnTo>
                      <a:pt x="0" y="346"/>
                    </a:lnTo>
                    <a:close/>
                  </a:path>
                </a:pathLst>
              </a:custGeom>
              <a:solidFill>
                <a:srgbClr val="C2C2C2"/>
              </a:solidFill>
              <a:ln w="9525">
                <a:noFill/>
                <a:round/>
                <a:headEnd/>
                <a:tailEnd/>
              </a:ln>
            </p:spPr>
            <p:txBody>
              <a:bodyPr/>
              <a:lstStyle/>
              <a:p>
                <a:pPr>
                  <a:defRPr/>
                </a:pPr>
                <a:endParaRPr lang="en-US" dirty="0"/>
              </a:p>
            </p:txBody>
          </p:sp>
          <p:sp>
            <p:nvSpPr>
              <p:cNvPr id="914" name="Freeform 1171"/>
              <p:cNvSpPr>
                <a:spLocks/>
              </p:cNvSpPr>
              <p:nvPr/>
            </p:nvSpPr>
            <p:spPr bwMode="auto">
              <a:xfrm>
                <a:off x="32" y="305"/>
                <a:ext cx="55" cy="61"/>
              </a:xfrm>
              <a:custGeom>
                <a:avLst/>
                <a:gdLst/>
                <a:ahLst/>
                <a:cxnLst>
                  <a:cxn ang="0">
                    <a:pos x="0" y="333"/>
                  </a:cxn>
                  <a:cxn ang="0">
                    <a:pos x="46" y="244"/>
                  </a:cxn>
                  <a:cxn ang="0">
                    <a:pos x="123" y="106"/>
                  </a:cxn>
                  <a:cxn ang="0">
                    <a:pos x="188" y="0"/>
                  </a:cxn>
                  <a:cxn ang="0">
                    <a:pos x="438" y="243"/>
                  </a:cxn>
                  <a:cxn ang="0">
                    <a:pos x="413" y="273"/>
                  </a:cxn>
                  <a:cxn ang="0">
                    <a:pos x="334" y="384"/>
                  </a:cxn>
                  <a:cxn ang="0">
                    <a:pos x="254" y="499"/>
                  </a:cxn>
                  <a:cxn ang="0">
                    <a:pos x="221" y="548"/>
                  </a:cxn>
                  <a:cxn ang="0">
                    <a:pos x="0" y="333"/>
                  </a:cxn>
                </a:cxnLst>
                <a:rect l="0" t="0" r="r" b="b"/>
                <a:pathLst>
                  <a:path w="438" h="548">
                    <a:moveTo>
                      <a:pt x="0" y="333"/>
                    </a:moveTo>
                    <a:lnTo>
                      <a:pt x="46" y="244"/>
                    </a:lnTo>
                    <a:lnTo>
                      <a:pt x="123" y="106"/>
                    </a:lnTo>
                    <a:lnTo>
                      <a:pt x="188" y="0"/>
                    </a:lnTo>
                    <a:lnTo>
                      <a:pt x="438" y="243"/>
                    </a:lnTo>
                    <a:lnTo>
                      <a:pt x="413" y="273"/>
                    </a:lnTo>
                    <a:lnTo>
                      <a:pt x="334" y="384"/>
                    </a:lnTo>
                    <a:lnTo>
                      <a:pt x="254" y="499"/>
                    </a:lnTo>
                    <a:lnTo>
                      <a:pt x="221" y="548"/>
                    </a:lnTo>
                    <a:lnTo>
                      <a:pt x="0" y="333"/>
                    </a:lnTo>
                    <a:close/>
                  </a:path>
                </a:pathLst>
              </a:custGeom>
              <a:solidFill>
                <a:srgbClr val="B2B2B2"/>
              </a:solidFill>
              <a:ln w="9525">
                <a:noFill/>
                <a:round/>
                <a:headEnd/>
                <a:tailEnd/>
              </a:ln>
            </p:spPr>
            <p:txBody>
              <a:bodyPr/>
              <a:lstStyle/>
              <a:p>
                <a:pPr>
                  <a:defRPr/>
                </a:pPr>
                <a:endParaRPr lang="en-US" dirty="0"/>
              </a:p>
            </p:txBody>
          </p:sp>
          <p:sp>
            <p:nvSpPr>
              <p:cNvPr id="915" name="Freeform 1172"/>
              <p:cNvSpPr>
                <a:spLocks/>
              </p:cNvSpPr>
              <p:nvPr/>
            </p:nvSpPr>
            <p:spPr bwMode="auto">
              <a:xfrm>
                <a:off x="44" y="288"/>
                <a:ext cx="56" cy="61"/>
              </a:xfrm>
              <a:custGeom>
                <a:avLst/>
                <a:gdLst/>
                <a:ahLst/>
                <a:cxnLst>
                  <a:cxn ang="0">
                    <a:pos x="0" y="321"/>
                  </a:cxn>
                  <a:cxn ang="0">
                    <a:pos x="31" y="264"/>
                  </a:cxn>
                  <a:cxn ang="0">
                    <a:pos x="111" y="133"/>
                  </a:cxn>
                  <a:cxn ang="0">
                    <a:pos x="195" y="7"/>
                  </a:cxn>
                  <a:cxn ang="0">
                    <a:pos x="200" y="0"/>
                  </a:cxn>
                  <a:cxn ang="0">
                    <a:pos x="464" y="257"/>
                  </a:cxn>
                  <a:cxn ang="0">
                    <a:pos x="409" y="325"/>
                  </a:cxn>
                  <a:cxn ang="0">
                    <a:pos x="321" y="431"/>
                  </a:cxn>
                  <a:cxn ang="0">
                    <a:pos x="242" y="542"/>
                  </a:cxn>
                  <a:cxn ang="0">
                    <a:pos x="235" y="550"/>
                  </a:cxn>
                  <a:cxn ang="0">
                    <a:pos x="0" y="321"/>
                  </a:cxn>
                </a:cxnLst>
                <a:rect l="0" t="0" r="r" b="b"/>
                <a:pathLst>
                  <a:path w="464" h="550">
                    <a:moveTo>
                      <a:pt x="0" y="321"/>
                    </a:moveTo>
                    <a:lnTo>
                      <a:pt x="31" y="264"/>
                    </a:lnTo>
                    <a:lnTo>
                      <a:pt x="111" y="133"/>
                    </a:lnTo>
                    <a:lnTo>
                      <a:pt x="195" y="7"/>
                    </a:lnTo>
                    <a:lnTo>
                      <a:pt x="200" y="0"/>
                    </a:lnTo>
                    <a:lnTo>
                      <a:pt x="464" y="257"/>
                    </a:lnTo>
                    <a:lnTo>
                      <a:pt x="409" y="325"/>
                    </a:lnTo>
                    <a:lnTo>
                      <a:pt x="321" y="431"/>
                    </a:lnTo>
                    <a:lnTo>
                      <a:pt x="242" y="542"/>
                    </a:lnTo>
                    <a:lnTo>
                      <a:pt x="235" y="550"/>
                    </a:lnTo>
                    <a:lnTo>
                      <a:pt x="0" y="321"/>
                    </a:lnTo>
                    <a:close/>
                  </a:path>
                </a:pathLst>
              </a:custGeom>
              <a:solidFill>
                <a:srgbClr val="A3A3A3"/>
              </a:solidFill>
              <a:ln w="9525">
                <a:noFill/>
                <a:round/>
                <a:headEnd/>
                <a:tailEnd/>
              </a:ln>
            </p:spPr>
            <p:txBody>
              <a:bodyPr/>
              <a:lstStyle/>
              <a:p>
                <a:pPr>
                  <a:defRPr/>
                </a:pPr>
                <a:endParaRPr lang="en-US" dirty="0"/>
              </a:p>
            </p:txBody>
          </p:sp>
          <p:sp>
            <p:nvSpPr>
              <p:cNvPr id="916" name="Freeform 1173"/>
              <p:cNvSpPr>
                <a:spLocks/>
              </p:cNvSpPr>
              <p:nvPr/>
            </p:nvSpPr>
            <p:spPr bwMode="auto">
              <a:xfrm>
                <a:off x="56" y="271"/>
                <a:ext cx="61" cy="61"/>
              </a:xfrm>
              <a:custGeom>
                <a:avLst/>
                <a:gdLst/>
                <a:ahLst/>
                <a:cxnLst>
                  <a:cxn ang="0">
                    <a:pos x="0" y="310"/>
                  </a:cxn>
                  <a:cxn ang="0">
                    <a:pos x="15" y="285"/>
                  </a:cxn>
                  <a:cxn ang="0">
                    <a:pos x="99" y="159"/>
                  </a:cxn>
                  <a:cxn ang="0">
                    <a:pos x="184" y="38"/>
                  </a:cxn>
                  <a:cxn ang="0">
                    <a:pos x="213" y="0"/>
                  </a:cxn>
                  <a:cxn ang="0">
                    <a:pos x="492" y="270"/>
                  </a:cxn>
                  <a:cxn ang="0">
                    <a:pos x="485" y="276"/>
                  </a:cxn>
                  <a:cxn ang="0">
                    <a:pos x="397" y="374"/>
                  </a:cxn>
                  <a:cxn ang="0">
                    <a:pos x="313" y="477"/>
                  </a:cxn>
                  <a:cxn ang="0">
                    <a:pos x="250" y="553"/>
                  </a:cxn>
                  <a:cxn ang="0">
                    <a:pos x="0" y="310"/>
                  </a:cxn>
                </a:cxnLst>
                <a:rect l="0" t="0" r="r" b="b"/>
                <a:pathLst>
                  <a:path w="492" h="553">
                    <a:moveTo>
                      <a:pt x="0" y="310"/>
                    </a:moveTo>
                    <a:lnTo>
                      <a:pt x="15" y="285"/>
                    </a:lnTo>
                    <a:lnTo>
                      <a:pt x="99" y="159"/>
                    </a:lnTo>
                    <a:lnTo>
                      <a:pt x="184" y="38"/>
                    </a:lnTo>
                    <a:lnTo>
                      <a:pt x="213" y="0"/>
                    </a:lnTo>
                    <a:lnTo>
                      <a:pt x="492" y="270"/>
                    </a:lnTo>
                    <a:lnTo>
                      <a:pt x="485" y="276"/>
                    </a:lnTo>
                    <a:lnTo>
                      <a:pt x="397" y="374"/>
                    </a:lnTo>
                    <a:lnTo>
                      <a:pt x="313" y="477"/>
                    </a:lnTo>
                    <a:lnTo>
                      <a:pt x="250" y="553"/>
                    </a:lnTo>
                    <a:lnTo>
                      <a:pt x="0" y="310"/>
                    </a:lnTo>
                    <a:close/>
                  </a:path>
                </a:pathLst>
              </a:custGeom>
              <a:solidFill>
                <a:srgbClr val="949494"/>
              </a:solidFill>
              <a:ln w="9525">
                <a:noFill/>
                <a:round/>
                <a:headEnd/>
                <a:tailEnd/>
              </a:ln>
            </p:spPr>
            <p:txBody>
              <a:bodyPr/>
              <a:lstStyle/>
              <a:p>
                <a:pPr>
                  <a:defRPr/>
                </a:pPr>
                <a:endParaRPr lang="en-US" dirty="0"/>
              </a:p>
            </p:txBody>
          </p:sp>
          <p:sp>
            <p:nvSpPr>
              <p:cNvPr id="917" name="Freeform 1174"/>
              <p:cNvSpPr>
                <a:spLocks/>
              </p:cNvSpPr>
              <p:nvPr/>
            </p:nvSpPr>
            <p:spPr bwMode="auto">
              <a:xfrm>
                <a:off x="69" y="255"/>
                <a:ext cx="64" cy="59"/>
              </a:xfrm>
              <a:custGeom>
                <a:avLst/>
                <a:gdLst/>
                <a:ahLst/>
                <a:cxnLst>
                  <a:cxn ang="0">
                    <a:pos x="0" y="298"/>
                  </a:cxn>
                  <a:cxn ang="0">
                    <a:pos x="80" y="184"/>
                  </a:cxn>
                  <a:cxn ang="0">
                    <a:pos x="166" y="72"/>
                  </a:cxn>
                  <a:cxn ang="0">
                    <a:pos x="225" y="0"/>
                  </a:cxn>
                  <a:cxn ang="0">
                    <a:pos x="514" y="279"/>
                  </a:cxn>
                  <a:cxn ang="0">
                    <a:pos x="469" y="326"/>
                  </a:cxn>
                  <a:cxn ang="0">
                    <a:pos x="381" y="422"/>
                  </a:cxn>
                  <a:cxn ang="0">
                    <a:pos x="293" y="520"/>
                  </a:cxn>
                  <a:cxn ang="0">
                    <a:pos x="264" y="555"/>
                  </a:cxn>
                  <a:cxn ang="0">
                    <a:pos x="0" y="298"/>
                  </a:cxn>
                </a:cxnLst>
                <a:rect l="0" t="0" r="r" b="b"/>
                <a:pathLst>
                  <a:path w="514" h="555">
                    <a:moveTo>
                      <a:pt x="0" y="298"/>
                    </a:moveTo>
                    <a:lnTo>
                      <a:pt x="80" y="184"/>
                    </a:lnTo>
                    <a:lnTo>
                      <a:pt x="166" y="72"/>
                    </a:lnTo>
                    <a:lnTo>
                      <a:pt x="225" y="0"/>
                    </a:lnTo>
                    <a:lnTo>
                      <a:pt x="514" y="279"/>
                    </a:lnTo>
                    <a:lnTo>
                      <a:pt x="469" y="326"/>
                    </a:lnTo>
                    <a:lnTo>
                      <a:pt x="381" y="422"/>
                    </a:lnTo>
                    <a:lnTo>
                      <a:pt x="293" y="520"/>
                    </a:lnTo>
                    <a:lnTo>
                      <a:pt x="264" y="555"/>
                    </a:lnTo>
                    <a:lnTo>
                      <a:pt x="0" y="298"/>
                    </a:lnTo>
                    <a:close/>
                  </a:path>
                </a:pathLst>
              </a:custGeom>
              <a:solidFill>
                <a:srgbClr val="858585"/>
              </a:solidFill>
              <a:ln w="9525">
                <a:noFill/>
                <a:round/>
                <a:headEnd/>
                <a:tailEnd/>
              </a:ln>
            </p:spPr>
            <p:txBody>
              <a:bodyPr/>
              <a:lstStyle/>
              <a:p>
                <a:pPr>
                  <a:defRPr/>
                </a:pPr>
                <a:endParaRPr lang="en-US" dirty="0"/>
              </a:p>
            </p:txBody>
          </p:sp>
          <p:sp>
            <p:nvSpPr>
              <p:cNvPr id="918" name="Freeform 1175"/>
              <p:cNvSpPr>
                <a:spLocks/>
              </p:cNvSpPr>
              <p:nvPr/>
            </p:nvSpPr>
            <p:spPr bwMode="auto">
              <a:xfrm>
                <a:off x="83" y="239"/>
                <a:ext cx="67" cy="62"/>
              </a:xfrm>
              <a:custGeom>
                <a:avLst/>
                <a:gdLst/>
                <a:ahLst/>
                <a:cxnLst>
                  <a:cxn ang="0">
                    <a:pos x="0" y="287"/>
                  </a:cxn>
                  <a:cxn ang="0">
                    <a:pos x="57" y="213"/>
                  </a:cxn>
                  <a:cxn ang="0">
                    <a:pos x="145" y="106"/>
                  </a:cxn>
                  <a:cxn ang="0">
                    <a:pos x="231" y="4"/>
                  </a:cxn>
                  <a:cxn ang="0">
                    <a:pos x="236" y="0"/>
                  </a:cxn>
                  <a:cxn ang="0">
                    <a:pos x="535" y="291"/>
                  </a:cxn>
                  <a:cxn ang="0">
                    <a:pos x="448" y="375"/>
                  </a:cxn>
                  <a:cxn ang="0">
                    <a:pos x="360" y="467"/>
                  </a:cxn>
                  <a:cxn ang="0">
                    <a:pos x="279" y="557"/>
                  </a:cxn>
                  <a:cxn ang="0">
                    <a:pos x="0" y="287"/>
                  </a:cxn>
                </a:cxnLst>
                <a:rect l="0" t="0" r="r" b="b"/>
                <a:pathLst>
                  <a:path w="535" h="557">
                    <a:moveTo>
                      <a:pt x="0" y="287"/>
                    </a:moveTo>
                    <a:lnTo>
                      <a:pt x="57" y="213"/>
                    </a:lnTo>
                    <a:lnTo>
                      <a:pt x="145" y="106"/>
                    </a:lnTo>
                    <a:lnTo>
                      <a:pt x="231" y="4"/>
                    </a:lnTo>
                    <a:lnTo>
                      <a:pt x="236" y="0"/>
                    </a:lnTo>
                    <a:lnTo>
                      <a:pt x="535" y="291"/>
                    </a:lnTo>
                    <a:lnTo>
                      <a:pt x="448" y="375"/>
                    </a:lnTo>
                    <a:lnTo>
                      <a:pt x="360" y="467"/>
                    </a:lnTo>
                    <a:lnTo>
                      <a:pt x="279" y="557"/>
                    </a:lnTo>
                    <a:lnTo>
                      <a:pt x="0" y="287"/>
                    </a:lnTo>
                    <a:close/>
                  </a:path>
                </a:pathLst>
              </a:custGeom>
              <a:solidFill>
                <a:srgbClr val="757575"/>
              </a:solidFill>
              <a:ln w="9525">
                <a:noFill/>
                <a:round/>
                <a:headEnd/>
                <a:tailEnd/>
              </a:ln>
            </p:spPr>
            <p:txBody>
              <a:bodyPr/>
              <a:lstStyle/>
              <a:p>
                <a:pPr>
                  <a:defRPr/>
                </a:pPr>
                <a:endParaRPr lang="en-US" dirty="0"/>
              </a:p>
            </p:txBody>
          </p:sp>
          <p:sp>
            <p:nvSpPr>
              <p:cNvPr id="919" name="Freeform 1176"/>
              <p:cNvSpPr>
                <a:spLocks/>
              </p:cNvSpPr>
              <p:nvPr/>
            </p:nvSpPr>
            <p:spPr bwMode="auto">
              <a:xfrm>
                <a:off x="97" y="224"/>
                <a:ext cx="70" cy="63"/>
              </a:xfrm>
              <a:custGeom>
                <a:avLst/>
                <a:gdLst/>
                <a:ahLst/>
                <a:cxnLst>
                  <a:cxn ang="0">
                    <a:pos x="0" y="275"/>
                  </a:cxn>
                  <a:cxn ang="0">
                    <a:pos x="29" y="240"/>
                  </a:cxn>
                  <a:cxn ang="0">
                    <a:pos x="115" y="138"/>
                  </a:cxn>
                  <a:cxn ang="0">
                    <a:pos x="208" y="42"/>
                  </a:cxn>
                  <a:cxn ang="0">
                    <a:pos x="248" y="0"/>
                  </a:cxn>
                  <a:cxn ang="0">
                    <a:pos x="558" y="301"/>
                  </a:cxn>
                  <a:cxn ang="0">
                    <a:pos x="508" y="344"/>
                  </a:cxn>
                  <a:cxn ang="0">
                    <a:pos x="420" y="424"/>
                  </a:cxn>
                  <a:cxn ang="0">
                    <a:pos x="332" y="509"/>
                  </a:cxn>
                  <a:cxn ang="0">
                    <a:pos x="289" y="554"/>
                  </a:cxn>
                  <a:cxn ang="0">
                    <a:pos x="0" y="275"/>
                  </a:cxn>
                </a:cxnLst>
                <a:rect l="0" t="0" r="r" b="b"/>
                <a:pathLst>
                  <a:path w="558" h="554">
                    <a:moveTo>
                      <a:pt x="0" y="275"/>
                    </a:moveTo>
                    <a:lnTo>
                      <a:pt x="29" y="240"/>
                    </a:lnTo>
                    <a:lnTo>
                      <a:pt x="115" y="138"/>
                    </a:lnTo>
                    <a:lnTo>
                      <a:pt x="208" y="42"/>
                    </a:lnTo>
                    <a:lnTo>
                      <a:pt x="248" y="0"/>
                    </a:lnTo>
                    <a:lnTo>
                      <a:pt x="558" y="301"/>
                    </a:lnTo>
                    <a:lnTo>
                      <a:pt x="508" y="344"/>
                    </a:lnTo>
                    <a:lnTo>
                      <a:pt x="420" y="424"/>
                    </a:lnTo>
                    <a:lnTo>
                      <a:pt x="332" y="509"/>
                    </a:lnTo>
                    <a:lnTo>
                      <a:pt x="289" y="554"/>
                    </a:lnTo>
                    <a:lnTo>
                      <a:pt x="0" y="275"/>
                    </a:lnTo>
                    <a:close/>
                  </a:path>
                </a:pathLst>
              </a:custGeom>
              <a:solidFill>
                <a:srgbClr val="666666"/>
              </a:solidFill>
              <a:ln w="9525">
                <a:noFill/>
                <a:round/>
                <a:headEnd/>
                <a:tailEnd/>
              </a:ln>
            </p:spPr>
            <p:txBody>
              <a:bodyPr/>
              <a:lstStyle/>
              <a:p>
                <a:pPr>
                  <a:defRPr/>
                </a:pPr>
                <a:endParaRPr lang="en-US" dirty="0"/>
              </a:p>
            </p:txBody>
          </p:sp>
          <p:sp>
            <p:nvSpPr>
              <p:cNvPr id="920" name="Freeform 1177"/>
              <p:cNvSpPr>
                <a:spLocks/>
              </p:cNvSpPr>
              <p:nvPr/>
            </p:nvSpPr>
            <p:spPr bwMode="auto">
              <a:xfrm>
                <a:off x="112" y="210"/>
                <a:ext cx="73" cy="61"/>
              </a:xfrm>
              <a:custGeom>
                <a:avLst/>
                <a:gdLst/>
                <a:ahLst/>
                <a:cxnLst>
                  <a:cxn ang="0">
                    <a:pos x="0" y="261"/>
                  </a:cxn>
                  <a:cxn ang="0">
                    <a:pos x="88" y="169"/>
                  </a:cxn>
                  <a:cxn ang="0">
                    <a:pos x="176" y="79"/>
                  </a:cxn>
                  <a:cxn ang="0">
                    <a:pos x="264" y="0"/>
                  </a:cxn>
                  <a:cxn ang="0">
                    <a:pos x="582" y="309"/>
                  </a:cxn>
                  <a:cxn ang="0">
                    <a:pos x="562" y="323"/>
                  </a:cxn>
                  <a:cxn ang="0">
                    <a:pos x="474" y="394"/>
                  </a:cxn>
                  <a:cxn ang="0">
                    <a:pos x="388" y="471"/>
                  </a:cxn>
                  <a:cxn ang="0">
                    <a:pos x="300" y="551"/>
                  </a:cxn>
                  <a:cxn ang="0">
                    <a:pos x="299" y="552"/>
                  </a:cxn>
                  <a:cxn ang="0">
                    <a:pos x="0" y="261"/>
                  </a:cxn>
                </a:cxnLst>
                <a:rect l="0" t="0" r="r" b="b"/>
                <a:pathLst>
                  <a:path w="582" h="552">
                    <a:moveTo>
                      <a:pt x="0" y="261"/>
                    </a:moveTo>
                    <a:lnTo>
                      <a:pt x="88" y="169"/>
                    </a:lnTo>
                    <a:lnTo>
                      <a:pt x="176" y="79"/>
                    </a:lnTo>
                    <a:lnTo>
                      <a:pt x="264" y="0"/>
                    </a:lnTo>
                    <a:lnTo>
                      <a:pt x="582" y="309"/>
                    </a:lnTo>
                    <a:lnTo>
                      <a:pt x="562" y="323"/>
                    </a:lnTo>
                    <a:lnTo>
                      <a:pt x="474" y="394"/>
                    </a:lnTo>
                    <a:lnTo>
                      <a:pt x="388" y="471"/>
                    </a:lnTo>
                    <a:lnTo>
                      <a:pt x="300" y="551"/>
                    </a:lnTo>
                    <a:lnTo>
                      <a:pt x="299" y="552"/>
                    </a:lnTo>
                    <a:lnTo>
                      <a:pt x="0" y="261"/>
                    </a:lnTo>
                    <a:close/>
                  </a:path>
                </a:pathLst>
              </a:custGeom>
              <a:solidFill>
                <a:srgbClr val="757575"/>
              </a:solidFill>
              <a:ln w="9525">
                <a:noFill/>
                <a:round/>
                <a:headEnd/>
                <a:tailEnd/>
              </a:ln>
            </p:spPr>
            <p:txBody>
              <a:bodyPr/>
              <a:lstStyle/>
              <a:p>
                <a:pPr>
                  <a:defRPr/>
                </a:pPr>
                <a:endParaRPr lang="en-US" dirty="0"/>
              </a:p>
            </p:txBody>
          </p:sp>
          <p:sp>
            <p:nvSpPr>
              <p:cNvPr id="921" name="Freeform 1178"/>
              <p:cNvSpPr>
                <a:spLocks/>
              </p:cNvSpPr>
              <p:nvPr/>
            </p:nvSpPr>
            <p:spPr bwMode="auto">
              <a:xfrm>
                <a:off x="128" y="196"/>
                <a:ext cx="76" cy="62"/>
              </a:xfrm>
              <a:custGeom>
                <a:avLst/>
                <a:gdLst/>
                <a:ahLst/>
                <a:cxnLst>
                  <a:cxn ang="0">
                    <a:pos x="0" y="250"/>
                  </a:cxn>
                  <a:cxn ang="0">
                    <a:pos x="48" y="202"/>
                  </a:cxn>
                  <a:cxn ang="0">
                    <a:pos x="138" y="120"/>
                  </a:cxn>
                  <a:cxn ang="0">
                    <a:pos x="224" y="41"/>
                  </a:cxn>
                  <a:cxn ang="0">
                    <a:pos x="274" y="0"/>
                  </a:cxn>
                  <a:cxn ang="0">
                    <a:pos x="605" y="322"/>
                  </a:cxn>
                  <a:cxn ang="0">
                    <a:pos x="520" y="379"/>
                  </a:cxn>
                  <a:cxn ang="0">
                    <a:pos x="434" y="446"/>
                  </a:cxn>
                  <a:cxn ang="0">
                    <a:pos x="346" y="517"/>
                  </a:cxn>
                  <a:cxn ang="0">
                    <a:pos x="310" y="551"/>
                  </a:cxn>
                  <a:cxn ang="0">
                    <a:pos x="0" y="250"/>
                  </a:cxn>
                </a:cxnLst>
                <a:rect l="0" t="0" r="r" b="b"/>
                <a:pathLst>
                  <a:path w="605" h="551">
                    <a:moveTo>
                      <a:pt x="0" y="250"/>
                    </a:moveTo>
                    <a:lnTo>
                      <a:pt x="48" y="202"/>
                    </a:lnTo>
                    <a:lnTo>
                      <a:pt x="138" y="120"/>
                    </a:lnTo>
                    <a:lnTo>
                      <a:pt x="224" y="41"/>
                    </a:lnTo>
                    <a:lnTo>
                      <a:pt x="274" y="0"/>
                    </a:lnTo>
                    <a:lnTo>
                      <a:pt x="605" y="322"/>
                    </a:lnTo>
                    <a:lnTo>
                      <a:pt x="520" y="379"/>
                    </a:lnTo>
                    <a:lnTo>
                      <a:pt x="434" y="446"/>
                    </a:lnTo>
                    <a:lnTo>
                      <a:pt x="346" y="517"/>
                    </a:lnTo>
                    <a:lnTo>
                      <a:pt x="310" y="551"/>
                    </a:lnTo>
                    <a:lnTo>
                      <a:pt x="0" y="250"/>
                    </a:lnTo>
                    <a:close/>
                  </a:path>
                </a:pathLst>
              </a:custGeom>
              <a:solidFill>
                <a:srgbClr val="858585"/>
              </a:solidFill>
              <a:ln w="9525">
                <a:noFill/>
                <a:round/>
                <a:headEnd/>
                <a:tailEnd/>
              </a:ln>
            </p:spPr>
            <p:txBody>
              <a:bodyPr/>
              <a:lstStyle/>
              <a:p>
                <a:pPr>
                  <a:defRPr/>
                </a:pPr>
                <a:endParaRPr lang="en-US" dirty="0"/>
              </a:p>
            </p:txBody>
          </p:sp>
          <p:sp>
            <p:nvSpPr>
              <p:cNvPr id="922" name="Freeform 1179"/>
              <p:cNvSpPr>
                <a:spLocks/>
              </p:cNvSpPr>
              <p:nvPr/>
            </p:nvSpPr>
            <p:spPr bwMode="auto">
              <a:xfrm>
                <a:off x="145" y="184"/>
                <a:ext cx="79" cy="60"/>
              </a:xfrm>
              <a:custGeom>
                <a:avLst/>
                <a:gdLst/>
                <a:ahLst/>
                <a:cxnLst>
                  <a:cxn ang="0">
                    <a:pos x="0" y="236"/>
                  </a:cxn>
                  <a:cxn ang="0">
                    <a:pos x="2" y="233"/>
                  </a:cxn>
                  <a:cxn ang="0">
                    <a:pos x="88" y="154"/>
                  </a:cxn>
                  <a:cxn ang="0">
                    <a:pos x="178" y="83"/>
                  </a:cxn>
                  <a:cxn ang="0">
                    <a:pos x="264" y="16"/>
                  </a:cxn>
                  <a:cxn ang="0">
                    <a:pos x="288" y="0"/>
                  </a:cxn>
                  <a:cxn ang="0">
                    <a:pos x="629" y="332"/>
                  </a:cxn>
                  <a:cxn ang="0">
                    <a:pos x="552" y="378"/>
                  </a:cxn>
                  <a:cxn ang="0">
                    <a:pos x="470" y="434"/>
                  </a:cxn>
                  <a:cxn ang="0">
                    <a:pos x="384" y="492"/>
                  </a:cxn>
                  <a:cxn ang="0">
                    <a:pos x="318" y="545"/>
                  </a:cxn>
                  <a:cxn ang="0">
                    <a:pos x="0" y="236"/>
                  </a:cxn>
                </a:cxnLst>
                <a:rect l="0" t="0" r="r" b="b"/>
                <a:pathLst>
                  <a:path w="629" h="545">
                    <a:moveTo>
                      <a:pt x="0" y="236"/>
                    </a:moveTo>
                    <a:lnTo>
                      <a:pt x="2" y="233"/>
                    </a:lnTo>
                    <a:lnTo>
                      <a:pt x="88" y="154"/>
                    </a:lnTo>
                    <a:lnTo>
                      <a:pt x="178" y="83"/>
                    </a:lnTo>
                    <a:lnTo>
                      <a:pt x="264" y="16"/>
                    </a:lnTo>
                    <a:lnTo>
                      <a:pt x="288" y="0"/>
                    </a:lnTo>
                    <a:lnTo>
                      <a:pt x="629" y="332"/>
                    </a:lnTo>
                    <a:lnTo>
                      <a:pt x="552" y="378"/>
                    </a:lnTo>
                    <a:lnTo>
                      <a:pt x="470" y="434"/>
                    </a:lnTo>
                    <a:lnTo>
                      <a:pt x="384" y="492"/>
                    </a:lnTo>
                    <a:lnTo>
                      <a:pt x="318" y="545"/>
                    </a:lnTo>
                    <a:lnTo>
                      <a:pt x="0" y="236"/>
                    </a:lnTo>
                    <a:close/>
                  </a:path>
                </a:pathLst>
              </a:custGeom>
              <a:solidFill>
                <a:srgbClr val="949494"/>
              </a:solidFill>
              <a:ln w="9525">
                <a:noFill/>
                <a:round/>
                <a:headEnd/>
                <a:tailEnd/>
              </a:ln>
            </p:spPr>
            <p:txBody>
              <a:bodyPr/>
              <a:lstStyle/>
              <a:p>
                <a:pPr>
                  <a:defRPr/>
                </a:pPr>
                <a:endParaRPr lang="en-US" dirty="0"/>
              </a:p>
            </p:txBody>
          </p:sp>
          <p:sp>
            <p:nvSpPr>
              <p:cNvPr id="923" name="Freeform 1180"/>
              <p:cNvSpPr>
                <a:spLocks/>
              </p:cNvSpPr>
              <p:nvPr/>
            </p:nvSpPr>
            <p:spPr bwMode="auto">
              <a:xfrm>
                <a:off x="162" y="172"/>
                <a:ext cx="84" cy="60"/>
              </a:xfrm>
              <a:custGeom>
                <a:avLst/>
                <a:gdLst/>
                <a:ahLst/>
                <a:cxnLst>
                  <a:cxn ang="0">
                    <a:pos x="0" y="220"/>
                  </a:cxn>
                  <a:cxn ang="0">
                    <a:pos x="40" y="190"/>
                  </a:cxn>
                  <a:cxn ang="0">
                    <a:pos x="126" y="123"/>
                  </a:cxn>
                  <a:cxn ang="0">
                    <a:pos x="208" y="65"/>
                  </a:cxn>
                  <a:cxn ang="0">
                    <a:pos x="289" y="11"/>
                  </a:cxn>
                  <a:cxn ang="0">
                    <a:pos x="306" y="0"/>
                  </a:cxn>
                  <a:cxn ang="0">
                    <a:pos x="666" y="350"/>
                  </a:cxn>
                  <a:cxn ang="0">
                    <a:pos x="654" y="355"/>
                  </a:cxn>
                  <a:cxn ang="0">
                    <a:pos x="575" y="393"/>
                  </a:cxn>
                  <a:cxn ang="0">
                    <a:pos x="495" y="437"/>
                  </a:cxn>
                  <a:cxn ang="0">
                    <a:pos x="414" y="485"/>
                  </a:cxn>
                  <a:cxn ang="0">
                    <a:pos x="332" y="541"/>
                  </a:cxn>
                  <a:cxn ang="0">
                    <a:pos x="331" y="542"/>
                  </a:cxn>
                  <a:cxn ang="0">
                    <a:pos x="0" y="220"/>
                  </a:cxn>
                </a:cxnLst>
                <a:rect l="0" t="0" r="r" b="b"/>
                <a:pathLst>
                  <a:path w="666" h="542">
                    <a:moveTo>
                      <a:pt x="0" y="220"/>
                    </a:moveTo>
                    <a:lnTo>
                      <a:pt x="40" y="190"/>
                    </a:lnTo>
                    <a:lnTo>
                      <a:pt x="126" y="123"/>
                    </a:lnTo>
                    <a:lnTo>
                      <a:pt x="208" y="65"/>
                    </a:lnTo>
                    <a:lnTo>
                      <a:pt x="289" y="11"/>
                    </a:lnTo>
                    <a:lnTo>
                      <a:pt x="306" y="0"/>
                    </a:lnTo>
                    <a:lnTo>
                      <a:pt x="666" y="350"/>
                    </a:lnTo>
                    <a:lnTo>
                      <a:pt x="654" y="355"/>
                    </a:lnTo>
                    <a:lnTo>
                      <a:pt x="575" y="393"/>
                    </a:lnTo>
                    <a:lnTo>
                      <a:pt x="495" y="437"/>
                    </a:lnTo>
                    <a:lnTo>
                      <a:pt x="414" y="485"/>
                    </a:lnTo>
                    <a:lnTo>
                      <a:pt x="332" y="541"/>
                    </a:lnTo>
                    <a:lnTo>
                      <a:pt x="331" y="542"/>
                    </a:lnTo>
                    <a:lnTo>
                      <a:pt x="0" y="220"/>
                    </a:lnTo>
                    <a:close/>
                  </a:path>
                </a:pathLst>
              </a:custGeom>
              <a:solidFill>
                <a:srgbClr val="A3A3A3"/>
              </a:solidFill>
              <a:ln w="9525">
                <a:noFill/>
                <a:round/>
                <a:headEnd/>
                <a:tailEnd/>
              </a:ln>
            </p:spPr>
            <p:txBody>
              <a:bodyPr/>
              <a:lstStyle/>
              <a:p>
                <a:pPr>
                  <a:defRPr/>
                </a:pPr>
                <a:endParaRPr lang="en-US" dirty="0"/>
              </a:p>
            </p:txBody>
          </p:sp>
          <p:sp>
            <p:nvSpPr>
              <p:cNvPr id="924" name="Freeform 1181"/>
              <p:cNvSpPr>
                <a:spLocks/>
              </p:cNvSpPr>
              <p:nvPr/>
            </p:nvSpPr>
            <p:spPr bwMode="auto">
              <a:xfrm>
                <a:off x="181" y="162"/>
                <a:ext cx="90" cy="59"/>
              </a:xfrm>
              <a:custGeom>
                <a:avLst/>
                <a:gdLst/>
                <a:ahLst/>
                <a:cxnLst>
                  <a:cxn ang="0">
                    <a:pos x="0" y="199"/>
                  </a:cxn>
                  <a:cxn ang="0">
                    <a:pos x="58" y="157"/>
                  </a:cxn>
                  <a:cxn ang="0">
                    <a:pos x="139" y="103"/>
                  </a:cxn>
                  <a:cxn ang="0">
                    <a:pos x="219" y="55"/>
                  </a:cxn>
                  <a:cxn ang="0">
                    <a:pos x="296" y="15"/>
                  </a:cxn>
                  <a:cxn ang="0">
                    <a:pos x="326" y="0"/>
                  </a:cxn>
                  <a:cxn ang="0">
                    <a:pos x="710" y="374"/>
                  </a:cxn>
                  <a:cxn ang="0">
                    <a:pos x="650" y="389"/>
                  </a:cxn>
                  <a:cxn ang="0">
                    <a:pos x="579" y="414"/>
                  </a:cxn>
                  <a:cxn ang="0">
                    <a:pos x="504" y="447"/>
                  </a:cxn>
                  <a:cxn ang="0">
                    <a:pos x="425" y="485"/>
                  </a:cxn>
                  <a:cxn ang="0">
                    <a:pos x="345" y="529"/>
                  </a:cxn>
                  <a:cxn ang="0">
                    <a:pos x="341" y="531"/>
                  </a:cxn>
                  <a:cxn ang="0">
                    <a:pos x="0" y="199"/>
                  </a:cxn>
                </a:cxnLst>
                <a:rect l="0" t="0" r="r" b="b"/>
                <a:pathLst>
                  <a:path w="710" h="531">
                    <a:moveTo>
                      <a:pt x="0" y="199"/>
                    </a:moveTo>
                    <a:lnTo>
                      <a:pt x="58" y="157"/>
                    </a:lnTo>
                    <a:lnTo>
                      <a:pt x="139" y="103"/>
                    </a:lnTo>
                    <a:lnTo>
                      <a:pt x="219" y="55"/>
                    </a:lnTo>
                    <a:lnTo>
                      <a:pt x="296" y="15"/>
                    </a:lnTo>
                    <a:lnTo>
                      <a:pt x="326" y="0"/>
                    </a:lnTo>
                    <a:lnTo>
                      <a:pt x="710" y="374"/>
                    </a:lnTo>
                    <a:lnTo>
                      <a:pt x="650" y="389"/>
                    </a:lnTo>
                    <a:lnTo>
                      <a:pt x="579" y="414"/>
                    </a:lnTo>
                    <a:lnTo>
                      <a:pt x="504" y="447"/>
                    </a:lnTo>
                    <a:lnTo>
                      <a:pt x="425" y="485"/>
                    </a:lnTo>
                    <a:lnTo>
                      <a:pt x="345" y="529"/>
                    </a:lnTo>
                    <a:lnTo>
                      <a:pt x="341" y="531"/>
                    </a:lnTo>
                    <a:lnTo>
                      <a:pt x="0" y="199"/>
                    </a:lnTo>
                    <a:close/>
                  </a:path>
                </a:pathLst>
              </a:custGeom>
              <a:solidFill>
                <a:srgbClr val="B2B2B2"/>
              </a:solidFill>
              <a:ln w="9525">
                <a:noFill/>
                <a:round/>
                <a:headEnd/>
                <a:tailEnd/>
              </a:ln>
            </p:spPr>
            <p:txBody>
              <a:bodyPr/>
              <a:lstStyle/>
              <a:p>
                <a:pPr>
                  <a:defRPr/>
                </a:pPr>
                <a:endParaRPr lang="en-US" dirty="0"/>
              </a:p>
            </p:txBody>
          </p:sp>
          <p:sp>
            <p:nvSpPr>
              <p:cNvPr id="925" name="Freeform 1182"/>
              <p:cNvSpPr>
                <a:spLocks/>
              </p:cNvSpPr>
              <p:nvPr/>
            </p:nvSpPr>
            <p:spPr bwMode="auto">
              <a:xfrm>
                <a:off x="201" y="153"/>
                <a:ext cx="102" cy="58"/>
              </a:xfrm>
              <a:custGeom>
                <a:avLst/>
                <a:gdLst/>
                <a:ahLst/>
                <a:cxnLst>
                  <a:cxn ang="0">
                    <a:pos x="0" y="169"/>
                  </a:cxn>
                  <a:cxn ang="0">
                    <a:pos x="63" y="132"/>
                  </a:cxn>
                  <a:cxn ang="0">
                    <a:pos x="140" y="92"/>
                  </a:cxn>
                  <a:cxn ang="0">
                    <a:pos x="211" y="56"/>
                  </a:cxn>
                  <a:cxn ang="0">
                    <a:pos x="280" y="27"/>
                  </a:cxn>
                  <a:cxn ang="0">
                    <a:pos x="344" y="4"/>
                  </a:cxn>
                  <a:cxn ang="0">
                    <a:pos x="357" y="0"/>
                  </a:cxn>
                  <a:cxn ang="0">
                    <a:pos x="817" y="448"/>
                  </a:cxn>
                  <a:cxn ang="0">
                    <a:pos x="799" y="443"/>
                  </a:cxn>
                  <a:cxn ang="0">
                    <a:pos x="746" y="434"/>
                  </a:cxn>
                  <a:cxn ang="0">
                    <a:pos x="690" y="432"/>
                  </a:cxn>
                  <a:cxn ang="0">
                    <a:pos x="627" y="439"/>
                  </a:cxn>
                  <a:cxn ang="0">
                    <a:pos x="563" y="449"/>
                  </a:cxn>
                  <a:cxn ang="0">
                    <a:pos x="494" y="466"/>
                  </a:cxn>
                  <a:cxn ang="0">
                    <a:pos x="423" y="491"/>
                  </a:cxn>
                  <a:cxn ang="0">
                    <a:pos x="360" y="519"/>
                  </a:cxn>
                  <a:cxn ang="0">
                    <a:pos x="0" y="169"/>
                  </a:cxn>
                </a:cxnLst>
                <a:rect l="0" t="0" r="r" b="b"/>
                <a:pathLst>
                  <a:path w="817" h="519">
                    <a:moveTo>
                      <a:pt x="0" y="169"/>
                    </a:moveTo>
                    <a:lnTo>
                      <a:pt x="63" y="132"/>
                    </a:lnTo>
                    <a:lnTo>
                      <a:pt x="140" y="92"/>
                    </a:lnTo>
                    <a:lnTo>
                      <a:pt x="211" y="56"/>
                    </a:lnTo>
                    <a:lnTo>
                      <a:pt x="280" y="27"/>
                    </a:lnTo>
                    <a:lnTo>
                      <a:pt x="344" y="4"/>
                    </a:lnTo>
                    <a:lnTo>
                      <a:pt x="357" y="0"/>
                    </a:lnTo>
                    <a:lnTo>
                      <a:pt x="817" y="448"/>
                    </a:lnTo>
                    <a:lnTo>
                      <a:pt x="799" y="443"/>
                    </a:lnTo>
                    <a:lnTo>
                      <a:pt x="746" y="434"/>
                    </a:lnTo>
                    <a:lnTo>
                      <a:pt x="690" y="432"/>
                    </a:lnTo>
                    <a:lnTo>
                      <a:pt x="627" y="439"/>
                    </a:lnTo>
                    <a:lnTo>
                      <a:pt x="563" y="449"/>
                    </a:lnTo>
                    <a:lnTo>
                      <a:pt x="494" y="466"/>
                    </a:lnTo>
                    <a:lnTo>
                      <a:pt x="423" y="491"/>
                    </a:lnTo>
                    <a:lnTo>
                      <a:pt x="360" y="519"/>
                    </a:lnTo>
                    <a:lnTo>
                      <a:pt x="0" y="169"/>
                    </a:lnTo>
                    <a:close/>
                  </a:path>
                </a:pathLst>
              </a:custGeom>
              <a:solidFill>
                <a:srgbClr val="C2C2C2"/>
              </a:solidFill>
              <a:ln w="9525">
                <a:noFill/>
                <a:round/>
                <a:headEnd/>
                <a:tailEnd/>
              </a:ln>
            </p:spPr>
            <p:txBody>
              <a:bodyPr/>
              <a:lstStyle/>
              <a:p>
                <a:pPr>
                  <a:defRPr/>
                </a:pPr>
                <a:endParaRPr lang="en-US" dirty="0"/>
              </a:p>
            </p:txBody>
          </p:sp>
          <p:sp>
            <p:nvSpPr>
              <p:cNvPr id="926" name="Freeform 1183"/>
              <p:cNvSpPr>
                <a:spLocks/>
              </p:cNvSpPr>
              <p:nvPr/>
            </p:nvSpPr>
            <p:spPr bwMode="auto">
              <a:xfrm>
                <a:off x="222" y="150"/>
                <a:ext cx="85" cy="55"/>
              </a:xfrm>
              <a:custGeom>
                <a:avLst/>
                <a:gdLst/>
                <a:ahLst/>
                <a:cxnLst>
                  <a:cxn ang="0">
                    <a:pos x="0" y="104"/>
                  </a:cxn>
                  <a:cxn ang="0">
                    <a:pos x="41" y="83"/>
                  </a:cxn>
                  <a:cxn ang="0">
                    <a:pos x="110" y="54"/>
                  </a:cxn>
                  <a:cxn ang="0">
                    <a:pos x="174" y="31"/>
                  </a:cxn>
                  <a:cxn ang="0">
                    <a:pos x="234" y="15"/>
                  </a:cxn>
                  <a:cxn ang="0">
                    <a:pos x="288" y="4"/>
                  </a:cxn>
                  <a:cxn ang="0">
                    <a:pos x="335" y="0"/>
                  </a:cxn>
                  <a:cxn ang="0">
                    <a:pos x="380" y="0"/>
                  </a:cxn>
                  <a:cxn ang="0">
                    <a:pos x="419" y="6"/>
                  </a:cxn>
                  <a:cxn ang="0">
                    <a:pos x="443" y="18"/>
                  </a:cxn>
                  <a:cxn ang="0">
                    <a:pos x="481" y="54"/>
                  </a:cxn>
                  <a:cxn ang="0">
                    <a:pos x="487" y="65"/>
                  </a:cxn>
                  <a:cxn ang="0">
                    <a:pos x="535" y="190"/>
                  </a:cxn>
                  <a:cxn ang="0">
                    <a:pos x="582" y="301"/>
                  </a:cxn>
                  <a:cxn ang="0">
                    <a:pos x="629" y="397"/>
                  </a:cxn>
                  <a:cxn ang="0">
                    <a:pos x="679" y="486"/>
                  </a:cxn>
                  <a:cxn ang="0">
                    <a:pos x="629" y="470"/>
                  </a:cxn>
                  <a:cxn ang="0">
                    <a:pos x="576" y="461"/>
                  </a:cxn>
                  <a:cxn ang="0">
                    <a:pos x="520" y="459"/>
                  </a:cxn>
                  <a:cxn ang="0">
                    <a:pos x="457" y="466"/>
                  </a:cxn>
                  <a:cxn ang="0">
                    <a:pos x="393" y="476"/>
                  </a:cxn>
                  <a:cxn ang="0">
                    <a:pos x="384" y="478"/>
                  </a:cxn>
                  <a:cxn ang="0">
                    <a:pos x="0" y="104"/>
                  </a:cxn>
                </a:cxnLst>
                <a:rect l="0" t="0" r="r" b="b"/>
                <a:pathLst>
                  <a:path w="679" h="486">
                    <a:moveTo>
                      <a:pt x="0" y="104"/>
                    </a:moveTo>
                    <a:lnTo>
                      <a:pt x="41" y="83"/>
                    </a:lnTo>
                    <a:lnTo>
                      <a:pt x="110" y="54"/>
                    </a:lnTo>
                    <a:lnTo>
                      <a:pt x="174" y="31"/>
                    </a:lnTo>
                    <a:lnTo>
                      <a:pt x="234" y="15"/>
                    </a:lnTo>
                    <a:lnTo>
                      <a:pt x="288" y="4"/>
                    </a:lnTo>
                    <a:lnTo>
                      <a:pt x="335" y="0"/>
                    </a:lnTo>
                    <a:lnTo>
                      <a:pt x="380" y="0"/>
                    </a:lnTo>
                    <a:lnTo>
                      <a:pt x="419" y="6"/>
                    </a:lnTo>
                    <a:lnTo>
                      <a:pt x="443" y="18"/>
                    </a:lnTo>
                    <a:lnTo>
                      <a:pt x="481" y="54"/>
                    </a:lnTo>
                    <a:lnTo>
                      <a:pt x="487" y="65"/>
                    </a:lnTo>
                    <a:lnTo>
                      <a:pt x="535" y="190"/>
                    </a:lnTo>
                    <a:lnTo>
                      <a:pt x="582" y="301"/>
                    </a:lnTo>
                    <a:lnTo>
                      <a:pt x="629" y="397"/>
                    </a:lnTo>
                    <a:lnTo>
                      <a:pt x="679" y="486"/>
                    </a:lnTo>
                    <a:lnTo>
                      <a:pt x="629" y="470"/>
                    </a:lnTo>
                    <a:lnTo>
                      <a:pt x="576" y="461"/>
                    </a:lnTo>
                    <a:lnTo>
                      <a:pt x="520" y="459"/>
                    </a:lnTo>
                    <a:lnTo>
                      <a:pt x="457" y="466"/>
                    </a:lnTo>
                    <a:lnTo>
                      <a:pt x="393" y="476"/>
                    </a:lnTo>
                    <a:lnTo>
                      <a:pt x="384" y="478"/>
                    </a:lnTo>
                    <a:lnTo>
                      <a:pt x="0" y="104"/>
                    </a:lnTo>
                    <a:close/>
                  </a:path>
                </a:pathLst>
              </a:custGeom>
              <a:solidFill>
                <a:srgbClr val="D1D1D1"/>
              </a:solidFill>
              <a:ln w="9525">
                <a:noFill/>
                <a:round/>
                <a:headEnd/>
                <a:tailEnd/>
              </a:ln>
            </p:spPr>
            <p:txBody>
              <a:bodyPr/>
              <a:lstStyle/>
              <a:p>
                <a:pPr>
                  <a:defRPr/>
                </a:pPr>
                <a:endParaRPr lang="en-US" dirty="0"/>
              </a:p>
            </p:txBody>
          </p:sp>
          <p:sp>
            <p:nvSpPr>
              <p:cNvPr id="927" name="Freeform 1184"/>
              <p:cNvSpPr>
                <a:spLocks/>
              </p:cNvSpPr>
              <p:nvPr/>
            </p:nvSpPr>
            <p:spPr bwMode="auto">
              <a:xfrm>
                <a:off x="245" y="150"/>
                <a:ext cx="61" cy="55"/>
              </a:xfrm>
              <a:custGeom>
                <a:avLst/>
                <a:gdLst/>
                <a:ahLst/>
                <a:cxnLst>
                  <a:cxn ang="0">
                    <a:pos x="0" y="27"/>
                  </a:cxn>
                  <a:cxn ang="0">
                    <a:pos x="47" y="15"/>
                  </a:cxn>
                  <a:cxn ang="0">
                    <a:pos x="101" y="4"/>
                  </a:cxn>
                  <a:cxn ang="0">
                    <a:pos x="148" y="0"/>
                  </a:cxn>
                  <a:cxn ang="0">
                    <a:pos x="193" y="0"/>
                  </a:cxn>
                  <a:cxn ang="0">
                    <a:pos x="232" y="6"/>
                  </a:cxn>
                  <a:cxn ang="0">
                    <a:pos x="262" y="21"/>
                  </a:cxn>
                  <a:cxn ang="0">
                    <a:pos x="283" y="40"/>
                  </a:cxn>
                  <a:cxn ang="0">
                    <a:pos x="300" y="65"/>
                  </a:cxn>
                  <a:cxn ang="0">
                    <a:pos x="348" y="190"/>
                  </a:cxn>
                  <a:cxn ang="0">
                    <a:pos x="395" y="301"/>
                  </a:cxn>
                  <a:cxn ang="0">
                    <a:pos x="442" y="397"/>
                  </a:cxn>
                  <a:cxn ang="0">
                    <a:pos x="492" y="486"/>
                  </a:cxn>
                  <a:cxn ang="0">
                    <a:pos x="460" y="475"/>
                  </a:cxn>
                  <a:cxn ang="0">
                    <a:pos x="0" y="27"/>
                  </a:cxn>
                </a:cxnLst>
                <a:rect l="0" t="0" r="r" b="b"/>
                <a:pathLst>
                  <a:path w="492" h="486">
                    <a:moveTo>
                      <a:pt x="0" y="27"/>
                    </a:moveTo>
                    <a:lnTo>
                      <a:pt x="47" y="15"/>
                    </a:lnTo>
                    <a:lnTo>
                      <a:pt x="101" y="4"/>
                    </a:lnTo>
                    <a:lnTo>
                      <a:pt x="148" y="0"/>
                    </a:lnTo>
                    <a:lnTo>
                      <a:pt x="193" y="0"/>
                    </a:lnTo>
                    <a:lnTo>
                      <a:pt x="232" y="6"/>
                    </a:lnTo>
                    <a:lnTo>
                      <a:pt x="262" y="21"/>
                    </a:lnTo>
                    <a:lnTo>
                      <a:pt x="283" y="40"/>
                    </a:lnTo>
                    <a:lnTo>
                      <a:pt x="300" y="65"/>
                    </a:lnTo>
                    <a:lnTo>
                      <a:pt x="348" y="190"/>
                    </a:lnTo>
                    <a:lnTo>
                      <a:pt x="395" y="301"/>
                    </a:lnTo>
                    <a:lnTo>
                      <a:pt x="442" y="397"/>
                    </a:lnTo>
                    <a:lnTo>
                      <a:pt x="492" y="486"/>
                    </a:lnTo>
                    <a:lnTo>
                      <a:pt x="460" y="475"/>
                    </a:lnTo>
                    <a:lnTo>
                      <a:pt x="0" y="27"/>
                    </a:lnTo>
                    <a:close/>
                  </a:path>
                </a:pathLst>
              </a:custGeom>
              <a:solidFill>
                <a:srgbClr val="E0E0E0"/>
              </a:solidFill>
              <a:ln w="9525">
                <a:noFill/>
                <a:round/>
                <a:headEnd/>
                <a:tailEnd/>
              </a:ln>
            </p:spPr>
            <p:txBody>
              <a:bodyPr/>
              <a:lstStyle/>
              <a:p>
                <a:pPr>
                  <a:defRPr/>
                </a:pPr>
                <a:endParaRPr lang="en-US" dirty="0"/>
              </a:p>
            </p:txBody>
          </p:sp>
          <p:sp>
            <p:nvSpPr>
              <p:cNvPr id="928" name="Freeform 1185"/>
              <p:cNvSpPr>
                <a:spLocks/>
              </p:cNvSpPr>
              <p:nvPr/>
            </p:nvSpPr>
            <p:spPr bwMode="auto">
              <a:xfrm>
                <a:off x="277" y="152"/>
                <a:ext cx="5" cy="4"/>
              </a:xfrm>
              <a:custGeom>
                <a:avLst/>
                <a:gdLst/>
                <a:ahLst/>
                <a:cxnLst>
                  <a:cxn ang="0">
                    <a:pos x="0" y="0"/>
                  </a:cxn>
                  <a:cxn ang="0">
                    <a:pos x="6" y="3"/>
                  </a:cxn>
                  <a:cxn ang="0">
                    <a:pos x="27" y="22"/>
                  </a:cxn>
                  <a:cxn ang="0">
                    <a:pos x="38" y="36"/>
                  </a:cxn>
                  <a:cxn ang="0">
                    <a:pos x="0" y="0"/>
                  </a:cxn>
                </a:cxnLst>
                <a:rect l="0" t="0" r="r" b="b"/>
                <a:pathLst>
                  <a:path w="38" h="36">
                    <a:moveTo>
                      <a:pt x="0" y="0"/>
                    </a:moveTo>
                    <a:lnTo>
                      <a:pt x="6" y="3"/>
                    </a:lnTo>
                    <a:lnTo>
                      <a:pt x="27" y="22"/>
                    </a:lnTo>
                    <a:lnTo>
                      <a:pt x="38" y="36"/>
                    </a:lnTo>
                    <a:lnTo>
                      <a:pt x="0" y="0"/>
                    </a:lnTo>
                    <a:close/>
                  </a:path>
                </a:pathLst>
              </a:custGeom>
              <a:solidFill>
                <a:srgbClr val="FFFFFF"/>
              </a:solidFill>
              <a:ln w="9525">
                <a:noFill/>
                <a:round/>
                <a:headEnd/>
                <a:tailEnd/>
              </a:ln>
            </p:spPr>
            <p:txBody>
              <a:bodyPr/>
              <a:lstStyle/>
              <a:p>
                <a:pPr>
                  <a:defRPr/>
                </a:pPr>
                <a:endParaRPr lang="en-US" dirty="0"/>
              </a:p>
            </p:txBody>
          </p:sp>
          <p:sp>
            <p:nvSpPr>
              <p:cNvPr id="929" name="Freeform 1186"/>
              <p:cNvSpPr>
                <a:spLocks/>
              </p:cNvSpPr>
              <p:nvPr/>
            </p:nvSpPr>
            <p:spPr bwMode="auto">
              <a:xfrm>
                <a:off x="4" y="530"/>
                <a:ext cx="25" cy="63"/>
              </a:xfrm>
              <a:custGeom>
                <a:avLst/>
                <a:gdLst/>
                <a:ahLst/>
                <a:cxnLst>
                  <a:cxn ang="0">
                    <a:pos x="19" y="0"/>
                  </a:cxn>
                  <a:cxn ang="0">
                    <a:pos x="0" y="48"/>
                  </a:cxn>
                  <a:cxn ang="0">
                    <a:pos x="0" y="578"/>
                  </a:cxn>
                  <a:cxn ang="0">
                    <a:pos x="58" y="440"/>
                  </a:cxn>
                  <a:cxn ang="0">
                    <a:pos x="125" y="303"/>
                  </a:cxn>
                  <a:cxn ang="0">
                    <a:pos x="196" y="172"/>
                  </a:cxn>
                  <a:cxn ang="0">
                    <a:pos x="19" y="0"/>
                  </a:cxn>
                </a:cxnLst>
                <a:rect l="0" t="0" r="r" b="b"/>
                <a:pathLst>
                  <a:path w="196" h="578">
                    <a:moveTo>
                      <a:pt x="19" y="0"/>
                    </a:moveTo>
                    <a:lnTo>
                      <a:pt x="0" y="48"/>
                    </a:lnTo>
                    <a:lnTo>
                      <a:pt x="0" y="578"/>
                    </a:lnTo>
                    <a:lnTo>
                      <a:pt x="58" y="440"/>
                    </a:lnTo>
                    <a:lnTo>
                      <a:pt x="125" y="303"/>
                    </a:lnTo>
                    <a:lnTo>
                      <a:pt x="196" y="172"/>
                    </a:lnTo>
                    <a:lnTo>
                      <a:pt x="19" y="0"/>
                    </a:lnTo>
                    <a:close/>
                  </a:path>
                </a:pathLst>
              </a:custGeom>
              <a:solidFill>
                <a:srgbClr val="FFFFFF"/>
              </a:solidFill>
              <a:ln w="9525">
                <a:noFill/>
                <a:round/>
                <a:headEnd/>
                <a:tailEnd/>
              </a:ln>
            </p:spPr>
            <p:txBody>
              <a:bodyPr/>
              <a:lstStyle/>
              <a:p>
                <a:pPr>
                  <a:defRPr/>
                </a:pPr>
                <a:endParaRPr lang="en-US" dirty="0"/>
              </a:p>
            </p:txBody>
          </p:sp>
          <p:sp>
            <p:nvSpPr>
              <p:cNvPr id="930" name="Freeform 1187"/>
              <p:cNvSpPr>
                <a:spLocks/>
              </p:cNvSpPr>
              <p:nvPr/>
            </p:nvSpPr>
            <p:spPr bwMode="auto">
              <a:xfrm>
                <a:off x="4" y="506"/>
                <a:ext cx="39" cy="66"/>
              </a:xfrm>
              <a:custGeom>
                <a:avLst/>
                <a:gdLst/>
                <a:ahLst/>
                <a:cxnLst>
                  <a:cxn ang="0">
                    <a:pos x="0" y="268"/>
                  </a:cxn>
                  <a:cxn ang="0">
                    <a:pos x="63" y="103"/>
                  </a:cxn>
                  <a:cxn ang="0">
                    <a:pos x="108" y="0"/>
                  </a:cxn>
                  <a:cxn ang="0">
                    <a:pos x="313" y="199"/>
                  </a:cxn>
                  <a:cxn ang="0">
                    <a:pos x="279" y="251"/>
                  </a:cxn>
                  <a:cxn ang="0">
                    <a:pos x="198" y="387"/>
                  </a:cxn>
                  <a:cxn ang="0">
                    <a:pos x="125" y="523"/>
                  </a:cxn>
                  <a:cxn ang="0">
                    <a:pos x="89" y="596"/>
                  </a:cxn>
                  <a:cxn ang="0">
                    <a:pos x="0" y="509"/>
                  </a:cxn>
                  <a:cxn ang="0">
                    <a:pos x="0" y="268"/>
                  </a:cxn>
                </a:cxnLst>
                <a:rect l="0" t="0" r="r" b="b"/>
                <a:pathLst>
                  <a:path w="313" h="596">
                    <a:moveTo>
                      <a:pt x="0" y="268"/>
                    </a:moveTo>
                    <a:lnTo>
                      <a:pt x="63" y="103"/>
                    </a:lnTo>
                    <a:lnTo>
                      <a:pt x="108" y="0"/>
                    </a:lnTo>
                    <a:lnTo>
                      <a:pt x="313" y="199"/>
                    </a:lnTo>
                    <a:lnTo>
                      <a:pt x="279" y="251"/>
                    </a:lnTo>
                    <a:lnTo>
                      <a:pt x="198" y="387"/>
                    </a:lnTo>
                    <a:lnTo>
                      <a:pt x="125" y="523"/>
                    </a:lnTo>
                    <a:lnTo>
                      <a:pt x="89" y="596"/>
                    </a:lnTo>
                    <a:lnTo>
                      <a:pt x="0" y="509"/>
                    </a:lnTo>
                    <a:lnTo>
                      <a:pt x="0" y="268"/>
                    </a:lnTo>
                    <a:close/>
                  </a:path>
                </a:pathLst>
              </a:custGeom>
              <a:solidFill>
                <a:srgbClr val="F0F0F0"/>
              </a:solidFill>
              <a:ln w="9525">
                <a:noFill/>
                <a:round/>
                <a:headEnd/>
                <a:tailEnd/>
              </a:ln>
            </p:spPr>
            <p:txBody>
              <a:bodyPr/>
              <a:lstStyle/>
              <a:p>
                <a:pPr>
                  <a:defRPr/>
                </a:pPr>
                <a:endParaRPr lang="en-US" dirty="0"/>
              </a:p>
            </p:txBody>
          </p:sp>
          <p:sp>
            <p:nvSpPr>
              <p:cNvPr id="931" name="Freeform 1188"/>
              <p:cNvSpPr>
                <a:spLocks/>
              </p:cNvSpPr>
              <p:nvPr/>
            </p:nvSpPr>
            <p:spPr bwMode="auto">
              <a:xfrm>
                <a:off x="6" y="482"/>
                <a:ext cx="53" cy="67"/>
              </a:xfrm>
              <a:custGeom>
                <a:avLst/>
                <a:gdLst/>
                <a:ahLst/>
                <a:cxnLst>
                  <a:cxn ang="0">
                    <a:pos x="0" y="433"/>
                  </a:cxn>
                  <a:cxn ang="0">
                    <a:pos x="44" y="316"/>
                  </a:cxn>
                  <a:cxn ang="0">
                    <a:pos x="112" y="157"/>
                  </a:cxn>
                  <a:cxn ang="0">
                    <a:pos x="186" y="0"/>
                  </a:cxn>
                  <a:cxn ang="0">
                    <a:pos x="416" y="224"/>
                  </a:cxn>
                  <a:cxn ang="0">
                    <a:pos x="346" y="328"/>
                  </a:cxn>
                  <a:cxn ang="0">
                    <a:pos x="260" y="464"/>
                  </a:cxn>
                  <a:cxn ang="0">
                    <a:pos x="179" y="600"/>
                  </a:cxn>
                  <a:cxn ang="0">
                    <a:pos x="177" y="605"/>
                  </a:cxn>
                  <a:cxn ang="0">
                    <a:pos x="0" y="433"/>
                  </a:cxn>
                </a:cxnLst>
                <a:rect l="0" t="0" r="r" b="b"/>
                <a:pathLst>
                  <a:path w="416" h="605">
                    <a:moveTo>
                      <a:pt x="0" y="433"/>
                    </a:moveTo>
                    <a:lnTo>
                      <a:pt x="44" y="316"/>
                    </a:lnTo>
                    <a:lnTo>
                      <a:pt x="112" y="157"/>
                    </a:lnTo>
                    <a:lnTo>
                      <a:pt x="186" y="0"/>
                    </a:lnTo>
                    <a:lnTo>
                      <a:pt x="416" y="224"/>
                    </a:lnTo>
                    <a:lnTo>
                      <a:pt x="346" y="328"/>
                    </a:lnTo>
                    <a:lnTo>
                      <a:pt x="260" y="464"/>
                    </a:lnTo>
                    <a:lnTo>
                      <a:pt x="179" y="600"/>
                    </a:lnTo>
                    <a:lnTo>
                      <a:pt x="177" y="605"/>
                    </a:lnTo>
                    <a:lnTo>
                      <a:pt x="0" y="433"/>
                    </a:lnTo>
                    <a:close/>
                  </a:path>
                </a:pathLst>
              </a:custGeom>
              <a:solidFill>
                <a:srgbClr val="E0E0E0"/>
              </a:solidFill>
              <a:ln w="9525">
                <a:noFill/>
                <a:round/>
                <a:headEnd/>
                <a:tailEnd/>
              </a:ln>
            </p:spPr>
            <p:txBody>
              <a:bodyPr/>
              <a:lstStyle/>
              <a:p>
                <a:pPr>
                  <a:defRPr/>
                </a:pPr>
                <a:endParaRPr lang="en-US" dirty="0"/>
              </a:p>
            </p:txBody>
          </p:sp>
          <p:sp>
            <p:nvSpPr>
              <p:cNvPr id="932" name="Freeform 1189"/>
              <p:cNvSpPr>
                <a:spLocks/>
              </p:cNvSpPr>
              <p:nvPr/>
            </p:nvSpPr>
            <p:spPr bwMode="auto">
              <a:xfrm>
                <a:off x="18" y="460"/>
                <a:ext cx="57" cy="68"/>
              </a:xfrm>
              <a:custGeom>
                <a:avLst/>
                <a:gdLst/>
                <a:ahLst/>
                <a:cxnLst>
                  <a:cxn ang="0">
                    <a:pos x="0" y="414"/>
                  </a:cxn>
                  <a:cxn ang="0">
                    <a:pos x="23" y="358"/>
                  </a:cxn>
                  <a:cxn ang="0">
                    <a:pos x="96" y="202"/>
                  </a:cxn>
                  <a:cxn ang="0">
                    <a:pos x="176" y="51"/>
                  </a:cxn>
                  <a:cxn ang="0">
                    <a:pos x="206" y="0"/>
                  </a:cxn>
                  <a:cxn ang="0">
                    <a:pos x="459" y="247"/>
                  </a:cxn>
                  <a:cxn ang="0">
                    <a:pos x="446" y="262"/>
                  </a:cxn>
                  <a:cxn ang="0">
                    <a:pos x="348" y="396"/>
                  </a:cxn>
                  <a:cxn ang="0">
                    <a:pos x="257" y="529"/>
                  </a:cxn>
                  <a:cxn ang="0">
                    <a:pos x="205" y="613"/>
                  </a:cxn>
                  <a:cxn ang="0">
                    <a:pos x="0" y="414"/>
                  </a:cxn>
                </a:cxnLst>
                <a:rect l="0" t="0" r="r" b="b"/>
                <a:pathLst>
                  <a:path w="459" h="613">
                    <a:moveTo>
                      <a:pt x="0" y="414"/>
                    </a:moveTo>
                    <a:lnTo>
                      <a:pt x="23" y="358"/>
                    </a:lnTo>
                    <a:lnTo>
                      <a:pt x="96" y="202"/>
                    </a:lnTo>
                    <a:lnTo>
                      <a:pt x="176" y="51"/>
                    </a:lnTo>
                    <a:lnTo>
                      <a:pt x="206" y="0"/>
                    </a:lnTo>
                    <a:lnTo>
                      <a:pt x="459" y="247"/>
                    </a:lnTo>
                    <a:lnTo>
                      <a:pt x="446" y="262"/>
                    </a:lnTo>
                    <a:lnTo>
                      <a:pt x="348" y="396"/>
                    </a:lnTo>
                    <a:lnTo>
                      <a:pt x="257" y="529"/>
                    </a:lnTo>
                    <a:lnTo>
                      <a:pt x="205" y="613"/>
                    </a:lnTo>
                    <a:lnTo>
                      <a:pt x="0" y="414"/>
                    </a:lnTo>
                    <a:close/>
                  </a:path>
                </a:pathLst>
              </a:custGeom>
              <a:solidFill>
                <a:srgbClr val="D1D1D1"/>
              </a:solidFill>
              <a:ln w="9525">
                <a:noFill/>
                <a:round/>
                <a:headEnd/>
                <a:tailEnd/>
              </a:ln>
            </p:spPr>
            <p:txBody>
              <a:bodyPr/>
              <a:lstStyle/>
              <a:p>
                <a:pPr>
                  <a:defRPr/>
                </a:pPr>
                <a:endParaRPr lang="en-US" dirty="0"/>
              </a:p>
            </p:txBody>
          </p:sp>
          <p:sp>
            <p:nvSpPr>
              <p:cNvPr id="933" name="Freeform 1190"/>
              <p:cNvSpPr>
                <a:spLocks/>
              </p:cNvSpPr>
              <p:nvPr/>
            </p:nvSpPr>
            <p:spPr bwMode="auto">
              <a:xfrm>
                <a:off x="30" y="438"/>
                <a:ext cx="62" cy="69"/>
              </a:xfrm>
              <a:custGeom>
                <a:avLst/>
                <a:gdLst/>
                <a:ahLst/>
                <a:cxnLst>
                  <a:cxn ang="0">
                    <a:pos x="0" y="396"/>
                  </a:cxn>
                  <a:cxn ang="0">
                    <a:pos x="80" y="245"/>
                  </a:cxn>
                  <a:cxn ang="0">
                    <a:pos x="166" y="99"/>
                  </a:cxn>
                  <a:cxn ang="0">
                    <a:pos x="226" y="0"/>
                  </a:cxn>
                  <a:cxn ang="0">
                    <a:pos x="500" y="266"/>
                  </a:cxn>
                  <a:cxn ang="0">
                    <a:pos x="451" y="327"/>
                  </a:cxn>
                  <a:cxn ang="0">
                    <a:pos x="350" y="456"/>
                  </a:cxn>
                  <a:cxn ang="0">
                    <a:pos x="252" y="590"/>
                  </a:cxn>
                  <a:cxn ang="0">
                    <a:pos x="231" y="619"/>
                  </a:cxn>
                  <a:cxn ang="0">
                    <a:pos x="1" y="395"/>
                  </a:cxn>
                  <a:cxn ang="0">
                    <a:pos x="0" y="396"/>
                  </a:cxn>
                </a:cxnLst>
                <a:rect l="0" t="0" r="r" b="b"/>
                <a:pathLst>
                  <a:path w="500" h="619">
                    <a:moveTo>
                      <a:pt x="0" y="396"/>
                    </a:moveTo>
                    <a:lnTo>
                      <a:pt x="80" y="245"/>
                    </a:lnTo>
                    <a:lnTo>
                      <a:pt x="166" y="99"/>
                    </a:lnTo>
                    <a:lnTo>
                      <a:pt x="226" y="0"/>
                    </a:lnTo>
                    <a:lnTo>
                      <a:pt x="500" y="266"/>
                    </a:lnTo>
                    <a:lnTo>
                      <a:pt x="451" y="327"/>
                    </a:lnTo>
                    <a:lnTo>
                      <a:pt x="350" y="456"/>
                    </a:lnTo>
                    <a:lnTo>
                      <a:pt x="252" y="590"/>
                    </a:lnTo>
                    <a:lnTo>
                      <a:pt x="231" y="619"/>
                    </a:lnTo>
                    <a:lnTo>
                      <a:pt x="1" y="395"/>
                    </a:lnTo>
                    <a:lnTo>
                      <a:pt x="0" y="396"/>
                    </a:lnTo>
                    <a:close/>
                  </a:path>
                </a:pathLst>
              </a:custGeom>
              <a:solidFill>
                <a:srgbClr val="C2C2C2"/>
              </a:solidFill>
              <a:ln w="9525">
                <a:noFill/>
                <a:round/>
                <a:headEnd/>
                <a:tailEnd/>
              </a:ln>
            </p:spPr>
            <p:txBody>
              <a:bodyPr/>
              <a:lstStyle/>
              <a:p>
                <a:pPr>
                  <a:defRPr/>
                </a:pPr>
                <a:endParaRPr lang="en-US" dirty="0"/>
              </a:p>
            </p:txBody>
          </p:sp>
          <p:sp>
            <p:nvSpPr>
              <p:cNvPr id="934" name="Freeform 1191"/>
              <p:cNvSpPr>
                <a:spLocks/>
              </p:cNvSpPr>
              <p:nvPr/>
            </p:nvSpPr>
            <p:spPr bwMode="auto">
              <a:xfrm>
                <a:off x="43" y="418"/>
                <a:ext cx="67" cy="69"/>
              </a:xfrm>
              <a:custGeom>
                <a:avLst/>
                <a:gdLst/>
                <a:ahLst/>
                <a:cxnLst>
                  <a:cxn ang="0">
                    <a:pos x="0" y="380"/>
                  </a:cxn>
                  <a:cxn ang="0">
                    <a:pos x="56" y="285"/>
                  </a:cxn>
                  <a:cxn ang="0">
                    <a:pos x="144" y="141"/>
                  </a:cxn>
                  <a:cxn ang="0">
                    <a:pos x="236" y="5"/>
                  </a:cxn>
                  <a:cxn ang="0">
                    <a:pos x="240" y="0"/>
                  </a:cxn>
                  <a:cxn ang="0">
                    <a:pos x="530" y="282"/>
                  </a:cxn>
                  <a:cxn ang="0">
                    <a:pos x="444" y="383"/>
                  </a:cxn>
                  <a:cxn ang="0">
                    <a:pos x="341" y="513"/>
                  </a:cxn>
                  <a:cxn ang="0">
                    <a:pos x="253" y="627"/>
                  </a:cxn>
                  <a:cxn ang="0">
                    <a:pos x="0" y="380"/>
                  </a:cxn>
                </a:cxnLst>
                <a:rect l="0" t="0" r="r" b="b"/>
                <a:pathLst>
                  <a:path w="530" h="627">
                    <a:moveTo>
                      <a:pt x="0" y="380"/>
                    </a:moveTo>
                    <a:lnTo>
                      <a:pt x="56" y="285"/>
                    </a:lnTo>
                    <a:lnTo>
                      <a:pt x="144" y="141"/>
                    </a:lnTo>
                    <a:lnTo>
                      <a:pt x="236" y="5"/>
                    </a:lnTo>
                    <a:lnTo>
                      <a:pt x="240" y="0"/>
                    </a:lnTo>
                    <a:lnTo>
                      <a:pt x="530" y="282"/>
                    </a:lnTo>
                    <a:lnTo>
                      <a:pt x="444" y="383"/>
                    </a:lnTo>
                    <a:lnTo>
                      <a:pt x="341" y="513"/>
                    </a:lnTo>
                    <a:lnTo>
                      <a:pt x="253" y="627"/>
                    </a:lnTo>
                    <a:lnTo>
                      <a:pt x="0" y="380"/>
                    </a:lnTo>
                    <a:close/>
                  </a:path>
                </a:pathLst>
              </a:custGeom>
              <a:solidFill>
                <a:srgbClr val="B2B2B2"/>
              </a:solidFill>
              <a:ln w="9525">
                <a:noFill/>
                <a:round/>
                <a:headEnd/>
                <a:tailEnd/>
              </a:ln>
            </p:spPr>
            <p:txBody>
              <a:bodyPr/>
              <a:lstStyle/>
              <a:p>
                <a:pPr>
                  <a:defRPr/>
                </a:pPr>
                <a:endParaRPr lang="en-US" dirty="0"/>
              </a:p>
            </p:txBody>
          </p:sp>
          <p:sp>
            <p:nvSpPr>
              <p:cNvPr id="935" name="Freeform 1192"/>
              <p:cNvSpPr>
                <a:spLocks/>
              </p:cNvSpPr>
              <p:nvPr/>
            </p:nvSpPr>
            <p:spPr bwMode="auto">
              <a:xfrm>
                <a:off x="58" y="398"/>
                <a:ext cx="70" cy="70"/>
              </a:xfrm>
              <a:custGeom>
                <a:avLst/>
                <a:gdLst/>
                <a:ahLst/>
                <a:cxnLst>
                  <a:cxn ang="0">
                    <a:pos x="0" y="364"/>
                  </a:cxn>
                  <a:cxn ang="0">
                    <a:pos x="28" y="319"/>
                  </a:cxn>
                  <a:cxn ang="0">
                    <a:pos x="120" y="183"/>
                  </a:cxn>
                  <a:cxn ang="0">
                    <a:pos x="219" y="52"/>
                  </a:cxn>
                  <a:cxn ang="0">
                    <a:pos x="258" y="0"/>
                  </a:cxn>
                  <a:cxn ang="0">
                    <a:pos x="561" y="296"/>
                  </a:cxn>
                  <a:cxn ang="0">
                    <a:pos x="543" y="315"/>
                  </a:cxn>
                  <a:cxn ang="0">
                    <a:pos x="434" y="438"/>
                  </a:cxn>
                  <a:cxn ang="0">
                    <a:pos x="328" y="561"/>
                  </a:cxn>
                  <a:cxn ang="0">
                    <a:pos x="274" y="630"/>
                  </a:cxn>
                  <a:cxn ang="0">
                    <a:pos x="0" y="364"/>
                  </a:cxn>
                </a:cxnLst>
                <a:rect l="0" t="0" r="r" b="b"/>
                <a:pathLst>
                  <a:path w="561" h="630">
                    <a:moveTo>
                      <a:pt x="0" y="364"/>
                    </a:moveTo>
                    <a:lnTo>
                      <a:pt x="28" y="319"/>
                    </a:lnTo>
                    <a:lnTo>
                      <a:pt x="120" y="183"/>
                    </a:lnTo>
                    <a:lnTo>
                      <a:pt x="219" y="52"/>
                    </a:lnTo>
                    <a:lnTo>
                      <a:pt x="258" y="0"/>
                    </a:lnTo>
                    <a:lnTo>
                      <a:pt x="561" y="296"/>
                    </a:lnTo>
                    <a:lnTo>
                      <a:pt x="543" y="315"/>
                    </a:lnTo>
                    <a:lnTo>
                      <a:pt x="434" y="438"/>
                    </a:lnTo>
                    <a:lnTo>
                      <a:pt x="328" y="561"/>
                    </a:lnTo>
                    <a:lnTo>
                      <a:pt x="274" y="630"/>
                    </a:lnTo>
                    <a:lnTo>
                      <a:pt x="0" y="364"/>
                    </a:lnTo>
                    <a:close/>
                  </a:path>
                </a:pathLst>
              </a:custGeom>
              <a:solidFill>
                <a:srgbClr val="A3A3A3"/>
              </a:solidFill>
              <a:ln w="9525">
                <a:noFill/>
                <a:round/>
                <a:headEnd/>
                <a:tailEnd/>
              </a:ln>
            </p:spPr>
            <p:txBody>
              <a:bodyPr/>
              <a:lstStyle/>
              <a:p>
                <a:pPr>
                  <a:defRPr/>
                </a:pPr>
                <a:endParaRPr lang="en-US" dirty="0"/>
              </a:p>
            </p:txBody>
          </p:sp>
          <p:sp>
            <p:nvSpPr>
              <p:cNvPr id="936" name="Freeform 1193"/>
              <p:cNvSpPr>
                <a:spLocks/>
              </p:cNvSpPr>
              <p:nvPr/>
            </p:nvSpPr>
            <p:spPr bwMode="auto">
              <a:xfrm>
                <a:off x="73" y="378"/>
                <a:ext cx="73" cy="71"/>
              </a:xfrm>
              <a:custGeom>
                <a:avLst/>
                <a:gdLst/>
                <a:ahLst/>
                <a:cxnLst>
                  <a:cxn ang="0">
                    <a:pos x="0" y="353"/>
                  </a:cxn>
                  <a:cxn ang="0">
                    <a:pos x="95" y="227"/>
                  </a:cxn>
                  <a:cxn ang="0">
                    <a:pos x="192" y="95"/>
                  </a:cxn>
                  <a:cxn ang="0">
                    <a:pos x="269" y="0"/>
                  </a:cxn>
                  <a:cxn ang="0">
                    <a:pos x="590" y="312"/>
                  </a:cxn>
                  <a:cxn ang="0">
                    <a:pos x="533" y="373"/>
                  </a:cxn>
                  <a:cxn ang="0">
                    <a:pos x="419" y="490"/>
                  </a:cxn>
                  <a:cxn ang="0">
                    <a:pos x="310" y="613"/>
                  </a:cxn>
                  <a:cxn ang="0">
                    <a:pos x="290" y="635"/>
                  </a:cxn>
                  <a:cxn ang="0">
                    <a:pos x="0" y="353"/>
                  </a:cxn>
                </a:cxnLst>
                <a:rect l="0" t="0" r="r" b="b"/>
                <a:pathLst>
                  <a:path w="590" h="635">
                    <a:moveTo>
                      <a:pt x="0" y="353"/>
                    </a:moveTo>
                    <a:lnTo>
                      <a:pt x="95" y="227"/>
                    </a:lnTo>
                    <a:lnTo>
                      <a:pt x="192" y="95"/>
                    </a:lnTo>
                    <a:lnTo>
                      <a:pt x="269" y="0"/>
                    </a:lnTo>
                    <a:lnTo>
                      <a:pt x="590" y="312"/>
                    </a:lnTo>
                    <a:lnTo>
                      <a:pt x="533" y="373"/>
                    </a:lnTo>
                    <a:lnTo>
                      <a:pt x="419" y="490"/>
                    </a:lnTo>
                    <a:lnTo>
                      <a:pt x="310" y="613"/>
                    </a:lnTo>
                    <a:lnTo>
                      <a:pt x="290" y="635"/>
                    </a:lnTo>
                    <a:lnTo>
                      <a:pt x="0" y="353"/>
                    </a:lnTo>
                    <a:close/>
                  </a:path>
                </a:pathLst>
              </a:custGeom>
              <a:solidFill>
                <a:srgbClr val="949494"/>
              </a:solidFill>
              <a:ln w="9525">
                <a:noFill/>
                <a:round/>
                <a:headEnd/>
                <a:tailEnd/>
              </a:ln>
            </p:spPr>
            <p:txBody>
              <a:bodyPr/>
              <a:lstStyle/>
              <a:p>
                <a:pPr>
                  <a:defRPr/>
                </a:pPr>
                <a:endParaRPr lang="en-US" dirty="0"/>
              </a:p>
            </p:txBody>
          </p:sp>
          <p:sp>
            <p:nvSpPr>
              <p:cNvPr id="937" name="Freeform 1194"/>
              <p:cNvSpPr>
                <a:spLocks/>
              </p:cNvSpPr>
              <p:nvPr/>
            </p:nvSpPr>
            <p:spPr bwMode="auto">
              <a:xfrm>
                <a:off x="90" y="360"/>
                <a:ext cx="77" cy="71"/>
              </a:xfrm>
              <a:custGeom>
                <a:avLst/>
                <a:gdLst/>
                <a:ahLst/>
                <a:cxnLst>
                  <a:cxn ang="0">
                    <a:pos x="0" y="342"/>
                  </a:cxn>
                  <a:cxn ang="0">
                    <a:pos x="58" y="262"/>
                  </a:cxn>
                  <a:cxn ang="0">
                    <a:pos x="158" y="139"/>
                  </a:cxn>
                  <a:cxn ang="0">
                    <a:pos x="262" y="18"/>
                  </a:cxn>
                  <a:cxn ang="0">
                    <a:pos x="279" y="0"/>
                  </a:cxn>
                  <a:cxn ang="0">
                    <a:pos x="613" y="325"/>
                  </a:cxn>
                  <a:cxn ang="0">
                    <a:pos x="511" y="423"/>
                  </a:cxn>
                  <a:cxn ang="0">
                    <a:pos x="399" y="540"/>
                  </a:cxn>
                  <a:cxn ang="0">
                    <a:pos x="303" y="638"/>
                  </a:cxn>
                  <a:cxn ang="0">
                    <a:pos x="0" y="342"/>
                  </a:cxn>
                </a:cxnLst>
                <a:rect l="0" t="0" r="r" b="b"/>
                <a:pathLst>
                  <a:path w="613" h="638">
                    <a:moveTo>
                      <a:pt x="0" y="342"/>
                    </a:moveTo>
                    <a:lnTo>
                      <a:pt x="58" y="262"/>
                    </a:lnTo>
                    <a:lnTo>
                      <a:pt x="158" y="139"/>
                    </a:lnTo>
                    <a:lnTo>
                      <a:pt x="262" y="18"/>
                    </a:lnTo>
                    <a:lnTo>
                      <a:pt x="279" y="0"/>
                    </a:lnTo>
                    <a:lnTo>
                      <a:pt x="613" y="325"/>
                    </a:lnTo>
                    <a:lnTo>
                      <a:pt x="511" y="423"/>
                    </a:lnTo>
                    <a:lnTo>
                      <a:pt x="399" y="540"/>
                    </a:lnTo>
                    <a:lnTo>
                      <a:pt x="303" y="638"/>
                    </a:lnTo>
                    <a:lnTo>
                      <a:pt x="0" y="342"/>
                    </a:lnTo>
                    <a:close/>
                  </a:path>
                </a:pathLst>
              </a:custGeom>
              <a:solidFill>
                <a:srgbClr val="858585"/>
              </a:solidFill>
              <a:ln w="9525">
                <a:noFill/>
                <a:round/>
                <a:headEnd/>
                <a:tailEnd/>
              </a:ln>
            </p:spPr>
            <p:txBody>
              <a:bodyPr/>
              <a:lstStyle/>
              <a:p>
                <a:pPr>
                  <a:defRPr/>
                </a:pPr>
                <a:endParaRPr lang="en-US" dirty="0"/>
              </a:p>
            </p:txBody>
          </p:sp>
          <p:sp>
            <p:nvSpPr>
              <p:cNvPr id="938" name="Freeform 1195"/>
              <p:cNvSpPr>
                <a:spLocks/>
              </p:cNvSpPr>
              <p:nvPr/>
            </p:nvSpPr>
            <p:spPr bwMode="auto">
              <a:xfrm>
                <a:off x="107" y="342"/>
                <a:ext cx="80" cy="72"/>
              </a:xfrm>
              <a:custGeom>
                <a:avLst/>
                <a:gdLst/>
                <a:ahLst/>
                <a:cxnLst>
                  <a:cxn ang="0">
                    <a:pos x="0" y="325"/>
                  </a:cxn>
                  <a:cxn ang="0">
                    <a:pos x="23" y="297"/>
                  </a:cxn>
                  <a:cxn ang="0">
                    <a:pos x="127" y="176"/>
                  </a:cxn>
                  <a:cxn ang="0">
                    <a:pos x="232" y="65"/>
                  </a:cxn>
                  <a:cxn ang="0">
                    <a:pos x="296" y="0"/>
                  </a:cxn>
                  <a:cxn ang="0">
                    <a:pos x="641" y="335"/>
                  </a:cxn>
                  <a:cxn ang="0">
                    <a:pos x="608" y="364"/>
                  </a:cxn>
                  <a:cxn ang="0">
                    <a:pos x="492" y="470"/>
                  </a:cxn>
                  <a:cxn ang="0">
                    <a:pos x="376" y="581"/>
                  </a:cxn>
                  <a:cxn ang="0">
                    <a:pos x="321" y="637"/>
                  </a:cxn>
                  <a:cxn ang="0">
                    <a:pos x="0" y="325"/>
                  </a:cxn>
                </a:cxnLst>
                <a:rect l="0" t="0" r="r" b="b"/>
                <a:pathLst>
                  <a:path w="641" h="637">
                    <a:moveTo>
                      <a:pt x="0" y="325"/>
                    </a:moveTo>
                    <a:lnTo>
                      <a:pt x="23" y="297"/>
                    </a:lnTo>
                    <a:lnTo>
                      <a:pt x="127" y="176"/>
                    </a:lnTo>
                    <a:lnTo>
                      <a:pt x="232" y="65"/>
                    </a:lnTo>
                    <a:lnTo>
                      <a:pt x="296" y="0"/>
                    </a:lnTo>
                    <a:lnTo>
                      <a:pt x="641" y="335"/>
                    </a:lnTo>
                    <a:lnTo>
                      <a:pt x="608" y="364"/>
                    </a:lnTo>
                    <a:lnTo>
                      <a:pt x="492" y="470"/>
                    </a:lnTo>
                    <a:lnTo>
                      <a:pt x="376" y="581"/>
                    </a:lnTo>
                    <a:lnTo>
                      <a:pt x="321" y="637"/>
                    </a:lnTo>
                    <a:lnTo>
                      <a:pt x="0" y="325"/>
                    </a:lnTo>
                    <a:close/>
                  </a:path>
                </a:pathLst>
              </a:custGeom>
              <a:solidFill>
                <a:srgbClr val="757575"/>
              </a:solidFill>
              <a:ln w="9525">
                <a:noFill/>
                <a:round/>
                <a:headEnd/>
                <a:tailEnd/>
              </a:ln>
            </p:spPr>
            <p:txBody>
              <a:bodyPr/>
              <a:lstStyle/>
              <a:p>
                <a:pPr>
                  <a:defRPr/>
                </a:pPr>
                <a:endParaRPr lang="en-US" dirty="0"/>
              </a:p>
            </p:txBody>
          </p:sp>
          <p:sp>
            <p:nvSpPr>
              <p:cNvPr id="939" name="Freeform 1196"/>
              <p:cNvSpPr>
                <a:spLocks/>
              </p:cNvSpPr>
              <p:nvPr/>
            </p:nvSpPr>
            <p:spPr bwMode="auto">
              <a:xfrm>
                <a:off x="125" y="325"/>
                <a:ext cx="83" cy="71"/>
              </a:xfrm>
              <a:custGeom>
                <a:avLst/>
                <a:gdLst/>
                <a:ahLst/>
                <a:cxnLst>
                  <a:cxn ang="0">
                    <a:pos x="0" y="311"/>
                  </a:cxn>
                  <a:cxn ang="0">
                    <a:pos x="88" y="218"/>
                  </a:cxn>
                  <a:cxn ang="0">
                    <a:pos x="195" y="110"/>
                  </a:cxn>
                  <a:cxn ang="0">
                    <a:pos x="300" y="10"/>
                  </a:cxn>
                  <a:cxn ang="0">
                    <a:pos x="311" y="0"/>
                  </a:cxn>
                  <a:cxn ang="0">
                    <a:pos x="664" y="344"/>
                  </a:cxn>
                  <a:cxn ang="0">
                    <a:pos x="582" y="415"/>
                  </a:cxn>
                  <a:cxn ang="0">
                    <a:pos x="464" y="517"/>
                  </a:cxn>
                  <a:cxn ang="0">
                    <a:pos x="348" y="623"/>
                  </a:cxn>
                  <a:cxn ang="0">
                    <a:pos x="334" y="636"/>
                  </a:cxn>
                  <a:cxn ang="0">
                    <a:pos x="0" y="311"/>
                  </a:cxn>
                </a:cxnLst>
                <a:rect l="0" t="0" r="r" b="b"/>
                <a:pathLst>
                  <a:path w="664" h="636">
                    <a:moveTo>
                      <a:pt x="0" y="311"/>
                    </a:moveTo>
                    <a:lnTo>
                      <a:pt x="88" y="218"/>
                    </a:lnTo>
                    <a:lnTo>
                      <a:pt x="195" y="110"/>
                    </a:lnTo>
                    <a:lnTo>
                      <a:pt x="300" y="10"/>
                    </a:lnTo>
                    <a:lnTo>
                      <a:pt x="311" y="0"/>
                    </a:lnTo>
                    <a:lnTo>
                      <a:pt x="664" y="344"/>
                    </a:lnTo>
                    <a:lnTo>
                      <a:pt x="582" y="415"/>
                    </a:lnTo>
                    <a:lnTo>
                      <a:pt x="464" y="517"/>
                    </a:lnTo>
                    <a:lnTo>
                      <a:pt x="348" y="623"/>
                    </a:lnTo>
                    <a:lnTo>
                      <a:pt x="334" y="636"/>
                    </a:lnTo>
                    <a:lnTo>
                      <a:pt x="0" y="311"/>
                    </a:lnTo>
                    <a:close/>
                  </a:path>
                </a:pathLst>
              </a:custGeom>
              <a:solidFill>
                <a:srgbClr val="666666"/>
              </a:solidFill>
              <a:ln w="9525">
                <a:noFill/>
                <a:round/>
                <a:headEnd/>
                <a:tailEnd/>
              </a:ln>
            </p:spPr>
            <p:txBody>
              <a:bodyPr/>
              <a:lstStyle/>
              <a:p>
                <a:pPr>
                  <a:defRPr/>
                </a:pPr>
                <a:endParaRPr lang="en-US" dirty="0"/>
              </a:p>
            </p:txBody>
          </p:sp>
          <p:sp>
            <p:nvSpPr>
              <p:cNvPr id="940" name="Freeform 1197"/>
              <p:cNvSpPr>
                <a:spLocks/>
              </p:cNvSpPr>
              <p:nvPr/>
            </p:nvSpPr>
            <p:spPr bwMode="auto">
              <a:xfrm>
                <a:off x="144" y="309"/>
                <a:ext cx="86" cy="70"/>
              </a:xfrm>
              <a:custGeom>
                <a:avLst/>
                <a:gdLst/>
                <a:ahLst/>
                <a:cxnLst>
                  <a:cxn ang="0">
                    <a:pos x="0" y="300"/>
                  </a:cxn>
                  <a:cxn ang="0">
                    <a:pos x="43" y="257"/>
                  </a:cxn>
                  <a:cxn ang="0">
                    <a:pos x="148" y="157"/>
                  </a:cxn>
                  <a:cxn ang="0">
                    <a:pos x="254" y="61"/>
                  </a:cxn>
                  <a:cxn ang="0">
                    <a:pos x="323" y="0"/>
                  </a:cxn>
                  <a:cxn ang="0">
                    <a:pos x="685" y="352"/>
                  </a:cxn>
                  <a:cxn ang="0">
                    <a:pos x="659" y="372"/>
                  </a:cxn>
                  <a:cxn ang="0">
                    <a:pos x="546" y="464"/>
                  </a:cxn>
                  <a:cxn ang="0">
                    <a:pos x="430" y="562"/>
                  </a:cxn>
                  <a:cxn ang="0">
                    <a:pos x="345" y="635"/>
                  </a:cxn>
                  <a:cxn ang="0">
                    <a:pos x="0" y="300"/>
                  </a:cxn>
                </a:cxnLst>
                <a:rect l="0" t="0" r="r" b="b"/>
                <a:pathLst>
                  <a:path w="685" h="635">
                    <a:moveTo>
                      <a:pt x="0" y="300"/>
                    </a:moveTo>
                    <a:lnTo>
                      <a:pt x="43" y="257"/>
                    </a:lnTo>
                    <a:lnTo>
                      <a:pt x="148" y="157"/>
                    </a:lnTo>
                    <a:lnTo>
                      <a:pt x="254" y="61"/>
                    </a:lnTo>
                    <a:lnTo>
                      <a:pt x="323" y="0"/>
                    </a:lnTo>
                    <a:lnTo>
                      <a:pt x="685" y="352"/>
                    </a:lnTo>
                    <a:lnTo>
                      <a:pt x="659" y="372"/>
                    </a:lnTo>
                    <a:lnTo>
                      <a:pt x="546" y="464"/>
                    </a:lnTo>
                    <a:lnTo>
                      <a:pt x="430" y="562"/>
                    </a:lnTo>
                    <a:lnTo>
                      <a:pt x="345" y="635"/>
                    </a:lnTo>
                    <a:lnTo>
                      <a:pt x="0" y="300"/>
                    </a:lnTo>
                    <a:close/>
                  </a:path>
                </a:pathLst>
              </a:custGeom>
              <a:solidFill>
                <a:srgbClr val="757575"/>
              </a:solidFill>
              <a:ln w="9525">
                <a:noFill/>
                <a:round/>
                <a:headEnd/>
                <a:tailEnd/>
              </a:ln>
            </p:spPr>
            <p:txBody>
              <a:bodyPr/>
              <a:lstStyle/>
              <a:p>
                <a:pPr>
                  <a:defRPr/>
                </a:pPr>
                <a:endParaRPr lang="en-US" dirty="0"/>
              </a:p>
            </p:txBody>
          </p:sp>
          <p:sp>
            <p:nvSpPr>
              <p:cNvPr id="941" name="Freeform 1198"/>
              <p:cNvSpPr>
                <a:spLocks/>
              </p:cNvSpPr>
              <p:nvPr/>
            </p:nvSpPr>
            <p:spPr bwMode="auto">
              <a:xfrm>
                <a:off x="164" y="293"/>
                <a:ext cx="88" cy="70"/>
              </a:xfrm>
              <a:custGeom>
                <a:avLst/>
                <a:gdLst/>
                <a:ahLst/>
                <a:cxnLst>
                  <a:cxn ang="0">
                    <a:pos x="0" y="286"/>
                  </a:cxn>
                  <a:cxn ang="0">
                    <a:pos x="95" y="200"/>
                  </a:cxn>
                  <a:cxn ang="0">
                    <a:pos x="200" y="110"/>
                  </a:cxn>
                  <a:cxn ang="0">
                    <a:pos x="305" y="24"/>
                  </a:cxn>
                  <a:cxn ang="0">
                    <a:pos x="337" y="0"/>
                  </a:cxn>
                  <a:cxn ang="0">
                    <a:pos x="709" y="361"/>
                  </a:cxn>
                  <a:cxn ang="0">
                    <a:pos x="616" y="425"/>
                  </a:cxn>
                  <a:cxn ang="0">
                    <a:pos x="500" y="511"/>
                  </a:cxn>
                  <a:cxn ang="0">
                    <a:pos x="387" y="603"/>
                  </a:cxn>
                  <a:cxn ang="0">
                    <a:pos x="353" y="630"/>
                  </a:cxn>
                  <a:cxn ang="0">
                    <a:pos x="0" y="286"/>
                  </a:cxn>
                </a:cxnLst>
                <a:rect l="0" t="0" r="r" b="b"/>
                <a:pathLst>
                  <a:path w="709" h="630">
                    <a:moveTo>
                      <a:pt x="0" y="286"/>
                    </a:moveTo>
                    <a:lnTo>
                      <a:pt x="95" y="200"/>
                    </a:lnTo>
                    <a:lnTo>
                      <a:pt x="200" y="110"/>
                    </a:lnTo>
                    <a:lnTo>
                      <a:pt x="305" y="24"/>
                    </a:lnTo>
                    <a:lnTo>
                      <a:pt x="337" y="0"/>
                    </a:lnTo>
                    <a:lnTo>
                      <a:pt x="709" y="361"/>
                    </a:lnTo>
                    <a:lnTo>
                      <a:pt x="616" y="425"/>
                    </a:lnTo>
                    <a:lnTo>
                      <a:pt x="500" y="511"/>
                    </a:lnTo>
                    <a:lnTo>
                      <a:pt x="387" y="603"/>
                    </a:lnTo>
                    <a:lnTo>
                      <a:pt x="353" y="630"/>
                    </a:lnTo>
                    <a:lnTo>
                      <a:pt x="0" y="286"/>
                    </a:lnTo>
                    <a:close/>
                  </a:path>
                </a:pathLst>
              </a:custGeom>
              <a:solidFill>
                <a:srgbClr val="858585"/>
              </a:solidFill>
              <a:ln w="9525">
                <a:noFill/>
                <a:round/>
                <a:headEnd/>
                <a:tailEnd/>
              </a:ln>
            </p:spPr>
            <p:txBody>
              <a:bodyPr/>
              <a:lstStyle/>
              <a:p>
                <a:pPr>
                  <a:defRPr/>
                </a:pPr>
                <a:endParaRPr lang="en-US" dirty="0"/>
              </a:p>
            </p:txBody>
          </p:sp>
          <p:sp>
            <p:nvSpPr>
              <p:cNvPr id="942" name="Freeform 1199"/>
              <p:cNvSpPr>
                <a:spLocks/>
              </p:cNvSpPr>
              <p:nvPr/>
            </p:nvSpPr>
            <p:spPr bwMode="auto">
              <a:xfrm>
                <a:off x="184" y="279"/>
                <a:ext cx="92" cy="69"/>
              </a:xfrm>
              <a:custGeom>
                <a:avLst/>
                <a:gdLst/>
                <a:ahLst/>
                <a:cxnLst>
                  <a:cxn ang="0">
                    <a:pos x="0" y="270"/>
                  </a:cxn>
                  <a:cxn ang="0">
                    <a:pos x="36" y="241"/>
                  </a:cxn>
                  <a:cxn ang="0">
                    <a:pos x="141" y="155"/>
                  </a:cxn>
                  <a:cxn ang="0">
                    <a:pos x="244" y="78"/>
                  </a:cxn>
                  <a:cxn ang="0">
                    <a:pos x="345" y="5"/>
                  </a:cxn>
                  <a:cxn ang="0">
                    <a:pos x="354" y="0"/>
                  </a:cxn>
                  <a:cxn ang="0">
                    <a:pos x="734" y="369"/>
                  </a:cxn>
                  <a:cxn ang="0">
                    <a:pos x="674" y="406"/>
                  </a:cxn>
                  <a:cxn ang="0">
                    <a:pos x="564" y="479"/>
                  </a:cxn>
                  <a:cxn ang="0">
                    <a:pos x="452" y="556"/>
                  </a:cxn>
                  <a:cxn ang="0">
                    <a:pos x="362" y="622"/>
                  </a:cxn>
                  <a:cxn ang="0">
                    <a:pos x="0" y="270"/>
                  </a:cxn>
                </a:cxnLst>
                <a:rect l="0" t="0" r="r" b="b"/>
                <a:pathLst>
                  <a:path w="734" h="622">
                    <a:moveTo>
                      <a:pt x="0" y="270"/>
                    </a:moveTo>
                    <a:lnTo>
                      <a:pt x="36" y="241"/>
                    </a:lnTo>
                    <a:lnTo>
                      <a:pt x="141" y="155"/>
                    </a:lnTo>
                    <a:lnTo>
                      <a:pt x="244" y="78"/>
                    </a:lnTo>
                    <a:lnTo>
                      <a:pt x="345" y="5"/>
                    </a:lnTo>
                    <a:lnTo>
                      <a:pt x="354" y="0"/>
                    </a:lnTo>
                    <a:lnTo>
                      <a:pt x="734" y="369"/>
                    </a:lnTo>
                    <a:lnTo>
                      <a:pt x="674" y="406"/>
                    </a:lnTo>
                    <a:lnTo>
                      <a:pt x="564" y="479"/>
                    </a:lnTo>
                    <a:lnTo>
                      <a:pt x="452" y="556"/>
                    </a:lnTo>
                    <a:lnTo>
                      <a:pt x="362" y="622"/>
                    </a:lnTo>
                    <a:lnTo>
                      <a:pt x="0" y="270"/>
                    </a:lnTo>
                    <a:close/>
                  </a:path>
                </a:pathLst>
              </a:custGeom>
              <a:solidFill>
                <a:srgbClr val="949494"/>
              </a:solidFill>
              <a:ln w="9525">
                <a:noFill/>
                <a:round/>
                <a:headEnd/>
                <a:tailEnd/>
              </a:ln>
            </p:spPr>
            <p:txBody>
              <a:bodyPr/>
              <a:lstStyle/>
              <a:p>
                <a:pPr>
                  <a:defRPr/>
                </a:pPr>
                <a:endParaRPr lang="en-US" dirty="0"/>
              </a:p>
            </p:txBody>
          </p:sp>
          <p:sp>
            <p:nvSpPr>
              <p:cNvPr id="943" name="Freeform 1200"/>
              <p:cNvSpPr>
                <a:spLocks/>
              </p:cNvSpPr>
              <p:nvPr/>
            </p:nvSpPr>
            <p:spPr bwMode="auto">
              <a:xfrm>
                <a:off x="206" y="266"/>
                <a:ext cx="95" cy="68"/>
              </a:xfrm>
              <a:custGeom>
                <a:avLst/>
                <a:gdLst/>
                <a:ahLst/>
                <a:cxnLst>
                  <a:cxn ang="0">
                    <a:pos x="0" y="250"/>
                  </a:cxn>
                  <a:cxn ang="0">
                    <a:pos x="71" y="197"/>
                  </a:cxn>
                  <a:cxn ang="0">
                    <a:pos x="172" y="124"/>
                  </a:cxn>
                  <a:cxn ang="0">
                    <a:pos x="271" y="61"/>
                  </a:cxn>
                  <a:cxn ang="0">
                    <a:pos x="368" y="3"/>
                  </a:cxn>
                  <a:cxn ang="0">
                    <a:pos x="374" y="0"/>
                  </a:cxn>
                  <a:cxn ang="0">
                    <a:pos x="763" y="378"/>
                  </a:cxn>
                  <a:cxn ang="0">
                    <a:pos x="713" y="402"/>
                  </a:cxn>
                  <a:cxn ang="0">
                    <a:pos x="608" y="460"/>
                  </a:cxn>
                  <a:cxn ang="0">
                    <a:pos x="501" y="525"/>
                  </a:cxn>
                  <a:cxn ang="0">
                    <a:pos x="391" y="598"/>
                  </a:cxn>
                  <a:cxn ang="0">
                    <a:pos x="372" y="611"/>
                  </a:cxn>
                  <a:cxn ang="0">
                    <a:pos x="0" y="250"/>
                  </a:cxn>
                </a:cxnLst>
                <a:rect l="0" t="0" r="r" b="b"/>
                <a:pathLst>
                  <a:path w="763" h="611">
                    <a:moveTo>
                      <a:pt x="0" y="250"/>
                    </a:moveTo>
                    <a:lnTo>
                      <a:pt x="71" y="197"/>
                    </a:lnTo>
                    <a:lnTo>
                      <a:pt x="172" y="124"/>
                    </a:lnTo>
                    <a:lnTo>
                      <a:pt x="271" y="61"/>
                    </a:lnTo>
                    <a:lnTo>
                      <a:pt x="368" y="3"/>
                    </a:lnTo>
                    <a:lnTo>
                      <a:pt x="374" y="0"/>
                    </a:lnTo>
                    <a:lnTo>
                      <a:pt x="763" y="378"/>
                    </a:lnTo>
                    <a:lnTo>
                      <a:pt x="713" y="402"/>
                    </a:lnTo>
                    <a:lnTo>
                      <a:pt x="608" y="460"/>
                    </a:lnTo>
                    <a:lnTo>
                      <a:pt x="501" y="525"/>
                    </a:lnTo>
                    <a:lnTo>
                      <a:pt x="391" y="598"/>
                    </a:lnTo>
                    <a:lnTo>
                      <a:pt x="372" y="611"/>
                    </a:lnTo>
                    <a:lnTo>
                      <a:pt x="0" y="250"/>
                    </a:lnTo>
                    <a:close/>
                  </a:path>
                </a:pathLst>
              </a:custGeom>
              <a:solidFill>
                <a:srgbClr val="A3A3A3"/>
              </a:solidFill>
              <a:ln w="9525">
                <a:noFill/>
                <a:round/>
                <a:headEnd/>
                <a:tailEnd/>
              </a:ln>
            </p:spPr>
            <p:txBody>
              <a:bodyPr/>
              <a:lstStyle/>
              <a:p>
                <a:pPr>
                  <a:defRPr/>
                </a:pPr>
                <a:endParaRPr lang="en-US" dirty="0"/>
              </a:p>
            </p:txBody>
          </p:sp>
          <p:sp>
            <p:nvSpPr>
              <p:cNvPr id="944" name="Freeform 1201"/>
              <p:cNvSpPr>
                <a:spLocks/>
              </p:cNvSpPr>
              <p:nvPr/>
            </p:nvSpPr>
            <p:spPr bwMode="auto">
              <a:xfrm>
                <a:off x="229" y="254"/>
                <a:ext cx="100" cy="66"/>
              </a:xfrm>
              <a:custGeom>
                <a:avLst/>
                <a:gdLst/>
                <a:ahLst/>
                <a:cxnLst>
                  <a:cxn ang="0">
                    <a:pos x="0" y="222"/>
                  </a:cxn>
                  <a:cxn ang="0">
                    <a:pos x="90" y="164"/>
                  </a:cxn>
                  <a:cxn ang="0">
                    <a:pos x="187" y="106"/>
                  </a:cxn>
                  <a:cxn ang="0">
                    <a:pos x="281" y="56"/>
                  </a:cxn>
                  <a:cxn ang="0">
                    <a:pos x="369" y="14"/>
                  </a:cxn>
                  <a:cxn ang="0">
                    <a:pos x="403" y="0"/>
                  </a:cxn>
                  <a:cxn ang="0">
                    <a:pos x="800" y="386"/>
                  </a:cxn>
                  <a:cxn ang="0">
                    <a:pos x="730" y="411"/>
                  </a:cxn>
                  <a:cxn ang="0">
                    <a:pos x="633" y="454"/>
                  </a:cxn>
                  <a:cxn ang="0">
                    <a:pos x="532" y="505"/>
                  </a:cxn>
                  <a:cxn ang="0">
                    <a:pos x="427" y="563"/>
                  </a:cxn>
                  <a:cxn ang="0">
                    <a:pos x="380" y="591"/>
                  </a:cxn>
                  <a:cxn ang="0">
                    <a:pos x="0" y="222"/>
                  </a:cxn>
                </a:cxnLst>
                <a:rect l="0" t="0" r="r" b="b"/>
                <a:pathLst>
                  <a:path w="800" h="591">
                    <a:moveTo>
                      <a:pt x="0" y="222"/>
                    </a:moveTo>
                    <a:lnTo>
                      <a:pt x="90" y="164"/>
                    </a:lnTo>
                    <a:lnTo>
                      <a:pt x="187" y="106"/>
                    </a:lnTo>
                    <a:lnTo>
                      <a:pt x="281" y="56"/>
                    </a:lnTo>
                    <a:lnTo>
                      <a:pt x="369" y="14"/>
                    </a:lnTo>
                    <a:lnTo>
                      <a:pt x="403" y="0"/>
                    </a:lnTo>
                    <a:lnTo>
                      <a:pt x="800" y="386"/>
                    </a:lnTo>
                    <a:lnTo>
                      <a:pt x="730" y="411"/>
                    </a:lnTo>
                    <a:lnTo>
                      <a:pt x="633" y="454"/>
                    </a:lnTo>
                    <a:lnTo>
                      <a:pt x="532" y="505"/>
                    </a:lnTo>
                    <a:lnTo>
                      <a:pt x="427" y="563"/>
                    </a:lnTo>
                    <a:lnTo>
                      <a:pt x="380" y="591"/>
                    </a:lnTo>
                    <a:lnTo>
                      <a:pt x="0" y="222"/>
                    </a:lnTo>
                    <a:close/>
                  </a:path>
                </a:pathLst>
              </a:custGeom>
              <a:solidFill>
                <a:srgbClr val="B2B2B2"/>
              </a:solidFill>
              <a:ln w="9525">
                <a:noFill/>
                <a:round/>
                <a:headEnd/>
                <a:tailEnd/>
              </a:ln>
            </p:spPr>
            <p:txBody>
              <a:bodyPr/>
              <a:lstStyle/>
              <a:p>
                <a:pPr>
                  <a:defRPr/>
                </a:pPr>
                <a:endParaRPr lang="en-US" dirty="0"/>
              </a:p>
            </p:txBody>
          </p:sp>
          <p:sp>
            <p:nvSpPr>
              <p:cNvPr id="945" name="Freeform 1202"/>
              <p:cNvSpPr>
                <a:spLocks/>
              </p:cNvSpPr>
              <p:nvPr/>
            </p:nvSpPr>
            <p:spPr bwMode="auto">
              <a:xfrm>
                <a:off x="253" y="246"/>
                <a:ext cx="107" cy="63"/>
              </a:xfrm>
              <a:custGeom>
                <a:avLst/>
                <a:gdLst/>
                <a:ahLst/>
                <a:cxnLst>
                  <a:cxn ang="0">
                    <a:pos x="0" y="179"/>
                  </a:cxn>
                  <a:cxn ang="0">
                    <a:pos x="88" y="132"/>
                  </a:cxn>
                  <a:cxn ang="0">
                    <a:pos x="176" y="90"/>
                  </a:cxn>
                  <a:cxn ang="0">
                    <a:pos x="264" y="54"/>
                  </a:cxn>
                  <a:cxn ang="0">
                    <a:pos x="344" y="25"/>
                  </a:cxn>
                  <a:cxn ang="0">
                    <a:pos x="421" y="6"/>
                  </a:cxn>
                  <a:cxn ang="0">
                    <a:pos x="448" y="0"/>
                  </a:cxn>
                  <a:cxn ang="0">
                    <a:pos x="867" y="407"/>
                  </a:cxn>
                  <a:cxn ang="0">
                    <a:pos x="797" y="416"/>
                  </a:cxn>
                  <a:cxn ang="0">
                    <a:pos x="715" y="428"/>
                  </a:cxn>
                  <a:cxn ang="0">
                    <a:pos x="629" y="453"/>
                  </a:cxn>
                  <a:cxn ang="0">
                    <a:pos x="537" y="487"/>
                  </a:cxn>
                  <a:cxn ang="0">
                    <a:pos x="440" y="530"/>
                  </a:cxn>
                  <a:cxn ang="0">
                    <a:pos x="389" y="557"/>
                  </a:cxn>
                  <a:cxn ang="0">
                    <a:pos x="0" y="179"/>
                  </a:cxn>
                </a:cxnLst>
                <a:rect l="0" t="0" r="r" b="b"/>
                <a:pathLst>
                  <a:path w="867" h="557">
                    <a:moveTo>
                      <a:pt x="0" y="179"/>
                    </a:moveTo>
                    <a:lnTo>
                      <a:pt x="88" y="132"/>
                    </a:lnTo>
                    <a:lnTo>
                      <a:pt x="176" y="90"/>
                    </a:lnTo>
                    <a:lnTo>
                      <a:pt x="264" y="54"/>
                    </a:lnTo>
                    <a:lnTo>
                      <a:pt x="344" y="25"/>
                    </a:lnTo>
                    <a:lnTo>
                      <a:pt x="421" y="6"/>
                    </a:lnTo>
                    <a:lnTo>
                      <a:pt x="448" y="0"/>
                    </a:lnTo>
                    <a:lnTo>
                      <a:pt x="867" y="407"/>
                    </a:lnTo>
                    <a:lnTo>
                      <a:pt x="797" y="416"/>
                    </a:lnTo>
                    <a:lnTo>
                      <a:pt x="715" y="428"/>
                    </a:lnTo>
                    <a:lnTo>
                      <a:pt x="629" y="453"/>
                    </a:lnTo>
                    <a:lnTo>
                      <a:pt x="537" y="487"/>
                    </a:lnTo>
                    <a:lnTo>
                      <a:pt x="440" y="530"/>
                    </a:lnTo>
                    <a:lnTo>
                      <a:pt x="389" y="557"/>
                    </a:lnTo>
                    <a:lnTo>
                      <a:pt x="0" y="179"/>
                    </a:lnTo>
                    <a:close/>
                  </a:path>
                </a:pathLst>
              </a:custGeom>
              <a:solidFill>
                <a:srgbClr val="C2C2C2"/>
              </a:solidFill>
              <a:ln w="9525">
                <a:noFill/>
                <a:round/>
                <a:headEnd/>
                <a:tailEnd/>
              </a:ln>
            </p:spPr>
            <p:txBody>
              <a:bodyPr/>
              <a:lstStyle/>
              <a:p>
                <a:pPr>
                  <a:defRPr/>
                </a:pPr>
                <a:endParaRPr lang="en-US" dirty="0"/>
              </a:p>
            </p:txBody>
          </p:sp>
          <p:sp>
            <p:nvSpPr>
              <p:cNvPr id="946" name="Freeform 1203"/>
              <p:cNvSpPr>
                <a:spLocks/>
              </p:cNvSpPr>
              <p:nvPr/>
            </p:nvSpPr>
            <p:spPr bwMode="auto">
              <a:xfrm>
                <a:off x="279" y="245"/>
                <a:ext cx="106" cy="52"/>
              </a:xfrm>
              <a:custGeom>
                <a:avLst/>
                <a:gdLst/>
                <a:ahLst/>
                <a:cxnLst>
                  <a:cxn ang="0">
                    <a:pos x="0" y="86"/>
                  </a:cxn>
                  <a:cxn ang="0">
                    <a:pos x="54" y="64"/>
                  </a:cxn>
                  <a:cxn ang="0">
                    <a:pos x="134" y="35"/>
                  </a:cxn>
                  <a:cxn ang="0">
                    <a:pos x="211" y="16"/>
                  </a:cxn>
                  <a:cxn ang="0">
                    <a:pos x="280" y="2"/>
                  </a:cxn>
                  <a:cxn ang="0">
                    <a:pos x="344" y="0"/>
                  </a:cxn>
                  <a:cxn ang="0">
                    <a:pos x="402" y="2"/>
                  </a:cxn>
                  <a:cxn ang="0">
                    <a:pos x="454" y="14"/>
                  </a:cxn>
                  <a:cxn ang="0">
                    <a:pos x="497" y="35"/>
                  </a:cxn>
                  <a:cxn ang="0">
                    <a:pos x="535" y="66"/>
                  </a:cxn>
                  <a:cxn ang="0">
                    <a:pos x="625" y="175"/>
                  </a:cxn>
                  <a:cxn ang="0">
                    <a:pos x="709" y="275"/>
                  </a:cxn>
                  <a:cxn ang="0">
                    <a:pos x="782" y="371"/>
                  </a:cxn>
                  <a:cxn ang="0">
                    <a:pos x="844" y="459"/>
                  </a:cxn>
                  <a:cxn ang="0">
                    <a:pos x="791" y="434"/>
                  </a:cxn>
                  <a:cxn ang="0">
                    <a:pos x="731" y="421"/>
                  </a:cxn>
                  <a:cxn ang="0">
                    <a:pos x="662" y="417"/>
                  </a:cxn>
                  <a:cxn ang="0">
                    <a:pos x="587" y="426"/>
                  </a:cxn>
                  <a:cxn ang="0">
                    <a:pos x="505" y="438"/>
                  </a:cxn>
                  <a:cxn ang="0">
                    <a:pos x="419" y="463"/>
                  </a:cxn>
                  <a:cxn ang="0">
                    <a:pos x="397" y="472"/>
                  </a:cxn>
                  <a:cxn ang="0">
                    <a:pos x="0" y="86"/>
                  </a:cxn>
                </a:cxnLst>
                <a:rect l="0" t="0" r="r" b="b"/>
                <a:pathLst>
                  <a:path w="844" h="472">
                    <a:moveTo>
                      <a:pt x="0" y="86"/>
                    </a:moveTo>
                    <a:lnTo>
                      <a:pt x="54" y="64"/>
                    </a:lnTo>
                    <a:lnTo>
                      <a:pt x="134" y="35"/>
                    </a:lnTo>
                    <a:lnTo>
                      <a:pt x="211" y="16"/>
                    </a:lnTo>
                    <a:lnTo>
                      <a:pt x="280" y="2"/>
                    </a:lnTo>
                    <a:lnTo>
                      <a:pt x="344" y="0"/>
                    </a:lnTo>
                    <a:lnTo>
                      <a:pt x="402" y="2"/>
                    </a:lnTo>
                    <a:lnTo>
                      <a:pt x="454" y="14"/>
                    </a:lnTo>
                    <a:lnTo>
                      <a:pt x="497" y="35"/>
                    </a:lnTo>
                    <a:lnTo>
                      <a:pt x="535" y="66"/>
                    </a:lnTo>
                    <a:lnTo>
                      <a:pt x="625" y="175"/>
                    </a:lnTo>
                    <a:lnTo>
                      <a:pt x="709" y="275"/>
                    </a:lnTo>
                    <a:lnTo>
                      <a:pt x="782" y="371"/>
                    </a:lnTo>
                    <a:lnTo>
                      <a:pt x="844" y="459"/>
                    </a:lnTo>
                    <a:lnTo>
                      <a:pt x="791" y="434"/>
                    </a:lnTo>
                    <a:lnTo>
                      <a:pt x="731" y="421"/>
                    </a:lnTo>
                    <a:lnTo>
                      <a:pt x="662" y="417"/>
                    </a:lnTo>
                    <a:lnTo>
                      <a:pt x="587" y="426"/>
                    </a:lnTo>
                    <a:lnTo>
                      <a:pt x="505" y="438"/>
                    </a:lnTo>
                    <a:lnTo>
                      <a:pt x="419" y="463"/>
                    </a:lnTo>
                    <a:lnTo>
                      <a:pt x="397" y="472"/>
                    </a:lnTo>
                    <a:lnTo>
                      <a:pt x="0" y="86"/>
                    </a:lnTo>
                    <a:close/>
                  </a:path>
                </a:pathLst>
              </a:custGeom>
              <a:solidFill>
                <a:srgbClr val="D1D1D1"/>
              </a:solidFill>
              <a:ln w="9525">
                <a:noFill/>
                <a:round/>
                <a:headEnd/>
                <a:tailEnd/>
              </a:ln>
            </p:spPr>
            <p:txBody>
              <a:bodyPr/>
              <a:lstStyle/>
              <a:p>
                <a:pPr>
                  <a:defRPr/>
                </a:pPr>
                <a:endParaRPr lang="en-US" dirty="0"/>
              </a:p>
            </p:txBody>
          </p:sp>
          <p:sp>
            <p:nvSpPr>
              <p:cNvPr id="947" name="Freeform 1204"/>
              <p:cNvSpPr>
                <a:spLocks/>
              </p:cNvSpPr>
              <p:nvPr/>
            </p:nvSpPr>
            <p:spPr bwMode="auto">
              <a:xfrm>
                <a:off x="309" y="245"/>
                <a:ext cx="76" cy="51"/>
              </a:xfrm>
              <a:custGeom>
                <a:avLst/>
                <a:gdLst/>
                <a:ahLst/>
                <a:cxnLst>
                  <a:cxn ang="0">
                    <a:pos x="0" y="10"/>
                  </a:cxn>
                  <a:cxn ang="0">
                    <a:pos x="42" y="2"/>
                  </a:cxn>
                  <a:cxn ang="0">
                    <a:pos x="106" y="0"/>
                  </a:cxn>
                  <a:cxn ang="0">
                    <a:pos x="164" y="2"/>
                  </a:cxn>
                  <a:cxn ang="0">
                    <a:pos x="216" y="14"/>
                  </a:cxn>
                  <a:cxn ang="0">
                    <a:pos x="259" y="35"/>
                  </a:cxn>
                  <a:cxn ang="0">
                    <a:pos x="297" y="66"/>
                  </a:cxn>
                  <a:cxn ang="0">
                    <a:pos x="387" y="175"/>
                  </a:cxn>
                  <a:cxn ang="0">
                    <a:pos x="471" y="275"/>
                  </a:cxn>
                  <a:cxn ang="0">
                    <a:pos x="544" y="371"/>
                  </a:cxn>
                  <a:cxn ang="0">
                    <a:pos x="606" y="459"/>
                  </a:cxn>
                  <a:cxn ang="0">
                    <a:pos x="553" y="434"/>
                  </a:cxn>
                  <a:cxn ang="0">
                    <a:pos x="493" y="421"/>
                  </a:cxn>
                  <a:cxn ang="0">
                    <a:pos x="424" y="417"/>
                  </a:cxn>
                  <a:cxn ang="0">
                    <a:pos x="419" y="417"/>
                  </a:cxn>
                  <a:cxn ang="0">
                    <a:pos x="0" y="10"/>
                  </a:cxn>
                </a:cxnLst>
                <a:rect l="0" t="0" r="r" b="b"/>
                <a:pathLst>
                  <a:path w="606" h="459">
                    <a:moveTo>
                      <a:pt x="0" y="10"/>
                    </a:moveTo>
                    <a:lnTo>
                      <a:pt x="42" y="2"/>
                    </a:lnTo>
                    <a:lnTo>
                      <a:pt x="106" y="0"/>
                    </a:lnTo>
                    <a:lnTo>
                      <a:pt x="164" y="2"/>
                    </a:lnTo>
                    <a:lnTo>
                      <a:pt x="216" y="14"/>
                    </a:lnTo>
                    <a:lnTo>
                      <a:pt x="259" y="35"/>
                    </a:lnTo>
                    <a:lnTo>
                      <a:pt x="297" y="66"/>
                    </a:lnTo>
                    <a:lnTo>
                      <a:pt x="387" y="175"/>
                    </a:lnTo>
                    <a:lnTo>
                      <a:pt x="471" y="275"/>
                    </a:lnTo>
                    <a:lnTo>
                      <a:pt x="544" y="371"/>
                    </a:lnTo>
                    <a:lnTo>
                      <a:pt x="606" y="459"/>
                    </a:lnTo>
                    <a:lnTo>
                      <a:pt x="553" y="434"/>
                    </a:lnTo>
                    <a:lnTo>
                      <a:pt x="493" y="421"/>
                    </a:lnTo>
                    <a:lnTo>
                      <a:pt x="424" y="417"/>
                    </a:lnTo>
                    <a:lnTo>
                      <a:pt x="419" y="417"/>
                    </a:lnTo>
                    <a:lnTo>
                      <a:pt x="0" y="10"/>
                    </a:lnTo>
                    <a:close/>
                  </a:path>
                </a:pathLst>
              </a:custGeom>
              <a:solidFill>
                <a:srgbClr val="E0E0E0"/>
              </a:solidFill>
              <a:ln w="9525">
                <a:noFill/>
                <a:round/>
                <a:headEnd/>
                <a:tailEnd/>
              </a:ln>
            </p:spPr>
            <p:txBody>
              <a:bodyPr/>
              <a:lstStyle/>
              <a:p>
                <a:pPr>
                  <a:defRPr/>
                </a:pPr>
                <a:endParaRPr lang="en-US" dirty="0"/>
              </a:p>
            </p:txBody>
          </p:sp>
          <p:sp>
            <p:nvSpPr>
              <p:cNvPr id="948" name="Freeform 1205"/>
              <p:cNvSpPr>
                <a:spLocks/>
              </p:cNvSpPr>
              <p:nvPr/>
            </p:nvSpPr>
            <p:spPr bwMode="auto">
              <a:xfrm>
                <a:off x="4" y="662"/>
                <a:ext cx="28" cy="72"/>
              </a:xfrm>
              <a:custGeom>
                <a:avLst/>
                <a:gdLst/>
                <a:ahLst/>
                <a:cxnLst>
                  <a:cxn ang="0">
                    <a:pos x="13" y="0"/>
                  </a:cxn>
                  <a:cxn ang="0">
                    <a:pos x="0" y="34"/>
                  </a:cxn>
                  <a:cxn ang="0">
                    <a:pos x="0" y="658"/>
                  </a:cxn>
                  <a:cxn ang="0">
                    <a:pos x="60" y="519"/>
                  </a:cxn>
                  <a:cxn ang="0">
                    <a:pos x="131" y="374"/>
                  </a:cxn>
                  <a:cxn ang="0">
                    <a:pos x="209" y="230"/>
                  </a:cxn>
                  <a:cxn ang="0">
                    <a:pos x="224" y="204"/>
                  </a:cxn>
                  <a:cxn ang="0">
                    <a:pos x="13" y="0"/>
                  </a:cxn>
                </a:cxnLst>
                <a:rect l="0" t="0" r="r" b="b"/>
                <a:pathLst>
                  <a:path w="224" h="658">
                    <a:moveTo>
                      <a:pt x="13" y="0"/>
                    </a:moveTo>
                    <a:lnTo>
                      <a:pt x="0" y="34"/>
                    </a:lnTo>
                    <a:lnTo>
                      <a:pt x="0" y="658"/>
                    </a:lnTo>
                    <a:lnTo>
                      <a:pt x="60" y="519"/>
                    </a:lnTo>
                    <a:lnTo>
                      <a:pt x="131" y="374"/>
                    </a:lnTo>
                    <a:lnTo>
                      <a:pt x="209" y="230"/>
                    </a:lnTo>
                    <a:lnTo>
                      <a:pt x="224" y="204"/>
                    </a:lnTo>
                    <a:lnTo>
                      <a:pt x="13" y="0"/>
                    </a:lnTo>
                    <a:close/>
                  </a:path>
                </a:pathLst>
              </a:custGeom>
              <a:solidFill>
                <a:srgbClr val="FFFFFF"/>
              </a:solidFill>
              <a:ln w="9525">
                <a:noFill/>
                <a:round/>
                <a:headEnd/>
                <a:tailEnd/>
              </a:ln>
            </p:spPr>
            <p:txBody>
              <a:bodyPr/>
              <a:lstStyle/>
              <a:p>
                <a:pPr>
                  <a:defRPr/>
                </a:pPr>
                <a:endParaRPr lang="en-US" dirty="0"/>
              </a:p>
            </p:txBody>
          </p:sp>
          <p:sp>
            <p:nvSpPr>
              <p:cNvPr id="949" name="Freeform 1206"/>
              <p:cNvSpPr>
                <a:spLocks/>
              </p:cNvSpPr>
              <p:nvPr/>
            </p:nvSpPr>
            <p:spPr bwMode="auto">
              <a:xfrm>
                <a:off x="4" y="634"/>
                <a:ext cx="45" cy="76"/>
              </a:xfrm>
              <a:custGeom>
                <a:avLst/>
                <a:gdLst/>
                <a:ahLst/>
                <a:cxnLst>
                  <a:cxn ang="0">
                    <a:pos x="0" y="279"/>
                  </a:cxn>
                  <a:cxn ang="0">
                    <a:pos x="52" y="141"/>
                  </a:cxn>
                  <a:cxn ang="0">
                    <a:pos x="114" y="4"/>
                  </a:cxn>
                  <a:cxn ang="0">
                    <a:pos x="116" y="0"/>
                  </a:cxn>
                  <a:cxn ang="0">
                    <a:pos x="356" y="233"/>
                  </a:cxn>
                  <a:cxn ang="0">
                    <a:pos x="297" y="325"/>
                  </a:cxn>
                  <a:cxn ang="0">
                    <a:pos x="209" y="475"/>
                  </a:cxn>
                  <a:cxn ang="0">
                    <a:pos x="131" y="619"/>
                  </a:cxn>
                  <a:cxn ang="0">
                    <a:pos x="103" y="677"/>
                  </a:cxn>
                  <a:cxn ang="0">
                    <a:pos x="0" y="577"/>
                  </a:cxn>
                  <a:cxn ang="0">
                    <a:pos x="0" y="279"/>
                  </a:cxn>
                </a:cxnLst>
                <a:rect l="0" t="0" r="r" b="b"/>
                <a:pathLst>
                  <a:path w="356" h="677">
                    <a:moveTo>
                      <a:pt x="0" y="279"/>
                    </a:moveTo>
                    <a:lnTo>
                      <a:pt x="52" y="141"/>
                    </a:lnTo>
                    <a:lnTo>
                      <a:pt x="114" y="4"/>
                    </a:lnTo>
                    <a:lnTo>
                      <a:pt x="116" y="0"/>
                    </a:lnTo>
                    <a:lnTo>
                      <a:pt x="356" y="233"/>
                    </a:lnTo>
                    <a:lnTo>
                      <a:pt x="297" y="325"/>
                    </a:lnTo>
                    <a:lnTo>
                      <a:pt x="209" y="475"/>
                    </a:lnTo>
                    <a:lnTo>
                      <a:pt x="131" y="619"/>
                    </a:lnTo>
                    <a:lnTo>
                      <a:pt x="103" y="677"/>
                    </a:lnTo>
                    <a:lnTo>
                      <a:pt x="0" y="577"/>
                    </a:lnTo>
                    <a:lnTo>
                      <a:pt x="0" y="279"/>
                    </a:lnTo>
                    <a:close/>
                  </a:path>
                </a:pathLst>
              </a:custGeom>
              <a:solidFill>
                <a:srgbClr val="F0F0F0"/>
              </a:solidFill>
              <a:ln w="9525">
                <a:noFill/>
                <a:round/>
                <a:headEnd/>
                <a:tailEnd/>
              </a:ln>
            </p:spPr>
            <p:txBody>
              <a:bodyPr/>
              <a:lstStyle/>
              <a:p>
                <a:pPr>
                  <a:defRPr/>
                </a:pPr>
                <a:endParaRPr lang="en-US" dirty="0"/>
              </a:p>
            </p:txBody>
          </p:sp>
          <p:sp>
            <p:nvSpPr>
              <p:cNvPr id="950" name="Freeform 1207"/>
              <p:cNvSpPr>
                <a:spLocks/>
              </p:cNvSpPr>
              <p:nvPr/>
            </p:nvSpPr>
            <p:spPr bwMode="auto">
              <a:xfrm>
                <a:off x="6" y="609"/>
                <a:ext cx="61" cy="75"/>
              </a:xfrm>
              <a:custGeom>
                <a:avLst/>
                <a:gdLst/>
                <a:ahLst/>
                <a:cxnLst>
                  <a:cxn ang="0">
                    <a:pos x="0" y="472"/>
                  </a:cxn>
                  <a:cxn ang="0">
                    <a:pos x="39" y="368"/>
                  </a:cxn>
                  <a:cxn ang="0">
                    <a:pos x="101" y="231"/>
                  </a:cxn>
                  <a:cxn ang="0">
                    <a:pos x="172" y="89"/>
                  </a:cxn>
                  <a:cxn ang="0">
                    <a:pos x="224" y="0"/>
                  </a:cxn>
                  <a:cxn ang="0">
                    <a:pos x="481" y="250"/>
                  </a:cxn>
                  <a:cxn ang="0">
                    <a:pos x="380" y="402"/>
                  </a:cxn>
                  <a:cxn ang="0">
                    <a:pos x="284" y="552"/>
                  </a:cxn>
                  <a:cxn ang="0">
                    <a:pos x="211" y="676"/>
                  </a:cxn>
                  <a:cxn ang="0">
                    <a:pos x="0" y="472"/>
                  </a:cxn>
                </a:cxnLst>
                <a:rect l="0" t="0" r="r" b="b"/>
                <a:pathLst>
                  <a:path w="481" h="676">
                    <a:moveTo>
                      <a:pt x="0" y="472"/>
                    </a:moveTo>
                    <a:lnTo>
                      <a:pt x="39" y="368"/>
                    </a:lnTo>
                    <a:lnTo>
                      <a:pt x="101" y="231"/>
                    </a:lnTo>
                    <a:lnTo>
                      <a:pt x="172" y="89"/>
                    </a:lnTo>
                    <a:lnTo>
                      <a:pt x="224" y="0"/>
                    </a:lnTo>
                    <a:lnTo>
                      <a:pt x="481" y="250"/>
                    </a:lnTo>
                    <a:lnTo>
                      <a:pt x="380" y="402"/>
                    </a:lnTo>
                    <a:lnTo>
                      <a:pt x="284" y="552"/>
                    </a:lnTo>
                    <a:lnTo>
                      <a:pt x="211" y="676"/>
                    </a:lnTo>
                    <a:lnTo>
                      <a:pt x="0" y="472"/>
                    </a:lnTo>
                    <a:close/>
                  </a:path>
                </a:pathLst>
              </a:custGeom>
              <a:solidFill>
                <a:srgbClr val="E0E0E0"/>
              </a:solidFill>
              <a:ln w="9525">
                <a:noFill/>
                <a:round/>
                <a:headEnd/>
                <a:tailEnd/>
              </a:ln>
            </p:spPr>
            <p:txBody>
              <a:bodyPr/>
              <a:lstStyle/>
              <a:p>
                <a:pPr>
                  <a:defRPr/>
                </a:pPr>
                <a:endParaRPr lang="en-US" dirty="0"/>
              </a:p>
            </p:txBody>
          </p:sp>
          <p:sp>
            <p:nvSpPr>
              <p:cNvPr id="951" name="Freeform 1208"/>
              <p:cNvSpPr>
                <a:spLocks/>
              </p:cNvSpPr>
              <p:nvPr/>
            </p:nvSpPr>
            <p:spPr bwMode="auto">
              <a:xfrm>
                <a:off x="19" y="585"/>
                <a:ext cx="65" cy="75"/>
              </a:xfrm>
              <a:custGeom>
                <a:avLst/>
                <a:gdLst/>
                <a:ahLst/>
                <a:cxnLst>
                  <a:cxn ang="0">
                    <a:pos x="0" y="443"/>
                  </a:cxn>
                  <a:cxn ang="0">
                    <a:pos x="69" y="305"/>
                  </a:cxn>
                  <a:cxn ang="0">
                    <a:pos x="151" y="163"/>
                  </a:cxn>
                  <a:cxn ang="0">
                    <a:pos x="239" y="18"/>
                  </a:cxn>
                  <a:cxn ang="0">
                    <a:pos x="253" y="0"/>
                  </a:cxn>
                  <a:cxn ang="0">
                    <a:pos x="522" y="262"/>
                  </a:cxn>
                  <a:cxn ang="0">
                    <a:pos x="486" y="311"/>
                  </a:cxn>
                  <a:cxn ang="0">
                    <a:pos x="378" y="465"/>
                  </a:cxn>
                  <a:cxn ang="0">
                    <a:pos x="277" y="618"/>
                  </a:cxn>
                  <a:cxn ang="0">
                    <a:pos x="240" y="676"/>
                  </a:cxn>
                  <a:cxn ang="0">
                    <a:pos x="0" y="443"/>
                  </a:cxn>
                </a:cxnLst>
                <a:rect l="0" t="0" r="r" b="b"/>
                <a:pathLst>
                  <a:path w="522" h="676">
                    <a:moveTo>
                      <a:pt x="0" y="443"/>
                    </a:moveTo>
                    <a:lnTo>
                      <a:pt x="69" y="305"/>
                    </a:lnTo>
                    <a:lnTo>
                      <a:pt x="151" y="163"/>
                    </a:lnTo>
                    <a:lnTo>
                      <a:pt x="239" y="18"/>
                    </a:lnTo>
                    <a:lnTo>
                      <a:pt x="253" y="0"/>
                    </a:lnTo>
                    <a:lnTo>
                      <a:pt x="522" y="262"/>
                    </a:lnTo>
                    <a:lnTo>
                      <a:pt x="486" y="311"/>
                    </a:lnTo>
                    <a:lnTo>
                      <a:pt x="378" y="465"/>
                    </a:lnTo>
                    <a:lnTo>
                      <a:pt x="277" y="618"/>
                    </a:lnTo>
                    <a:lnTo>
                      <a:pt x="240" y="676"/>
                    </a:lnTo>
                    <a:lnTo>
                      <a:pt x="0" y="443"/>
                    </a:lnTo>
                    <a:close/>
                  </a:path>
                </a:pathLst>
              </a:custGeom>
              <a:solidFill>
                <a:srgbClr val="D1D1D1"/>
              </a:solidFill>
              <a:ln w="9525">
                <a:noFill/>
                <a:round/>
                <a:headEnd/>
                <a:tailEnd/>
              </a:ln>
            </p:spPr>
            <p:txBody>
              <a:bodyPr/>
              <a:lstStyle/>
              <a:p>
                <a:pPr>
                  <a:defRPr/>
                </a:pPr>
                <a:endParaRPr lang="en-US" dirty="0"/>
              </a:p>
            </p:txBody>
          </p:sp>
          <p:sp>
            <p:nvSpPr>
              <p:cNvPr id="952" name="Freeform 1209"/>
              <p:cNvSpPr>
                <a:spLocks/>
              </p:cNvSpPr>
              <p:nvPr/>
            </p:nvSpPr>
            <p:spPr bwMode="auto">
              <a:xfrm>
                <a:off x="34" y="562"/>
                <a:ext cx="69" cy="75"/>
              </a:xfrm>
              <a:custGeom>
                <a:avLst/>
                <a:gdLst/>
                <a:ahLst/>
                <a:cxnLst>
                  <a:cxn ang="0">
                    <a:pos x="0" y="422"/>
                  </a:cxn>
                  <a:cxn ang="0">
                    <a:pos x="30" y="369"/>
                  </a:cxn>
                  <a:cxn ang="0">
                    <a:pos x="118" y="224"/>
                  </a:cxn>
                  <a:cxn ang="0">
                    <a:pos x="216" y="83"/>
                  </a:cxn>
                  <a:cxn ang="0">
                    <a:pos x="274" y="0"/>
                  </a:cxn>
                  <a:cxn ang="0">
                    <a:pos x="551" y="269"/>
                  </a:cxn>
                  <a:cxn ang="0">
                    <a:pos x="478" y="366"/>
                  </a:cxn>
                  <a:cxn ang="0">
                    <a:pos x="365" y="517"/>
                  </a:cxn>
                  <a:cxn ang="0">
                    <a:pos x="257" y="671"/>
                  </a:cxn>
                  <a:cxn ang="0">
                    <a:pos x="257" y="672"/>
                  </a:cxn>
                  <a:cxn ang="0">
                    <a:pos x="0" y="422"/>
                  </a:cxn>
                </a:cxnLst>
                <a:rect l="0" t="0" r="r" b="b"/>
                <a:pathLst>
                  <a:path w="551" h="672">
                    <a:moveTo>
                      <a:pt x="0" y="422"/>
                    </a:moveTo>
                    <a:lnTo>
                      <a:pt x="30" y="369"/>
                    </a:lnTo>
                    <a:lnTo>
                      <a:pt x="118" y="224"/>
                    </a:lnTo>
                    <a:lnTo>
                      <a:pt x="216" y="83"/>
                    </a:lnTo>
                    <a:lnTo>
                      <a:pt x="274" y="0"/>
                    </a:lnTo>
                    <a:lnTo>
                      <a:pt x="551" y="269"/>
                    </a:lnTo>
                    <a:lnTo>
                      <a:pt x="478" y="366"/>
                    </a:lnTo>
                    <a:lnTo>
                      <a:pt x="365" y="517"/>
                    </a:lnTo>
                    <a:lnTo>
                      <a:pt x="257" y="671"/>
                    </a:lnTo>
                    <a:lnTo>
                      <a:pt x="257" y="672"/>
                    </a:lnTo>
                    <a:lnTo>
                      <a:pt x="0" y="422"/>
                    </a:lnTo>
                    <a:close/>
                  </a:path>
                </a:pathLst>
              </a:custGeom>
              <a:solidFill>
                <a:srgbClr val="C2C2C2"/>
              </a:solidFill>
              <a:ln w="9525">
                <a:noFill/>
                <a:round/>
                <a:headEnd/>
                <a:tailEnd/>
              </a:ln>
            </p:spPr>
            <p:txBody>
              <a:bodyPr/>
              <a:lstStyle/>
              <a:p>
                <a:pPr>
                  <a:defRPr/>
                </a:pPr>
                <a:endParaRPr lang="en-US" dirty="0"/>
              </a:p>
            </p:txBody>
          </p:sp>
          <p:sp>
            <p:nvSpPr>
              <p:cNvPr id="953" name="Freeform 1210"/>
              <p:cNvSpPr>
                <a:spLocks/>
              </p:cNvSpPr>
              <p:nvPr/>
            </p:nvSpPr>
            <p:spPr bwMode="auto">
              <a:xfrm>
                <a:off x="50" y="540"/>
                <a:ext cx="72" cy="74"/>
              </a:xfrm>
              <a:custGeom>
                <a:avLst/>
                <a:gdLst/>
                <a:ahLst/>
                <a:cxnLst>
                  <a:cxn ang="0">
                    <a:pos x="0" y="404"/>
                  </a:cxn>
                  <a:cxn ang="0">
                    <a:pos x="84" y="281"/>
                  </a:cxn>
                  <a:cxn ang="0">
                    <a:pos x="188" y="134"/>
                  </a:cxn>
                  <a:cxn ang="0">
                    <a:pos x="295" y="0"/>
                  </a:cxn>
                  <a:cxn ang="0">
                    <a:pos x="575" y="272"/>
                  </a:cxn>
                  <a:cxn ang="0">
                    <a:pos x="462" y="410"/>
                  </a:cxn>
                  <a:cxn ang="0">
                    <a:pos x="346" y="564"/>
                  </a:cxn>
                  <a:cxn ang="0">
                    <a:pos x="269" y="666"/>
                  </a:cxn>
                  <a:cxn ang="0">
                    <a:pos x="0" y="404"/>
                  </a:cxn>
                </a:cxnLst>
                <a:rect l="0" t="0" r="r" b="b"/>
                <a:pathLst>
                  <a:path w="575" h="666">
                    <a:moveTo>
                      <a:pt x="0" y="404"/>
                    </a:moveTo>
                    <a:lnTo>
                      <a:pt x="84" y="281"/>
                    </a:lnTo>
                    <a:lnTo>
                      <a:pt x="188" y="134"/>
                    </a:lnTo>
                    <a:lnTo>
                      <a:pt x="295" y="0"/>
                    </a:lnTo>
                    <a:lnTo>
                      <a:pt x="575" y="272"/>
                    </a:lnTo>
                    <a:lnTo>
                      <a:pt x="462" y="410"/>
                    </a:lnTo>
                    <a:lnTo>
                      <a:pt x="346" y="564"/>
                    </a:lnTo>
                    <a:lnTo>
                      <a:pt x="269" y="666"/>
                    </a:lnTo>
                    <a:lnTo>
                      <a:pt x="0" y="404"/>
                    </a:lnTo>
                    <a:close/>
                  </a:path>
                </a:pathLst>
              </a:custGeom>
              <a:solidFill>
                <a:srgbClr val="B2B2B2"/>
              </a:solidFill>
              <a:ln w="9525">
                <a:noFill/>
                <a:round/>
                <a:headEnd/>
                <a:tailEnd/>
              </a:ln>
            </p:spPr>
            <p:txBody>
              <a:bodyPr/>
              <a:lstStyle/>
              <a:p>
                <a:pPr>
                  <a:defRPr/>
                </a:pPr>
                <a:endParaRPr lang="en-US" dirty="0"/>
              </a:p>
            </p:txBody>
          </p:sp>
          <p:sp>
            <p:nvSpPr>
              <p:cNvPr id="954" name="Freeform 1211"/>
              <p:cNvSpPr>
                <a:spLocks/>
              </p:cNvSpPr>
              <p:nvPr/>
            </p:nvSpPr>
            <p:spPr bwMode="auto">
              <a:xfrm>
                <a:off x="68" y="519"/>
                <a:ext cx="74" cy="73"/>
              </a:xfrm>
              <a:custGeom>
                <a:avLst/>
                <a:gdLst/>
                <a:ahLst/>
                <a:cxnLst>
                  <a:cxn ang="0">
                    <a:pos x="0" y="391"/>
                  </a:cxn>
                  <a:cxn ang="0">
                    <a:pos x="46" y="327"/>
                  </a:cxn>
                  <a:cxn ang="0">
                    <a:pos x="159" y="185"/>
                  </a:cxn>
                  <a:cxn ang="0">
                    <a:pos x="273" y="39"/>
                  </a:cxn>
                  <a:cxn ang="0">
                    <a:pos x="309" y="0"/>
                  </a:cxn>
                  <a:cxn ang="0">
                    <a:pos x="593" y="276"/>
                  </a:cxn>
                  <a:cxn ang="0">
                    <a:pos x="570" y="302"/>
                  </a:cxn>
                  <a:cxn ang="0">
                    <a:pos x="443" y="453"/>
                  </a:cxn>
                  <a:cxn ang="0">
                    <a:pos x="320" y="603"/>
                  </a:cxn>
                  <a:cxn ang="0">
                    <a:pos x="277" y="660"/>
                  </a:cxn>
                  <a:cxn ang="0">
                    <a:pos x="0" y="391"/>
                  </a:cxn>
                </a:cxnLst>
                <a:rect l="0" t="0" r="r" b="b"/>
                <a:pathLst>
                  <a:path w="593" h="660">
                    <a:moveTo>
                      <a:pt x="0" y="391"/>
                    </a:moveTo>
                    <a:lnTo>
                      <a:pt x="46" y="327"/>
                    </a:lnTo>
                    <a:lnTo>
                      <a:pt x="159" y="185"/>
                    </a:lnTo>
                    <a:lnTo>
                      <a:pt x="273" y="39"/>
                    </a:lnTo>
                    <a:lnTo>
                      <a:pt x="309" y="0"/>
                    </a:lnTo>
                    <a:lnTo>
                      <a:pt x="593" y="276"/>
                    </a:lnTo>
                    <a:lnTo>
                      <a:pt x="570" y="302"/>
                    </a:lnTo>
                    <a:lnTo>
                      <a:pt x="443" y="453"/>
                    </a:lnTo>
                    <a:lnTo>
                      <a:pt x="320" y="603"/>
                    </a:lnTo>
                    <a:lnTo>
                      <a:pt x="277" y="660"/>
                    </a:lnTo>
                    <a:lnTo>
                      <a:pt x="0" y="391"/>
                    </a:lnTo>
                    <a:close/>
                  </a:path>
                </a:pathLst>
              </a:custGeom>
              <a:solidFill>
                <a:srgbClr val="A3A3A3"/>
              </a:solidFill>
              <a:ln w="9525">
                <a:noFill/>
                <a:round/>
                <a:headEnd/>
                <a:tailEnd/>
              </a:ln>
            </p:spPr>
            <p:txBody>
              <a:bodyPr/>
              <a:lstStyle/>
              <a:p>
                <a:pPr>
                  <a:defRPr/>
                </a:pPr>
                <a:endParaRPr lang="en-US" dirty="0"/>
              </a:p>
            </p:txBody>
          </p:sp>
          <p:sp>
            <p:nvSpPr>
              <p:cNvPr id="955" name="Freeform 1212"/>
              <p:cNvSpPr>
                <a:spLocks/>
              </p:cNvSpPr>
              <p:nvPr/>
            </p:nvSpPr>
            <p:spPr bwMode="auto">
              <a:xfrm>
                <a:off x="87" y="498"/>
                <a:ext cx="76" cy="73"/>
              </a:xfrm>
              <a:custGeom>
                <a:avLst/>
                <a:gdLst/>
                <a:ahLst/>
                <a:cxnLst>
                  <a:cxn ang="0">
                    <a:pos x="0" y="378"/>
                  </a:cxn>
                  <a:cxn ang="0">
                    <a:pos x="6" y="370"/>
                  </a:cxn>
                  <a:cxn ang="0">
                    <a:pos x="120" y="224"/>
                  </a:cxn>
                  <a:cxn ang="0">
                    <a:pos x="243" y="86"/>
                  </a:cxn>
                  <a:cxn ang="0">
                    <a:pos x="320" y="0"/>
                  </a:cxn>
                  <a:cxn ang="0">
                    <a:pos x="606" y="277"/>
                  </a:cxn>
                  <a:cxn ang="0">
                    <a:pos x="545" y="343"/>
                  </a:cxn>
                  <a:cxn ang="0">
                    <a:pos x="417" y="487"/>
                  </a:cxn>
                  <a:cxn ang="0">
                    <a:pos x="290" y="638"/>
                  </a:cxn>
                  <a:cxn ang="0">
                    <a:pos x="280" y="650"/>
                  </a:cxn>
                  <a:cxn ang="0">
                    <a:pos x="0" y="378"/>
                  </a:cxn>
                </a:cxnLst>
                <a:rect l="0" t="0" r="r" b="b"/>
                <a:pathLst>
                  <a:path w="606" h="650">
                    <a:moveTo>
                      <a:pt x="0" y="378"/>
                    </a:moveTo>
                    <a:lnTo>
                      <a:pt x="6" y="370"/>
                    </a:lnTo>
                    <a:lnTo>
                      <a:pt x="120" y="224"/>
                    </a:lnTo>
                    <a:lnTo>
                      <a:pt x="243" y="86"/>
                    </a:lnTo>
                    <a:lnTo>
                      <a:pt x="320" y="0"/>
                    </a:lnTo>
                    <a:lnTo>
                      <a:pt x="606" y="277"/>
                    </a:lnTo>
                    <a:lnTo>
                      <a:pt x="545" y="343"/>
                    </a:lnTo>
                    <a:lnTo>
                      <a:pt x="417" y="487"/>
                    </a:lnTo>
                    <a:lnTo>
                      <a:pt x="290" y="638"/>
                    </a:lnTo>
                    <a:lnTo>
                      <a:pt x="280" y="650"/>
                    </a:lnTo>
                    <a:lnTo>
                      <a:pt x="0" y="378"/>
                    </a:lnTo>
                    <a:close/>
                  </a:path>
                </a:pathLst>
              </a:custGeom>
              <a:solidFill>
                <a:srgbClr val="949494"/>
              </a:solidFill>
              <a:ln w="9525">
                <a:noFill/>
                <a:round/>
                <a:headEnd/>
                <a:tailEnd/>
              </a:ln>
            </p:spPr>
            <p:txBody>
              <a:bodyPr/>
              <a:lstStyle/>
              <a:p>
                <a:pPr>
                  <a:defRPr/>
                </a:pPr>
                <a:endParaRPr lang="en-US" dirty="0"/>
              </a:p>
            </p:txBody>
          </p:sp>
          <p:sp>
            <p:nvSpPr>
              <p:cNvPr id="956" name="Freeform 1213"/>
              <p:cNvSpPr>
                <a:spLocks/>
              </p:cNvSpPr>
              <p:nvPr/>
            </p:nvSpPr>
            <p:spPr bwMode="auto">
              <a:xfrm>
                <a:off x="107" y="478"/>
                <a:ext cx="77" cy="72"/>
              </a:xfrm>
              <a:custGeom>
                <a:avLst/>
                <a:gdLst/>
                <a:ahLst/>
                <a:cxnLst>
                  <a:cxn ang="0">
                    <a:pos x="0" y="364"/>
                  </a:cxn>
                  <a:cxn ang="0">
                    <a:pos x="87" y="265"/>
                  </a:cxn>
                  <a:cxn ang="0">
                    <a:pos x="211" y="126"/>
                  </a:cxn>
                  <a:cxn ang="0">
                    <a:pos x="335" y="0"/>
                  </a:cxn>
                  <a:cxn ang="0">
                    <a:pos x="619" y="277"/>
                  </a:cxn>
                  <a:cxn ang="0">
                    <a:pos x="520" y="378"/>
                  </a:cxn>
                  <a:cxn ang="0">
                    <a:pos x="389" y="522"/>
                  </a:cxn>
                  <a:cxn ang="0">
                    <a:pos x="284" y="640"/>
                  </a:cxn>
                  <a:cxn ang="0">
                    <a:pos x="0" y="364"/>
                  </a:cxn>
                </a:cxnLst>
                <a:rect l="0" t="0" r="r" b="b"/>
                <a:pathLst>
                  <a:path w="619" h="640">
                    <a:moveTo>
                      <a:pt x="0" y="364"/>
                    </a:moveTo>
                    <a:lnTo>
                      <a:pt x="87" y="265"/>
                    </a:lnTo>
                    <a:lnTo>
                      <a:pt x="211" y="126"/>
                    </a:lnTo>
                    <a:lnTo>
                      <a:pt x="335" y="0"/>
                    </a:lnTo>
                    <a:lnTo>
                      <a:pt x="619" y="277"/>
                    </a:lnTo>
                    <a:lnTo>
                      <a:pt x="520" y="378"/>
                    </a:lnTo>
                    <a:lnTo>
                      <a:pt x="389" y="522"/>
                    </a:lnTo>
                    <a:lnTo>
                      <a:pt x="284" y="640"/>
                    </a:lnTo>
                    <a:lnTo>
                      <a:pt x="0" y="364"/>
                    </a:lnTo>
                    <a:close/>
                  </a:path>
                </a:pathLst>
              </a:custGeom>
              <a:solidFill>
                <a:srgbClr val="858585"/>
              </a:solidFill>
              <a:ln w="9525">
                <a:noFill/>
                <a:round/>
                <a:headEnd/>
                <a:tailEnd/>
              </a:ln>
            </p:spPr>
            <p:txBody>
              <a:bodyPr/>
              <a:lstStyle/>
              <a:p>
                <a:pPr>
                  <a:defRPr/>
                </a:pPr>
                <a:endParaRPr lang="en-US" dirty="0"/>
              </a:p>
            </p:txBody>
          </p:sp>
          <p:sp>
            <p:nvSpPr>
              <p:cNvPr id="957" name="Freeform 1214"/>
              <p:cNvSpPr>
                <a:spLocks/>
              </p:cNvSpPr>
              <p:nvPr/>
            </p:nvSpPr>
            <p:spPr bwMode="auto">
              <a:xfrm>
                <a:off x="127" y="459"/>
                <a:ext cx="79" cy="70"/>
              </a:xfrm>
              <a:custGeom>
                <a:avLst/>
                <a:gdLst/>
                <a:ahLst/>
                <a:cxnLst>
                  <a:cxn ang="0">
                    <a:pos x="0" y="355"/>
                  </a:cxn>
                  <a:cxn ang="0">
                    <a:pos x="47" y="302"/>
                  </a:cxn>
                  <a:cxn ang="0">
                    <a:pos x="178" y="168"/>
                  </a:cxn>
                  <a:cxn ang="0">
                    <a:pos x="307" y="34"/>
                  </a:cxn>
                  <a:cxn ang="0">
                    <a:pos x="343" y="0"/>
                  </a:cxn>
                  <a:cxn ang="0">
                    <a:pos x="629" y="278"/>
                  </a:cxn>
                  <a:cxn ang="0">
                    <a:pos x="621" y="285"/>
                  </a:cxn>
                  <a:cxn ang="0">
                    <a:pos x="490" y="418"/>
                  </a:cxn>
                  <a:cxn ang="0">
                    <a:pos x="356" y="554"/>
                  </a:cxn>
                  <a:cxn ang="0">
                    <a:pos x="286" y="632"/>
                  </a:cxn>
                  <a:cxn ang="0">
                    <a:pos x="0" y="355"/>
                  </a:cxn>
                </a:cxnLst>
                <a:rect l="0" t="0" r="r" b="b"/>
                <a:pathLst>
                  <a:path w="629" h="632">
                    <a:moveTo>
                      <a:pt x="0" y="355"/>
                    </a:moveTo>
                    <a:lnTo>
                      <a:pt x="47" y="302"/>
                    </a:lnTo>
                    <a:lnTo>
                      <a:pt x="178" y="168"/>
                    </a:lnTo>
                    <a:lnTo>
                      <a:pt x="307" y="34"/>
                    </a:lnTo>
                    <a:lnTo>
                      <a:pt x="343" y="0"/>
                    </a:lnTo>
                    <a:lnTo>
                      <a:pt x="629" y="278"/>
                    </a:lnTo>
                    <a:lnTo>
                      <a:pt x="621" y="285"/>
                    </a:lnTo>
                    <a:lnTo>
                      <a:pt x="490" y="418"/>
                    </a:lnTo>
                    <a:lnTo>
                      <a:pt x="356" y="554"/>
                    </a:lnTo>
                    <a:lnTo>
                      <a:pt x="286" y="632"/>
                    </a:lnTo>
                    <a:lnTo>
                      <a:pt x="0" y="355"/>
                    </a:lnTo>
                    <a:close/>
                  </a:path>
                </a:pathLst>
              </a:custGeom>
              <a:solidFill>
                <a:srgbClr val="757575"/>
              </a:solidFill>
              <a:ln w="9525">
                <a:noFill/>
                <a:round/>
                <a:headEnd/>
                <a:tailEnd/>
              </a:ln>
            </p:spPr>
            <p:txBody>
              <a:bodyPr/>
              <a:lstStyle/>
              <a:p>
                <a:pPr>
                  <a:defRPr/>
                </a:pPr>
                <a:endParaRPr lang="en-US" dirty="0"/>
              </a:p>
            </p:txBody>
          </p:sp>
          <p:sp>
            <p:nvSpPr>
              <p:cNvPr id="958" name="Freeform 1215"/>
              <p:cNvSpPr>
                <a:spLocks/>
              </p:cNvSpPr>
              <p:nvPr/>
            </p:nvSpPr>
            <p:spPr bwMode="auto">
              <a:xfrm>
                <a:off x="148" y="440"/>
                <a:ext cx="82" cy="69"/>
              </a:xfrm>
              <a:custGeom>
                <a:avLst/>
                <a:gdLst/>
                <a:ahLst/>
                <a:cxnLst>
                  <a:cxn ang="0">
                    <a:pos x="0" y="343"/>
                  </a:cxn>
                  <a:cxn ang="0">
                    <a:pos x="7" y="335"/>
                  </a:cxn>
                  <a:cxn ang="0">
                    <a:pos x="136" y="201"/>
                  </a:cxn>
                  <a:cxn ang="0">
                    <a:pos x="271" y="76"/>
                  </a:cxn>
                  <a:cxn ang="0">
                    <a:pos x="355" y="0"/>
                  </a:cxn>
                  <a:cxn ang="0">
                    <a:pos x="639" y="275"/>
                  </a:cxn>
                  <a:cxn ang="0">
                    <a:pos x="585" y="324"/>
                  </a:cxn>
                  <a:cxn ang="0">
                    <a:pos x="450" y="452"/>
                  </a:cxn>
                  <a:cxn ang="0">
                    <a:pos x="319" y="585"/>
                  </a:cxn>
                  <a:cxn ang="0">
                    <a:pos x="284" y="620"/>
                  </a:cxn>
                  <a:cxn ang="0">
                    <a:pos x="0" y="343"/>
                  </a:cxn>
                </a:cxnLst>
                <a:rect l="0" t="0" r="r" b="b"/>
                <a:pathLst>
                  <a:path w="639" h="620">
                    <a:moveTo>
                      <a:pt x="0" y="343"/>
                    </a:moveTo>
                    <a:lnTo>
                      <a:pt x="7" y="335"/>
                    </a:lnTo>
                    <a:lnTo>
                      <a:pt x="136" y="201"/>
                    </a:lnTo>
                    <a:lnTo>
                      <a:pt x="271" y="76"/>
                    </a:lnTo>
                    <a:lnTo>
                      <a:pt x="355" y="0"/>
                    </a:lnTo>
                    <a:lnTo>
                      <a:pt x="639" y="275"/>
                    </a:lnTo>
                    <a:lnTo>
                      <a:pt x="585" y="324"/>
                    </a:lnTo>
                    <a:lnTo>
                      <a:pt x="450" y="452"/>
                    </a:lnTo>
                    <a:lnTo>
                      <a:pt x="319" y="585"/>
                    </a:lnTo>
                    <a:lnTo>
                      <a:pt x="284" y="620"/>
                    </a:lnTo>
                    <a:lnTo>
                      <a:pt x="0" y="343"/>
                    </a:lnTo>
                    <a:close/>
                  </a:path>
                </a:pathLst>
              </a:custGeom>
              <a:solidFill>
                <a:srgbClr val="666666"/>
              </a:solidFill>
              <a:ln w="9525">
                <a:noFill/>
                <a:round/>
                <a:headEnd/>
                <a:tailEnd/>
              </a:ln>
            </p:spPr>
            <p:txBody>
              <a:bodyPr/>
              <a:lstStyle/>
              <a:p>
                <a:pPr>
                  <a:defRPr/>
                </a:pPr>
                <a:endParaRPr lang="en-US" dirty="0"/>
              </a:p>
            </p:txBody>
          </p:sp>
          <p:sp>
            <p:nvSpPr>
              <p:cNvPr id="959" name="Freeform 1216"/>
              <p:cNvSpPr>
                <a:spLocks/>
              </p:cNvSpPr>
              <p:nvPr/>
            </p:nvSpPr>
            <p:spPr bwMode="auto">
              <a:xfrm>
                <a:off x="170" y="422"/>
                <a:ext cx="82" cy="68"/>
              </a:xfrm>
              <a:custGeom>
                <a:avLst/>
                <a:gdLst/>
                <a:ahLst/>
                <a:cxnLst>
                  <a:cxn ang="0">
                    <a:pos x="0" y="331"/>
                  </a:cxn>
                  <a:cxn ang="0">
                    <a:pos x="99" y="240"/>
                  </a:cxn>
                  <a:cxn ang="0">
                    <a:pos x="232" y="119"/>
                  </a:cxn>
                  <a:cxn ang="0">
                    <a:pos x="366" y="2"/>
                  </a:cxn>
                  <a:cxn ang="0">
                    <a:pos x="369" y="0"/>
                  </a:cxn>
                  <a:cxn ang="0">
                    <a:pos x="653" y="277"/>
                  </a:cxn>
                  <a:cxn ang="0">
                    <a:pos x="546" y="367"/>
                  </a:cxn>
                  <a:cxn ang="0">
                    <a:pos x="413" y="488"/>
                  </a:cxn>
                  <a:cxn ang="0">
                    <a:pos x="286" y="609"/>
                  </a:cxn>
                  <a:cxn ang="0">
                    <a:pos x="0" y="331"/>
                  </a:cxn>
                </a:cxnLst>
                <a:rect l="0" t="0" r="r" b="b"/>
                <a:pathLst>
                  <a:path w="653" h="609">
                    <a:moveTo>
                      <a:pt x="0" y="331"/>
                    </a:moveTo>
                    <a:lnTo>
                      <a:pt x="99" y="240"/>
                    </a:lnTo>
                    <a:lnTo>
                      <a:pt x="232" y="119"/>
                    </a:lnTo>
                    <a:lnTo>
                      <a:pt x="366" y="2"/>
                    </a:lnTo>
                    <a:lnTo>
                      <a:pt x="369" y="0"/>
                    </a:lnTo>
                    <a:lnTo>
                      <a:pt x="653" y="277"/>
                    </a:lnTo>
                    <a:lnTo>
                      <a:pt x="546" y="367"/>
                    </a:lnTo>
                    <a:lnTo>
                      <a:pt x="413" y="488"/>
                    </a:lnTo>
                    <a:lnTo>
                      <a:pt x="286" y="609"/>
                    </a:lnTo>
                    <a:lnTo>
                      <a:pt x="0" y="331"/>
                    </a:lnTo>
                    <a:close/>
                  </a:path>
                </a:pathLst>
              </a:custGeom>
              <a:solidFill>
                <a:srgbClr val="757575"/>
              </a:solidFill>
              <a:ln w="9525">
                <a:noFill/>
                <a:round/>
                <a:headEnd/>
                <a:tailEnd/>
              </a:ln>
            </p:spPr>
            <p:txBody>
              <a:bodyPr/>
              <a:lstStyle/>
              <a:p>
                <a:pPr>
                  <a:defRPr/>
                </a:pPr>
                <a:endParaRPr lang="en-US" dirty="0"/>
              </a:p>
            </p:txBody>
          </p:sp>
          <p:sp>
            <p:nvSpPr>
              <p:cNvPr id="960" name="Freeform 1217"/>
              <p:cNvSpPr>
                <a:spLocks/>
              </p:cNvSpPr>
              <p:nvPr/>
            </p:nvSpPr>
            <p:spPr bwMode="auto">
              <a:xfrm>
                <a:off x="193" y="404"/>
                <a:ext cx="83" cy="67"/>
              </a:xfrm>
              <a:custGeom>
                <a:avLst/>
                <a:gdLst/>
                <a:ahLst/>
                <a:cxnLst>
                  <a:cxn ang="0">
                    <a:pos x="0" y="324"/>
                  </a:cxn>
                  <a:cxn ang="0">
                    <a:pos x="49" y="279"/>
                  </a:cxn>
                  <a:cxn ang="0">
                    <a:pos x="183" y="162"/>
                  </a:cxn>
                  <a:cxn ang="0">
                    <a:pos x="316" y="49"/>
                  </a:cxn>
                  <a:cxn ang="0">
                    <a:pos x="378" y="0"/>
                  </a:cxn>
                  <a:cxn ang="0">
                    <a:pos x="665" y="279"/>
                  </a:cxn>
                  <a:cxn ang="0">
                    <a:pos x="625" y="308"/>
                  </a:cxn>
                  <a:cxn ang="0">
                    <a:pos x="494" y="417"/>
                  </a:cxn>
                  <a:cxn ang="0">
                    <a:pos x="363" y="527"/>
                  </a:cxn>
                  <a:cxn ang="0">
                    <a:pos x="284" y="599"/>
                  </a:cxn>
                  <a:cxn ang="0">
                    <a:pos x="0" y="324"/>
                  </a:cxn>
                </a:cxnLst>
                <a:rect l="0" t="0" r="r" b="b"/>
                <a:pathLst>
                  <a:path w="665" h="599">
                    <a:moveTo>
                      <a:pt x="0" y="324"/>
                    </a:moveTo>
                    <a:lnTo>
                      <a:pt x="49" y="279"/>
                    </a:lnTo>
                    <a:lnTo>
                      <a:pt x="183" y="162"/>
                    </a:lnTo>
                    <a:lnTo>
                      <a:pt x="316" y="49"/>
                    </a:lnTo>
                    <a:lnTo>
                      <a:pt x="378" y="0"/>
                    </a:lnTo>
                    <a:lnTo>
                      <a:pt x="665" y="279"/>
                    </a:lnTo>
                    <a:lnTo>
                      <a:pt x="625" y="308"/>
                    </a:lnTo>
                    <a:lnTo>
                      <a:pt x="494" y="417"/>
                    </a:lnTo>
                    <a:lnTo>
                      <a:pt x="363" y="527"/>
                    </a:lnTo>
                    <a:lnTo>
                      <a:pt x="284" y="599"/>
                    </a:lnTo>
                    <a:lnTo>
                      <a:pt x="0" y="324"/>
                    </a:lnTo>
                    <a:close/>
                  </a:path>
                </a:pathLst>
              </a:custGeom>
              <a:solidFill>
                <a:srgbClr val="858585"/>
              </a:solidFill>
              <a:ln w="9525">
                <a:noFill/>
                <a:round/>
                <a:headEnd/>
                <a:tailEnd/>
              </a:ln>
            </p:spPr>
            <p:txBody>
              <a:bodyPr/>
              <a:lstStyle/>
              <a:p>
                <a:pPr>
                  <a:defRPr/>
                </a:pPr>
                <a:endParaRPr lang="en-US" dirty="0"/>
              </a:p>
            </p:txBody>
          </p:sp>
          <p:sp>
            <p:nvSpPr>
              <p:cNvPr id="961" name="Freeform 1218"/>
              <p:cNvSpPr>
                <a:spLocks/>
              </p:cNvSpPr>
              <p:nvPr/>
            </p:nvSpPr>
            <p:spPr bwMode="auto">
              <a:xfrm>
                <a:off x="216" y="388"/>
                <a:ext cx="85" cy="65"/>
              </a:xfrm>
              <a:custGeom>
                <a:avLst/>
                <a:gdLst/>
                <a:ahLst/>
                <a:cxnLst>
                  <a:cxn ang="0">
                    <a:pos x="0" y="311"/>
                  </a:cxn>
                  <a:cxn ang="0">
                    <a:pos x="130" y="200"/>
                  </a:cxn>
                  <a:cxn ang="0">
                    <a:pos x="263" y="96"/>
                  </a:cxn>
                  <a:cxn ang="0">
                    <a:pos x="391" y="0"/>
                  </a:cxn>
                  <a:cxn ang="0">
                    <a:pos x="682" y="283"/>
                  </a:cxn>
                  <a:cxn ang="0">
                    <a:pos x="566" y="365"/>
                  </a:cxn>
                  <a:cxn ang="0">
                    <a:pos x="439" y="459"/>
                  </a:cxn>
                  <a:cxn ang="0">
                    <a:pos x="308" y="568"/>
                  </a:cxn>
                  <a:cxn ang="0">
                    <a:pos x="284" y="588"/>
                  </a:cxn>
                  <a:cxn ang="0">
                    <a:pos x="0" y="311"/>
                  </a:cxn>
                </a:cxnLst>
                <a:rect l="0" t="0" r="r" b="b"/>
                <a:pathLst>
                  <a:path w="682" h="588">
                    <a:moveTo>
                      <a:pt x="0" y="311"/>
                    </a:moveTo>
                    <a:lnTo>
                      <a:pt x="130" y="200"/>
                    </a:lnTo>
                    <a:lnTo>
                      <a:pt x="263" y="96"/>
                    </a:lnTo>
                    <a:lnTo>
                      <a:pt x="391" y="0"/>
                    </a:lnTo>
                    <a:lnTo>
                      <a:pt x="682" y="283"/>
                    </a:lnTo>
                    <a:lnTo>
                      <a:pt x="566" y="365"/>
                    </a:lnTo>
                    <a:lnTo>
                      <a:pt x="439" y="459"/>
                    </a:lnTo>
                    <a:lnTo>
                      <a:pt x="308" y="568"/>
                    </a:lnTo>
                    <a:lnTo>
                      <a:pt x="284" y="588"/>
                    </a:lnTo>
                    <a:lnTo>
                      <a:pt x="0" y="311"/>
                    </a:lnTo>
                    <a:close/>
                  </a:path>
                </a:pathLst>
              </a:custGeom>
              <a:solidFill>
                <a:srgbClr val="949494"/>
              </a:solidFill>
              <a:ln w="9525">
                <a:noFill/>
                <a:round/>
                <a:headEnd/>
                <a:tailEnd/>
              </a:ln>
            </p:spPr>
            <p:txBody>
              <a:bodyPr/>
              <a:lstStyle/>
              <a:p>
                <a:pPr>
                  <a:defRPr/>
                </a:pPr>
                <a:endParaRPr lang="en-US" dirty="0"/>
              </a:p>
            </p:txBody>
          </p:sp>
          <p:sp>
            <p:nvSpPr>
              <p:cNvPr id="962" name="Freeform 1219"/>
              <p:cNvSpPr>
                <a:spLocks/>
              </p:cNvSpPr>
              <p:nvPr/>
            </p:nvSpPr>
            <p:spPr bwMode="auto">
              <a:xfrm>
                <a:off x="240" y="372"/>
                <a:ext cx="88" cy="63"/>
              </a:xfrm>
              <a:custGeom>
                <a:avLst/>
                <a:gdLst/>
                <a:ahLst/>
                <a:cxnLst>
                  <a:cxn ang="0">
                    <a:pos x="0" y="294"/>
                  </a:cxn>
                  <a:cxn ang="0">
                    <a:pos x="71" y="239"/>
                  </a:cxn>
                  <a:cxn ang="0">
                    <a:pos x="202" y="141"/>
                  </a:cxn>
                  <a:cxn ang="0">
                    <a:pos x="329" y="51"/>
                  </a:cxn>
                  <a:cxn ang="0">
                    <a:pos x="406" y="0"/>
                  </a:cxn>
                  <a:cxn ang="0">
                    <a:pos x="707" y="292"/>
                  </a:cxn>
                  <a:cxn ang="0">
                    <a:pos x="621" y="343"/>
                  </a:cxn>
                  <a:cxn ang="0">
                    <a:pos x="498" y="421"/>
                  </a:cxn>
                  <a:cxn ang="0">
                    <a:pos x="374" y="508"/>
                  </a:cxn>
                  <a:cxn ang="0">
                    <a:pos x="287" y="573"/>
                  </a:cxn>
                  <a:cxn ang="0">
                    <a:pos x="0" y="294"/>
                  </a:cxn>
                </a:cxnLst>
                <a:rect l="0" t="0" r="r" b="b"/>
                <a:pathLst>
                  <a:path w="707" h="573">
                    <a:moveTo>
                      <a:pt x="0" y="294"/>
                    </a:moveTo>
                    <a:lnTo>
                      <a:pt x="71" y="239"/>
                    </a:lnTo>
                    <a:lnTo>
                      <a:pt x="202" y="141"/>
                    </a:lnTo>
                    <a:lnTo>
                      <a:pt x="329" y="51"/>
                    </a:lnTo>
                    <a:lnTo>
                      <a:pt x="406" y="0"/>
                    </a:lnTo>
                    <a:lnTo>
                      <a:pt x="707" y="292"/>
                    </a:lnTo>
                    <a:lnTo>
                      <a:pt x="621" y="343"/>
                    </a:lnTo>
                    <a:lnTo>
                      <a:pt x="498" y="421"/>
                    </a:lnTo>
                    <a:lnTo>
                      <a:pt x="374" y="508"/>
                    </a:lnTo>
                    <a:lnTo>
                      <a:pt x="287" y="573"/>
                    </a:lnTo>
                    <a:lnTo>
                      <a:pt x="0" y="294"/>
                    </a:lnTo>
                    <a:close/>
                  </a:path>
                </a:pathLst>
              </a:custGeom>
              <a:solidFill>
                <a:srgbClr val="A3A3A3"/>
              </a:solidFill>
              <a:ln w="9525">
                <a:noFill/>
                <a:round/>
                <a:headEnd/>
                <a:tailEnd/>
              </a:ln>
            </p:spPr>
            <p:txBody>
              <a:bodyPr/>
              <a:lstStyle/>
              <a:p>
                <a:pPr>
                  <a:defRPr/>
                </a:pPr>
                <a:endParaRPr lang="en-US" dirty="0"/>
              </a:p>
            </p:txBody>
          </p:sp>
          <p:sp>
            <p:nvSpPr>
              <p:cNvPr id="963" name="Freeform 1220"/>
              <p:cNvSpPr>
                <a:spLocks/>
              </p:cNvSpPr>
              <p:nvPr/>
            </p:nvSpPr>
            <p:spPr bwMode="auto">
              <a:xfrm>
                <a:off x="265" y="357"/>
                <a:ext cx="94" cy="62"/>
              </a:xfrm>
              <a:custGeom>
                <a:avLst/>
                <a:gdLst/>
                <a:ahLst/>
                <a:cxnLst>
                  <a:cxn ang="0">
                    <a:pos x="0" y="276"/>
                  </a:cxn>
                  <a:cxn ang="0">
                    <a:pos x="3" y="274"/>
                  </a:cxn>
                  <a:cxn ang="0">
                    <a:pos x="130" y="184"/>
                  </a:cxn>
                  <a:cxn ang="0">
                    <a:pos x="254" y="100"/>
                  </a:cxn>
                  <a:cxn ang="0">
                    <a:pos x="377" y="27"/>
                  </a:cxn>
                  <a:cxn ang="0">
                    <a:pos x="425" y="0"/>
                  </a:cxn>
                  <a:cxn ang="0">
                    <a:pos x="746" y="312"/>
                  </a:cxn>
                  <a:cxn ang="0">
                    <a:pos x="649" y="353"/>
                  </a:cxn>
                  <a:cxn ang="0">
                    <a:pos x="535" y="409"/>
                  </a:cxn>
                  <a:cxn ang="0">
                    <a:pos x="422" y="476"/>
                  </a:cxn>
                  <a:cxn ang="0">
                    <a:pos x="299" y="554"/>
                  </a:cxn>
                  <a:cxn ang="0">
                    <a:pos x="291" y="559"/>
                  </a:cxn>
                  <a:cxn ang="0">
                    <a:pos x="0" y="276"/>
                  </a:cxn>
                </a:cxnLst>
                <a:rect l="0" t="0" r="r" b="b"/>
                <a:pathLst>
                  <a:path w="746" h="559">
                    <a:moveTo>
                      <a:pt x="0" y="276"/>
                    </a:moveTo>
                    <a:lnTo>
                      <a:pt x="3" y="274"/>
                    </a:lnTo>
                    <a:lnTo>
                      <a:pt x="130" y="184"/>
                    </a:lnTo>
                    <a:lnTo>
                      <a:pt x="254" y="100"/>
                    </a:lnTo>
                    <a:lnTo>
                      <a:pt x="377" y="27"/>
                    </a:lnTo>
                    <a:lnTo>
                      <a:pt x="425" y="0"/>
                    </a:lnTo>
                    <a:lnTo>
                      <a:pt x="746" y="312"/>
                    </a:lnTo>
                    <a:lnTo>
                      <a:pt x="649" y="353"/>
                    </a:lnTo>
                    <a:lnTo>
                      <a:pt x="535" y="409"/>
                    </a:lnTo>
                    <a:lnTo>
                      <a:pt x="422" y="476"/>
                    </a:lnTo>
                    <a:lnTo>
                      <a:pt x="299" y="554"/>
                    </a:lnTo>
                    <a:lnTo>
                      <a:pt x="291" y="559"/>
                    </a:lnTo>
                    <a:lnTo>
                      <a:pt x="0" y="276"/>
                    </a:lnTo>
                    <a:close/>
                  </a:path>
                </a:pathLst>
              </a:custGeom>
              <a:solidFill>
                <a:srgbClr val="B2B2B2"/>
              </a:solidFill>
              <a:ln w="9525">
                <a:noFill/>
                <a:round/>
                <a:headEnd/>
                <a:tailEnd/>
              </a:ln>
            </p:spPr>
            <p:txBody>
              <a:bodyPr/>
              <a:lstStyle/>
              <a:p>
                <a:pPr>
                  <a:defRPr/>
                </a:pPr>
                <a:endParaRPr lang="en-US" dirty="0"/>
              </a:p>
            </p:txBody>
          </p:sp>
          <p:sp>
            <p:nvSpPr>
              <p:cNvPr id="964" name="Freeform 1221"/>
              <p:cNvSpPr>
                <a:spLocks/>
              </p:cNvSpPr>
              <p:nvPr/>
            </p:nvSpPr>
            <p:spPr bwMode="auto">
              <a:xfrm>
                <a:off x="291" y="344"/>
                <a:ext cx="105" cy="60"/>
              </a:xfrm>
              <a:custGeom>
                <a:avLst/>
                <a:gdLst/>
                <a:ahLst/>
                <a:cxnLst>
                  <a:cxn ang="0">
                    <a:pos x="0" y="248"/>
                  </a:cxn>
                  <a:cxn ang="0">
                    <a:pos x="47" y="215"/>
                  </a:cxn>
                  <a:cxn ang="0">
                    <a:pos x="170" y="142"/>
                  </a:cxn>
                  <a:cxn ang="0">
                    <a:pos x="283" y="80"/>
                  </a:cxn>
                  <a:cxn ang="0">
                    <a:pos x="395" y="25"/>
                  </a:cxn>
                  <a:cxn ang="0">
                    <a:pos x="454" y="0"/>
                  </a:cxn>
                  <a:cxn ang="0">
                    <a:pos x="841" y="376"/>
                  </a:cxn>
                  <a:cxn ang="0">
                    <a:pos x="825" y="374"/>
                  </a:cxn>
                  <a:cxn ang="0">
                    <a:pos x="737" y="376"/>
                  </a:cxn>
                  <a:cxn ang="0">
                    <a:pos x="646" y="393"/>
                  </a:cxn>
                  <a:cxn ang="0">
                    <a:pos x="548" y="424"/>
                  </a:cxn>
                  <a:cxn ang="0">
                    <a:pos x="442" y="468"/>
                  </a:cxn>
                  <a:cxn ang="0">
                    <a:pos x="328" y="524"/>
                  </a:cxn>
                  <a:cxn ang="0">
                    <a:pos x="301" y="540"/>
                  </a:cxn>
                  <a:cxn ang="0">
                    <a:pos x="0" y="248"/>
                  </a:cxn>
                </a:cxnLst>
                <a:rect l="0" t="0" r="r" b="b"/>
                <a:pathLst>
                  <a:path w="841" h="540">
                    <a:moveTo>
                      <a:pt x="0" y="248"/>
                    </a:moveTo>
                    <a:lnTo>
                      <a:pt x="47" y="215"/>
                    </a:lnTo>
                    <a:lnTo>
                      <a:pt x="170" y="142"/>
                    </a:lnTo>
                    <a:lnTo>
                      <a:pt x="283" y="80"/>
                    </a:lnTo>
                    <a:lnTo>
                      <a:pt x="395" y="25"/>
                    </a:lnTo>
                    <a:lnTo>
                      <a:pt x="454" y="0"/>
                    </a:lnTo>
                    <a:lnTo>
                      <a:pt x="841" y="376"/>
                    </a:lnTo>
                    <a:lnTo>
                      <a:pt x="825" y="374"/>
                    </a:lnTo>
                    <a:lnTo>
                      <a:pt x="737" y="376"/>
                    </a:lnTo>
                    <a:lnTo>
                      <a:pt x="646" y="393"/>
                    </a:lnTo>
                    <a:lnTo>
                      <a:pt x="548" y="424"/>
                    </a:lnTo>
                    <a:lnTo>
                      <a:pt x="442" y="468"/>
                    </a:lnTo>
                    <a:lnTo>
                      <a:pt x="328" y="524"/>
                    </a:lnTo>
                    <a:lnTo>
                      <a:pt x="301" y="540"/>
                    </a:lnTo>
                    <a:lnTo>
                      <a:pt x="0" y="248"/>
                    </a:lnTo>
                    <a:close/>
                  </a:path>
                </a:pathLst>
              </a:custGeom>
              <a:solidFill>
                <a:srgbClr val="C2C2C2"/>
              </a:solidFill>
              <a:ln w="9525">
                <a:noFill/>
                <a:round/>
                <a:headEnd/>
                <a:tailEnd/>
              </a:ln>
            </p:spPr>
            <p:txBody>
              <a:bodyPr/>
              <a:lstStyle/>
              <a:p>
                <a:pPr>
                  <a:defRPr/>
                </a:pPr>
                <a:endParaRPr lang="en-US" dirty="0"/>
              </a:p>
            </p:txBody>
          </p:sp>
          <p:sp>
            <p:nvSpPr>
              <p:cNvPr id="965" name="Freeform 1222"/>
              <p:cNvSpPr>
                <a:spLocks/>
              </p:cNvSpPr>
              <p:nvPr/>
            </p:nvSpPr>
            <p:spPr bwMode="auto">
              <a:xfrm>
                <a:off x="318" y="336"/>
                <a:ext cx="107" cy="66"/>
              </a:xfrm>
              <a:custGeom>
                <a:avLst/>
                <a:gdLst/>
                <a:ahLst/>
                <a:cxnLst>
                  <a:cxn ang="0">
                    <a:pos x="0" y="190"/>
                  </a:cxn>
                  <a:cxn ang="0">
                    <a:pos x="65" y="155"/>
                  </a:cxn>
                  <a:cxn ang="0">
                    <a:pos x="177" y="100"/>
                  </a:cxn>
                  <a:cxn ang="0">
                    <a:pos x="280" y="57"/>
                  </a:cxn>
                  <a:cxn ang="0">
                    <a:pos x="377" y="25"/>
                  </a:cxn>
                  <a:cxn ang="0">
                    <a:pos x="465" y="4"/>
                  </a:cxn>
                  <a:cxn ang="0">
                    <a:pos x="513" y="0"/>
                  </a:cxn>
                  <a:cxn ang="0">
                    <a:pos x="815" y="294"/>
                  </a:cxn>
                  <a:cxn ang="0">
                    <a:pos x="817" y="307"/>
                  </a:cxn>
                  <a:cxn ang="0">
                    <a:pos x="828" y="372"/>
                  </a:cxn>
                  <a:cxn ang="0">
                    <a:pos x="836" y="432"/>
                  </a:cxn>
                  <a:cxn ang="0">
                    <a:pos x="845" y="489"/>
                  </a:cxn>
                  <a:cxn ang="0">
                    <a:pos x="847" y="543"/>
                  </a:cxn>
                  <a:cxn ang="0">
                    <a:pos x="854" y="593"/>
                  </a:cxn>
                  <a:cxn ang="0">
                    <a:pos x="804" y="531"/>
                  </a:cxn>
                  <a:cxn ang="0">
                    <a:pos x="746" y="489"/>
                  </a:cxn>
                  <a:cxn ang="0">
                    <a:pos x="680" y="460"/>
                  </a:cxn>
                  <a:cxn ang="0">
                    <a:pos x="607" y="449"/>
                  </a:cxn>
                  <a:cxn ang="0">
                    <a:pos x="519" y="451"/>
                  </a:cxn>
                  <a:cxn ang="0">
                    <a:pos x="428" y="468"/>
                  </a:cxn>
                  <a:cxn ang="0">
                    <a:pos x="330" y="499"/>
                  </a:cxn>
                  <a:cxn ang="0">
                    <a:pos x="321" y="502"/>
                  </a:cxn>
                  <a:cxn ang="0">
                    <a:pos x="0" y="190"/>
                  </a:cxn>
                </a:cxnLst>
                <a:rect l="0" t="0" r="r" b="b"/>
                <a:pathLst>
                  <a:path w="854" h="593">
                    <a:moveTo>
                      <a:pt x="0" y="190"/>
                    </a:moveTo>
                    <a:lnTo>
                      <a:pt x="65" y="155"/>
                    </a:lnTo>
                    <a:lnTo>
                      <a:pt x="177" y="100"/>
                    </a:lnTo>
                    <a:lnTo>
                      <a:pt x="280" y="57"/>
                    </a:lnTo>
                    <a:lnTo>
                      <a:pt x="377" y="25"/>
                    </a:lnTo>
                    <a:lnTo>
                      <a:pt x="465" y="4"/>
                    </a:lnTo>
                    <a:lnTo>
                      <a:pt x="513" y="0"/>
                    </a:lnTo>
                    <a:lnTo>
                      <a:pt x="815" y="294"/>
                    </a:lnTo>
                    <a:lnTo>
                      <a:pt x="817" y="307"/>
                    </a:lnTo>
                    <a:lnTo>
                      <a:pt x="828" y="372"/>
                    </a:lnTo>
                    <a:lnTo>
                      <a:pt x="836" y="432"/>
                    </a:lnTo>
                    <a:lnTo>
                      <a:pt x="845" y="489"/>
                    </a:lnTo>
                    <a:lnTo>
                      <a:pt x="847" y="543"/>
                    </a:lnTo>
                    <a:lnTo>
                      <a:pt x="854" y="593"/>
                    </a:lnTo>
                    <a:lnTo>
                      <a:pt x="804" y="531"/>
                    </a:lnTo>
                    <a:lnTo>
                      <a:pt x="746" y="489"/>
                    </a:lnTo>
                    <a:lnTo>
                      <a:pt x="680" y="460"/>
                    </a:lnTo>
                    <a:lnTo>
                      <a:pt x="607" y="449"/>
                    </a:lnTo>
                    <a:lnTo>
                      <a:pt x="519" y="451"/>
                    </a:lnTo>
                    <a:lnTo>
                      <a:pt x="428" y="468"/>
                    </a:lnTo>
                    <a:lnTo>
                      <a:pt x="330" y="499"/>
                    </a:lnTo>
                    <a:lnTo>
                      <a:pt x="321" y="502"/>
                    </a:lnTo>
                    <a:lnTo>
                      <a:pt x="0" y="190"/>
                    </a:lnTo>
                    <a:close/>
                  </a:path>
                </a:pathLst>
              </a:custGeom>
              <a:solidFill>
                <a:srgbClr val="D1D1D1"/>
              </a:solidFill>
              <a:ln w="9525">
                <a:noFill/>
                <a:round/>
                <a:headEnd/>
                <a:tailEnd/>
              </a:ln>
            </p:spPr>
            <p:txBody>
              <a:bodyPr/>
              <a:lstStyle/>
              <a:p>
                <a:pPr>
                  <a:defRPr/>
                </a:pPr>
                <a:endParaRPr lang="en-US" dirty="0"/>
              </a:p>
            </p:txBody>
          </p:sp>
          <p:sp>
            <p:nvSpPr>
              <p:cNvPr id="966" name="Freeform 1223"/>
              <p:cNvSpPr>
                <a:spLocks/>
              </p:cNvSpPr>
              <p:nvPr/>
            </p:nvSpPr>
            <p:spPr bwMode="auto">
              <a:xfrm>
                <a:off x="348" y="336"/>
                <a:ext cx="77" cy="66"/>
              </a:xfrm>
              <a:custGeom>
                <a:avLst/>
                <a:gdLst/>
                <a:ahLst/>
                <a:cxnLst>
                  <a:cxn ang="0">
                    <a:pos x="0" y="77"/>
                  </a:cxn>
                  <a:cxn ang="0">
                    <a:pos x="44" y="59"/>
                  </a:cxn>
                  <a:cxn ang="0">
                    <a:pos x="141" y="27"/>
                  </a:cxn>
                  <a:cxn ang="0">
                    <a:pos x="229" y="6"/>
                  </a:cxn>
                  <a:cxn ang="0">
                    <a:pos x="308" y="0"/>
                  </a:cxn>
                  <a:cxn ang="0">
                    <a:pos x="379" y="4"/>
                  </a:cxn>
                  <a:cxn ang="0">
                    <a:pos x="439" y="25"/>
                  </a:cxn>
                  <a:cxn ang="0">
                    <a:pos x="489" y="57"/>
                  </a:cxn>
                  <a:cxn ang="0">
                    <a:pos x="530" y="105"/>
                  </a:cxn>
                  <a:cxn ang="0">
                    <a:pos x="549" y="173"/>
                  </a:cxn>
                  <a:cxn ang="0">
                    <a:pos x="566" y="242"/>
                  </a:cxn>
                  <a:cxn ang="0">
                    <a:pos x="581" y="309"/>
                  </a:cxn>
                  <a:cxn ang="0">
                    <a:pos x="592" y="374"/>
                  </a:cxn>
                  <a:cxn ang="0">
                    <a:pos x="600" y="434"/>
                  </a:cxn>
                  <a:cxn ang="0">
                    <a:pos x="609" y="491"/>
                  </a:cxn>
                  <a:cxn ang="0">
                    <a:pos x="611" y="545"/>
                  </a:cxn>
                  <a:cxn ang="0">
                    <a:pos x="618" y="595"/>
                  </a:cxn>
                  <a:cxn ang="0">
                    <a:pos x="568" y="533"/>
                  </a:cxn>
                  <a:cxn ang="0">
                    <a:pos x="510" y="491"/>
                  </a:cxn>
                  <a:cxn ang="0">
                    <a:pos x="444" y="462"/>
                  </a:cxn>
                  <a:cxn ang="0">
                    <a:pos x="387" y="453"/>
                  </a:cxn>
                  <a:cxn ang="0">
                    <a:pos x="0" y="77"/>
                  </a:cxn>
                </a:cxnLst>
                <a:rect l="0" t="0" r="r" b="b"/>
                <a:pathLst>
                  <a:path w="618" h="595">
                    <a:moveTo>
                      <a:pt x="0" y="77"/>
                    </a:moveTo>
                    <a:lnTo>
                      <a:pt x="44" y="59"/>
                    </a:lnTo>
                    <a:lnTo>
                      <a:pt x="141" y="27"/>
                    </a:lnTo>
                    <a:lnTo>
                      <a:pt x="229" y="6"/>
                    </a:lnTo>
                    <a:lnTo>
                      <a:pt x="308" y="0"/>
                    </a:lnTo>
                    <a:lnTo>
                      <a:pt x="379" y="4"/>
                    </a:lnTo>
                    <a:lnTo>
                      <a:pt x="439" y="25"/>
                    </a:lnTo>
                    <a:lnTo>
                      <a:pt x="489" y="57"/>
                    </a:lnTo>
                    <a:lnTo>
                      <a:pt x="530" y="105"/>
                    </a:lnTo>
                    <a:lnTo>
                      <a:pt x="549" y="173"/>
                    </a:lnTo>
                    <a:lnTo>
                      <a:pt x="566" y="242"/>
                    </a:lnTo>
                    <a:lnTo>
                      <a:pt x="581" y="309"/>
                    </a:lnTo>
                    <a:lnTo>
                      <a:pt x="592" y="374"/>
                    </a:lnTo>
                    <a:lnTo>
                      <a:pt x="600" y="434"/>
                    </a:lnTo>
                    <a:lnTo>
                      <a:pt x="609" y="491"/>
                    </a:lnTo>
                    <a:lnTo>
                      <a:pt x="611" y="545"/>
                    </a:lnTo>
                    <a:lnTo>
                      <a:pt x="618" y="595"/>
                    </a:lnTo>
                    <a:lnTo>
                      <a:pt x="568" y="533"/>
                    </a:lnTo>
                    <a:lnTo>
                      <a:pt x="510" y="491"/>
                    </a:lnTo>
                    <a:lnTo>
                      <a:pt x="444" y="462"/>
                    </a:lnTo>
                    <a:lnTo>
                      <a:pt x="387" y="453"/>
                    </a:lnTo>
                    <a:lnTo>
                      <a:pt x="0" y="77"/>
                    </a:lnTo>
                    <a:close/>
                  </a:path>
                </a:pathLst>
              </a:custGeom>
              <a:solidFill>
                <a:srgbClr val="E0E0E0"/>
              </a:solidFill>
              <a:ln w="9525">
                <a:noFill/>
                <a:round/>
                <a:headEnd/>
                <a:tailEnd/>
              </a:ln>
            </p:spPr>
            <p:txBody>
              <a:bodyPr/>
              <a:lstStyle/>
              <a:p>
                <a:pPr>
                  <a:defRPr/>
                </a:pPr>
                <a:endParaRPr lang="en-US" dirty="0"/>
              </a:p>
            </p:txBody>
          </p:sp>
          <p:sp>
            <p:nvSpPr>
              <p:cNvPr id="967" name="Freeform 1224"/>
              <p:cNvSpPr>
                <a:spLocks/>
              </p:cNvSpPr>
              <p:nvPr/>
            </p:nvSpPr>
            <p:spPr bwMode="auto">
              <a:xfrm>
                <a:off x="382" y="336"/>
                <a:ext cx="40" cy="32"/>
              </a:xfrm>
              <a:custGeom>
                <a:avLst/>
                <a:gdLst/>
                <a:ahLst/>
                <a:cxnLst>
                  <a:cxn ang="0">
                    <a:pos x="0" y="2"/>
                  </a:cxn>
                  <a:cxn ang="0">
                    <a:pos x="31" y="0"/>
                  </a:cxn>
                  <a:cxn ang="0">
                    <a:pos x="102" y="4"/>
                  </a:cxn>
                  <a:cxn ang="0">
                    <a:pos x="162" y="25"/>
                  </a:cxn>
                  <a:cxn ang="0">
                    <a:pos x="212" y="57"/>
                  </a:cxn>
                  <a:cxn ang="0">
                    <a:pos x="253" y="105"/>
                  </a:cxn>
                  <a:cxn ang="0">
                    <a:pos x="272" y="173"/>
                  </a:cxn>
                  <a:cxn ang="0">
                    <a:pos x="289" y="242"/>
                  </a:cxn>
                  <a:cxn ang="0">
                    <a:pos x="302" y="296"/>
                  </a:cxn>
                  <a:cxn ang="0">
                    <a:pos x="0" y="2"/>
                  </a:cxn>
                </a:cxnLst>
                <a:rect l="0" t="0" r="r" b="b"/>
                <a:pathLst>
                  <a:path w="302" h="296">
                    <a:moveTo>
                      <a:pt x="0" y="2"/>
                    </a:moveTo>
                    <a:lnTo>
                      <a:pt x="31" y="0"/>
                    </a:lnTo>
                    <a:lnTo>
                      <a:pt x="102" y="4"/>
                    </a:lnTo>
                    <a:lnTo>
                      <a:pt x="162" y="25"/>
                    </a:lnTo>
                    <a:lnTo>
                      <a:pt x="212" y="57"/>
                    </a:lnTo>
                    <a:lnTo>
                      <a:pt x="253" y="105"/>
                    </a:lnTo>
                    <a:lnTo>
                      <a:pt x="272" y="173"/>
                    </a:lnTo>
                    <a:lnTo>
                      <a:pt x="289" y="242"/>
                    </a:lnTo>
                    <a:lnTo>
                      <a:pt x="302" y="296"/>
                    </a:lnTo>
                    <a:lnTo>
                      <a:pt x="0" y="2"/>
                    </a:lnTo>
                    <a:close/>
                  </a:path>
                </a:pathLst>
              </a:custGeom>
              <a:solidFill>
                <a:srgbClr val="FFFFFF"/>
              </a:solidFill>
              <a:ln w="9525">
                <a:noFill/>
                <a:round/>
                <a:headEnd/>
                <a:tailEnd/>
              </a:ln>
            </p:spPr>
            <p:txBody>
              <a:bodyPr/>
              <a:lstStyle/>
              <a:p>
                <a:pPr>
                  <a:defRPr/>
                </a:pPr>
                <a:endParaRPr lang="en-US" dirty="0"/>
              </a:p>
            </p:txBody>
          </p:sp>
          <p:sp>
            <p:nvSpPr>
              <p:cNvPr id="968" name="Freeform 1225"/>
              <p:cNvSpPr>
                <a:spLocks/>
              </p:cNvSpPr>
              <p:nvPr/>
            </p:nvSpPr>
            <p:spPr bwMode="auto">
              <a:xfrm>
                <a:off x="426" y="431"/>
                <a:ext cx="35" cy="44"/>
              </a:xfrm>
              <a:custGeom>
                <a:avLst/>
                <a:gdLst/>
                <a:ahLst/>
                <a:cxnLst>
                  <a:cxn ang="0">
                    <a:pos x="285" y="269"/>
                  </a:cxn>
                  <a:cxn ang="0">
                    <a:pos x="268" y="302"/>
                  </a:cxn>
                  <a:cxn ang="0">
                    <a:pos x="232" y="348"/>
                  </a:cxn>
                  <a:cxn ang="0">
                    <a:pos x="195" y="379"/>
                  </a:cxn>
                  <a:cxn ang="0">
                    <a:pos x="155" y="390"/>
                  </a:cxn>
                  <a:cxn ang="0">
                    <a:pos x="118" y="375"/>
                  </a:cxn>
                  <a:cxn ang="0">
                    <a:pos x="77" y="338"/>
                  </a:cxn>
                  <a:cxn ang="0">
                    <a:pos x="39" y="267"/>
                  </a:cxn>
                  <a:cxn ang="0">
                    <a:pos x="0" y="166"/>
                  </a:cxn>
                  <a:cxn ang="0">
                    <a:pos x="9" y="31"/>
                  </a:cxn>
                  <a:cxn ang="0">
                    <a:pos x="9" y="0"/>
                  </a:cxn>
                  <a:cxn ang="0">
                    <a:pos x="285" y="269"/>
                  </a:cxn>
                </a:cxnLst>
                <a:rect l="0" t="0" r="r" b="b"/>
                <a:pathLst>
                  <a:path w="285" h="390">
                    <a:moveTo>
                      <a:pt x="285" y="269"/>
                    </a:moveTo>
                    <a:lnTo>
                      <a:pt x="268" y="302"/>
                    </a:lnTo>
                    <a:lnTo>
                      <a:pt x="232" y="348"/>
                    </a:lnTo>
                    <a:lnTo>
                      <a:pt x="195" y="379"/>
                    </a:lnTo>
                    <a:lnTo>
                      <a:pt x="155" y="390"/>
                    </a:lnTo>
                    <a:lnTo>
                      <a:pt x="118" y="375"/>
                    </a:lnTo>
                    <a:lnTo>
                      <a:pt x="77" y="338"/>
                    </a:lnTo>
                    <a:lnTo>
                      <a:pt x="39" y="267"/>
                    </a:lnTo>
                    <a:lnTo>
                      <a:pt x="0" y="166"/>
                    </a:lnTo>
                    <a:lnTo>
                      <a:pt x="9" y="31"/>
                    </a:lnTo>
                    <a:lnTo>
                      <a:pt x="9" y="0"/>
                    </a:lnTo>
                    <a:lnTo>
                      <a:pt x="285" y="269"/>
                    </a:lnTo>
                    <a:close/>
                  </a:path>
                </a:pathLst>
              </a:custGeom>
              <a:solidFill>
                <a:srgbClr val="000000"/>
              </a:solidFill>
              <a:ln w="9525">
                <a:noFill/>
                <a:round/>
                <a:headEnd/>
                <a:tailEnd/>
              </a:ln>
            </p:spPr>
            <p:txBody>
              <a:bodyPr/>
              <a:lstStyle/>
              <a:p>
                <a:pPr>
                  <a:defRPr/>
                </a:pPr>
                <a:endParaRPr lang="en-US" dirty="0"/>
              </a:p>
            </p:txBody>
          </p:sp>
          <p:sp>
            <p:nvSpPr>
              <p:cNvPr id="969" name="Freeform 1226"/>
              <p:cNvSpPr>
                <a:spLocks/>
              </p:cNvSpPr>
              <p:nvPr/>
            </p:nvSpPr>
            <p:spPr bwMode="auto">
              <a:xfrm>
                <a:off x="425" y="404"/>
                <a:ext cx="44" cy="70"/>
              </a:xfrm>
              <a:custGeom>
                <a:avLst/>
                <a:gdLst/>
                <a:ahLst/>
                <a:cxnLst>
                  <a:cxn ang="0">
                    <a:pos x="353" y="343"/>
                  </a:cxn>
                  <a:cxn ang="0">
                    <a:pos x="335" y="410"/>
                  </a:cxn>
                  <a:cxn ang="0">
                    <a:pos x="305" y="485"/>
                  </a:cxn>
                  <a:cxn ang="0">
                    <a:pos x="274" y="548"/>
                  </a:cxn>
                  <a:cxn ang="0">
                    <a:pos x="238" y="594"/>
                  </a:cxn>
                  <a:cxn ang="0">
                    <a:pos x="201" y="625"/>
                  </a:cxn>
                  <a:cxn ang="0">
                    <a:pos x="174" y="633"/>
                  </a:cxn>
                  <a:cxn ang="0">
                    <a:pos x="43" y="505"/>
                  </a:cxn>
                  <a:cxn ang="0">
                    <a:pos x="6" y="412"/>
                  </a:cxn>
                  <a:cxn ang="0">
                    <a:pos x="15" y="277"/>
                  </a:cxn>
                  <a:cxn ang="0">
                    <a:pos x="12" y="193"/>
                  </a:cxn>
                  <a:cxn ang="0">
                    <a:pos x="6" y="103"/>
                  </a:cxn>
                  <a:cxn ang="0">
                    <a:pos x="0" y="9"/>
                  </a:cxn>
                  <a:cxn ang="0">
                    <a:pos x="0" y="0"/>
                  </a:cxn>
                  <a:cxn ang="0">
                    <a:pos x="353" y="343"/>
                  </a:cxn>
                </a:cxnLst>
                <a:rect l="0" t="0" r="r" b="b"/>
                <a:pathLst>
                  <a:path w="353" h="633">
                    <a:moveTo>
                      <a:pt x="353" y="343"/>
                    </a:moveTo>
                    <a:lnTo>
                      <a:pt x="335" y="410"/>
                    </a:lnTo>
                    <a:lnTo>
                      <a:pt x="305" y="485"/>
                    </a:lnTo>
                    <a:lnTo>
                      <a:pt x="274" y="548"/>
                    </a:lnTo>
                    <a:lnTo>
                      <a:pt x="238" y="594"/>
                    </a:lnTo>
                    <a:lnTo>
                      <a:pt x="201" y="625"/>
                    </a:lnTo>
                    <a:lnTo>
                      <a:pt x="174" y="633"/>
                    </a:lnTo>
                    <a:lnTo>
                      <a:pt x="43" y="505"/>
                    </a:lnTo>
                    <a:lnTo>
                      <a:pt x="6" y="412"/>
                    </a:lnTo>
                    <a:lnTo>
                      <a:pt x="15" y="277"/>
                    </a:lnTo>
                    <a:lnTo>
                      <a:pt x="12" y="193"/>
                    </a:lnTo>
                    <a:lnTo>
                      <a:pt x="6" y="103"/>
                    </a:lnTo>
                    <a:lnTo>
                      <a:pt x="0" y="9"/>
                    </a:lnTo>
                    <a:lnTo>
                      <a:pt x="0" y="0"/>
                    </a:lnTo>
                    <a:lnTo>
                      <a:pt x="353" y="343"/>
                    </a:lnTo>
                    <a:close/>
                  </a:path>
                </a:pathLst>
              </a:custGeom>
              <a:solidFill>
                <a:srgbClr val="171717"/>
              </a:solidFill>
              <a:ln w="9525">
                <a:noFill/>
                <a:round/>
                <a:headEnd/>
                <a:tailEnd/>
              </a:ln>
            </p:spPr>
            <p:txBody>
              <a:bodyPr/>
              <a:lstStyle/>
              <a:p>
                <a:pPr>
                  <a:defRPr/>
                </a:pPr>
                <a:endParaRPr lang="en-US" dirty="0"/>
              </a:p>
            </p:txBody>
          </p:sp>
          <p:sp>
            <p:nvSpPr>
              <p:cNvPr id="970" name="Freeform 1227"/>
              <p:cNvSpPr>
                <a:spLocks/>
              </p:cNvSpPr>
              <p:nvPr/>
            </p:nvSpPr>
            <p:spPr bwMode="auto">
              <a:xfrm>
                <a:off x="421" y="375"/>
                <a:ext cx="54" cy="86"/>
              </a:xfrm>
              <a:custGeom>
                <a:avLst/>
                <a:gdLst/>
                <a:ahLst/>
                <a:cxnLst>
                  <a:cxn ang="0">
                    <a:pos x="425" y="414"/>
                  </a:cxn>
                  <a:cxn ang="0">
                    <a:pos x="409" y="489"/>
                  </a:cxn>
                  <a:cxn ang="0">
                    <a:pos x="385" y="583"/>
                  </a:cxn>
                  <a:cxn ang="0">
                    <a:pos x="362" y="668"/>
                  </a:cxn>
                  <a:cxn ang="0">
                    <a:pos x="332" y="743"/>
                  </a:cxn>
                  <a:cxn ang="0">
                    <a:pos x="318" y="773"/>
                  </a:cxn>
                  <a:cxn ang="0">
                    <a:pos x="42" y="504"/>
                  </a:cxn>
                  <a:cxn ang="0">
                    <a:pos x="39" y="451"/>
                  </a:cxn>
                  <a:cxn ang="0">
                    <a:pos x="33" y="361"/>
                  </a:cxn>
                  <a:cxn ang="0">
                    <a:pos x="27" y="267"/>
                  </a:cxn>
                  <a:cxn ang="0">
                    <a:pos x="22" y="176"/>
                  </a:cxn>
                  <a:cxn ang="0">
                    <a:pos x="9" y="88"/>
                  </a:cxn>
                  <a:cxn ang="0">
                    <a:pos x="1" y="6"/>
                  </a:cxn>
                  <a:cxn ang="0">
                    <a:pos x="0" y="0"/>
                  </a:cxn>
                  <a:cxn ang="0">
                    <a:pos x="425" y="414"/>
                  </a:cxn>
                </a:cxnLst>
                <a:rect l="0" t="0" r="r" b="b"/>
                <a:pathLst>
                  <a:path w="425" h="773">
                    <a:moveTo>
                      <a:pt x="425" y="414"/>
                    </a:moveTo>
                    <a:lnTo>
                      <a:pt x="409" y="489"/>
                    </a:lnTo>
                    <a:lnTo>
                      <a:pt x="385" y="583"/>
                    </a:lnTo>
                    <a:lnTo>
                      <a:pt x="362" y="668"/>
                    </a:lnTo>
                    <a:lnTo>
                      <a:pt x="332" y="743"/>
                    </a:lnTo>
                    <a:lnTo>
                      <a:pt x="318" y="773"/>
                    </a:lnTo>
                    <a:lnTo>
                      <a:pt x="42" y="504"/>
                    </a:lnTo>
                    <a:lnTo>
                      <a:pt x="39" y="451"/>
                    </a:lnTo>
                    <a:lnTo>
                      <a:pt x="33" y="361"/>
                    </a:lnTo>
                    <a:lnTo>
                      <a:pt x="27" y="267"/>
                    </a:lnTo>
                    <a:lnTo>
                      <a:pt x="22" y="176"/>
                    </a:lnTo>
                    <a:lnTo>
                      <a:pt x="9" y="88"/>
                    </a:lnTo>
                    <a:lnTo>
                      <a:pt x="1" y="6"/>
                    </a:lnTo>
                    <a:lnTo>
                      <a:pt x="0" y="0"/>
                    </a:lnTo>
                    <a:lnTo>
                      <a:pt x="425" y="414"/>
                    </a:lnTo>
                    <a:close/>
                  </a:path>
                </a:pathLst>
              </a:custGeom>
              <a:solidFill>
                <a:srgbClr val="2E2E2E"/>
              </a:solidFill>
              <a:ln w="9525">
                <a:noFill/>
                <a:round/>
                <a:headEnd/>
                <a:tailEnd/>
              </a:ln>
            </p:spPr>
            <p:txBody>
              <a:bodyPr/>
              <a:lstStyle/>
              <a:p>
                <a:pPr>
                  <a:defRPr/>
                </a:pPr>
                <a:endParaRPr lang="en-US" dirty="0"/>
              </a:p>
            </p:txBody>
          </p:sp>
          <p:sp>
            <p:nvSpPr>
              <p:cNvPr id="971" name="Freeform 1228"/>
              <p:cNvSpPr>
                <a:spLocks/>
              </p:cNvSpPr>
              <p:nvPr/>
            </p:nvSpPr>
            <p:spPr bwMode="auto">
              <a:xfrm>
                <a:off x="419" y="357"/>
                <a:ext cx="61" cy="85"/>
              </a:xfrm>
              <a:custGeom>
                <a:avLst/>
                <a:gdLst/>
                <a:ahLst/>
                <a:cxnLst>
                  <a:cxn ang="0">
                    <a:pos x="472" y="374"/>
                  </a:cxn>
                  <a:cxn ang="0">
                    <a:pos x="461" y="450"/>
                  </a:cxn>
                  <a:cxn ang="0">
                    <a:pos x="444" y="555"/>
                  </a:cxn>
                  <a:cxn ang="0">
                    <a:pos x="425" y="651"/>
                  </a:cxn>
                  <a:cxn ang="0">
                    <a:pos x="401" y="745"/>
                  </a:cxn>
                  <a:cxn ang="0">
                    <a:pos x="396" y="763"/>
                  </a:cxn>
                  <a:cxn ang="0">
                    <a:pos x="43" y="420"/>
                  </a:cxn>
                  <a:cxn ang="0">
                    <a:pos x="38" y="338"/>
                  </a:cxn>
                  <a:cxn ang="0">
                    <a:pos x="25" y="250"/>
                  </a:cxn>
                  <a:cxn ang="0">
                    <a:pos x="17" y="168"/>
                  </a:cxn>
                  <a:cxn ang="0">
                    <a:pos x="0" y="97"/>
                  </a:cxn>
                  <a:cxn ang="0">
                    <a:pos x="32" y="77"/>
                  </a:cxn>
                  <a:cxn ang="0">
                    <a:pos x="58" y="47"/>
                  </a:cxn>
                  <a:cxn ang="0">
                    <a:pos x="79" y="16"/>
                  </a:cxn>
                  <a:cxn ang="0">
                    <a:pos x="88" y="0"/>
                  </a:cxn>
                  <a:cxn ang="0">
                    <a:pos x="472" y="374"/>
                  </a:cxn>
                </a:cxnLst>
                <a:rect l="0" t="0" r="r" b="b"/>
                <a:pathLst>
                  <a:path w="472" h="763">
                    <a:moveTo>
                      <a:pt x="472" y="374"/>
                    </a:moveTo>
                    <a:lnTo>
                      <a:pt x="461" y="450"/>
                    </a:lnTo>
                    <a:lnTo>
                      <a:pt x="444" y="555"/>
                    </a:lnTo>
                    <a:lnTo>
                      <a:pt x="425" y="651"/>
                    </a:lnTo>
                    <a:lnTo>
                      <a:pt x="401" y="745"/>
                    </a:lnTo>
                    <a:lnTo>
                      <a:pt x="396" y="763"/>
                    </a:lnTo>
                    <a:lnTo>
                      <a:pt x="43" y="420"/>
                    </a:lnTo>
                    <a:lnTo>
                      <a:pt x="38" y="338"/>
                    </a:lnTo>
                    <a:lnTo>
                      <a:pt x="25" y="250"/>
                    </a:lnTo>
                    <a:lnTo>
                      <a:pt x="17" y="168"/>
                    </a:lnTo>
                    <a:lnTo>
                      <a:pt x="0" y="97"/>
                    </a:lnTo>
                    <a:lnTo>
                      <a:pt x="32" y="77"/>
                    </a:lnTo>
                    <a:lnTo>
                      <a:pt x="58" y="47"/>
                    </a:lnTo>
                    <a:lnTo>
                      <a:pt x="79" y="16"/>
                    </a:lnTo>
                    <a:lnTo>
                      <a:pt x="88" y="0"/>
                    </a:lnTo>
                    <a:lnTo>
                      <a:pt x="472" y="374"/>
                    </a:lnTo>
                    <a:close/>
                  </a:path>
                </a:pathLst>
              </a:custGeom>
              <a:solidFill>
                <a:srgbClr val="454545"/>
              </a:solidFill>
              <a:ln w="9525">
                <a:noFill/>
                <a:round/>
                <a:headEnd/>
                <a:tailEnd/>
              </a:ln>
            </p:spPr>
            <p:txBody>
              <a:bodyPr/>
              <a:lstStyle/>
              <a:p>
                <a:pPr>
                  <a:defRPr/>
                </a:pPr>
                <a:endParaRPr lang="en-US" dirty="0"/>
              </a:p>
            </p:txBody>
          </p:sp>
          <p:sp>
            <p:nvSpPr>
              <p:cNvPr id="972" name="Freeform 1229"/>
              <p:cNvSpPr>
                <a:spLocks/>
              </p:cNvSpPr>
              <p:nvPr/>
            </p:nvSpPr>
            <p:spPr bwMode="auto">
              <a:xfrm>
                <a:off x="419" y="339"/>
                <a:ext cx="62" cy="82"/>
              </a:xfrm>
              <a:custGeom>
                <a:avLst/>
                <a:gdLst/>
                <a:ahLst/>
                <a:cxnLst>
                  <a:cxn ang="0">
                    <a:pos x="489" y="327"/>
                  </a:cxn>
                  <a:cxn ang="0">
                    <a:pos x="483" y="416"/>
                  </a:cxn>
                  <a:cxn ang="0">
                    <a:pos x="474" y="518"/>
                  </a:cxn>
                  <a:cxn ang="0">
                    <a:pos x="461" y="618"/>
                  </a:cxn>
                  <a:cxn ang="0">
                    <a:pos x="444" y="723"/>
                  </a:cxn>
                  <a:cxn ang="0">
                    <a:pos x="441" y="744"/>
                  </a:cxn>
                  <a:cxn ang="0">
                    <a:pos x="16" y="330"/>
                  </a:cxn>
                  <a:cxn ang="0">
                    <a:pos x="0" y="265"/>
                  </a:cxn>
                  <a:cxn ang="0">
                    <a:pos x="32" y="245"/>
                  </a:cxn>
                  <a:cxn ang="0">
                    <a:pos x="58" y="215"/>
                  </a:cxn>
                  <a:cxn ang="0">
                    <a:pos x="79" y="184"/>
                  </a:cxn>
                  <a:cxn ang="0">
                    <a:pos x="98" y="149"/>
                  </a:cxn>
                  <a:cxn ang="0">
                    <a:pos x="120" y="109"/>
                  </a:cxn>
                  <a:cxn ang="0">
                    <a:pos x="135" y="67"/>
                  </a:cxn>
                  <a:cxn ang="0">
                    <a:pos x="148" y="21"/>
                  </a:cxn>
                  <a:cxn ang="0">
                    <a:pos x="153" y="0"/>
                  </a:cxn>
                  <a:cxn ang="0">
                    <a:pos x="489" y="327"/>
                  </a:cxn>
                </a:cxnLst>
                <a:rect l="0" t="0" r="r" b="b"/>
                <a:pathLst>
                  <a:path w="489" h="744">
                    <a:moveTo>
                      <a:pt x="489" y="327"/>
                    </a:moveTo>
                    <a:lnTo>
                      <a:pt x="483" y="416"/>
                    </a:lnTo>
                    <a:lnTo>
                      <a:pt x="474" y="518"/>
                    </a:lnTo>
                    <a:lnTo>
                      <a:pt x="461" y="618"/>
                    </a:lnTo>
                    <a:lnTo>
                      <a:pt x="444" y="723"/>
                    </a:lnTo>
                    <a:lnTo>
                      <a:pt x="441" y="744"/>
                    </a:lnTo>
                    <a:lnTo>
                      <a:pt x="16" y="330"/>
                    </a:lnTo>
                    <a:lnTo>
                      <a:pt x="0" y="265"/>
                    </a:lnTo>
                    <a:lnTo>
                      <a:pt x="32" y="245"/>
                    </a:lnTo>
                    <a:lnTo>
                      <a:pt x="58" y="215"/>
                    </a:lnTo>
                    <a:lnTo>
                      <a:pt x="79" y="184"/>
                    </a:lnTo>
                    <a:lnTo>
                      <a:pt x="98" y="149"/>
                    </a:lnTo>
                    <a:lnTo>
                      <a:pt x="120" y="109"/>
                    </a:lnTo>
                    <a:lnTo>
                      <a:pt x="135" y="67"/>
                    </a:lnTo>
                    <a:lnTo>
                      <a:pt x="148" y="21"/>
                    </a:lnTo>
                    <a:lnTo>
                      <a:pt x="153" y="0"/>
                    </a:lnTo>
                    <a:lnTo>
                      <a:pt x="489" y="327"/>
                    </a:lnTo>
                    <a:close/>
                  </a:path>
                </a:pathLst>
              </a:custGeom>
              <a:solidFill>
                <a:srgbClr val="5C5C5C"/>
              </a:solidFill>
              <a:ln w="9525">
                <a:noFill/>
                <a:round/>
                <a:headEnd/>
                <a:tailEnd/>
              </a:ln>
            </p:spPr>
            <p:txBody>
              <a:bodyPr/>
              <a:lstStyle/>
              <a:p>
                <a:pPr>
                  <a:defRPr/>
                </a:pPr>
                <a:endParaRPr lang="en-US" dirty="0"/>
              </a:p>
            </p:txBody>
          </p:sp>
          <p:sp>
            <p:nvSpPr>
              <p:cNvPr id="973" name="Freeform 1230"/>
              <p:cNvSpPr>
                <a:spLocks/>
              </p:cNvSpPr>
              <p:nvPr/>
            </p:nvSpPr>
            <p:spPr bwMode="auto">
              <a:xfrm>
                <a:off x="430" y="317"/>
                <a:ext cx="53" cy="82"/>
              </a:xfrm>
              <a:custGeom>
                <a:avLst/>
                <a:gdLst/>
                <a:ahLst/>
                <a:cxnLst>
                  <a:cxn ang="0">
                    <a:pos x="421" y="312"/>
                  </a:cxn>
                  <a:cxn ang="0">
                    <a:pos x="410" y="401"/>
                  </a:cxn>
                  <a:cxn ang="0">
                    <a:pos x="401" y="516"/>
                  </a:cxn>
                  <a:cxn ang="0">
                    <a:pos x="395" y="614"/>
                  </a:cxn>
                  <a:cxn ang="0">
                    <a:pos x="386" y="716"/>
                  </a:cxn>
                  <a:cxn ang="0">
                    <a:pos x="384" y="740"/>
                  </a:cxn>
                  <a:cxn ang="0">
                    <a:pos x="0" y="366"/>
                  </a:cxn>
                  <a:cxn ang="0">
                    <a:pos x="10" y="347"/>
                  </a:cxn>
                  <a:cxn ang="0">
                    <a:pos x="32" y="307"/>
                  </a:cxn>
                  <a:cxn ang="0">
                    <a:pos x="47" y="265"/>
                  </a:cxn>
                  <a:cxn ang="0">
                    <a:pos x="60" y="219"/>
                  </a:cxn>
                  <a:cxn ang="0">
                    <a:pos x="71" y="169"/>
                  </a:cxn>
                  <a:cxn ang="0">
                    <a:pos x="81" y="117"/>
                  </a:cxn>
                  <a:cxn ang="0">
                    <a:pos x="90" y="60"/>
                  </a:cxn>
                  <a:cxn ang="0">
                    <a:pos x="98" y="2"/>
                  </a:cxn>
                  <a:cxn ang="0">
                    <a:pos x="100" y="0"/>
                  </a:cxn>
                  <a:cxn ang="0">
                    <a:pos x="421" y="312"/>
                  </a:cxn>
                </a:cxnLst>
                <a:rect l="0" t="0" r="r" b="b"/>
                <a:pathLst>
                  <a:path w="421" h="740">
                    <a:moveTo>
                      <a:pt x="421" y="312"/>
                    </a:moveTo>
                    <a:lnTo>
                      <a:pt x="410" y="401"/>
                    </a:lnTo>
                    <a:lnTo>
                      <a:pt x="401" y="516"/>
                    </a:lnTo>
                    <a:lnTo>
                      <a:pt x="395" y="614"/>
                    </a:lnTo>
                    <a:lnTo>
                      <a:pt x="386" y="716"/>
                    </a:lnTo>
                    <a:lnTo>
                      <a:pt x="384" y="740"/>
                    </a:lnTo>
                    <a:lnTo>
                      <a:pt x="0" y="366"/>
                    </a:lnTo>
                    <a:lnTo>
                      <a:pt x="10" y="347"/>
                    </a:lnTo>
                    <a:lnTo>
                      <a:pt x="32" y="307"/>
                    </a:lnTo>
                    <a:lnTo>
                      <a:pt x="47" y="265"/>
                    </a:lnTo>
                    <a:lnTo>
                      <a:pt x="60" y="219"/>
                    </a:lnTo>
                    <a:lnTo>
                      <a:pt x="71" y="169"/>
                    </a:lnTo>
                    <a:lnTo>
                      <a:pt x="81" y="117"/>
                    </a:lnTo>
                    <a:lnTo>
                      <a:pt x="90" y="60"/>
                    </a:lnTo>
                    <a:lnTo>
                      <a:pt x="98" y="2"/>
                    </a:lnTo>
                    <a:lnTo>
                      <a:pt x="100" y="0"/>
                    </a:lnTo>
                    <a:lnTo>
                      <a:pt x="421" y="312"/>
                    </a:lnTo>
                    <a:close/>
                  </a:path>
                </a:pathLst>
              </a:custGeom>
              <a:solidFill>
                <a:srgbClr val="737373"/>
              </a:solidFill>
              <a:ln w="9525">
                <a:noFill/>
                <a:round/>
                <a:headEnd/>
                <a:tailEnd/>
              </a:ln>
            </p:spPr>
            <p:txBody>
              <a:bodyPr/>
              <a:lstStyle/>
              <a:p>
                <a:pPr>
                  <a:defRPr/>
                </a:pPr>
                <a:endParaRPr lang="en-US" dirty="0"/>
              </a:p>
            </p:txBody>
          </p:sp>
          <p:sp>
            <p:nvSpPr>
              <p:cNvPr id="974" name="Freeform 1231"/>
              <p:cNvSpPr>
                <a:spLocks/>
              </p:cNvSpPr>
              <p:nvPr/>
            </p:nvSpPr>
            <p:spPr bwMode="auto">
              <a:xfrm>
                <a:off x="439" y="293"/>
                <a:ext cx="49" cy="82"/>
              </a:xfrm>
              <a:custGeom>
                <a:avLst/>
                <a:gdLst/>
                <a:ahLst/>
                <a:cxnLst>
                  <a:cxn ang="0">
                    <a:pos x="394" y="329"/>
                  </a:cxn>
                  <a:cxn ang="0">
                    <a:pos x="377" y="395"/>
                  </a:cxn>
                  <a:cxn ang="0">
                    <a:pos x="358" y="499"/>
                  </a:cxn>
                  <a:cxn ang="0">
                    <a:pos x="345" y="612"/>
                  </a:cxn>
                  <a:cxn ang="0">
                    <a:pos x="336" y="727"/>
                  </a:cxn>
                  <a:cxn ang="0">
                    <a:pos x="336" y="736"/>
                  </a:cxn>
                  <a:cxn ang="0">
                    <a:pos x="0" y="409"/>
                  </a:cxn>
                  <a:cxn ang="0">
                    <a:pos x="6" y="380"/>
                  </a:cxn>
                  <a:cxn ang="0">
                    <a:pos x="16" y="328"/>
                  </a:cxn>
                  <a:cxn ang="0">
                    <a:pos x="25" y="271"/>
                  </a:cxn>
                  <a:cxn ang="0">
                    <a:pos x="33" y="213"/>
                  </a:cxn>
                  <a:cxn ang="0">
                    <a:pos x="40" y="155"/>
                  </a:cxn>
                  <a:cxn ang="0">
                    <a:pos x="46" y="94"/>
                  </a:cxn>
                  <a:cxn ang="0">
                    <a:pos x="53" y="31"/>
                  </a:cxn>
                  <a:cxn ang="0">
                    <a:pos x="56" y="0"/>
                  </a:cxn>
                  <a:cxn ang="0">
                    <a:pos x="394" y="329"/>
                  </a:cxn>
                </a:cxnLst>
                <a:rect l="0" t="0" r="r" b="b"/>
                <a:pathLst>
                  <a:path w="394" h="736">
                    <a:moveTo>
                      <a:pt x="394" y="329"/>
                    </a:moveTo>
                    <a:lnTo>
                      <a:pt x="377" y="395"/>
                    </a:lnTo>
                    <a:lnTo>
                      <a:pt x="358" y="499"/>
                    </a:lnTo>
                    <a:lnTo>
                      <a:pt x="345" y="612"/>
                    </a:lnTo>
                    <a:lnTo>
                      <a:pt x="336" y="727"/>
                    </a:lnTo>
                    <a:lnTo>
                      <a:pt x="336" y="736"/>
                    </a:lnTo>
                    <a:lnTo>
                      <a:pt x="0" y="409"/>
                    </a:lnTo>
                    <a:lnTo>
                      <a:pt x="6" y="380"/>
                    </a:lnTo>
                    <a:lnTo>
                      <a:pt x="16" y="328"/>
                    </a:lnTo>
                    <a:lnTo>
                      <a:pt x="25" y="271"/>
                    </a:lnTo>
                    <a:lnTo>
                      <a:pt x="33" y="213"/>
                    </a:lnTo>
                    <a:lnTo>
                      <a:pt x="40" y="155"/>
                    </a:lnTo>
                    <a:lnTo>
                      <a:pt x="46" y="94"/>
                    </a:lnTo>
                    <a:lnTo>
                      <a:pt x="53" y="31"/>
                    </a:lnTo>
                    <a:lnTo>
                      <a:pt x="56" y="0"/>
                    </a:lnTo>
                    <a:lnTo>
                      <a:pt x="394" y="329"/>
                    </a:lnTo>
                    <a:close/>
                  </a:path>
                </a:pathLst>
              </a:custGeom>
              <a:solidFill>
                <a:srgbClr val="8A8A8A"/>
              </a:solidFill>
              <a:ln w="9525">
                <a:noFill/>
                <a:round/>
                <a:headEnd/>
                <a:tailEnd/>
              </a:ln>
            </p:spPr>
            <p:txBody>
              <a:bodyPr/>
              <a:lstStyle/>
              <a:p>
                <a:pPr>
                  <a:defRPr/>
                </a:pPr>
                <a:endParaRPr lang="en-US" dirty="0"/>
              </a:p>
            </p:txBody>
          </p:sp>
          <p:sp>
            <p:nvSpPr>
              <p:cNvPr id="975" name="Freeform 1232"/>
              <p:cNvSpPr>
                <a:spLocks/>
              </p:cNvSpPr>
              <p:nvPr/>
            </p:nvSpPr>
            <p:spPr bwMode="auto">
              <a:xfrm>
                <a:off x="443" y="270"/>
                <a:ext cx="52" cy="81"/>
              </a:xfrm>
              <a:custGeom>
                <a:avLst/>
                <a:gdLst/>
                <a:ahLst/>
                <a:cxnLst>
                  <a:cxn ang="0">
                    <a:pos x="413" y="353"/>
                  </a:cxn>
                  <a:cxn ang="0">
                    <a:pos x="396" y="396"/>
                  </a:cxn>
                  <a:cxn ang="0">
                    <a:pos x="368" y="494"/>
                  </a:cxn>
                  <a:cxn ang="0">
                    <a:pos x="342" y="599"/>
                  </a:cxn>
                  <a:cxn ang="0">
                    <a:pos x="323" y="703"/>
                  </a:cxn>
                  <a:cxn ang="0">
                    <a:pos x="321" y="727"/>
                  </a:cxn>
                  <a:cxn ang="0">
                    <a:pos x="0" y="415"/>
                  </a:cxn>
                  <a:cxn ang="0">
                    <a:pos x="5" y="359"/>
                  </a:cxn>
                  <a:cxn ang="0">
                    <a:pos x="11" y="298"/>
                  </a:cxn>
                  <a:cxn ang="0">
                    <a:pos x="18" y="235"/>
                  </a:cxn>
                  <a:cxn ang="0">
                    <a:pos x="24" y="171"/>
                  </a:cxn>
                  <a:cxn ang="0">
                    <a:pos x="31" y="108"/>
                  </a:cxn>
                  <a:cxn ang="0">
                    <a:pos x="44" y="31"/>
                  </a:cxn>
                  <a:cxn ang="0">
                    <a:pos x="50" y="0"/>
                  </a:cxn>
                  <a:cxn ang="0">
                    <a:pos x="413" y="353"/>
                  </a:cxn>
                </a:cxnLst>
                <a:rect l="0" t="0" r="r" b="b"/>
                <a:pathLst>
                  <a:path w="413" h="727">
                    <a:moveTo>
                      <a:pt x="413" y="353"/>
                    </a:moveTo>
                    <a:lnTo>
                      <a:pt x="396" y="396"/>
                    </a:lnTo>
                    <a:lnTo>
                      <a:pt x="368" y="494"/>
                    </a:lnTo>
                    <a:lnTo>
                      <a:pt x="342" y="599"/>
                    </a:lnTo>
                    <a:lnTo>
                      <a:pt x="323" y="703"/>
                    </a:lnTo>
                    <a:lnTo>
                      <a:pt x="321" y="727"/>
                    </a:lnTo>
                    <a:lnTo>
                      <a:pt x="0" y="415"/>
                    </a:lnTo>
                    <a:lnTo>
                      <a:pt x="5" y="359"/>
                    </a:lnTo>
                    <a:lnTo>
                      <a:pt x="11" y="298"/>
                    </a:lnTo>
                    <a:lnTo>
                      <a:pt x="18" y="235"/>
                    </a:lnTo>
                    <a:lnTo>
                      <a:pt x="24" y="171"/>
                    </a:lnTo>
                    <a:lnTo>
                      <a:pt x="31" y="108"/>
                    </a:lnTo>
                    <a:lnTo>
                      <a:pt x="44" y="31"/>
                    </a:lnTo>
                    <a:lnTo>
                      <a:pt x="50" y="0"/>
                    </a:lnTo>
                    <a:lnTo>
                      <a:pt x="413" y="353"/>
                    </a:lnTo>
                    <a:close/>
                  </a:path>
                </a:pathLst>
              </a:custGeom>
              <a:solidFill>
                <a:srgbClr val="A1A1A1"/>
              </a:solidFill>
              <a:ln w="9525">
                <a:noFill/>
                <a:round/>
                <a:headEnd/>
                <a:tailEnd/>
              </a:ln>
            </p:spPr>
            <p:txBody>
              <a:bodyPr/>
              <a:lstStyle/>
              <a:p>
                <a:pPr>
                  <a:defRPr/>
                </a:pPr>
                <a:endParaRPr lang="en-US" dirty="0"/>
              </a:p>
            </p:txBody>
          </p:sp>
          <p:sp>
            <p:nvSpPr>
              <p:cNvPr id="976" name="Freeform 1233"/>
              <p:cNvSpPr>
                <a:spLocks/>
              </p:cNvSpPr>
              <p:nvPr/>
            </p:nvSpPr>
            <p:spPr bwMode="auto">
              <a:xfrm>
                <a:off x="446" y="250"/>
                <a:ext cx="56" cy="81"/>
              </a:xfrm>
              <a:custGeom>
                <a:avLst/>
                <a:gdLst/>
                <a:ahLst/>
                <a:cxnLst>
                  <a:cxn ang="0">
                    <a:pos x="462" y="369"/>
                  </a:cxn>
                  <a:cxn ang="0">
                    <a:pos x="446" y="401"/>
                  </a:cxn>
                  <a:cxn ang="0">
                    <a:pos x="409" y="488"/>
                  </a:cxn>
                  <a:cxn ang="0">
                    <a:pos x="375" y="578"/>
                  </a:cxn>
                  <a:cxn ang="0">
                    <a:pos x="347" y="676"/>
                  </a:cxn>
                  <a:cxn ang="0">
                    <a:pos x="338" y="715"/>
                  </a:cxn>
                  <a:cxn ang="0">
                    <a:pos x="0" y="386"/>
                  </a:cxn>
                  <a:cxn ang="0">
                    <a:pos x="3" y="353"/>
                  </a:cxn>
                  <a:cxn ang="0">
                    <a:pos x="10" y="290"/>
                  </a:cxn>
                  <a:cxn ang="0">
                    <a:pos x="23" y="213"/>
                  </a:cxn>
                  <a:cxn ang="0">
                    <a:pos x="38" y="138"/>
                  </a:cxn>
                  <a:cxn ang="0">
                    <a:pos x="59" y="65"/>
                  </a:cxn>
                  <a:cxn ang="0">
                    <a:pos x="82" y="0"/>
                  </a:cxn>
                  <a:cxn ang="0">
                    <a:pos x="462" y="369"/>
                  </a:cxn>
                </a:cxnLst>
                <a:rect l="0" t="0" r="r" b="b"/>
                <a:pathLst>
                  <a:path w="462" h="715">
                    <a:moveTo>
                      <a:pt x="462" y="369"/>
                    </a:moveTo>
                    <a:lnTo>
                      <a:pt x="446" y="401"/>
                    </a:lnTo>
                    <a:lnTo>
                      <a:pt x="409" y="488"/>
                    </a:lnTo>
                    <a:lnTo>
                      <a:pt x="375" y="578"/>
                    </a:lnTo>
                    <a:lnTo>
                      <a:pt x="347" y="676"/>
                    </a:lnTo>
                    <a:lnTo>
                      <a:pt x="338" y="715"/>
                    </a:lnTo>
                    <a:lnTo>
                      <a:pt x="0" y="386"/>
                    </a:lnTo>
                    <a:lnTo>
                      <a:pt x="3" y="353"/>
                    </a:lnTo>
                    <a:lnTo>
                      <a:pt x="10" y="290"/>
                    </a:lnTo>
                    <a:lnTo>
                      <a:pt x="23" y="213"/>
                    </a:lnTo>
                    <a:lnTo>
                      <a:pt x="38" y="138"/>
                    </a:lnTo>
                    <a:lnTo>
                      <a:pt x="59" y="65"/>
                    </a:lnTo>
                    <a:lnTo>
                      <a:pt x="82" y="0"/>
                    </a:lnTo>
                    <a:lnTo>
                      <a:pt x="462" y="369"/>
                    </a:lnTo>
                    <a:close/>
                  </a:path>
                </a:pathLst>
              </a:custGeom>
              <a:solidFill>
                <a:srgbClr val="B8B8B8"/>
              </a:solidFill>
              <a:ln w="9525">
                <a:noFill/>
                <a:round/>
                <a:headEnd/>
                <a:tailEnd/>
              </a:ln>
            </p:spPr>
            <p:txBody>
              <a:bodyPr/>
              <a:lstStyle/>
              <a:p>
                <a:pPr>
                  <a:defRPr/>
                </a:pPr>
                <a:endParaRPr lang="en-US" dirty="0"/>
              </a:p>
            </p:txBody>
          </p:sp>
          <p:sp>
            <p:nvSpPr>
              <p:cNvPr id="977" name="Freeform 1234"/>
              <p:cNvSpPr>
                <a:spLocks/>
              </p:cNvSpPr>
              <p:nvPr/>
            </p:nvSpPr>
            <p:spPr bwMode="auto">
              <a:xfrm>
                <a:off x="449" y="233"/>
                <a:ext cx="65" cy="77"/>
              </a:xfrm>
              <a:custGeom>
                <a:avLst/>
                <a:gdLst/>
                <a:ahLst/>
                <a:cxnLst>
                  <a:cxn ang="0">
                    <a:pos x="520" y="380"/>
                  </a:cxn>
                  <a:cxn ang="0">
                    <a:pos x="507" y="399"/>
                  </a:cxn>
                  <a:cxn ang="0">
                    <a:pos x="460" y="478"/>
                  </a:cxn>
                  <a:cxn ang="0">
                    <a:pos x="417" y="560"/>
                  </a:cxn>
                  <a:cxn ang="0">
                    <a:pos x="380" y="647"/>
                  </a:cxn>
                  <a:cxn ang="0">
                    <a:pos x="363" y="694"/>
                  </a:cxn>
                  <a:cxn ang="0">
                    <a:pos x="0" y="341"/>
                  </a:cxn>
                  <a:cxn ang="0">
                    <a:pos x="9" y="297"/>
                  </a:cxn>
                  <a:cxn ang="0">
                    <a:pos x="30" y="224"/>
                  </a:cxn>
                  <a:cxn ang="0">
                    <a:pos x="54" y="157"/>
                  </a:cxn>
                  <a:cxn ang="0">
                    <a:pos x="84" y="90"/>
                  </a:cxn>
                  <a:cxn ang="0">
                    <a:pos x="114" y="25"/>
                  </a:cxn>
                  <a:cxn ang="0">
                    <a:pos x="128" y="0"/>
                  </a:cxn>
                  <a:cxn ang="0">
                    <a:pos x="520" y="380"/>
                  </a:cxn>
                </a:cxnLst>
                <a:rect l="0" t="0" r="r" b="b"/>
                <a:pathLst>
                  <a:path w="520" h="694">
                    <a:moveTo>
                      <a:pt x="520" y="380"/>
                    </a:moveTo>
                    <a:lnTo>
                      <a:pt x="507" y="399"/>
                    </a:lnTo>
                    <a:lnTo>
                      <a:pt x="460" y="478"/>
                    </a:lnTo>
                    <a:lnTo>
                      <a:pt x="417" y="560"/>
                    </a:lnTo>
                    <a:lnTo>
                      <a:pt x="380" y="647"/>
                    </a:lnTo>
                    <a:lnTo>
                      <a:pt x="363" y="694"/>
                    </a:lnTo>
                    <a:lnTo>
                      <a:pt x="0" y="341"/>
                    </a:lnTo>
                    <a:lnTo>
                      <a:pt x="9" y="297"/>
                    </a:lnTo>
                    <a:lnTo>
                      <a:pt x="30" y="224"/>
                    </a:lnTo>
                    <a:lnTo>
                      <a:pt x="54" y="157"/>
                    </a:lnTo>
                    <a:lnTo>
                      <a:pt x="84" y="90"/>
                    </a:lnTo>
                    <a:lnTo>
                      <a:pt x="114" y="25"/>
                    </a:lnTo>
                    <a:lnTo>
                      <a:pt x="128" y="0"/>
                    </a:lnTo>
                    <a:lnTo>
                      <a:pt x="520" y="380"/>
                    </a:lnTo>
                    <a:close/>
                  </a:path>
                </a:pathLst>
              </a:custGeom>
              <a:solidFill>
                <a:srgbClr val="CFCFCF"/>
              </a:solidFill>
              <a:ln w="9525">
                <a:noFill/>
                <a:round/>
                <a:headEnd/>
                <a:tailEnd/>
              </a:ln>
            </p:spPr>
            <p:txBody>
              <a:bodyPr/>
              <a:lstStyle/>
              <a:p>
                <a:pPr>
                  <a:defRPr/>
                </a:pPr>
                <a:endParaRPr lang="en-US" dirty="0"/>
              </a:p>
            </p:txBody>
          </p:sp>
          <p:sp>
            <p:nvSpPr>
              <p:cNvPr id="978" name="Freeform 1235"/>
              <p:cNvSpPr>
                <a:spLocks/>
              </p:cNvSpPr>
              <p:nvPr/>
            </p:nvSpPr>
            <p:spPr bwMode="auto">
              <a:xfrm>
                <a:off x="456" y="217"/>
                <a:ext cx="70" cy="74"/>
              </a:xfrm>
              <a:custGeom>
                <a:avLst/>
                <a:gdLst/>
                <a:ahLst/>
                <a:cxnLst>
                  <a:cxn ang="0">
                    <a:pos x="564" y="383"/>
                  </a:cxn>
                  <a:cxn ang="0">
                    <a:pos x="550" y="400"/>
                  </a:cxn>
                  <a:cxn ang="0">
                    <a:pos x="501" y="467"/>
                  </a:cxn>
                  <a:cxn ang="0">
                    <a:pos x="454" y="538"/>
                  </a:cxn>
                  <a:cxn ang="0">
                    <a:pos x="407" y="617"/>
                  </a:cxn>
                  <a:cxn ang="0">
                    <a:pos x="380" y="667"/>
                  </a:cxn>
                  <a:cxn ang="0">
                    <a:pos x="0" y="298"/>
                  </a:cxn>
                  <a:cxn ang="0">
                    <a:pos x="1" y="296"/>
                  </a:cxn>
                  <a:cxn ang="0">
                    <a:pos x="31" y="229"/>
                  </a:cxn>
                  <a:cxn ang="0">
                    <a:pos x="61" y="164"/>
                  </a:cxn>
                  <a:cxn ang="0">
                    <a:pos x="95" y="102"/>
                  </a:cxn>
                  <a:cxn ang="0">
                    <a:pos x="134" y="45"/>
                  </a:cxn>
                  <a:cxn ang="0">
                    <a:pos x="170" y="0"/>
                  </a:cxn>
                  <a:cxn ang="0">
                    <a:pos x="564" y="383"/>
                  </a:cxn>
                </a:cxnLst>
                <a:rect l="0" t="0" r="r" b="b"/>
                <a:pathLst>
                  <a:path w="564" h="667">
                    <a:moveTo>
                      <a:pt x="564" y="383"/>
                    </a:moveTo>
                    <a:lnTo>
                      <a:pt x="550" y="400"/>
                    </a:lnTo>
                    <a:lnTo>
                      <a:pt x="501" y="467"/>
                    </a:lnTo>
                    <a:lnTo>
                      <a:pt x="454" y="538"/>
                    </a:lnTo>
                    <a:lnTo>
                      <a:pt x="407" y="617"/>
                    </a:lnTo>
                    <a:lnTo>
                      <a:pt x="380" y="667"/>
                    </a:lnTo>
                    <a:lnTo>
                      <a:pt x="0" y="298"/>
                    </a:lnTo>
                    <a:lnTo>
                      <a:pt x="1" y="296"/>
                    </a:lnTo>
                    <a:lnTo>
                      <a:pt x="31" y="229"/>
                    </a:lnTo>
                    <a:lnTo>
                      <a:pt x="61" y="164"/>
                    </a:lnTo>
                    <a:lnTo>
                      <a:pt x="95" y="102"/>
                    </a:lnTo>
                    <a:lnTo>
                      <a:pt x="134" y="45"/>
                    </a:lnTo>
                    <a:lnTo>
                      <a:pt x="170" y="0"/>
                    </a:lnTo>
                    <a:lnTo>
                      <a:pt x="564" y="383"/>
                    </a:lnTo>
                    <a:close/>
                  </a:path>
                </a:pathLst>
              </a:custGeom>
              <a:solidFill>
                <a:srgbClr val="E5E5E5"/>
              </a:solidFill>
              <a:ln w="9525">
                <a:noFill/>
                <a:round/>
                <a:headEnd/>
                <a:tailEnd/>
              </a:ln>
            </p:spPr>
            <p:txBody>
              <a:bodyPr/>
              <a:lstStyle/>
              <a:p>
                <a:pPr>
                  <a:defRPr/>
                </a:pPr>
                <a:endParaRPr lang="en-US" dirty="0"/>
              </a:p>
            </p:txBody>
          </p:sp>
          <p:sp>
            <p:nvSpPr>
              <p:cNvPr id="979" name="Freeform 1236"/>
              <p:cNvSpPr>
                <a:spLocks/>
              </p:cNvSpPr>
              <p:nvPr/>
            </p:nvSpPr>
            <p:spPr bwMode="auto">
              <a:xfrm>
                <a:off x="465" y="203"/>
                <a:ext cx="76" cy="72"/>
              </a:xfrm>
              <a:custGeom>
                <a:avLst/>
                <a:gdLst/>
                <a:ahLst/>
                <a:cxnLst>
                  <a:cxn ang="0">
                    <a:pos x="602" y="386"/>
                  </a:cxn>
                  <a:cxn ang="0">
                    <a:pos x="585" y="402"/>
                  </a:cxn>
                  <a:cxn ang="0">
                    <a:pos x="529" y="460"/>
                  </a:cxn>
                  <a:cxn ang="0">
                    <a:pos x="475" y="525"/>
                  </a:cxn>
                  <a:cxn ang="0">
                    <a:pos x="426" y="592"/>
                  </a:cxn>
                  <a:cxn ang="0">
                    <a:pos x="392" y="644"/>
                  </a:cxn>
                  <a:cxn ang="0">
                    <a:pos x="0" y="264"/>
                  </a:cxn>
                  <a:cxn ang="0">
                    <a:pos x="20" y="227"/>
                  </a:cxn>
                  <a:cxn ang="0">
                    <a:pos x="59" y="170"/>
                  </a:cxn>
                  <a:cxn ang="0">
                    <a:pos x="104" y="114"/>
                  </a:cxn>
                  <a:cxn ang="0">
                    <a:pos x="149" y="62"/>
                  </a:cxn>
                  <a:cxn ang="0">
                    <a:pos x="196" y="9"/>
                  </a:cxn>
                  <a:cxn ang="0">
                    <a:pos x="206" y="0"/>
                  </a:cxn>
                  <a:cxn ang="0">
                    <a:pos x="602" y="386"/>
                  </a:cxn>
                </a:cxnLst>
                <a:rect l="0" t="0" r="r" b="b"/>
                <a:pathLst>
                  <a:path w="602" h="644">
                    <a:moveTo>
                      <a:pt x="602" y="386"/>
                    </a:moveTo>
                    <a:lnTo>
                      <a:pt x="585" y="402"/>
                    </a:lnTo>
                    <a:lnTo>
                      <a:pt x="529" y="460"/>
                    </a:lnTo>
                    <a:lnTo>
                      <a:pt x="475" y="525"/>
                    </a:lnTo>
                    <a:lnTo>
                      <a:pt x="426" y="592"/>
                    </a:lnTo>
                    <a:lnTo>
                      <a:pt x="392" y="644"/>
                    </a:lnTo>
                    <a:lnTo>
                      <a:pt x="0" y="264"/>
                    </a:lnTo>
                    <a:lnTo>
                      <a:pt x="20" y="227"/>
                    </a:lnTo>
                    <a:lnTo>
                      <a:pt x="59" y="170"/>
                    </a:lnTo>
                    <a:lnTo>
                      <a:pt x="104" y="114"/>
                    </a:lnTo>
                    <a:lnTo>
                      <a:pt x="149" y="62"/>
                    </a:lnTo>
                    <a:lnTo>
                      <a:pt x="196" y="9"/>
                    </a:lnTo>
                    <a:lnTo>
                      <a:pt x="206" y="0"/>
                    </a:lnTo>
                    <a:lnTo>
                      <a:pt x="602" y="386"/>
                    </a:lnTo>
                    <a:close/>
                  </a:path>
                </a:pathLst>
              </a:custGeom>
              <a:solidFill>
                <a:srgbClr val="E8E8E8"/>
              </a:solidFill>
              <a:ln w="9525">
                <a:noFill/>
                <a:round/>
                <a:headEnd/>
                <a:tailEnd/>
              </a:ln>
            </p:spPr>
            <p:txBody>
              <a:bodyPr/>
              <a:lstStyle/>
              <a:p>
                <a:pPr>
                  <a:defRPr/>
                </a:pPr>
                <a:endParaRPr lang="en-US" dirty="0"/>
              </a:p>
            </p:txBody>
          </p:sp>
          <p:sp>
            <p:nvSpPr>
              <p:cNvPr id="980" name="Freeform 1237"/>
              <p:cNvSpPr>
                <a:spLocks/>
              </p:cNvSpPr>
              <p:nvPr/>
            </p:nvSpPr>
            <p:spPr bwMode="auto">
              <a:xfrm>
                <a:off x="477" y="191"/>
                <a:ext cx="79" cy="69"/>
              </a:xfrm>
              <a:custGeom>
                <a:avLst/>
                <a:gdLst/>
                <a:ahLst/>
                <a:cxnLst>
                  <a:cxn ang="0">
                    <a:pos x="634" y="386"/>
                  </a:cxn>
                  <a:cxn ang="0">
                    <a:pos x="602" y="410"/>
                  </a:cxn>
                  <a:cxn ang="0">
                    <a:pos x="546" y="458"/>
                  </a:cxn>
                  <a:cxn ang="0">
                    <a:pos x="490" y="510"/>
                  </a:cxn>
                  <a:cxn ang="0">
                    <a:pos x="434" y="568"/>
                  </a:cxn>
                  <a:cxn ang="0">
                    <a:pos x="394" y="616"/>
                  </a:cxn>
                  <a:cxn ang="0">
                    <a:pos x="0" y="233"/>
                  </a:cxn>
                  <a:cxn ang="0">
                    <a:pos x="9" y="222"/>
                  </a:cxn>
                  <a:cxn ang="0">
                    <a:pos x="54" y="170"/>
                  </a:cxn>
                  <a:cxn ang="0">
                    <a:pos x="101" y="117"/>
                  </a:cxn>
                  <a:cxn ang="0">
                    <a:pos x="151" y="69"/>
                  </a:cxn>
                  <a:cxn ang="0">
                    <a:pos x="207" y="26"/>
                  </a:cxn>
                  <a:cxn ang="0">
                    <a:pos x="238" y="0"/>
                  </a:cxn>
                  <a:cxn ang="0">
                    <a:pos x="634" y="386"/>
                  </a:cxn>
                </a:cxnLst>
                <a:rect l="0" t="0" r="r" b="b"/>
                <a:pathLst>
                  <a:path w="634" h="616">
                    <a:moveTo>
                      <a:pt x="634" y="386"/>
                    </a:moveTo>
                    <a:lnTo>
                      <a:pt x="602" y="410"/>
                    </a:lnTo>
                    <a:lnTo>
                      <a:pt x="546" y="458"/>
                    </a:lnTo>
                    <a:lnTo>
                      <a:pt x="490" y="510"/>
                    </a:lnTo>
                    <a:lnTo>
                      <a:pt x="434" y="568"/>
                    </a:lnTo>
                    <a:lnTo>
                      <a:pt x="394" y="616"/>
                    </a:lnTo>
                    <a:lnTo>
                      <a:pt x="0" y="233"/>
                    </a:lnTo>
                    <a:lnTo>
                      <a:pt x="9" y="222"/>
                    </a:lnTo>
                    <a:lnTo>
                      <a:pt x="54" y="170"/>
                    </a:lnTo>
                    <a:lnTo>
                      <a:pt x="101" y="117"/>
                    </a:lnTo>
                    <a:lnTo>
                      <a:pt x="151" y="69"/>
                    </a:lnTo>
                    <a:lnTo>
                      <a:pt x="207" y="26"/>
                    </a:lnTo>
                    <a:lnTo>
                      <a:pt x="238" y="0"/>
                    </a:lnTo>
                    <a:lnTo>
                      <a:pt x="634" y="386"/>
                    </a:lnTo>
                    <a:close/>
                  </a:path>
                </a:pathLst>
              </a:custGeom>
              <a:solidFill>
                <a:srgbClr val="EBEBEB"/>
              </a:solidFill>
              <a:ln w="9525">
                <a:noFill/>
                <a:round/>
                <a:headEnd/>
                <a:tailEnd/>
              </a:ln>
            </p:spPr>
            <p:txBody>
              <a:bodyPr/>
              <a:lstStyle/>
              <a:p>
                <a:pPr>
                  <a:defRPr/>
                </a:pPr>
                <a:endParaRPr lang="en-US" dirty="0"/>
              </a:p>
            </p:txBody>
          </p:sp>
          <p:sp>
            <p:nvSpPr>
              <p:cNvPr id="981" name="Freeform 1238"/>
              <p:cNvSpPr>
                <a:spLocks/>
              </p:cNvSpPr>
              <p:nvPr/>
            </p:nvSpPr>
            <p:spPr bwMode="auto">
              <a:xfrm>
                <a:off x="491" y="181"/>
                <a:ext cx="83" cy="63"/>
              </a:xfrm>
              <a:custGeom>
                <a:avLst/>
                <a:gdLst/>
                <a:ahLst/>
                <a:cxnLst>
                  <a:cxn ang="0">
                    <a:pos x="667" y="387"/>
                  </a:cxn>
                  <a:cxn ang="0">
                    <a:pos x="613" y="419"/>
                  </a:cxn>
                  <a:cxn ang="0">
                    <a:pos x="553" y="457"/>
                  </a:cxn>
                  <a:cxn ang="0">
                    <a:pos x="491" y="503"/>
                  </a:cxn>
                  <a:cxn ang="0">
                    <a:pos x="435" y="551"/>
                  </a:cxn>
                  <a:cxn ang="0">
                    <a:pos x="396" y="587"/>
                  </a:cxn>
                  <a:cxn ang="0">
                    <a:pos x="0" y="201"/>
                  </a:cxn>
                  <a:cxn ang="0">
                    <a:pos x="40" y="162"/>
                  </a:cxn>
                  <a:cxn ang="0">
                    <a:pos x="96" y="119"/>
                  </a:cxn>
                  <a:cxn ang="0">
                    <a:pos x="147" y="77"/>
                  </a:cxn>
                  <a:cxn ang="0">
                    <a:pos x="203" y="41"/>
                  </a:cxn>
                  <a:cxn ang="0">
                    <a:pos x="261" y="4"/>
                  </a:cxn>
                  <a:cxn ang="0">
                    <a:pos x="268" y="0"/>
                  </a:cxn>
                  <a:cxn ang="0">
                    <a:pos x="667" y="387"/>
                  </a:cxn>
                </a:cxnLst>
                <a:rect l="0" t="0" r="r" b="b"/>
                <a:pathLst>
                  <a:path w="667" h="587">
                    <a:moveTo>
                      <a:pt x="667" y="387"/>
                    </a:moveTo>
                    <a:lnTo>
                      <a:pt x="613" y="419"/>
                    </a:lnTo>
                    <a:lnTo>
                      <a:pt x="553" y="457"/>
                    </a:lnTo>
                    <a:lnTo>
                      <a:pt x="491" y="503"/>
                    </a:lnTo>
                    <a:lnTo>
                      <a:pt x="435" y="551"/>
                    </a:lnTo>
                    <a:lnTo>
                      <a:pt x="396" y="587"/>
                    </a:lnTo>
                    <a:lnTo>
                      <a:pt x="0" y="201"/>
                    </a:lnTo>
                    <a:lnTo>
                      <a:pt x="40" y="162"/>
                    </a:lnTo>
                    <a:lnTo>
                      <a:pt x="96" y="119"/>
                    </a:lnTo>
                    <a:lnTo>
                      <a:pt x="147" y="77"/>
                    </a:lnTo>
                    <a:lnTo>
                      <a:pt x="203" y="41"/>
                    </a:lnTo>
                    <a:lnTo>
                      <a:pt x="261" y="4"/>
                    </a:lnTo>
                    <a:lnTo>
                      <a:pt x="268" y="0"/>
                    </a:lnTo>
                    <a:lnTo>
                      <a:pt x="667" y="387"/>
                    </a:lnTo>
                    <a:close/>
                  </a:path>
                </a:pathLst>
              </a:custGeom>
              <a:solidFill>
                <a:srgbClr val="EDEDED"/>
              </a:solidFill>
              <a:ln w="9525">
                <a:noFill/>
                <a:round/>
                <a:headEnd/>
                <a:tailEnd/>
              </a:ln>
            </p:spPr>
            <p:txBody>
              <a:bodyPr/>
              <a:lstStyle/>
              <a:p>
                <a:pPr>
                  <a:defRPr/>
                </a:pPr>
                <a:endParaRPr lang="en-US" dirty="0"/>
              </a:p>
            </p:txBody>
          </p:sp>
          <p:sp>
            <p:nvSpPr>
              <p:cNvPr id="982" name="Freeform 1239"/>
              <p:cNvSpPr>
                <a:spLocks/>
              </p:cNvSpPr>
              <p:nvPr/>
            </p:nvSpPr>
            <p:spPr bwMode="auto">
              <a:xfrm>
                <a:off x="507" y="172"/>
                <a:ext cx="88" cy="63"/>
              </a:xfrm>
              <a:custGeom>
                <a:avLst/>
                <a:gdLst/>
                <a:ahLst/>
                <a:cxnLst>
                  <a:cxn ang="0">
                    <a:pos x="705" y="393"/>
                  </a:cxn>
                  <a:cxn ang="0">
                    <a:pos x="664" y="408"/>
                  </a:cxn>
                  <a:cxn ang="0">
                    <a:pos x="604" y="434"/>
                  </a:cxn>
                  <a:cxn ang="0">
                    <a:pos x="544" y="461"/>
                  </a:cxn>
                  <a:cxn ang="0">
                    <a:pos x="486" y="496"/>
                  </a:cxn>
                  <a:cxn ang="0">
                    <a:pos x="426" y="534"/>
                  </a:cxn>
                  <a:cxn ang="0">
                    <a:pos x="396" y="556"/>
                  </a:cxn>
                  <a:cxn ang="0">
                    <a:pos x="0" y="170"/>
                  </a:cxn>
                  <a:cxn ang="0">
                    <a:pos x="20" y="154"/>
                  </a:cxn>
                  <a:cxn ang="0">
                    <a:pos x="76" y="118"/>
                  </a:cxn>
                  <a:cxn ang="0">
                    <a:pos x="134" y="81"/>
                  </a:cxn>
                  <a:cxn ang="0">
                    <a:pos x="194" y="49"/>
                  </a:cxn>
                  <a:cxn ang="0">
                    <a:pos x="254" y="20"/>
                  </a:cxn>
                  <a:cxn ang="0">
                    <a:pos x="301" y="0"/>
                  </a:cxn>
                  <a:cxn ang="0">
                    <a:pos x="705" y="393"/>
                  </a:cxn>
                </a:cxnLst>
                <a:rect l="0" t="0" r="r" b="b"/>
                <a:pathLst>
                  <a:path w="705" h="556">
                    <a:moveTo>
                      <a:pt x="705" y="393"/>
                    </a:moveTo>
                    <a:lnTo>
                      <a:pt x="664" y="408"/>
                    </a:lnTo>
                    <a:lnTo>
                      <a:pt x="604" y="434"/>
                    </a:lnTo>
                    <a:lnTo>
                      <a:pt x="544" y="461"/>
                    </a:lnTo>
                    <a:lnTo>
                      <a:pt x="486" y="496"/>
                    </a:lnTo>
                    <a:lnTo>
                      <a:pt x="426" y="534"/>
                    </a:lnTo>
                    <a:lnTo>
                      <a:pt x="396" y="556"/>
                    </a:lnTo>
                    <a:lnTo>
                      <a:pt x="0" y="170"/>
                    </a:lnTo>
                    <a:lnTo>
                      <a:pt x="20" y="154"/>
                    </a:lnTo>
                    <a:lnTo>
                      <a:pt x="76" y="118"/>
                    </a:lnTo>
                    <a:lnTo>
                      <a:pt x="134" y="81"/>
                    </a:lnTo>
                    <a:lnTo>
                      <a:pt x="194" y="49"/>
                    </a:lnTo>
                    <a:lnTo>
                      <a:pt x="254" y="20"/>
                    </a:lnTo>
                    <a:lnTo>
                      <a:pt x="301" y="0"/>
                    </a:lnTo>
                    <a:lnTo>
                      <a:pt x="705" y="393"/>
                    </a:lnTo>
                    <a:close/>
                  </a:path>
                </a:pathLst>
              </a:custGeom>
              <a:solidFill>
                <a:srgbClr val="F0F0F0"/>
              </a:solidFill>
              <a:ln w="9525">
                <a:noFill/>
                <a:round/>
                <a:headEnd/>
                <a:tailEnd/>
              </a:ln>
            </p:spPr>
            <p:txBody>
              <a:bodyPr/>
              <a:lstStyle/>
              <a:p>
                <a:pPr>
                  <a:defRPr/>
                </a:pPr>
                <a:endParaRPr lang="en-US" dirty="0"/>
              </a:p>
            </p:txBody>
          </p:sp>
          <p:sp>
            <p:nvSpPr>
              <p:cNvPr id="983" name="Freeform 1240"/>
              <p:cNvSpPr>
                <a:spLocks/>
              </p:cNvSpPr>
              <p:nvPr/>
            </p:nvSpPr>
            <p:spPr bwMode="auto">
              <a:xfrm>
                <a:off x="525" y="166"/>
                <a:ext cx="94" cy="58"/>
              </a:xfrm>
              <a:custGeom>
                <a:avLst/>
                <a:gdLst/>
                <a:ahLst/>
                <a:cxnLst>
                  <a:cxn ang="0">
                    <a:pos x="764" y="410"/>
                  </a:cxn>
                  <a:cxn ang="0">
                    <a:pos x="742" y="411"/>
                  </a:cxn>
                  <a:cxn ang="0">
                    <a:pos x="691" y="415"/>
                  </a:cxn>
                  <a:cxn ang="0">
                    <a:pos x="637" y="428"/>
                  </a:cxn>
                  <a:cxn ang="0">
                    <a:pos x="579" y="443"/>
                  </a:cxn>
                  <a:cxn ang="0">
                    <a:pos x="523" y="463"/>
                  </a:cxn>
                  <a:cxn ang="0">
                    <a:pos x="463" y="489"/>
                  </a:cxn>
                  <a:cxn ang="0">
                    <a:pos x="403" y="516"/>
                  </a:cxn>
                  <a:cxn ang="0">
                    <a:pos x="399" y="519"/>
                  </a:cxn>
                  <a:cxn ang="0">
                    <a:pos x="0" y="132"/>
                  </a:cxn>
                  <a:cxn ang="0">
                    <a:pos x="53" y="104"/>
                  </a:cxn>
                  <a:cxn ang="0">
                    <a:pos x="113" y="75"/>
                  </a:cxn>
                  <a:cxn ang="0">
                    <a:pos x="173" y="50"/>
                  </a:cxn>
                  <a:cxn ang="0">
                    <a:pos x="233" y="27"/>
                  </a:cxn>
                  <a:cxn ang="0">
                    <a:pos x="296" y="10"/>
                  </a:cxn>
                  <a:cxn ang="0">
                    <a:pos x="342" y="0"/>
                  </a:cxn>
                  <a:cxn ang="0">
                    <a:pos x="764" y="410"/>
                  </a:cxn>
                </a:cxnLst>
                <a:rect l="0" t="0" r="r" b="b"/>
                <a:pathLst>
                  <a:path w="764" h="519">
                    <a:moveTo>
                      <a:pt x="764" y="410"/>
                    </a:moveTo>
                    <a:lnTo>
                      <a:pt x="742" y="411"/>
                    </a:lnTo>
                    <a:lnTo>
                      <a:pt x="691" y="415"/>
                    </a:lnTo>
                    <a:lnTo>
                      <a:pt x="637" y="428"/>
                    </a:lnTo>
                    <a:lnTo>
                      <a:pt x="579" y="443"/>
                    </a:lnTo>
                    <a:lnTo>
                      <a:pt x="523" y="463"/>
                    </a:lnTo>
                    <a:lnTo>
                      <a:pt x="463" y="489"/>
                    </a:lnTo>
                    <a:lnTo>
                      <a:pt x="403" y="516"/>
                    </a:lnTo>
                    <a:lnTo>
                      <a:pt x="399" y="519"/>
                    </a:lnTo>
                    <a:lnTo>
                      <a:pt x="0" y="132"/>
                    </a:lnTo>
                    <a:lnTo>
                      <a:pt x="53" y="104"/>
                    </a:lnTo>
                    <a:lnTo>
                      <a:pt x="113" y="75"/>
                    </a:lnTo>
                    <a:lnTo>
                      <a:pt x="173" y="50"/>
                    </a:lnTo>
                    <a:lnTo>
                      <a:pt x="233" y="27"/>
                    </a:lnTo>
                    <a:lnTo>
                      <a:pt x="296" y="10"/>
                    </a:lnTo>
                    <a:lnTo>
                      <a:pt x="342" y="0"/>
                    </a:lnTo>
                    <a:lnTo>
                      <a:pt x="764" y="410"/>
                    </a:lnTo>
                    <a:close/>
                  </a:path>
                </a:pathLst>
              </a:custGeom>
              <a:solidFill>
                <a:srgbClr val="F2F2F2"/>
              </a:solidFill>
              <a:ln w="9525">
                <a:noFill/>
                <a:round/>
                <a:headEnd/>
                <a:tailEnd/>
              </a:ln>
            </p:spPr>
            <p:txBody>
              <a:bodyPr/>
              <a:lstStyle/>
              <a:p>
                <a:pPr>
                  <a:defRPr/>
                </a:pPr>
                <a:endParaRPr lang="en-US" dirty="0"/>
              </a:p>
            </p:txBody>
          </p:sp>
          <p:sp>
            <p:nvSpPr>
              <p:cNvPr id="984" name="Freeform 1241"/>
              <p:cNvSpPr>
                <a:spLocks/>
              </p:cNvSpPr>
              <p:nvPr/>
            </p:nvSpPr>
            <p:spPr bwMode="auto">
              <a:xfrm>
                <a:off x="545" y="164"/>
                <a:ext cx="107" cy="57"/>
              </a:xfrm>
              <a:custGeom>
                <a:avLst/>
                <a:gdLst/>
                <a:ahLst/>
                <a:cxnLst>
                  <a:cxn ang="0">
                    <a:pos x="862" y="518"/>
                  </a:cxn>
                  <a:cxn ang="0">
                    <a:pos x="836" y="493"/>
                  </a:cxn>
                  <a:cxn ang="0">
                    <a:pos x="801" y="474"/>
                  </a:cxn>
                  <a:cxn ang="0">
                    <a:pos x="765" y="455"/>
                  </a:cxn>
                  <a:cxn ang="0">
                    <a:pos x="724" y="443"/>
                  </a:cxn>
                  <a:cxn ang="0">
                    <a:pos x="681" y="434"/>
                  </a:cxn>
                  <a:cxn ang="0">
                    <a:pos x="634" y="432"/>
                  </a:cxn>
                  <a:cxn ang="0">
                    <a:pos x="582" y="434"/>
                  </a:cxn>
                  <a:cxn ang="0">
                    <a:pos x="531" y="438"/>
                  </a:cxn>
                  <a:cxn ang="0">
                    <a:pos x="477" y="451"/>
                  </a:cxn>
                  <a:cxn ang="0">
                    <a:pos x="419" y="466"/>
                  </a:cxn>
                  <a:cxn ang="0">
                    <a:pos x="404" y="471"/>
                  </a:cxn>
                  <a:cxn ang="0">
                    <a:pos x="0" y="78"/>
                  </a:cxn>
                  <a:cxn ang="0">
                    <a:pos x="13" y="73"/>
                  </a:cxn>
                  <a:cxn ang="0">
                    <a:pos x="73" y="50"/>
                  </a:cxn>
                  <a:cxn ang="0">
                    <a:pos x="136" y="33"/>
                  </a:cxn>
                  <a:cxn ang="0">
                    <a:pos x="200" y="19"/>
                  </a:cxn>
                  <a:cxn ang="0">
                    <a:pos x="260" y="10"/>
                  </a:cxn>
                  <a:cxn ang="0">
                    <a:pos x="323" y="2"/>
                  </a:cxn>
                  <a:cxn ang="0">
                    <a:pos x="383" y="0"/>
                  </a:cxn>
                  <a:cxn ang="0">
                    <a:pos x="397" y="0"/>
                  </a:cxn>
                  <a:cxn ang="0">
                    <a:pos x="854" y="445"/>
                  </a:cxn>
                  <a:cxn ang="0">
                    <a:pos x="855" y="459"/>
                  </a:cxn>
                  <a:cxn ang="0">
                    <a:pos x="862" y="518"/>
                  </a:cxn>
                </a:cxnLst>
                <a:rect l="0" t="0" r="r" b="b"/>
                <a:pathLst>
                  <a:path w="862" h="518">
                    <a:moveTo>
                      <a:pt x="862" y="518"/>
                    </a:moveTo>
                    <a:lnTo>
                      <a:pt x="836" y="493"/>
                    </a:lnTo>
                    <a:lnTo>
                      <a:pt x="801" y="474"/>
                    </a:lnTo>
                    <a:lnTo>
                      <a:pt x="765" y="455"/>
                    </a:lnTo>
                    <a:lnTo>
                      <a:pt x="724" y="443"/>
                    </a:lnTo>
                    <a:lnTo>
                      <a:pt x="681" y="434"/>
                    </a:lnTo>
                    <a:lnTo>
                      <a:pt x="634" y="432"/>
                    </a:lnTo>
                    <a:lnTo>
                      <a:pt x="582" y="434"/>
                    </a:lnTo>
                    <a:lnTo>
                      <a:pt x="531" y="438"/>
                    </a:lnTo>
                    <a:lnTo>
                      <a:pt x="477" y="451"/>
                    </a:lnTo>
                    <a:lnTo>
                      <a:pt x="419" y="466"/>
                    </a:lnTo>
                    <a:lnTo>
                      <a:pt x="404" y="471"/>
                    </a:lnTo>
                    <a:lnTo>
                      <a:pt x="0" y="78"/>
                    </a:lnTo>
                    <a:lnTo>
                      <a:pt x="13" y="73"/>
                    </a:lnTo>
                    <a:lnTo>
                      <a:pt x="73" y="50"/>
                    </a:lnTo>
                    <a:lnTo>
                      <a:pt x="136" y="33"/>
                    </a:lnTo>
                    <a:lnTo>
                      <a:pt x="200" y="19"/>
                    </a:lnTo>
                    <a:lnTo>
                      <a:pt x="260" y="10"/>
                    </a:lnTo>
                    <a:lnTo>
                      <a:pt x="323" y="2"/>
                    </a:lnTo>
                    <a:lnTo>
                      <a:pt x="383" y="0"/>
                    </a:lnTo>
                    <a:lnTo>
                      <a:pt x="397" y="0"/>
                    </a:lnTo>
                    <a:lnTo>
                      <a:pt x="854" y="445"/>
                    </a:lnTo>
                    <a:lnTo>
                      <a:pt x="855" y="459"/>
                    </a:lnTo>
                    <a:lnTo>
                      <a:pt x="862" y="518"/>
                    </a:lnTo>
                    <a:close/>
                  </a:path>
                </a:pathLst>
              </a:custGeom>
              <a:solidFill>
                <a:srgbClr val="F5F5F5"/>
              </a:solidFill>
              <a:ln w="9525">
                <a:noFill/>
                <a:round/>
                <a:headEnd/>
                <a:tailEnd/>
              </a:ln>
            </p:spPr>
            <p:txBody>
              <a:bodyPr/>
              <a:lstStyle/>
              <a:p>
                <a:pPr>
                  <a:defRPr/>
                </a:pPr>
                <a:endParaRPr lang="en-US" dirty="0"/>
              </a:p>
            </p:txBody>
          </p:sp>
          <p:sp>
            <p:nvSpPr>
              <p:cNvPr id="985" name="Freeform 1242"/>
              <p:cNvSpPr>
                <a:spLocks/>
              </p:cNvSpPr>
              <p:nvPr/>
            </p:nvSpPr>
            <p:spPr bwMode="auto">
              <a:xfrm>
                <a:off x="567" y="164"/>
                <a:ext cx="85" cy="57"/>
              </a:xfrm>
              <a:custGeom>
                <a:avLst/>
                <a:gdLst/>
                <a:ahLst/>
                <a:cxnLst>
                  <a:cxn ang="0">
                    <a:pos x="680" y="518"/>
                  </a:cxn>
                  <a:cxn ang="0">
                    <a:pos x="654" y="493"/>
                  </a:cxn>
                  <a:cxn ang="0">
                    <a:pos x="619" y="474"/>
                  </a:cxn>
                  <a:cxn ang="0">
                    <a:pos x="583" y="455"/>
                  </a:cxn>
                  <a:cxn ang="0">
                    <a:pos x="542" y="443"/>
                  </a:cxn>
                  <a:cxn ang="0">
                    <a:pos x="499" y="434"/>
                  </a:cxn>
                  <a:cxn ang="0">
                    <a:pos x="452" y="432"/>
                  </a:cxn>
                  <a:cxn ang="0">
                    <a:pos x="422" y="433"/>
                  </a:cxn>
                  <a:cxn ang="0">
                    <a:pos x="0" y="23"/>
                  </a:cxn>
                  <a:cxn ang="0">
                    <a:pos x="18" y="19"/>
                  </a:cxn>
                  <a:cxn ang="0">
                    <a:pos x="78" y="10"/>
                  </a:cxn>
                  <a:cxn ang="0">
                    <a:pos x="141" y="2"/>
                  </a:cxn>
                  <a:cxn ang="0">
                    <a:pos x="201" y="0"/>
                  </a:cxn>
                  <a:cxn ang="0">
                    <a:pos x="263" y="2"/>
                  </a:cxn>
                  <a:cxn ang="0">
                    <a:pos x="323" y="8"/>
                  </a:cxn>
                  <a:cxn ang="0">
                    <a:pos x="381" y="17"/>
                  </a:cxn>
                  <a:cxn ang="0">
                    <a:pos x="437" y="33"/>
                  </a:cxn>
                  <a:cxn ang="0">
                    <a:pos x="491" y="50"/>
                  </a:cxn>
                  <a:cxn ang="0">
                    <a:pos x="514" y="60"/>
                  </a:cxn>
                  <a:cxn ang="0">
                    <a:pos x="612" y="155"/>
                  </a:cxn>
                  <a:cxn ang="0">
                    <a:pos x="613" y="161"/>
                  </a:cxn>
                  <a:cxn ang="0">
                    <a:pos x="632" y="213"/>
                  </a:cxn>
                  <a:cxn ang="0">
                    <a:pos x="643" y="263"/>
                  </a:cxn>
                  <a:cxn ang="0">
                    <a:pos x="649" y="309"/>
                  </a:cxn>
                  <a:cxn ang="0">
                    <a:pos x="658" y="359"/>
                  </a:cxn>
                  <a:cxn ang="0">
                    <a:pos x="667" y="407"/>
                  </a:cxn>
                  <a:cxn ang="0">
                    <a:pos x="673" y="459"/>
                  </a:cxn>
                  <a:cxn ang="0">
                    <a:pos x="680" y="518"/>
                  </a:cxn>
                </a:cxnLst>
                <a:rect l="0" t="0" r="r" b="b"/>
                <a:pathLst>
                  <a:path w="680" h="518">
                    <a:moveTo>
                      <a:pt x="680" y="518"/>
                    </a:moveTo>
                    <a:lnTo>
                      <a:pt x="654" y="493"/>
                    </a:lnTo>
                    <a:lnTo>
                      <a:pt x="619" y="474"/>
                    </a:lnTo>
                    <a:lnTo>
                      <a:pt x="583" y="455"/>
                    </a:lnTo>
                    <a:lnTo>
                      <a:pt x="542" y="443"/>
                    </a:lnTo>
                    <a:lnTo>
                      <a:pt x="499" y="434"/>
                    </a:lnTo>
                    <a:lnTo>
                      <a:pt x="452" y="432"/>
                    </a:lnTo>
                    <a:lnTo>
                      <a:pt x="422" y="433"/>
                    </a:lnTo>
                    <a:lnTo>
                      <a:pt x="0" y="23"/>
                    </a:lnTo>
                    <a:lnTo>
                      <a:pt x="18" y="19"/>
                    </a:lnTo>
                    <a:lnTo>
                      <a:pt x="78" y="10"/>
                    </a:lnTo>
                    <a:lnTo>
                      <a:pt x="141" y="2"/>
                    </a:lnTo>
                    <a:lnTo>
                      <a:pt x="201" y="0"/>
                    </a:lnTo>
                    <a:lnTo>
                      <a:pt x="263" y="2"/>
                    </a:lnTo>
                    <a:lnTo>
                      <a:pt x="323" y="8"/>
                    </a:lnTo>
                    <a:lnTo>
                      <a:pt x="381" y="17"/>
                    </a:lnTo>
                    <a:lnTo>
                      <a:pt x="437" y="33"/>
                    </a:lnTo>
                    <a:lnTo>
                      <a:pt x="491" y="50"/>
                    </a:lnTo>
                    <a:lnTo>
                      <a:pt x="514" y="60"/>
                    </a:lnTo>
                    <a:lnTo>
                      <a:pt x="612" y="155"/>
                    </a:lnTo>
                    <a:lnTo>
                      <a:pt x="613" y="161"/>
                    </a:lnTo>
                    <a:lnTo>
                      <a:pt x="632" y="213"/>
                    </a:lnTo>
                    <a:lnTo>
                      <a:pt x="643" y="263"/>
                    </a:lnTo>
                    <a:lnTo>
                      <a:pt x="649" y="309"/>
                    </a:lnTo>
                    <a:lnTo>
                      <a:pt x="658" y="359"/>
                    </a:lnTo>
                    <a:lnTo>
                      <a:pt x="667" y="407"/>
                    </a:lnTo>
                    <a:lnTo>
                      <a:pt x="673" y="459"/>
                    </a:lnTo>
                    <a:lnTo>
                      <a:pt x="680" y="518"/>
                    </a:lnTo>
                    <a:close/>
                  </a:path>
                </a:pathLst>
              </a:custGeom>
              <a:solidFill>
                <a:srgbClr val="F7F7F7"/>
              </a:solidFill>
              <a:ln w="9525">
                <a:noFill/>
                <a:round/>
                <a:headEnd/>
                <a:tailEnd/>
              </a:ln>
            </p:spPr>
            <p:txBody>
              <a:bodyPr/>
              <a:lstStyle/>
              <a:p>
                <a:pPr>
                  <a:defRPr/>
                </a:pPr>
                <a:endParaRPr lang="en-US" dirty="0"/>
              </a:p>
            </p:txBody>
          </p:sp>
          <p:sp>
            <p:nvSpPr>
              <p:cNvPr id="986" name="Freeform 1243"/>
              <p:cNvSpPr>
                <a:spLocks/>
              </p:cNvSpPr>
              <p:nvPr/>
            </p:nvSpPr>
            <p:spPr bwMode="auto">
              <a:xfrm>
                <a:off x="594" y="164"/>
                <a:ext cx="57" cy="49"/>
              </a:xfrm>
              <a:custGeom>
                <a:avLst/>
                <a:gdLst/>
                <a:ahLst/>
                <a:cxnLst>
                  <a:cxn ang="0">
                    <a:pos x="0" y="0"/>
                  </a:cxn>
                  <a:cxn ang="0">
                    <a:pos x="48" y="2"/>
                  </a:cxn>
                  <a:cxn ang="0">
                    <a:pos x="108" y="8"/>
                  </a:cxn>
                  <a:cxn ang="0">
                    <a:pos x="166" y="17"/>
                  </a:cxn>
                  <a:cxn ang="0">
                    <a:pos x="222" y="33"/>
                  </a:cxn>
                  <a:cxn ang="0">
                    <a:pos x="276" y="50"/>
                  </a:cxn>
                  <a:cxn ang="0">
                    <a:pos x="329" y="73"/>
                  </a:cxn>
                  <a:cxn ang="0">
                    <a:pos x="381" y="98"/>
                  </a:cxn>
                  <a:cxn ang="0">
                    <a:pos x="398" y="161"/>
                  </a:cxn>
                  <a:cxn ang="0">
                    <a:pos x="417" y="213"/>
                  </a:cxn>
                  <a:cxn ang="0">
                    <a:pos x="428" y="263"/>
                  </a:cxn>
                  <a:cxn ang="0">
                    <a:pos x="434" y="309"/>
                  </a:cxn>
                  <a:cxn ang="0">
                    <a:pos x="443" y="359"/>
                  </a:cxn>
                  <a:cxn ang="0">
                    <a:pos x="452" y="407"/>
                  </a:cxn>
                  <a:cxn ang="0">
                    <a:pos x="457" y="445"/>
                  </a:cxn>
                  <a:cxn ang="0">
                    <a:pos x="0" y="0"/>
                  </a:cxn>
                </a:cxnLst>
                <a:rect l="0" t="0" r="r" b="b"/>
                <a:pathLst>
                  <a:path w="457" h="445">
                    <a:moveTo>
                      <a:pt x="0" y="0"/>
                    </a:moveTo>
                    <a:lnTo>
                      <a:pt x="48" y="2"/>
                    </a:lnTo>
                    <a:lnTo>
                      <a:pt x="108" y="8"/>
                    </a:lnTo>
                    <a:lnTo>
                      <a:pt x="166" y="17"/>
                    </a:lnTo>
                    <a:lnTo>
                      <a:pt x="222" y="33"/>
                    </a:lnTo>
                    <a:lnTo>
                      <a:pt x="276" y="50"/>
                    </a:lnTo>
                    <a:lnTo>
                      <a:pt x="329" y="73"/>
                    </a:lnTo>
                    <a:lnTo>
                      <a:pt x="381" y="98"/>
                    </a:lnTo>
                    <a:lnTo>
                      <a:pt x="398" y="161"/>
                    </a:lnTo>
                    <a:lnTo>
                      <a:pt x="417" y="213"/>
                    </a:lnTo>
                    <a:lnTo>
                      <a:pt x="428" y="263"/>
                    </a:lnTo>
                    <a:lnTo>
                      <a:pt x="434" y="309"/>
                    </a:lnTo>
                    <a:lnTo>
                      <a:pt x="443" y="359"/>
                    </a:lnTo>
                    <a:lnTo>
                      <a:pt x="452" y="407"/>
                    </a:lnTo>
                    <a:lnTo>
                      <a:pt x="457" y="445"/>
                    </a:lnTo>
                    <a:lnTo>
                      <a:pt x="0" y="0"/>
                    </a:lnTo>
                    <a:close/>
                  </a:path>
                </a:pathLst>
              </a:custGeom>
              <a:solidFill>
                <a:srgbClr val="FAFAFA"/>
              </a:solidFill>
              <a:ln w="9525">
                <a:noFill/>
                <a:round/>
                <a:headEnd/>
                <a:tailEnd/>
              </a:ln>
            </p:spPr>
            <p:txBody>
              <a:bodyPr/>
              <a:lstStyle/>
              <a:p>
                <a:pPr>
                  <a:defRPr/>
                </a:pPr>
                <a:endParaRPr lang="en-US" dirty="0"/>
              </a:p>
            </p:txBody>
          </p:sp>
          <p:sp>
            <p:nvSpPr>
              <p:cNvPr id="987" name="Freeform 1244"/>
              <p:cNvSpPr>
                <a:spLocks/>
              </p:cNvSpPr>
              <p:nvPr/>
            </p:nvSpPr>
            <p:spPr bwMode="auto">
              <a:xfrm>
                <a:off x="632" y="170"/>
                <a:ext cx="12" cy="11"/>
              </a:xfrm>
              <a:custGeom>
                <a:avLst/>
                <a:gdLst/>
                <a:ahLst/>
                <a:cxnLst>
                  <a:cxn ang="0">
                    <a:pos x="0" y="0"/>
                  </a:cxn>
                  <a:cxn ang="0">
                    <a:pos x="30" y="13"/>
                  </a:cxn>
                  <a:cxn ang="0">
                    <a:pos x="82" y="38"/>
                  </a:cxn>
                  <a:cxn ang="0">
                    <a:pos x="98" y="95"/>
                  </a:cxn>
                  <a:cxn ang="0">
                    <a:pos x="0" y="0"/>
                  </a:cxn>
                </a:cxnLst>
                <a:rect l="0" t="0" r="r" b="b"/>
                <a:pathLst>
                  <a:path w="98" h="95">
                    <a:moveTo>
                      <a:pt x="0" y="0"/>
                    </a:moveTo>
                    <a:lnTo>
                      <a:pt x="30" y="13"/>
                    </a:lnTo>
                    <a:lnTo>
                      <a:pt x="82" y="38"/>
                    </a:lnTo>
                    <a:lnTo>
                      <a:pt x="98" y="95"/>
                    </a:lnTo>
                    <a:lnTo>
                      <a:pt x="0" y="0"/>
                    </a:lnTo>
                    <a:close/>
                  </a:path>
                </a:pathLst>
              </a:custGeom>
              <a:solidFill>
                <a:srgbClr val="FFFFFF"/>
              </a:solidFill>
              <a:ln w="9525">
                <a:noFill/>
                <a:round/>
                <a:headEnd/>
                <a:tailEnd/>
              </a:ln>
            </p:spPr>
            <p:txBody>
              <a:bodyPr/>
              <a:lstStyle/>
              <a:p>
                <a:pPr>
                  <a:defRPr/>
                </a:pPr>
                <a:endParaRPr lang="en-US" dirty="0"/>
              </a:p>
            </p:txBody>
          </p:sp>
          <p:sp>
            <p:nvSpPr>
              <p:cNvPr id="988" name="Freeform 1245"/>
              <p:cNvSpPr>
                <a:spLocks/>
              </p:cNvSpPr>
              <p:nvPr/>
            </p:nvSpPr>
            <p:spPr bwMode="auto">
              <a:xfrm>
                <a:off x="377" y="279"/>
                <a:ext cx="32" cy="37"/>
              </a:xfrm>
              <a:custGeom>
                <a:avLst/>
                <a:gdLst/>
                <a:ahLst/>
                <a:cxnLst>
                  <a:cxn ang="0">
                    <a:pos x="187" y="331"/>
                  </a:cxn>
                  <a:cxn ang="0">
                    <a:pos x="239" y="245"/>
                  </a:cxn>
                  <a:cxn ang="0">
                    <a:pos x="256" y="195"/>
                  </a:cxn>
                  <a:cxn ang="0">
                    <a:pos x="55" y="0"/>
                  </a:cxn>
                  <a:cxn ang="0">
                    <a:pos x="54" y="1"/>
                  </a:cxn>
                  <a:cxn ang="0">
                    <a:pos x="0" y="61"/>
                  </a:cxn>
                  <a:cxn ang="0">
                    <a:pos x="45" y="122"/>
                  </a:cxn>
                  <a:cxn ang="0">
                    <a:pos x="93" y="195"/>
                  </a:cxn>
                  <a:cxn ang="0">
                    <a:pos x="142" y="270"/>
                  </a:cxn>
                  <a:cxn ang="0">
                    <a:pos x="187" y="331"/>
                  </a:cxn>
                </a:cxnLst>
                <a:rect l="0" t="0" r="r" b="b"/>
                <a:pathLst>
                  <a:path w="256" h="331">
                    <a:moveTo>
                      <a:pt x="187" y="331"/>
                    </a:moveTo>
                    <a:lnTo>
                      <a:pt x="239" y="245"/>
                    </a:lnTo>
                    <a:lnTo>
                      <a:pt x="256" y="195"/>
                    </a:lnTo>
                    <a:lnTo>
                      <a:pt x="55" y="0"/>
                    </a:lnTo>
                    <a:lnTo>
                      <a:pt x="54" y="1"/>
                    </a:lnTo>
                    <a:lnTo>
                      <a:pt x="0" y="61"/>
                    </a:lnTo>
                    <a:lnTo>
                      <a:pt x="45" y="122"/>
                    </a:lnTo>
                    <a:lnTo>
                      <a:pt x="93" y="195"/>
                    </a:lnTo>
                    <a:lnTo>
                      <a:pt x="142" y="270"/>
                    </a:lnTo>
                    <a:lnTo>
                      <a:pt x="187" y="331"/>
                    </a:lnTo>
                    <a:close/>
                  </a:path>
                </a:pathLst>
              </a:custGeom>
              <a:solidFill>
                <a:srgbClr val="000000"/>
              </a:solidFill>
              <a:ln w="9525">
                <a:noFill/>
                <a:round/>
                <a:headEnd/>
                <a:tailEnd/>
              </a:ln>
            </p:spPr>
            <p:txBody>
              <a:bodyPr/>
              <a:lstStyle/>
              <a:p>
                <a:pPr>
                  <a:defRPr/>
                </a:pPr>
                <a:endParaRPr lang="en-US" dirty="0"/>
              </a:p>
            </p:txBody>
          </p:sp>
          <p:sp>
            <p:nvSpPr>
              <p:cNvPr id="989" name="Freeform 1246"/>
              <p:cNvSpPr>
                <a:spLocks/>
              </p:cNvSpPr>
              <p:nvPr/>
            </p:nvSpPr>
            <p:spPr bwMode="auto">
              <a:xfrm>
                <a:off x="377" y="262"/>
                <a:ext cx="36" cy="54"/>
              </a:xfrm>
              <a:custGeom>
                <a:avLst/>
                <a:gdLst/>
                <a:ahLst/>
                <a:cxnLst>
                  <a:cxn ang="0">
                    <a:pos x="188" y="479"/>
                  </a:cxn>
                  <a:cxn ang="0">
                    <a:pos x="239" y="394"/>
                  </a:cxn>
                  <a:cxn ang="0">
                    <a:pos x="269" y="304"/>
                  </a:cxn>
                  <a:cxn ang="0">
                    <a:pos x="284" y="214"/>
                  </a:cxn>
                  <a:cxn ang="0">
                    <a:pos x="287" y="174"/>
                  </a:cxn>
                  <a:cxn ang="0">
                    <a:pos x="109" y="0"/>
                  </a:cxn>
                  <a:cxn ang="0">
                    <a:pos x="108" y="14"/>
                  </a:cxn>
                  <a:cxn ang="0">
                    <a:pos x="88" y="85"/>
                  </a:cxn>
                  <a:cxn ang="0">
                    <a:pos x="54" y="150"/>
                  </a:cxn>
                  <a:cxn ang="0">
                    <a:pos x="0" y="210"/>
                  </a:cxn>
                  <a:cxn ang="0">
                    <a:pos x="45" y="271"/>
                  </a:cxn>
                  <a:cxn ang="0">
                    <a:pos x="93" y="344"/>
                  </a:cxn>
                  <a:cxn ang="0">
                    <a:pos x="142" y="419"/>
                  </a:cxn>
                  <a:cxn ang="0">
                    <a:pos x="185" y="475"/>
                  </a:cxn>
                  <a:cxn ang="0">
                    <a:pos x="188" y="479"/>
                  </a:cxn>
                </a:cxnLst>
                <a:rect l="0" t="0" r="r" b="b"/>
                <a:pathLst>
                  <a:path w="287" h="479">
                    <a:moveTo>
                      <a:pt x="188" y="479"/>
                    </a:moveTo>
                    <a:lnTo>
                      <a:pt x="239" y="394"/>
                    </a:lnTo>
                    <a:lnTo>
                      <a:pt x="269" y="304"/>
                    </a:lnTo>
                    <a:lnTo>
                      <a:pt x="284" y="214"/>
                    </a:lnTo>
                    <a:lnTo>
                      <a:pt x="287" y="174"/>
                    </a:lnTo>
                    <a:lnTo>
                      <a:pt x="109" y="0"/>
                    </a:lnTo>
                    <a:lnTo>
                      <a:pt x="108" y="14"/>
                    </a:lnTo>
                    <a:lnTo>
                      <a:pt x="88" y="85"/>
                    </a:lnTo>
                    <a:lnTo>
                      <a:pt x="54" y="150"/>
                    </a:lnTo>
                    <a:lnTo>
                      <a:pt x="0" y="210"/>
                    </a:lnTo>
                    <a:lnTo>
                      <a:pt x="45" y="271"/>
                    </a:lnTo>
                    <a:lnTo>
                      <a:pt x="93" y="344"/>
                    </a:lnTo>
                    <a:lnTo>
                      <a:pt x="142" y="419"/>
                    </a:lnTo>
                    <a:lnTo>
                      <a:pt x="185" y="475"/>
                    </a:lnTo>
                    <a:lnTo>
                      <a:pt x="188" y="479"/>
                    </a:lnTo>
                    <a:close/>
                  </a:path>
                </a:pathLst>
              </a:custGeom>
              <a:solidFill>
                <a:srgbClr val="171717"/>
              </a:solidFill>
              <a:ln w="9525">
                <a:noFill/>
                <a:round/>
                <a:headEnd/>
                <a:tailEnd/>
              </a:ln>
            </p:spPr>
            <p:txBody>
              <a:bodyPr/>
              <a:lstStyle/>
              <a:p>
                <a:pPr>
                  <a:defRPr/>
                </a:pPr>
                <a:endParaRPr lang="en-US" dirty="0"/>
              </a:p>
            </p:txBody>
          </p:sp>
          <p:sp>
            <p:nvSpPr>
              <p:cNvPr id="990" name="Freeform 1247"/>
              <p:cNvSpPr>
                <a:spLocks/>
              </p:cNvSpPr>
              <p:nvPr/>
            </p:nvSpPr>
            <p:spPr bwMode="auto">
              <a:xfrm>
                <a:off x="384" y="239"/>
                <a:ext cx="29" cy="62"/>
              </a:xfrm>
              <a:custGeom>
                <a:avLst/>
                <a:gdLst/>
                <a:ahLst/>
                <a:cxnLst>
                  <a:cxn ang="0">
                    <a:pos x="201" y="554"/>
                  </a:cxn>
                  <a:cxn ang="0">
                    <a:pos x="214" y="514"/>
                  </a:cxn>
                  <a:cxn ang="0">
                    <a:pos x="229" y="424"/>
                  </a:cxn>
                  <a:cxn ang="0">
                    <a:pos x="235" y="328"/>
                  </a:cxn>
                  <a:cxn ang="0">
                    <a:pos x="231" y="230"/>
                  </a:cxn>
                  <a:cxn ang="0">
                    <a:pos x="229" y="180"/>
                  </a:cxn>
                  <a:cxn ang="0">
                    <a:pos x="43" y="0"/>
                  </a:cxn>
                  <a:cxn ang="0">
                    <a:pos x="51" y="59"/>
                  </a:cxn>
                  <a:cxn ang="0">
                    <a:pos x="55" y="145"/>
                  </a:cxn>
                  <a:cxn ang="0">
                    <a:pos x="53" y="224"/>
                  </a:cxn>
                  <a:cxn ang="0">
                    <a:pos x="33" y="295"/>
                  </a:cxn>
                  <a:cxn ang="0">
                    <a:pos x="0" y="359"/>
                  </a:cxn>
                  <a:cxn ang="0">
                    <a:pos x="201" y="554"/>
                  </a:cxn>
                </a:cxnLst>
                <a:rect l="0" t="0" r="r" b="b"/>
                <a:pathLst>
                  <a:path w="235" h="554">
                    <a:moveTo>
                      <a:pt x="201" y="554"/>
                    </a:moveTo>
                    <a:lnTo>
                      <a:pt x="214" y="514"/>
                    </a:lnTo>
                    <a:lnTo>
                      <a:pt x="229" y="424"/>
                    </a:lnTo>
                    <a:lnTo>
                      <a:pt x="235" y="328"/>
                    </a:lnTo>
                    <a:lnTo>
                      <a:pt x="231" y="230"/>
                    </a:lnTo>
                    <a:lnTo>
                      <a:pt x="229" y="180"/>
                    </a:lnTo>
                    <a:lnTo>
                      <a:pt x="43" y="0"/>
                    </a:lnTo>
                    <a:lnTo>
                      <a:pt x="51" y="59"/>
                    </a:lnTo>
                    <a:lnTo>
                      <a:pt x="55" y="145"/>
                    </a:lnTo>
                    <a:lnTo>
                      <a:pt x="53" y="224"/>
                    </a:lnTo>
                    <a:lnTo>
                      <a:pt x="33" y="295"/>
                    </a:lnTo>
                    <a:lnTo>
                      <a:pt x="0" y="359"/>
                    </a:lnTo>
                    <a:lnTo>
                      <a:pt x="201" y="554"/>
                    </a:lnTo>
                    <a:close/>
                  </a:path>
                </a:pathLst>
              </a:custGeom>
              <a:solidFill>
                <a:srgbClr val="2E2E2E"/>
              </a:solidFill>
              <a:ln w="9525">
                <a:noFill/>
                <a:round/>
                <a:headEnd/>
                <a:tailEnd/>
              </a:ln>
            </p:spPr>
            <p:txBody>
              <a:bodyPr/>
              <a:lstStyle/>
              <a:p>
                <a:pPr>
                  <a:defRPr/>
                </a:pPr>
                <a:endParaRPr lang="en-US" dirty="0"/>
              </a:p>
            </p:txBody>
          </p:sp>
          <p:sp>
            <p:nvSpPr>
              <p:cNvPr id="991" name="Freeform 1248"/>
              <p:cNvSpPr>
                <a:spLocks/>
              </p:cNvSpPr>
              <p:nvPr/>
            </p:nvSpPr>
            <p:spPr bwMode="auto">
              <a:xfrm>
                <a:off x="385" y="213"/>
                <a:ext cx="28" cy="69"/>
              </a:xfrm>
              <a:custGeom>
                <a:avLst/>
                <a:gdLst/>
                <a:ahLst/>
                <a:cxnLst>
                  <a:cxn ang="0">
                    <a:pos x="220" y="615"/>
                  </a:cxn>
                  <a:cxn ang="0">
                    <a:pos x="223" y="559"/>
                  </a:cxn>
                  <a:cxn ang="0">
                    <a:pos x="219" y="461"/>
                  </a:cxn>
                  <a:cxn ang="0">
                    <a:pos x="212" y="357"/>
                  </a:cxn>
                  <a:cxn ang="0">
                    <a:pos x="210" y="250"/>
                  </a:cxn>
                  <a:cxn ang="0">
                    <a:pos x="211" y="205"/>
                  </a:cxn>
                  <a:cxn ang="0">
                    <a:pos x="0" y="0"/>
                  </a:cxn>
                  <a:cxn ang="0">
                    <a:pos x="11" y="92"/>
                  </a:cxn>
                  <a:cxn ang="0">
                    <a:pos x="26" y="196"/>
                  </a:cxn>
                  <a:cxn ang="0">
                    <a:pos x="39" y="290"/>
                  </a:cxn>
                  <a:cxn ang="0">
                    <a:pos x="43" y="376"/>
                  </a:cxn>
                  <a:cxn ang="0">
                    <a:pos x="42" y="441"/>
                  </a:cxn>
                  <a:cxn ang="0">
                    <a:pos x="220" y="615"/>
                  </a:cxn>
                </a:cxnLst>
                <a:rect l="0" t="0" r="r" b="b"/>
                <a:pathLst>
                  <a:path w="223" h="615">
                    <a:moveTo>
                      <a:pt x="220" y="615"/>
                    </a:moveTo>
                    <a:lnTo>
                      <a:pt x="223" y="559"/>
                    </a:lnTo>
                    <a:lnTo>
                      <a:pt x="219" y="461"/>
                    </a:lnTo>
                    <a:lnTo>
                      <a:pt x="212" y="357"/>
                    </a:lnTo>
                    <a:lnTo>
                      <a:pt x="210" y="250"/>
                    </a:lnTo>
                    <a:lnTo>
                      <a:pt x="211" y="205"/>
                    </a:lnTo>
                    <a:lnTo>
                      <a:pt x="0" y="0"/>
                    </a:lnTo>
                    <a:lnTo>
                      <a:pt x="11" y="92"/>
                    </a:lnTo>
                    <a:lnTo>
                      <a:pt x="26" y="196"/>
                    </a:lnTo>
                    <a:lnTo>
                      <a:pt x="39" y="290"/>
                    </a:lnTo>
                    <a:lnTo>
                      <a:pt x="43" y="376"/>
                    </a:lnTo>
                    <a:lnTo>
                      <a:pt x="42" y="441"/>
                    </a:lnTo>
                    <a:lnTo>
                      <a:pt x="220" y="615"/>
                    </a:lnTo>
                    <a:close/>
                  </a:path>
                </a:pathLst>
              </a:custGeom>
              <a:solidFill>
                <a:srgbClr val="454545"/>
              </a:solidFill>
              <a:ln w="9525">
                <a:noFill/>
                <a:round/>
                <a:headEnd/>
                <a:tailEnd/>
              </a:ln>
            </p:spPr>
            <p:txBody>
              <a:bodyPr/>
              <a:lstStyle/>
              <a:p>
                <a:pPr>
                  <a:defRPr/>
                </a:pPr>
                <a:endParaRPr lang="en-US" dirty="0"/>
              </a:p>
            </p:txBody>
          </p:sp>
          <p:sp>
            <p:nvSpPr>
              <p:cNvPr id="992" name="Freeform 1249"/>
              <p:cNvSpPr>
                <a:spLocks/>
              </p:cNvSpPr>
              <p:nvPr/>
            </p:nvSpPr>
            <p:spPr bwMode="auto">
              <a:xfrm>
                <a:off x="385" y="191"/>
                <a:ext cx="29" cy="68"/>
              </a:xfrm>
              <a:custGeom>
                <a:avLst/>
                <a:gdLst/>
                <a:ahLst/>
                <a:cxnLst>
                  <a:cxn ang="0">
                    <a:pos x="221" y="612"/>
                  </a:cxn>
                  <a:cxn ang="0">
                    <a:pos x="216" y="558"/>
                  </a:cxn>
                  <a:cxn ang="0">
                    <a:pos x="214" y="451"/>
                  </a:cxn>
                  <a:cxn ang="0">
                    <a:pos x="216" y="337"/>
                  </a:cxn>
                  <a:cxn ang="0">
                    <a:pos x="235" y="225"/>
                  </a:cxn>
                  <a:cxn ang="0">
                    <a:pos x="4" y="0"/>
                  </a:cxn>
                  <a:cxn ang="0">
                    <a:pos x="0" y="25"/>
                  </a:cxn>
                  <a:cxn ang="0">
                    <a:pos x="0" y="174"/>
                  </a:cxn>
                  <a:cxn ang="0">
                    <a:pos x="15" y="293"/>
                  </a:cxn>
                  <a:cxn ang="0">
                    <a:pos x="30" y="397"/>
                  </a:cxn>
                  <a:cxn ang="0">
                    <a:pos x="35" y="432"/>
                  </a:cxn>
                  <a:cxn ang="0">
                    <a:pos x="221" y="612"/>
                  </a:cxn>
                </a:cxnLst>
                <a:rect l="0" t="0" r="r" b="b"/>
                <a:pathLst>
                  <a:path w="235" h="612">
                    <a:moveTo>
                      <a:pt x="221" y="612"/>
                    </a:moveTo>
                    <a:lnTo>
                      <a:pt x="216" y="558"/>
                    </a:lnTo>
                    <a:lnTo>
                      <a:pt x="214" y="451"/>
                    </a:lnTo>
                    <a:lnTo>
                      <a:pt x="216" y="337"/>
                    </a:lnTo>
                    <a:lnTo>
                      <a:pt x="235" y="225"/>
                    </a:lnTo>
                    <a:lnTo>
                      <a:pt x="4" y="0"/>
                    </a:lnTo>
                    <a:lnTo>
                      <a:pt x="0" y="25"/>
                    </a:lnTo>
                    <a:lnTo>
                      <a:pt x="0" y="174"/>
                    </a:lnTo>
                    <a:lnTo>
                      <a:pt x="15" y="293"/>
                    </a:lnTo>
                    <a:lnTo>
                      <a:pt x="30" y="397"/>
                    </a:lnTo>
                    <a:lnTo>
                      <a:pt x="35" y="432"/>
                    </a:lnTo>
                    <a:lnTo>
                      <a:pt x="221" y="612"/>
                    </a:lnTo>
                    <a:close/>
                  </a:path>
                </a:pathLst>
              </a:custGeom>
              <a:solidFill>
                <a:srgbClr val="5C5C5C"/>
              </a:solidFill>
              <a:ln w="9525">
                <a:noFill/>
                <a:round/>
                <a:headEnd/>
                <a:tailEnd/>
              </a:ln>
            </p:spPr>
            <p:txBody>
              <a:bodyPr/>
              <a:lstStyle/>
              <a:p>
                <a:pPr>
                  <a:defRPr/>
                </a:pPr>
                <a:endParaRPr lang="en-US" dirty="0"/>
              </a:p>
            </p:txBody>
          </p:sp>
          <p:sp>
            <p:nvSpPr>
              <p:cNvPr id="993" name="Freeform 1250"/>
              <p:cNvSpPr>
                <a:spLocks/>
              </p:cNvSpPr>
              <p:nvPr/>
            </p:nvSpPr>
            <p:spPr bwMode="auto">
              <a:xfrm>
                <a:off x="385" y="172"/>
                <a:ext cx="36" cy="64"/>
              </a:xfrm>
              <a:custGeom>
                <a:avLst/>
                <a:gdLst/>
                <a:ahLst/>
                <a:cxnLst>
                  <a:cxn ang="0">
                    <a:pos x="215" y="576"/>
                  </a:cxn>
                  <a:cxn ang="0">
                    <a:pos x="216" y="507"/>
                  </a:cxn>
                  <a:cxn ang="0">
                    <a:pos x="240" y="356"/>
                  </a:cxn>
                  <a:cxn ang="0">
                    <a:pos x="278" y="236"/>
                  </a:cxn>
                  <a:cxn ang="0">
                    <a:pos x="35" y="0"/>
                  </a:cxn>
                  <a:cxn ang="0">
                    <a:pos x="21" y="49"/>
                  </a:cxn>
                  <a:cxn ang="0">
                    <a:pos x="0" y="195"/>
                  </a:cxn>
                  <a:cxn ang="0">
                    <a:pos x="0" y="344"/>
                  </a:cxn>
                  <a:cxn ang="0">
                    <a:pos x="4" y="371"/>
                  </a:cxn>
                  <a:cxn ang="0">
                    <a:pos x="215" y="576"/>
                  </a:cxn>
                </a:cxnLst>
                <a:rect l="0" t="0" r="r" b="b"/>
                <a:pathLst>
                  <a:path w="278" h="576">
                    <a:moveTo>
                      <a:pt x="215" y="576"/>
                    </a:moveTo>
                    <a:lnTo>
                      <a:pt x="216" y="507"/>
                    </a:lnTo>
                    <a:lnTo>
                      <a:pt x="240" y="356"/>
                    </a:lnTo>
                    <a:lnTo>
                      <a:pt x="278" y="236"/>
                    </a:lnTo>
                    <a:lnTo>
                      <a:pt x="35" y="0"/>
                    </a:lnTo>
                    <a:lnTo>
                      <a:pt x="21" y="49"/>
                    </a:lnTo>
                    <a:lnTo>
                      <a:pt x="0" y="195"/>
                    </a:lnTo>
                    <a:lnTo>
                      <a:pt x="0" y="344"/>
                    </a:lnTo>
                    <a:lnTo>
                      <a:pt x="4" y="371"/>
                    </a:lnTo>
                    <a:lnTo>
                      <a:pt x="215" y="576"/>
                    </a:lnTo>
                    <a:close/>
                  </a:path>
                </a:pathLst>
              </a:custGeom>
              <a:solidFill>
                <a:srgbClr val="737373"/>
              </a:solidFill>
              <a:ln w="9525">
                <a:noFill/>
                <a:round/>
                <a:headEnd/>
                <a:tailEnd/>
              </a:ln>
            </p:spPr>
            <p:txBody>
              <a:bodyPr/>
              <a:lstStyle/>
              <a:p>
                <a:pPr>
                  <a:defRPr/>
                </a:pPr>
                <a:endParaRPr lang="en-US" dirty="0"/>
              </a:p>
            </p:txBody>
          </p:sp>
          <p:sp>
            <p:nvSpPr>
              <p:cNvPr id="994" name="Freeform 1251"/>
              <p:cNvSpPr>
                <a:spLocks/>
              </p:cNvSpPr>
              <p:nvPr/>
            </p:nvSpPr>
            <p:spPr bwMode="auto">
              <a:xfrm>
                <a:off x="385" y="156"/>
                <a:ext cx="43" cy="60"/>
              </a:xfrm>
              <a:custGeom>
                <a:avLst/>
                <a:gdLst/>
                <a:ahLst/>
                <a:cxnLst>
                  <a:cxn ang="0">
                    <a:pos x="231" y="544"/>
                  </a:cxn>
                  <a:cxn ang="0">
                    <a:pos x="236" y="505"/>
                  </a:cxn>
                  <a:cxn ang="0">
                    <a:pos x="281" y="361"/>
                  </a:cxn>
                  <a:cxn ang="0">
                    <a:pos x="340" y="249"/>
                  </a:cxn>
                  <a:cxn ang="0">
                    <a:pos x="84" y="0"/>
                  </a:cxn>
                  <a:cxn ang="0">
                    <a:pos x="58" y="56"/>
                  </a:cxn>
                  <a:cxn ang="0">
                    <a:pos x="17" y="198"/>
                  </a:cxn>
                  <a:cxn ang="0">
                    <a:pos x="0" y="319"/>
                  </a:cxn>
                  <a:cxn ang="0">
                    <a:pos x="231" y="544"/>
                  </a:cxn>
                </a:cxnLst>
                <a:rect l="0" t="0" r="r" b="b"/>
                <a:pathLst>
                  <a:path w="340" h="544">
                    <a:moveTo>
                      <a:pt x="231" y="544"/>
                    </a:moveTo>
                    <a:lnTo>
                      <a:pt x="236" y="505"/>
                    </a:lnTo>
                    <a:lnTo>
                      <a:pt x="281" y="361"/>
                    </a:lnTo>
                    <a:lnTo>
                      <a:pt x="340" y="249"/>
                    </a:lnTo>
                    <a:lnTo>
                      <a:pt x="84" y="0"/>
                    </a:lnTo>
                    <a:lnTo>
                      <a:pt x="58" y="56"/>
                    </a:lnTo>
                    <a:lnTo>
                      <a:pt x="17" y="198"/>
                    </a:lnTo>
                    <a:lnTo>
                      <a:pt x="0" y="319"/>
                    </a:lnTo>
                    <a:lnTo>
                      <a:pt x="231" y="544"/>
                    </a:lnTo>
                    <a:close/>
                  </a:path>
                </a:pathLst>
              </a:custGeom>
              <a:solidFill>
                <a:srgbClr val="8A8A8A"/>
              </a:solidFill>
              <a:ln w="9525">
                <a:noFill/>
                <a:round/>
                <a:headEnd/>
                <a:tailEnd/>
              </a:ln>
            </p:spPr>
            <p:txBody>
              <a:bodyPr/>
              <a:lstStyle/>
              <a:p>
                <a:pPr>
                  <a:defRPr/>
                </a:pPr>
                <a:endParaRPr lang="en-US" dirty="0"/>
              </a:p>
            </p:txBody>
          </p:sp>
          <p:sp>
            <p:nvSpPr>
              <p:cNvPr id="995" name="Freeform 1252"/>
              <p:cNvSpPr>
                <a:spLocks/>
              </p:cNvSpPr>
              <p:nvPr/>
            </p:nvSpPr>
            <p:spPr bwMode="auto">
              <a:xfrm>
                <a:off x="389" y="141"/>
                <a:ext cx="49" cy="57"/>
              </a:xfrm>
              <a:custGeom>
                <a:avLst/>
                <a:gdLst/>
                <a:ahLst/>
                <a:cxnLst>
                  <a:cxn ang="0">
                    <a:pos x="243" y="519"/>
                  </a:cxn>
                  <a:cxn ang="0">
                    <a:pos x="250" y="495"/>
                  </a:cxn>
                  <a:cxn ang="0">
                    <a:pos x="317" y="368"/>
                  </a:cxn>
                  <a:cxn ang="0">
                    <a:pos x="392" y="263"/>
                  </a:cxn>
                  <a:cxn ang="0">
                    <a:pos x="121" y="0"/>
                  </a:cxn>
                  <a:cxn ang="0">
                    <a:pos x="85" y="59"/>
                  </a:cxn>
                  <a:cxn ang="0">
                    <a:pos x="27" y="190"/>
                  </a:cxn>
                  <a:cxn ang="0">
                    <a:pos x="0" y="283"/>
                  </a:cxn>
                  <a:cxn ang="0">
                    <a:pos x="243" y="519"/>
                  </a:cxn>
                </a:cxnLst>
                <a:rect l="0" t="0" r="r" b="b"/>
                <a:pathLst>
                  <a:path w="392" h="519">
                    <a:moveTo>
                      <a:pt x="243" y="519"/>
                    </a:moveTo>
                    <a:lnTo>
                      <a:pt x="250" y="495"/>
                    </a:lnTo>
                    <a:lnTo>
                      <a:pt x="317" y="368"/>
                    </a:lnTo>
                    <a:lnTo>
                      <a:pt x="392" y="263"/>
                    </a:lnTo>
                    <a:lnTo>
                      <a:pt x="121" y="0"/>
                    </a:lnTo>
                    <a:lnTo>
                      <a:pt x="85" y="59"/>
                    </a:lnTo>
                    <a:lnTo>
                      <a:pt x="27" y="190"/>
                    </a:lnTo>
                    <a:lnTo>
                      <a:pt x="0" y="283"/>
                    </a:lnTo>
                    <a:lnTo>
                      <a:pt x="243" y="519"/>
                    </a:lnTo>
                    <a:close/>
                  </a:path>
                </a:pathLst>
              </a:custGeom>
              <a:solidFill>
                <a:srgbClr val="A1A1A1"/>
              </a:solidFill>
              <a:ln w="9525">
                <a:noFill/>
                <a:round/>
                <a:headEnd/>
                <a:tailEnd/>
              </a:ln>
            </p:spPr>
            <p:txBody>
              <a:bodyPr/>
              <a:lstStyle/>
              <a:p>
                <a:pPr>
                  <a:defRPr/>
                </a:pPr>
                <a:endParaRPr lang="en-US" dirty="0"/>
              </a:p>
            </p:txBody>
          </p:sp>
          <p:sp>
            <p:nvSpPr>
              <p:cNvPr id="996" name="Freeform 1253"/>
              <p:cNvSpPr>
                <a:spLocks/>
              </p:cNvSpPr>
              <p:nvPr/>
            </p:nvSpPr>
            <p:spPr bwMode="auto">
              <a:xfrm>
                <a:off x="396" y="127"/>
                <a:ext cx="55" cy="56"/>
              </a:xfrm>
              <a:custGeom>
                <a:avLst/>
                <a:gdLst/>
                <a:ahLst/>
                <a:cxnLst>
                  <a:cxn ang="0">
                    <a:pos x="256" y="502"/>
                  </a:cxn>
                  <a:cxn ang="0">
                    <a:pos x="264" y="487"/>
                  </a:cxn>
                  <a:cxn ang="0">
                    <a:pos x="350" y="368"/>
                  </a:cxn>
                  <a:cxn ang="0">
                    <a:pos x="438" y="276"/>
                  </a:cxn>
                  <a:cxn ang="0">
                    <a:pos x="154" y="0"/>
                  </a:cxn>
                  <a:cxn ang="0">
                    <a:pos x="107" y="57"/>
                  </a:cxn>
                  <a:cxn ang="0">
                    <a:pos x="32" y="178"/>
                  </a:cxn>
                  <a:cxn ang="0">
                    <a:pos x="0" y="253"/>
                  </a:cxn>
                  <a:cxn ang="0">
                    <a:pos x="256" y="502"/>
                  </a:cxn>
                </a:cxnLst>
                <a:rect l="0" t="0" r="r" b="b"/>
                <a:pathLst>
                  <a:path w="438" h="502">
                    <a:moveTo>
                      <a:pt x="256" y="502"/>
                    </a:moveTo>
                    <a:lnTo>
                      <a:pt x="264" y="487"/>
                    </a:lnTo>
                    <a:lnTo>
                      <a:pt x="350" y="368"/>
                    </a:lnTo>
                    <a:lnTo>
                      <a:pt x="438" y="276"/>
                    </a:lnTo>
                    <a:lnTo>
                      <a:pt x="154" y="0"/>
                    </a:lnTo>
                    <a:lnTo>
                      <a:pt x="107" y="57"/>
                    </a:lnTo>
                    <a:lnTo>
                      <a:pt x="32" y="178"/>
                    </a:lnTo>
                    <a:lnTo>
                      <a:pt x="0" y="253"/>
                    </a:lnTo>
                    <a:lnTo>
                      <a:pt x="256" y="502"/>
                    </a:lnTo>
                    <a:close/>
                  </a:path>
                </a:pathLst>
              </a:custGeom>
              <a:solidFill>
                <a:srgbClr val="B8B8B8"/>
              </a:solidFill>
              <a:ln w="9525">
                <a:noFill/>
                <a:round/>
                <a:headEnd/>
                <a:tailEnd/>
              </a:ln>
            </p:spPr>
            <p:txBody>
              <a:bodyPr/>
              <a:lstStyle/>
              <a:p>
                <a:pPr>
                  <a:defRPr/>
                </a:pPr>
                <a:endParaRPr lang="en-US" dirty="0"/>
              </a:p>
            </p:txBody>
          </p:sp>
          <p:sp>
            <p:nvSpPr>
              <p:cNvPr id="997" name="Freeform 1254"/>
              <p:cNvSpPr>
                <a:spLocks/>
              </p:cNvSpPr>
              <p:nvPr/>
            </p:nvSpPr>
            <p:spPr bwMode="auto">
              <a:xfrm>
                <a:off x="404" y="116"/>
                <a:ext cx="60" cy="54"/>
              </a:xfrm>
              <a:custGeom>
                <a:avLst/>
                <a:gdLst/>
                <a:ahLst/>
                <a:cxnLst>
                  <a:cxn ang="0">
                    <a:pos x="271" y="487"/>
                  </a:cxn>
                  <a:cxn ang="0">
                    <a:pos x="282" y="473"/>
                  </a:cxn>
                  <a:cxn ang="0">
                    <a:pos x="383" y="368"/>
                  </a:cxn>
                  <a:cxn ang="0">
                    <a:pos x="480" y="288"/>
                  </a:cxn>
                  <a:cxn ang="0">
                    <a:pos x="184" y="0"/>
                  </a:cxn>
                  <a:cxn ang="0">
                    <a:pos x="133" y="49"/>
                  </a:cxn>
                  <a:cxn ang="0">
                    <a:pos x="39" y="162"/>
                  </a:cxn>
                  <a:cxn ang="0">
                    <a:pos x="0" y="224"/>
                  </a:cxn>
                  <a:cxn ang="0">
                    <a:pos x="271" y="487"/>
                  </a:cxn>
                </a:cxnLst>
                <a:rect l="0" t="0" r="r" b="b"/>
                <a:pathLst>
                  <a:path w="480" h="487">
                    <a:moveTo>
                      <a:pt x="271" y="487"/>
                    </a:moveTo>
                    <a:lnTo>
                      <a:pt x="282" y="473"/>
                    </a:lnTo>
                    <a:lnTo>
                      <a:pt x="383" y="368"/>
                    </a:lnTo>
                    <a:lnTo>
                      <a:pt x="480" y="288"/>
                    </a:lnTo>
                    <a:lnTo>
                      <a:pt x="184" y="0"/>
                    </a:lnTo>
                    <a:lnTo>
                      <a:pt x="133" y="49"/>
                    </a:lnTo>
                    <a:lnTo>
                      <a:pt x="39" y="162"/>
                    </a:lnTo>
                    <a:lnTo>
                      <a:pt x="0" y="224"/>
                    </a:lnTo>
                    <a:lnTo>
                      <a:pt x="271" y="487"/>
                    </a:lnTo>
                    <a:close/>
                  </a:path>
                </a:pathLst>
              </a:custGeom>
              <a:solidFill>
                <a:srgbClr val="CFCFCF"/>
              </a:solidFill>
              <a:ln w="9525">
                <a:noFill/>
                <a:round/>
                <a:headEnd/>
                <a:tailEnd/>
              </a:ln>
            </p:spPr>
            <p:txBody>
              <a:bodyPr/>
              <a:lstStyle/>
              <a:p>
                <a:pPr>
                  <a:defRPr/>
                </a:pPr>
                <a:endParaRPr lang="en-US" dirty="0"/>
              </a:p>
            </p:txBody>
          </p:sp>
          <p:sp>
            <p:nvSpPr>
              <p:cNvPr id="998" name="Freeform 1255"/>
              <p:cNvSpPr>
                <a:spLocks/>
              </p:cNvSpPr>
              <p:nvPr/>
            </p:nvSpPr>
            <p:spPr bwMode="auto">
              <a:xfrm>
                <a:off x="415" y="105"/>
                <a:ext cx="65" cy="53"/>
              </a:xfrm>
              <a:custGeom>
                <a:avLst/>
                <a:gdLst/>
                <a:ahLst/>
                <a:cxnLst>
                  <a:cxn ang="0">
                    <a:pos x="284" y="476"/>
                  </a:cxn>
                  <a:cxn ang="0">
                    <a:pos x="297" y="463"/>
                  </a:cxn>
                  <a:cxn ang="0">
                    <a:pos x="408" y="372"/>
                  </a:cxn>
                  <a:cxn ang="0">
                    <a:pos x="517" y="302"/>
                  </a:cxn>
                  <a:cxn ang="0">
                    <a:pos x="206" y="0"/>
                  </a:cxn>
                  <a:cxn ang="0">
                    <a:pos x="153" y="42"/>
                  </a:cxn>
                  <a:cxn ang="0">
                    <a:pos x="47" y="144"/>
                  </a:cxn>
                  <a:cxn ang="0">
                    <a:pos x="0" y="200"/>
                  </a:cxn>
                  <a:cxn ang="0">
                    <a:pos x="284" y="476"/>
                  </a:cxn>
                </a:cxnLst>
                <a:rect l="0" t="0" r="r" b="b"/>
                <a:pathLst>
                  <a:path w="517" h="476">
                    <a:moveTo>
                      <a:pt x="284" y="476"/>
                    </a:moveTo>
                    <a:lnTo>
                      <a:pt x="297" y="463"/>
                    </a:lnTo>
                    <a:lnTo>
                      <a:pt x="408" y="372"/>
                    </a:lnTo>
                    <a:lnTo>
                      <a:pt x="517" y="302"/>
                    </a:lnTo>
                    <a:lnTo>
                      <a:pt x="206" y="0"/>
                    </a:lnTo>
                    <a:lnTo>
                      <a:pt x="153" y="42"/>
                    </a:lnTo>
                    <a:lnTo>
                      <a:pt x="47" y="144"/>
                    </a:lnTo>
                    <a:lnTo>
                      <a:pt x="0" y="200"/>
                    </a:lnTo>
                    <a:lnTo>
                      <a:pt x="284" y="476"/>
                    </a:lnTo>
                    <a:close/>
                  </a:path>
                </a:pathLst>
              </a:custGeom>
              <a:solidFill>
                <a:srgbClr val="E5E5E5"/>
              </a:solidFill>
              <a:ln w="9525">
                <a:noFill/>
                <a:round/>
                <a:headEnd/>
                <a:tailEnd/>
              </a:ln>
            </p:spPr>
            <p:txBody>
              <a:bodyPr/>
              <a:lstStyle/>
              <a:p>
                <a:pPr>
                  <a:defRPr/>
                </a:pPr>
                <a:endParaRPr lang="en-US" dirty="0"/>
              </a:p>
            </p:txBody>
          </p:sp>
          <p:sp>
            <p:nvSpPr>
              <p:cNvPr id="999" name="Freeform 1256"/>
              <p:cNvSpPr>
                <a:spLocks/>
              </p:cNvSpPr>
              <p:nvPr/>
            </p:nvSpPr>
            <p:spPr bwMode="auto">
              <a:xfrm>
                <a:off x="427" y="96"/>
                <a:ext cx="69" cy="52"/>
              </a:xfrm>
              <a:custGeom>
                <a:avLst/>
                <a:gdLst/>
                <a:ahLst/>
                <a:cxnLst>
                  <a:cxn ang="0">
                    <a:pos x="296" y="467"/>
                  </a:cxn>
                  <a:cxn ang="0">
                    <a:pos x="310" y="456"/>
                  </a:cxn>
                  <a:cxn ang="0">
                    <a:pos x="433" y="376"/>
                  </a:cxn>
                  <a:cxn ang="0">
                    <a:pos x="551" y="314"/>
                  </a:cxn>
                  <a:cxn ang="0">
                    <a:pos x="229" y="0"/>
                  </a:cxn>
                  <a:cxn ang="0">
                    <a:pos x="169" y="38"/>
                  </a:cxn>
                  <a:cxn ang="0">
                    <a:pos x="55" y="126"/>
                  </a:cxn>
                  <a:cxn ang="0">
                    <a:pos x="0" y="179"/>
                  </a:cxn>
                  <a:cxn ang="0">
                    <a:pos x="296" y="467"/>
                  </a:cxn>
                </a:cxnLst>
                <a:rect l="0" t="0" r="r" b="b"/>
                <a:pathLst>
                  <a:path w="551" h="467">
                    <a:moveTo>
                      <a:pt x="296" y="467"/>
                    </a:moveTo>
                    <a:lnTo>
                      <a:pt x="310" y="456"/>
                    </a:lnTo>
                    <a:lnTo>
                      <a:pt x="433" y="376"/>
                    </a:lnTo>
                    <a:lnTo>
                      <a:pt x="551" y="314"/>
                    </a:lnTo>
                    <a:lnTo>
                      <a:pt x="229" y="0"/>
                    </a:lnTo>
                    <a:lnTo>
                      <a:pt x="169" y="38"/>
                    </a:lnTo>
                    <a:lnTo>
                      <a:pt x="55" y="126"/>
                    </a:lnTo>
                    <a:lnTo>
                      <a:pt x="0" y="179"/>
                    </a:lnTo>
                    <a:lnTo>
                      <a:pt x="296" y="467"/>
                    </a:lnTo>
                    <a:close/>
                  </a:path>
                </a:pathLst>
              </a:custGeom>
              <a:solidFill>
                <a:srgbClr val="E8E8E8"/>
              </a:solidFill>
              <a:ln w="9525">
                <a:noFill/>
                <a:round/>
                <a:headEnd/>
                <a:tailEnd/>
              </a:ln>
            </p:spPr>
            <p:txBody>
              <a:bodyPr/>
              <a:lstStyle/>
              <a:p>
                <a:pPr>
                  <a:defRPr/>
                </a:pPr>
                <a:endParaRPr lang="en-US" dirty="0"/>
              </a:p>
            </p:txBody>
          </p:sp>
          <p:sp>
            <p:nvSpPr>
              <p:cNvPr id="1000" name="Freeform 1257"/>
              <p:cNvSpPr>
                <a:spLocks/>
              </p:cNvSpPr>
              <p:nvPr/>
            </p:nvSpPr>
            <p:spPr bwMode="auto">
              <a:xfrm>
                <a:off x="441" y="88"/>
                <a:ext cx="73" cy="51"/>
              </a:xfrm>
              <a:custGeom>
                <a:avLst/>
                <a:gdLst/>
                <a:ahLst/>
                <a:cxnLst>
                  <a:cxn ang="0">
                    <a:pos x="311" y="457"/>
                  </a:cxn>
                  <a:cxn ang="0">
                    <a:pos x="325" y="447"/>
                  </a:cxn>
                  <a:cxn ang="0">
                    <a:pos x="454" y="378"/>
                  </a:cxn>
                  <a:cxn ang="0">
                    <a:pos x="585" y="326"/>
                  </a:cxn>
                  <a:cxn ang="0">
                    <a:pos x="588" y="325"/>
                  </a:cxn>
                  <a:cxn ang="0">
                    <a:pos x="254" y="0"/>
                  </a:cxn>
                  <a:cxn ang="0">
                    <a:pos x="183" y="32"/>
                  </a:cxn>
                  <a:cxn ang="0">
                    <a:pos x="61" y="109"/>
                  </a:cxn>
                  <a:cxn ang="0">
                    <a:pos x="0" y="155"/>
                  </a:cxn>
                  <a:cxn ang="0">
                    <a:pos x="311" y="457"/>
                  </a:cxn>
                </a:cxnLst>
                <a:rect l="0" t="0" r="r" b="b"/>
                <a:pathLst>
                  <a:path w="588" h="457">
                    <a:moveTo>
                      <a:pt x="311" y="457"/>
                    </a:moveTo>
                    <a:lnTo>
                      <a:pt x="325" y="447"/>
                    </a:lnTo>
                    <a:lnTo>
                      <a:pt x="454" y="378"/>
                    </a:lnTo>
                    <a:lnTo>
                      <a:pt x="585" y="326"/>
                    </a:lnTo>
                    <a:lnTo>
                      <a:pt x="588" y="325"/>
                    </a:lnTo>
                    <a:lnTo>
                      <a:pt x="254" y="0"/>
                    </a:lnTo>
                    <a:lnTo>
                      <a:pt x="183" y="32"/>
                    </a:lnTo>
                    <a:lnTo>
                      <a:pt x="61" y="109"/>
                    </a:lnTo>
                    <a:lnTo>
                      <a:pt x="0" y="155"/>
                    </a:lnTo>
                    <a:lnTo>
                      <a:pt x="311" y="457"/>
                    </a:lnTo>
                    <a:close/>
                  </a:path>
                </a:pathLst>
              </a:custGeom>
              <a:solidFill>
                <a:srgbClr val="EBEBEB"/>
              </a:solidFill>
              <a:ln w="9525">
                <a:noFill/>
                <a:round/>
                <a:headEnd/>
                <a:tailEnd/>
              </a:ln>
            </p:spPr>
            <p:txBody>
              <a:bodyPr/>
              <a:lstStyle/>
              <a:p>
                <a:pPr>
                  <a:defRPr/>
                </a:pPr>
                <a:endParaRPr lang="en-US" dirty="0"/>
              </a:p>
            </p:txBody>
          </p:sp>
          <p:sp>
            <p:nvSpPr>
              <p:cNvPr id="1001" name="Freeform 1258"/>
              <p:cNvSpPr>
                <a:spLocks/>
              </p:cNvSpPr>
              <p:nvPr/>
            </p:nvSpPr>
            <p:spPr bwMode="auto">
              <a:xfrm>
                <a:off x="456" y="82"/>
                <a:ext cx="78" cy="49"/>
              </a:xfrm>
              <a:custGeom>
                <a:avLst/>
                <a:gdLst/>
                <a:ahLst/>
                <a:cxnLst>
                  <a:cxn ang="0">
                    <a:pos x="322" y="439"/>
                  </a:cxn>
                  <a:cxn ang="0">
                    <a:pos x="333" y="432"/>
                  </a:cxn>
                  <a:cxn ang="0">
                    <a:pos x="464" y="380"/>
                  </a:cxn>
                  <a:cxn ang="0">
                    <a:pos x="599" y="338"/>
                  </a:cxn>
                  <a:cxn ang="0">
                    <a:pos x="626" y="333"/>
                  </a:cxn>
                  <a:cxn ang="0">
                    <a:pos x="283" y="0"/>
                  </a:cxn>
                  <a:cxn ang="0">
                    <a:pos x="193" y="29"/>
                  </a:cxn>
                  <a:cxn ang="0">
                    <a:pos x="62" y="86"/>
                  </a:cxn>
                  <a:cxn ang="0">
                    <a:pos x="0" y="125"/>
                  </a:cxn>
                  <a:cxn ang="0">
                    <a:pos x="322" y="439"/>
                  </a:cxn>
                </a:cxnLst>
                <a:rect l="0" t="0" r="r" b="b"/>
                <a:pathLst>
                  <a:path w="626" h="439">
                    <a:moveTo>
                      <a:pt x="322" y="439"/>
                    </a:moveTo>
                    <a:lnTo>
                      <a:pt x="333" y="432"/>
                    </a:lnTo>
                    <a:lnTo>
                      <a:pt x="464" y="380"/>
                    </a:lnTo>
                    <a:lnTo>
                      <a:pt x="599" y="338"/>
                    </a:lnTo>
                    <a:lnTo>
                      <a:pt x="626" y="333"/>
                    </a:lnTo>
                    <a:lnTo>
                      <a:pt x="283" y="0"/>
                    </a:lnTo>
                    <a:lnTo>
                      <a:pt x="193" y="29"/>
                    </a:lnTo>
                    <a:lnTo>
                      <a:pt x="62" y="86"/>
                    </a:lnTo>
                    <a:lnTo>
                      <a:pt x="0" y="125"/>
                    </a:lnTo>
                    <a:lnTo>
                      <a:pt x="322" y="439"/>
                    </a:lnTo>
                    <a:close/>
                  </a:path>
                </a:pathLst>
              </a:custGeom>
              <a:solidFill>
                <a:srgbClr val="EDEDED"/>
              </a:solidFill>
              <a:ln w="9525">
                <a:noFill/>
                <a:round/>
                <a:headEnd/>
                <a:tailEnd/>
              </a:ln>
            </p:spPr>
            <p:txBody>
              <a:bodyPr/>
              <a:lstStyle/>
              <a:p>
                <a:pPr>
                  <a:defRPr/>
                </a:pPr>
                <a:endParaRPr lang="en-US" dirty="0"/>
              </a:p>
            </p:txBody>
          </p:sp>
          <p:sp>
            <p:nvSpPr>
              <p:cNvPr id="1002" name="Freeform 1259"/>
              <p:cNvSpPr>
                <a:spLocks/>
              </p:cNvSpPr>
              <p:nvPr/>
            </p:nvSpPr>
            <p:spPr bwMode="auto">
              <a:xfrm>
                <a:off x="473" y="78"/>
                <a:ext cx="83" cy="46"/>
              </a:xfrm>
              <a:custGeom>
                <a:avLst/>
                <a:gdLst/>
                <a:ahLst/>
                <a:cxnLst>
                  <a:cxn ang="0">
                    <a:pos x="334" y="414"/>
                  </a:cxn>
                  <a:cxn ang="0">
                    <a:pos x="466" y="373"/>
                  </a:cxn>
                  <a:cxn ang="0">
                    <a:pos x="595" y="348"/>
                  </a:cxn>
                  <a:cxn ang="0">
                    <a:pos x="669" y="339"/>
                  </a:cxn>
                  <a:cxn ang="0">
                    <a:pos x="320" y="0"/>
                  </a:cxn>
                  <a:cxn ang="0">
                    <a:pos x="193" y="23"/>
                  </a:cxn>
                  <a:cxn ang="0">
                    <a:pos x="60" y="64"/>
                  </a:cxn>
                  <a:cxn ang="0">
                    <a:pos x="0" y="89"/>
                  </a:cxn>
                  <a:cxn ang="0">
                    <a:pos x="334" y="414"/>
                  </a:cxn>
                </a:cxnLst>
                <a:rect l="0" t="0" r="r" b="b"/>
                <a:pathLst>
                  <a:path w="669" h="414">
                    <a:moveTo>
                      <a:pt x="334" y="414"/>
                    </a:moveTo>
                    <a:lnTo>
                      <a:pt x="466" y="373"/>
                    </a:lnTo>
                    <a:lnTo>
                      <a:pt x="595" y="348"/>
                    </a:lnTo>
                    <a:lnTo>
                      <a:pt x="669" y="339"/>
                    </a:lnTo>
                    <a:lnTo>
                      <a:pt x="320" y="0"/>
                    </a:lnTo>
                    <a:lnTo>
                      <a:pt x="193" y="23"/>
                    </a:lnTo>
                    <a:lnTo>
                      <a:pt x="60" y="64"/>
                    </a:lnTo>
                    <a:lnTo>
                      <a:pt x="0" y="89"/>
                    </a:lnTo>
                    <a:lnTo>
                      <a:pt x="334" y="414"/>
                    </a:lnTo>
                    <a:close/>
                  </a:path>
                </a:pathLst>
              </a:custGeom>
              <a:solidFill>
                <a:srgbClr val="F0F0F0"/>
              </a:solidFill>
              <a:ln w="9525">
                <a:noFill/>
                <a:round/>
                <a:headEnd/>
                <a:tailEnd/>
              </a:ln>
            </p:spPr>
            <p:txBody>
              <a:bodyPr/>
              <a:lstStyle/>
              <a:p>
                <a:pPr>
                  <a:defRPr/>
                </a:pPr>
                <a:endParaRPr lang="en-US" dirty="0"/>
              </a:p>
            </p:txBody>
          </p:sp>
          <p:sp>
            <p:nvSpPr>
              <p:cNvPr id="1003" name="Freeform 1260"/>
              <p:cNvSpPr>
                <a:spLocks/>
              </p:cNvSpPr>
              <p:nvPr/>
            </p:nvSpPr>
            <p:spPr bwMode="auto">
              <a:xfrm>
                <a:off x="491" y="77"/>
                <a:ext cx="91" cy="41"/>
              </a:xfrm>
              <a:custGeom>
                <a:avLst/>
                <a:gdLst/>
                <a:ahLst/>
                <a:cxnLst>
                  <a:cxn ang="0">
                    <a:pos x="343" y="375"/>
                  </a:cxn>
                  <a:cxn ang="0">
                    <a:pos x="445" y="355"/>
                  </a:cxn>
                  <a:cxn ang="0">
                    <a:pos x="571" y="341"/>
                  </a:cxn>
                  <a:cxn ang="0">
                    <a:pos x="692" y="343"/>
                  </a:cxn>
                  <a:cxn ang="0">
                    <a:pos x="725" y="346"/>
                  </a:cxn>
                  <a:cxn ang="0">
                    <a:pos x="376" y="7"/>
                  </a:cxn>
                  <a:cxn ang="0">
                    <a:pos x="318" y="0"/>
                  </a:cxn>
                  <a:cxn ang="0">
                    <a:pos x="181" y="4"/>
                  </a:cxn>
                  <a:cxn ang="0">
                    <a:pos x="43" y="30"/>
                  </a:cxn>
                  <a:cxn ang="0">
                    <a:pos x="0" y="42"/>
                  </a:cxn>
                  <a:cxn ang="0">
                    <a:pos x="343" y="375"/>
                  </a:cxn>
                </a:cxnLst>
                <a:rect l="0" t="0" r="r" b="b"/>
                <a:pathLst>
                  <a:path w="725" h="375">
                    <a:moveTo>
                      <a:pt x="343" y="375"/>
                    </a:moveTo>
                    <a:lnTo>
                      <a:pt x="445" y="355"/>
                    </a:lnTo>
                    <a:lnTo>
                      <a:pt x="571" y="341"/>
                    </a:lnTo>
                    <a:lnTo>
                      <a:pt x="692" y="343"/>
                    </a:lnTo>
                    <a:lnTo>
                      <a:pt x="725" y="346"/>
                    </a:lnTo>
                    <a:lnTo>
                      <a:pt x="376" y="7"/>
                    </a:lnTo>
                    <a:lnTo>
                      <a:pt x="318" y="0"/>
                    </a:lnTo>
                    <a:lnTo>
                      <a:pt x="181" y="4"/>
                    </a:lnTo>
                    <a:lnTo>
                      <a:pt x="43" y="30"/>
                    </a:lnTo>
                    <a:lnTo>
                      <a:pt x="0" y="42"/>
                    </a:lnTo>
                    <a:lnTo>
                      <a:pt x="343" y="375"/>
                    </a:lnTo>
                    <a:close/>
                  </a:path>
                </a:pathLst>
              </a:custGeom>
              <a:solidFill>
                <a:srgbClr val="F2F2F2"/>
              </a:solidFill>
              <a:ln w="9525">
                <a:noFill/>
                <a:round/>
                <a:headEnd/>
                <a:tailEnd/>
              </a:ln>
            </p:spPr>
            <p:txBody>
              <a:bodyPr/>
              <a:lstStyle/>
              <a:p>
                <a:pPr>
                  <a:defRPr/>
                </a:pPr>
                <a:endParaRPr lang="en-US" dirty="0"/>
              </a:p>
            </p:txBody>
          </p:sp>
          <p:sp>
            <p:nvSpPr>
              <p:cNvPr id="1004" name="Freeform 1261"/>
              <p:cNvSpPr>
                <a:spLocks/>
              </p:cNvSpPr>
              <p:nvPr/>
            </p:nvSpPr>
            <p:spPr bwMode="auto">
              <a:xfrm>
                <a:off x="513" y="77"/>
                <a:ext cx="101" cy="46"/>
              </a:xfrm>
              <a:custGeom>
                <a:avLst/>
                <a:gdLst/>
                <a:ahLst/>
                <a:cxnLst>
                  <a:cxn ang="0">
                    <a:pos x="349" y="346"/>
                  </a:cxn>
                  <a:cxn ang="0">
                    <a:pos x="401" y="341"/>
                  </a:cxn>
                  <a:cxn ang="0">
                    <a:pos x="522" y="343"/>
                  </a:cxn>
                  <a:cxn ang="0">
                    <a:pos x="631" y="355"/>
                  </a:cxn>
                  <a:cxn ang="0">
                    <a:pos x="726" y="382"/>
                  </a:cxn>
                  <a:cxn ang="0">
                    <a:pos x="807" y="424"/>
                  </a:cxn>
                  <a:cxn ang="0">
                    <a:pos x="751" y="347"/>
                  </a:cxn>
                  <a:cxn ang="0">
                    <a:pos x="711" y="297"/>
                  </a:cxn>
                  <a:cxn ang="0">
                    <a:pos x="504" y="96"/>
                  </a:cxn>
                  <a:cxn ang="0">
                    <a:pos x="414" y="55"/>
                  </a:cxn>
                  <a:cxn ang="0">
                    <a:pos x="283" y="17"/>
                  </a:cxn>
                  <a:cxn ang="0">
                    <a:pos x="148" y="0"/>
                  </a:cxn>
                  <a:cxn ang="0">
                    <a:pos x="11" y="4"/>
                  </a:cxn>
                  <a:cxn ang="0">
                    <a:pos x="0" y="7"/>
                  </a:cxn>
                  <a:cxn ang="0">
                    <a:pos x="349" y="346"/>
                  </a:cxn>
                </a:cxnLst>
                <a:rect l="0" t="0" r="r" b="b"/>
                <a:pathLst>
                  <a:path w="807" h="424">
                    <a:moveTo>
                      <a:pt x="349" y="346"/>
                    </a:moveTo>
                    <a:lnTo>
                      <a:pt x="401" y="341"/>
                    </a:lnTo>
                    <a:lnTo>
                      <a:pt x="522" y="343"/>
                    </a:lnTo>
                    <a:lnTo>
                      <a:pt x="631" y="355"/>
                    </a:lnTo>
                    <a:lnTo>
                      <a:pt x="726" y="382"/>
                    </a:lnTo>
                    <a:lnTo>
                      <a:pt x="807" y="424"/>
                    </a:lnTo>
                    <a:lnTo>
                      <a:pt x="751" y="347"/>
                    </a:lnTo>
                    <a:lnTo>
                      <a:pt x="711" y="297"/>
                    </a:lnTo>
                    <a:lnTo>
                      <a:pt x="504" y="96"/>
                    </a:lnTo>
                    <a:lnTo>
                      <a:pt x="414" y="55"/>
                    </a:lnTo>
                    <a:lnTo>
                      <a:pt x="283" y="17"/>
                    </a:lnTo>
                    <a:lnTo>
                      <a:pt x="148" y="0"/>
                    </a:lnTo>
                    <a:lnTo>
                      <a:pt x="11" y="4"/>
                    </a:lnTo>
                    <a:lnTo>
                      <a:pt x="0" y="7"/>
                    </a:lnTo>
                    <a:lnTo>
                      <a:pt x="349" y="346"/>
                    </a:lnTo>
                    <a:close/>
                  </a:path>
                </a:pathLst>
              </a:custGeom>
              <a:solidFill>
                <a:srgbClr val="F5F5F5"/>
              </a:solidFill>
              <a:ln w="9525">
                <a:noFill/>
                <a:round/>
                <a:headEnd/>
                <a:tailEnd/>
              </a:ln>
            </p:spPr>
            <p:txBody>
              <a:bodyPr/>
              <a:lstStyle/>
              <a:p>
                <a:pPr>
                  <a:defRPr/>
                </a:pPr>
                <a:endParaRPr lang="en-US" dirty="0"/>
              </a:p>
            </p:txBody>
          </p:sp>
          <p:sp>
            <p:nvSpPr>
              <p:cNvPr id="1005" name="Freeform 1262"/>
              <p:cNvSpPr>
                <a:spLocks/>
              </p:cNvSpPr>
              <p:nvPr/>
            </p:nvSpPr>
            <p:spPr bwMode="auto">
              <a:xfrm>
                <a:off x="538" y="78"/>
                <a:ext cx="76" cy="46"/>
              </a:xfrm>
              <a:custGeom>
                <a:avLst/>
                <a:gdLst/>
                <a:ahLst/>
                <a:cxnLst>
                  <a:cxn ang="0">
                    <a:pos x="349" y="339"/>
                  </a:cxn>
                  <a:cxn ang="0">
                    <a:pos x="425" y="348"/>
                  </a:cxn>
                  <a:cxn ang="0">
                    <a:pos x="520" y="375"/>
                  </a:cxn>
                  <a:cxn ang="0">
                    <a:pos x="601" y="417"/>
                  </a:cxn>
                  <a:cxn ang="0">
                    <a:pos x="545" y="340"/>
                  </a:cxn>
                  <a:cxn ang="0">
                    <a:pos x="481" y="263"/>
                  </a:cxn>
                  <a:cxn ang="0">
                    <a:pos x="410" y="183"/>
                  </a:cxn>
                  <a:cxn ang="0">
                    <a:pos x="337" y="108"/>
                  </a:cxn>
                  <a:cxn ang="0">
                    <a:pos x="208" y="48"/>
                  </a:cxn>
                  <a:cxn ang="0">
                    <a:pos x="77" y="10"/>
                  </a:cxn>
                  <a:cxn ang="0">
                    <a:pos x="0" y="0"/>
                  </a:cxn>
                  <a:cxn ang="0">
                    <a:pos x="349" y="339"/>
                  </a:cxn>
                </a:cxnLst>
                <a:rect l="0" t="0" r="r" b="b"/>
                <a:pathLst>
                  <a:path w="601" h="417">
                    <a:moveTo>
                      <a:pt x="349" y="339"/>
                    </a:moveTo>
                    <a:lnTo>
                      <a:pt x="425" y="348"/>
                    </a:lnTo>
                    <a:lnTo>
                      <a:pt x="520" y="375"/>
                    </a:lnTo>
                    <a:lnTo>
                      <a:pt x="601" y="417"/>
                    </a:lnTo>
                    <a:lnTo>
                      <a:pt x="545" y="340"/>
                    </a:lnTo>
                    <a:lnTo>
                      <a:pt x="481" y="263"/>
                    </a:lnTo>
                    <a:lnTo>
                      <a:pt x="410" y="183"/>
                    </a:lnTo>
                    <a:lnTo>
                      <a:pt x="337" y="108"/>
                    </a:lnTo>
                    <a:lnTo>
                      <a:pt x="208" y="48"/>
                    </a:lnTo>
                    <a:lnTo>
                      <a:pt x="77" y="10"/>
                    </a:lnTo>
                    <a:lnTo>
                      <a:pt x="0" y="0"/>
                    </a:lnTo>
                    <a:lnTo>
                      <a:pt x="349" y="339"/>
                    </a:lnTo>
                    <a:close/>
                  </a:path>
                </a:pathLst>
              </a:custGeom>
              <a:solidFill>
                <a:srgbClr val="F7F7F7"/>
              </a:solidFill>
              <a:ln w="9525">
                <a:noFill/>
                <a:round/>
                <a:headEnd/>
                <a:tailEnd/>
              </a:ln>
            </p:spPr>
            <p:txBody>
              <a:bodyPr/>
              <a:lstStyle/>
              <a:p>
                <a:pPr>
                  <a:defRPr/>
                </a:pPr>
                <a:endParaRPr lang="en-US" dirty="0"/>
              </a:p>
            </p:txBody>
          </p:sp>
          <p:sp>
            <p:nvSpPr>
              <p:cNvPr id="1006" name="Freeform 1263"/>
              <p:cNvSpPr>
                <a:spLocks/>
              </p:cNvSpPr>
              <p:nvPr/>
            </p:nvSpPr>
            <p:spPr bwMode="auto">
              <a:xfrm>
                <a:off x="576" y="88"/>
                <a:ext cx="25" cy="22"/>
              </a:xfrm>
              <a:custGeom>
                <a:avLst/>
                <a:gdLst/>
                <a:ahLst/>
                <a:cxnLst>
                  <a:cxn ang="0">
                    <a:pos x="207" y="201"/>
                  </a:cxn>
                  <a:cxn ang="0">
                    <a:pos x="183" y="174"/>
                  </a:cxn>
                  <a:cxn ang="0">
                    <a:pos x="112" y="94"/>
                  </a:cxn>
                  <a:cxn ang="0">
                    <a:pos x="39" y="19"/>
                  </a:cxn>
                  <a:cxn ang="0">
                    <a:pos x="0" y="0"/>
                  </a:cxn>
                  <a:cxn ang="0">
                    <a:pos x="207" y="201"/>
                  </a:cxn>
                </a:cxnLst>
                <a:rect l="0" t="0" r="r" b="b"/>
                <a:pathLst>
                  <a:path w="207" h="201">
                    <a:moveTo>
                      <a:pt x="207" y="201"/>
                    </a:moveTo>
                    <a:lnTo>
                      <a:pt x="183" y="174"/>
                    </a:lnTo>
                    <a:lnTo>
                      <a:pt x="112" y="94"/>
                    </a:lnTo>
                    <a:lnTo>
                      <a:pt x="39" y="19"/>
                    </a:lnTo>
                    <a:lnTo>
                      <a:pt x="0" y="0"/>
                    </a:lnTo>
                    <a:lnTo>
                      <a:pt x="207" y="201"/>
                    </a:lnTo>
                    <a:close/>
                  </a:path>
                </a:pathLst>
              </a:custGeom>
              <a:solidFill>
                <a:srgbClr val="FAFAFA"/>
              </a:solidFill>
              <a:ln w="9525">
                <a:noFill/>
                <a:round/>
                <a:headEnd/>
                <a:tailEnd/>
              </a:ln>
            </p:spPr>
            <p:txBody>
              <a:bodyPr/>
              <a:lstStyle/>
              <a:p>
                <a:pPr>
                  <a:defRPr/>
                </a:pPr>
                <a:endParaRPr lang="en-US" dirty="0"/>
              </a:p>
            </p:txBody>
          </p:sp>
          <p:sp>
            <p:nvSpPr>
              <p:cNvPr id="1007" name="Freeform 1264"/>
              <p:cNvSpPr>
                <a:spLocks/>
              </p:cNvSpPr>
              <p:nvPr/>
            </p:nvSpPr>
            <p:spPr bwMode="auto">
              <a:xfrm>
                <a:off x="317" y="205"/>
                <a:ext cx="43" cy="48"/>
              </a:xfrm>
              <a:custGeom>
                <a:avLst/>
                <a:gdLst/>
                <a:ahLst/>
                <a:cxnLst>
                  <a:cxn ang="0">
                    <a:pos x="342" y="227"/>
                  </a:cxn>
                  <a:cxn ang="0">
                    <a:pos x="332" y="288"/>
                  </a:cxn>
                  <a:cxn ang="0">
                    <a:pos x="298" y="367"/>
                  </a:cxn>
                  <a:cxn ang="0">
                    <a:pos x="236" y="430"/>
                  </a:cxn>
                  <a:cxn ang="0">
                    <a:pos x="225" y="417"/>
                  </a:cxn>
                  <a:cxn ang="0">
                    <a:pos x="212" y="403"/>
                  </a:cxn>
                  <a:cxn ang="0">
                    <a:pos x="199" y="390"/>
                  </a:cxn>
                  <a:cxn ang="0">
                    <a:pos x="191" y="375"/>
                  </a:cxn>
                  <a:cxn ang="0">
                    <a:pos x="180" y="361"/>
                  </a:cxn>
                  <a:cxn ang="0">
                    <a:pos x="173" y="355"/>
                  </a:cxn>
                  <a:cxn ang="0">
                    <a:pos x="163" y="342"/>
                  </a:cxn>
                  <a:cxn ang="0">
                    <a:pos x="154" y="330"/>
                  </a:cxn>
                  <a:cxn ang="0">
                    <a:pos x="141" y="315"/>
                  </a:cxn>
                  <a:cxn ang="0">
                    <a:pos x="128" y="300"/>
                  </a:cxn>
                  <a:cxn ang="0">
                    <a:pos x="120" y="288"/>
                  </a:cxn>
                  <a:cxn ang="0">
                    <a:pos x="113" y="282"/>
                  </a:cxn>
                  <a:cxn ang="0">
                    <a:pos x="103" y="267"/>
                  </a:cxn>
                  <a:cxn ang="0">
                    <a:pos x="96" y="259"/>
                  </a:cxn>
                  <a:cxn ang="0">
                    <a:pos x="88" y="248"/>
                  </a:cxn>
                  <a:cxn ang="0">
                    <a:pos x="81" y="240"/>
                  </a:cxn>
                  <a:cxn ang="0">
                    <a:pos x="75" y="229"/>
                  </a:cxn>
                  <a:cxn ang="0">
                    <a:pos x="68" y="219"/>
                  </a:cxn>
                  <a:cxn ang="0">
                    <a:pos x="62" y="211"/>
                  </a:cxn>
                  <a:cxn ang="0">
                    <a:pos x="27" y="167"/>
                  </a:cxn>
                  <a:cxn ang="0">
                    <a:pos x="0" y="129"/>
                  </a:cxn>
                  <a:cxn ang="0">
                    <a:pos x="70" y="64"/>
                  </a:cxn>
                  <a:cxn ang="0">
                    <a:pos x="108" y="0"/>
                  </a:cxn>
                  <a:cxn ang="0">
                    <a:pos x="342" y="227"/>
                  </a:cxn>
                </a:cxnLst>
                <a:rect l="0" t="0" r="r" b="b"/>
                <a:pathLst>
                  <a:path w="342" h="430">
                    <a:moveTo>
                      <a:pt x="342" y="227"/>
                    </a:moveTo>
                    <a:lnTo>
                      <a:pt x="332" y="288"/>
                    </a:lnTo>
                    <a:lnTo>
                      <a:pt x="298" y="367"/>
                    </a:lnTo>
                    <a:lnTo>
                      <a:pt x="236" y="430"/>
                    </a:lnTo>
                    <a:lnTo>
                      <a:pt x="225" y="417"/>
                    </a:lnTo>
                    <a:lnTo>
                      <a:pt x="212" y="403"/>
                    </a:lnTo>
                    <a:lnTo>
                      <a:pt x="199" y="390"/>
                    </a:lnTo>
                    <a:lnTo>
                      <a:pt x="191" y="375"/>
                    </a:lnTo>
                    <a:lnTo>
                      <a:pt x="180" y="361"/>
                    </a:lnTo>
                    <a:lnTo>
                      <a:pt x="173" y="355"/>
                    </a:lnTo>
                    <a:lnTo>
                      <a:pt x="163" y="342"/>
                    </a:lnTo>
                    <a:lnTo>
                      <a:pt x="154" y="330"/>
                    </a:lnTo>
                    <a:lnTo>
                      <a:pt x="141" y="315"/>
                    </a:lnTo>
                    <a:lnTo>
                      <a:pt x="128" y="300"/>
                    </a:lnTo>
                    <a:lnTo>
                      <a:pt x="120" y="288"/>
                    </a:lnTo>
                    <a:lnTo>
                      <a:pt x="113" y="282"/>
                    </a:lnTo>
                    <a:lnTo>
                      <a:pt x="103" y="267"/>
                    </a:lnTo>
                    <a:lnTo>
                      <a:pt x="96" y="259"/>
                    </a:lnTo>
                    <a:lnTo>
                      <a:pt x="88" y="248"/>
                    </a:lnTo>
                    <a:lnTo>
                      <a:pt x="81" y="240"/>
                    </a:lnTo>
                    <a:lnTo>
                      <a:pt x="75" y="229"/>
                    </a:lnTo>
                    <a:lnTo>
                      <a:pt x="68" y="219"/>
                    </a:lnTo>
                    <a:lnTo>
                      <a:pt x="62" y="211"/>
                    </a:lnTo>
                    <a:lnTo>
                      <a:pt x="27" y="167"/>
                    </a:lnTo>
                    <a:lnTo>
                      <a:pt x="0" y="129"/>
                    </a:lnTo>
                    <a:lnTo>
                      <a:pt x="70" y="64"/>
                    </a:lnTo>
                    <a:lnTo>
                      <a:pt x="108" y="0"/>
                    </a:lnTo>
                    <a:lnTo>
                      <a:pt x="342" y="227"/>
                    </a:lnTo>
                    <a:close/>
                  </a:path>
                </a:pathLst>
              </a:custGeom>
              <a:solidFill>
                <a:srgbClr val="171717"/>
              </a:solidFill>
              <a:ln w="9525">
                <a:noFill/>
                <a:round/>
                <a:headEnd/>
                <a:tailEnd/>
              </a:ln>
            </p:spPr>
            <p:txBody>
              <a:bodyPr/>
              <a:lstStyle/>
              <a:p>
                <a:pPr>
                  <a:defRPr/>
                </a:pPr>
                <a:endParaRPr lang="en-US" dirty="0"/>
              </a:p>
            </p:txBody>
          </p:sp>
          <p:sp>
            <p:nvSpPr>
              <p:cNvPr id="1008" name="Freeform 1265"/>
              <p:cNvSpPr>
                <a:spLocks/>
              </p:cNvSpPr>
              <p:nvPr/>
            </p:nvSpPr>
            <p:spPr bwMode="auto">
              <a:xfrm>
                <a:off x="321" y="189"/>
                <a:ext cx="40" cy="57"/>
              </a:xfrm>
              <a:custGeom>
                <a:avLst/>
                <a:gdLst/>
                <a:ahLst/>
                <a:cxnLst>
                  <a:cxn ang="0">
                    <a:pos x="318" y="184"/>
                  </a:cxn>
                  <a:cxn ang="0">
                    <a:pos x="321" y="226"/>
                  </a:cxn>
                  <a:cxn ang="0">
                    <a:pos x="321" y="333"/>
                  </a:cxn>
                  <a:cxn ang="0">
                    <a:pos x="306" y="429"/>
                  </a:cxn>
                  <a:cxn ang="0">
                    <a:pos x="272" y="508"/>
                  </a:cxn>
                  <a:cxn ang="0">
                    <a:pos x="272" y="509"/>
                  </a:cxn>
                  <a:cxn ang="0">
                    <a:pos x="0" y="245"/>
                  </a:cxn>
                  <a:cxn ang="0">
                    <a:pos x="44" y="205"/>
                  </a:cxn>
                  <a:cxn ang="0">
                    <a:pos x="89" y="128"/>
                  </a:cxn>
                  <a:cxn ang="0">
                    <a:pos x="122" y="40"/>
                  </a:cxn>
                  <a:cxn ang="0">
                    <a:pos x="128" y="0"/>
                  </a:cxn>
                  <a:cxn ang="0">
                    <a:pos x="318" y="184"/>
                  </a:cxn>
                </a:cxnLst>
                <a:rect l="0" t="0" r="r" b="b"/>
                <a:pathLst>
                  <a:path w="321" h="509">
                    <a:moveTo>
                      <a:pt x="318" y="184"/>
                    </a:moveTo>
                    <a:lnTo>
                      <a:pt x="321" y="226"/>
                    </a:lnTo>
                    <a:lnTo>
                      <a:pt x="321" y="333"/>
                    </a:lnTo>
                    <a:lnTo>
                      <a:pt x="306" y="429"/>
                    </a:lnTo>
                    <a:lnTo>
                      <a:pt x="272" y="508"/>
                    </a:lnTo>
                    <a:lnTo>
                      <a:pt x="272" y="509"/>
                    </a:lnTo>
                    <a:lnTo>
                      <a:pt x="0" y="245"/>
                    </a:lnTo>
                    <a:lnTo>
                      <a:pt x="44" y="205"/>
                    </a:lnTo>
                    <a:lnTo>
                      <a:pt x="89" y="128"/>
                    </a:lnTo>
                    <a:lnTo>
                      <a:pt x="122" y="40"/>
                    </a:lnTo>
                    <a:lnTo>
                      <a:pt x="128" y="0"/>
                    </a:lnTo>
                    <a:lnTo>
                      <a:pt x="318" y="184"/>
                    </a:lnTo>
                    <a:close/>
                  </a:path>
                </a:pathLst>
              </a:custGeom>
              <a:solidFill>
                <a:srgbClr val="2E2E2E"/>
              </a:solidFill>
              <a:ln w="9525">
                <a:noFill/>
                <a:round/>
                <a:headEnd/>
                <a:tailEnd/>
              </a:ln>
            </p:spPr>
            <p:txBody>
              <a:bodyPr/>
              <a:lstStyle/>
              <a:p>
                <a:pPr>
                  <a:defRPr/>
                </a:pPr>
                <a:endParaRPr lang="en-US" dirty="0"/>
              </a:p>
            </p:txBody>
          </p:sp>
          <p:sp>
            <p:nvSpPr>
              <p:cNvPr id="1009" name="Freeform 1266"/>
              <p:cNvSpPr>
                <a:spLocks/>
              </p:cNvSpPr>
              <p:nvPr/>
            </p:nvSpPr>
            <p:spPr bwMode="auto">
              <a:xfrm>
                <a:off x="331" y="170"/>
                <a:ext cx="30" cy="60"/>
              </a:xfrm>
              <a:custGeom>
                <a:avLst/>
                <a:gdLst/>
                <a:ahLst/>
                <a:cxnLst>
                  <a:cxn ang="0">
                    <a:pos x="207" y="150"/>
                  </a:cxn>
                  <a:cxn ang="0">
                    <a:pos x="212" y="178"/>
                  </a:cxn>
                  <a:cxn ang="0">
                    <a:pos x="229" y="291"/>
                  </a:cxn>
                  <a:cxn ang="0">
                    <a:pos x="239" y="403"/>
                  </a:cxn>
                  <a:cxn ang="0">
                    <a:pos x="239" y="510"/>
                  </a:cxn>
                  <a:cxn ang="0">
                    <a:pos x="234" y="545"/>
                  </a:cxn>
                  <a:cxn ang="0">
                    <a:pos x="0" y="318"/>
                  </a:cxn>
                  <a:cxn ang="0">
                    <a:pos x="7" y="305"/>
                  </a:cxn>
                  <a:cxn ang="0">
                    <a:pos x="40" y="217"/>
                  </a:cxn>
                  <a:cxn ang="0">
                    <a:pos x="53" y="121"/>
                  </a:cxn>
                  <a:cxn ang="0">
                    <a:pos x="55" y="21"/>
                  </a:cxn>
                  <a:cxn ang="0">
                    <a:pos x="54" y="0"/>
                  </a:cxn>
                  <a:cxn ang="0">
                    <a:pos x="207" y="150"/>
                  </a:cxn>
                </a:cxnLst>
                <a:rect l="0" t="0" r="r" b="b"/>
                <a:pathLst>
                  <a:path w="239" h="545">
                    <a:moveTo>
                      <a:pt x="207" y="150"/>
                    </a:moveTo>
                    <a:lnTo>
                      <a:pt x="212" y="178"/>
                    </a:lnTo>
                    <a:lnTo>
                      <a:pt x="229" y="291"/>
                    </a:lnTo>
                    <a:lnTo>
                      <a:pt x="239" y="403"/>
                    </a:lnTo>
                    <a:lnTo>
                      <a:pt x="239" y="510"/>
                    </a:lnTo>
                    <a:lnTo>
                      <a:pt x="234" y="545"/>
                    </a:lnTo>
                    <a:lnTo>
                      <a:pt x="0" y="318"/>
                    </a:lnTo>
                    <a:lnTo>
                      <a:pt x="7" y="305"/>
                    </a:lnTo>
                    <a:lnTo>
                      <a:pt x="40" y="217"/>
                    </a:lnTo>
                    <a:lnTo>
                      <a:pt x="53" y="121"/>
                    </a:lnTo>
                    <a:lnTo>
                      <a:pt x="55" y="21"/>
                    </a:lnTo>
                    <a:lnTo>
                      <a:pt x="54" y="0"/>
                    </a:lnTo>
                    <a:lnTo>
                      <a:pt x="207" y="150"/>
                    </a:lnTo>
                    <a:close/>
                  </a:path>
                </a:pathLst>
              </a:custGeom>
              <a:solidFill>
                <a:srgbClr val="454545"/>
              </a:solidFill>
              <a:ln w="9525">
                <a:noFill/>
                <a:round/>
                <a:headEnd/>
                <a:tailEnd/>
              </a:ln>
            </p:spPr>
            <p:txBody>
              <a:bodyPr/>
              <a:lstStyle/>
              <a:p>
                <a:pPr>
                  <a:defRPr/>
                </a:pPr>
                <a:endParaRPr lang="en-US" dirty="0"/>
              </a:p>
            </p:txBody>
          </p:sp>
          <p:sp>
            <p:nvSpPr>
              <p:cNvPr id="1010" name="Freeform 1267"/>
              <p:cNvSpPr>
                <a:spLocks/>
              </p:cNvSpPr>
              <p:nvPr/>
            </p:nvSpPr>
            <p:spPr bwMode="auto">
              <a:xfrm>
                <a:off x="335" y="147"/>
                <a:ext cx="26" cy="63"/>
              </a:xfrm>
              <a:custGeom>
                <a:avLst/>
                <a:gdLst/>
                <a:ahLst/>
                <a:cxnLst>
                  <a:cxn ang="0">
                    <a:pos x="148" y="144"/>
                  </a:cxn>
                  <a:cxn ang="0">
                    <a:pos x="148" y="170"/>
                  </a:cxn>
                  <a:cxn ang="0">
                    <a:pos x="161" y="274"/>
                  </a:cxn>
                  <a:cxn ang="0">
                    <a:pos x="181" y="385"/>
                  </a:cxn>
                  <a:cxn ang="0">
                    <a:pos x="198" y="498"/>
                  </a:cxn>
                  <a:cxn ang="0">
                    <a:pos x="205" y="568"/>
                  </a:cxn>
                  <a:cxn ang="0">
                    <a:pos x="15" y="384"/>
                  </a:cxn>
                  <a:cxn ang="0">
                    <a:pos x="22" y="328"/>
                  </a:cxn>
                  <a:cxn ang="0">
                    <a:pos x="24" y="228"/>
                  </a:cxn>
                  <a:cxn ang="0">
                    <a:pos x="17" y="126"/>
                  </a:cxn>
                  <a:cxn ang="0">
                    <a:pos x="4" y="28"/>
                  </a:cxn>
                  <a:cxn ang="0">
                    <a:pos x="0" y="0"/>
                  </a:cxn>
                  <a:cxn ang="0">
                    <a:pos x="148" y="144"/>
                  </a:cxn>
                </a:cxnLst>
                <a:rect l="0" t="0" r="r" b="b"/>
                <a:pathLst>
                  <a:path w="205" h="568">
                    <a:moveTo>
                      <a:pt x="148" y="144"/>
                    </a:moveTo>
                    <a:lnTo>
                      <a:pt x="148" y="170"/>
                    </a:lnTo>
                    <a:lnTo>
                      <a:pt x="161" y="274"/>
                    </a:lnTo>
                    <a:lnTo>
                      <a:pt x="181" y="385"/>
                    </a:lnTo>
                    <a:lnTo>
                      <a:pt x="198" y="498"/>
                    </a:lnTo>
                    <a:lnTo>
                      <a:pt x="205" y="568"/>
                    </a:lnTo>
                    <a:lnTo>
                      <a:pt x="15" y="384"/>
                    </a:lnTo>
                    <a:lnTo>
                      <a:pt x="22" y="328"/>
                    </a:lnTo>
                    <a:lnTo>
                      <a:pt x="24" y="228"/>
                    </a:lnTo>
                    <a:lnTo>
                      <a:pt x="17" y="126"/>
                    </a:lnTo>
                    <a:lnTo>
                      <a:pt x="4" y="28"/>
                    </a:lnTo>
                    <a:lnTo>
                      <a:pt x="0" y="0"/>
                    </a:lnTo>
                    <a:lnTo>
                      <a:pt x="148" y="144"/>
                    </a:lnTo>
                    <a:close/>
                  </a:path>
                </a:pathLst>
              </a:custGeom>
              <a:solidFill>
                <a:srgbClr val="5C5C5C"/>
              </a:solidFill>
              <a:ln w="9525">
                <a:noFill/>
                <a:round/>
                <a:headEnd/>
                <a:tailEnd/>
              </a:ln>
            </p:spPr>
            <p:txBody>
              <a:bodyPr/>
              <a:lstStyle/>
              <a:p>
                <a:pPr>
                  <a:defRPr/>
                </a:pPr>
                <a:endParaRPr lang="en-US" dirty="0"/>
              </a:p>
            </p:txBody>
          </p:sp>
          <p:sp>
            <p:nvSpPr>
              <p:cNvPr id="1011" name="Freeform 1268"/>
              <p:cNvSpPr>
                <a:spLocks/>
              </p:cNvSpPr>
              <p:nvPr/>
            </p:nvSpPr>
            <p:spPr bwMode="auto">
              <a:xfrm>
                <a:off x="332" y="124"/>
                <a:ext cx="25" cy="63"/>
              </a:xfrm>
              <a:custGeom>
                <a:avLst/>
                <a:gdLst/>
                <a:ahLst/>
                <a:cxnLst>
                  <a:cxn ang="0">
                    <a:pos x="185" y="179"/>
                  </a:cxn>
                  <a:cxn ang="0">
                    <a:pos x="172" y="254"/>
                  </a:cxn>
                  <a:cxn ang="0">
                    <a:pos x="172" y="377"/>
                  </a:cxn>
                  <a:cxn ang="0">
                    <a:pos x="185" y="481"/>
                  </a:cxn>
                  <a:cxn ang="0">
                    <a:pos x="200" y="564"/>
                  </a:cxn>
                  <a:cxn ang="0">
                    <a:pos x="47" y="414"/>
                  </a:cxn>
                  <a:cxn ang="0">
                    <a:pos x="41" y="333"/>
                  </a:cxn>
                  <a:cxn ang="0">
                    <a:pos x="28" y="235"/>
                  </a:cxn>
                  <a:cxn ang="0">
                    <a:pos x="13" y="143"/>
                  </a:cxn>
                  <a:cxn ang="0">
                    <a:pos x="0" y="26"/>
                  </a:cxn>
                  <a:cxn ang="0">
                    <a:pos x="0" y="0"/>
                  </a:cxn>
                  <a:cxn ang="0">
                    <a:pos x="185" y="179"/>
                  </a:cxn>
                </a:cxnLst>
                <a:rect l="0" t="0" r="r" b="b"/>
                <a:pathLst>
                  <a:path w="200" h="564">
                    <a:moveTo>
                      <a:pt x="185" y="179"/>
                    </a:moveTo>
                    <a:lnTo>
                      <a:pt x="172" y="254"/>
                    </a:lnTo>
                    <a:lnTo>
                      <a:pt x="172" y="377"/>
                    </a:lnTo>
                    <a:lnTo>
                      <a:pt x="185" y="481"/>
                    </a:lnTo>
                    <a:lnTo>
                      <a:pt x="200" y="564"/>
                    </a:lnTo>
                    <a:lnTo>
                      <a:pt x="47" y="414"/>
                    </a:lnTo>
                    <a:lnTo>
                      <a:pt x="41" y="333"/>
                    </a:lnTo>
                    <a:lnTo>
                      <a:pt x="28" y="235"/>
                    </a:lnTo>
                    <a:lnTo>
                      <a:pt x="13" y="143"/>
                    </a:lnTo>
                    <a:lnTo>
                      <a:pt x="0" y="26"/>
                    </a:lnTo>
                    <a:lnTo>
                      <a:pt x="0" y="0"/>
                    </a:lnTo>
                    <a:lnTo>
                      <a:pt x="185" y="179"/>
                    </a:lnTo>
                    <a:close/>
                  </a:path>
                </a:pathLst>
              </a:custGeom>
              <a:solidFill>
                <a:srgbClr val="737373"/>
              </a:solidFill>
              <a:ln w="9525">
                <a:noFill/>
                <a:round/>
                <a:headEnd/>
                <a:tailEnd/>
              </a:ln>
            </p:spPr>
            <p:txBody>
              <a:bodyPr/>
              <a:lstStyle/>
              <a:p>
                <a:pPr>
                  <a:defRPr/>
                </a:pPr>
                <a:endParaRPr lang="en-US" dirty="0"/>
              </a:p>
            </p:txBody>
          </p:sp>
          <p:sp>
            <p:nvSpPr>
              <p:cNvPr id="1012" name="Freeform 1269"/>
              <p:cNvSpPr>
                <a:spLocks/>
              </p:cNvSpPr>
              <p:nvPr/>
            </p:nvSpPr>
            <p:spPr bwMode="auto">
              <a:xfrm>
                <a:off x="332" y="105"/>
                <a:ext cx="28" cy="58"/>
              </a:xfrm>
              <a:custGeom>
                <a:avLst/>
                <a:gdLst/>
                <a:ahLst/>
                <a:cxnLst>
                  <a:cxn ang="0">
                    <a:pos x="224" y="203"/>
                  </a:cxn>
                  <a:cxn ang="0">
                    <a:pos x="192" y="307"/>
                  </a:cxn>
                  <a:cxn ang="0">
                    <a:pos x="172" y="426"/>
                  </a:cxn>
                  <a:cxn ang="0">
                    <a:pos x="172" y="523"/>
                  </a:cxn>
                  <a:cxn ang="0">
                    <a:pos x="24" y="379"/>
                  </a:cxn>
                  <a:cxn ang="0">
                    <a:pos x="13" y="315"/>
                  </a:cxn>
                  <a:cxn ang="0">
                    <a:pos x="0" y="198"/>
                  </a:cxn>
                  <a:cxn ang="0">
                    <a:pos x="0" y="85"/>
                  </a:cxn>
                  <a:cxn ang="0">
                    <a:pos x="14" y="0"/>
                  </a:cxn>
                  <a:cxn ang="0">
                    <a:pos x="224" y="203"/>
                  </a:cxn>
                </a:cxnLst>
                <a:rect l="0" t="0" r="r" b="b"/>
                <a:pathLst>
                  <a:path w="224" h="523">
                    <a:moveTo>
                      <a:pt x="224" y="203"/>
                    </a:moveTo>
                    <a:lnTo>
                      <a:pt x="192" y="307"/>
                    </a:lnTo>
                    <a:lnTo>
                      <a:pt x="172" y="426"/>
                    </a:lnTo>
                    <a:lnTo>
                      <a:pt x="172" y="523"/>
                    </a:lnTo>
                    <a:lnTo>
                      <a:pt x="24" y="379"/>
                    </a:lnTo>
                    <a:lnTo>
                      <a:pt x="13" y="315"/>
                    </a:lnTo>
                    <a:lnTo>
                      <a:pt x="0" y="198"/>
                    </a:lnTo>
                    <a:lnTo>
                      <a:pt x="0" y="85"/>
                    </a:lnTo>
                    <a:lnTo>
                      <a:pt x="14" y="0"/>
                    </a:lnTo>
                    <a:lnTo>
                      <a:pt x="224" y="203"/>
                    </a:lnTo>
                    <a:close/>
                  </a:path>
                </a:pathLst>
              </a:custGeom>
              <a:solidFill>
                <a:srgbClr val="8A8A8A"/>
              </a:solidFill>
              <a:ln w="9525">
                <a:noFill/>
                <a:round/>
                <a:headEnd/>
                <a:tailEnd/>
              </a:ln>
            </p:spPr>
            <p:txBody>
              <a:bodyPr/>
              <a:lstStyle/>
              <a:p>
                <a:pPr>
                  <a:defRPr/>
                </a:pPr>
                <a:endParaRPr lang="en-US" dirty="0"/>
              </a:p>
            </p:txBody>
          </p:sp>
          <p:sp>
            <p:nvSpPr>
              <p:cNvPr id="1013" name="Freeform 1270"/>
              <p:cNvSpPr>
                <a:spLocks/>
              </p:cNvSpPr>
              <p:nvPr/>
            </p:nvSpPr>
            <p:spPr bwMode="auto">
              <a:xfrm>
                <a:off x="332" y="88"/>
                <a:ext cx="36" cy="56"/>
              </a:xfrm>
              <a:custGeom>
                <a:avLst/>
                <a:gdLst/>
                <a:ahLst/>
                <a:cxnLst>
                  <a:cxn ang="0">
                    <a:pos x="281" y="222"/>
                  </a:cxn>
                  <a:cxn ang="0">
                    <a:pos x="280" y="224"/>
                  </a:cxn>
                  <a:cxn ang="0">
                    <a:pos x="228" y="335"/>
                  </a:cxn>
                  <a:cxn ang="0">
                    <a:pos x="192" y="454"/>
                  </a:cxn>
                  <a:cxn ang="0">
                    <a:pos x="185" y="498"/>
                  </a:cxn>
                  <a:cxn ang="0">
                    <a:pos x="0" y="319"/>
                  </a:cxn>
                  <a:cxn ang="0">
                    <a:pos x="0" y="232"/>
                  </a:cxn>
                  <a:cxn ang="0">
                    <a:pos x="18" y="119"/>
                  </a:cxn>
                  <a:cxn ang="0">
                    <a:pos x="48" y="13"/>
                  </a:cxn>
                  <a:cxn ang="0">
                    <a:pos x="53" y="0"/>
                  </a:cxn>
                  <a:cxn ang="0">
                    <a:pos x="281" y="222"/>
                  </a:cxn>
                </a:cxnLst>
                <a:rect l="0" t="0" r="r" b="b"/>
                <a:pathLst>
                  <a:path w="281" h="498">
                    <a:moveTo>
                      <a:pt x="281" y="222"/>
                    </a:moveTo>
                    <a:lnTo>
                      <a:pt x="280" y="224"/>
                    </a:lnTo>
                    <a:lnTo>
                      <a:pt x="228" y="335"/>
                    </a:lnTo>
                    <a:lnTo>
                      <a:pt x="192" y="454"/>
                    </a:lnTo>
                    <a:lnTo>
                      <a:pt x="185" y="498"/>
                    </a:lnTo>
                    <a:lnTo>
                      <a:pt x="0" y="319"/>
                    </a:lnTo>
                    <a:lnTo>
                      <a:pt x="0" y="232"/>
                    </a:lnTo>
                    <a:lnTo>
                      <a:pt x="18" y="119"/>
                    </a:lnTo>
                    <a:lnTo>
                      <a:pt x="48" y="13"/>
                    </a:lnTo>
                    <a:lnTo>
                      <a:pt x="53" y="0"/>
                    </a:lnTo>
                    <a:lnTo>
                      <a:pt x="281" y="222"/>
                    </a:lnTo>
                    <a:close/>
                  </a:path>
                </a:pathLst>
              </a:custGeom>
              <a:solidFill>
                <a:srgbClr val="A1A1A1"/>
              </a:solidFill>
              <a:ln w="9525">
                <a:noFill/>
                <a:round/>
                <a:headEnd/>
                <a:tailEnd/>
              </a:ln>
            </p:spPr>
            <p:txBody>
              <a:bodyPr/>
              <a:lstStyle/>
              <a:p>
                <a:pPr>
                  <a:defRPr/>
                </a:pPr>
                <a:endParaRPr lang="en-US" dirty="0"/>
              </a:p>
            </p:txBody>
          </p:sp>
          <p:sp>
            <p:nvSpPr>
              <p:cNvPr id="1014" name="Freeform 1271"/>
              <p:cNvSpPr>
                <a:spLocks/>
              </p:cNvSpPr>
              <p:nvPr/>
            </p:nvSpPr>
            <p:spPr bwMode="auto">
              <a:xfrm>
                <a:off x="334" y="74"/>
                <a:ext cx="42" cy="53"/>
              </a:xfrm>
              <a:custGeom>
                <a:avLst/>
                <a:gdLst/>
                <a:ahLst/>
                <a:cxnLst>
                  <a:cxn ang="0">
                    <a:pos x="342" y="235"/>
                  </a:cxn>
                  <a:cxn ang="0">
                    <a:pos x="334" y="243"/>
                  </a:cxn>
                  <a:cxn ang="0">
                    <a:pos x="266" y="350"/>
                  </a:cxn>
                  <a:cxn ang="0">
                    <a:pos x="214" y="461"/>
                  </a:cxn>
                  <a:cxn ang="0">
                    <a:pos x="210" y="476"/>
                  </a:cxn>
                  <a:cxn ang="0">
                    <a:pos x="0" y="273"/>
                  </a:cxn>
                  <a:cxn ang="0">
                    <a:pos x="4" y="245"/>
                  </a:cxn>
                  <a:cxn ang="0">
                    <a:pos x="34" y="139"/>
                  </a:cxn>
                  <a:cxn ang="0">
                    <a:pos x="79" y="37"/>
                  </a:cxn>
                  <a:cxn ang="0">
                    <a:pos x="100" y="0"/>
                  </a:cxn>
                  <a:cxn ang="0">
                    <a:pos x="342" y="235"/>
                  </a:cxn>
                </a:cxnLst>
                <a:rect l="0" t="0" r="r" b="b"/>
                <a:pathLst>
                  <a:path w="342" h="476">
                    <a:moveTo>
                      <a:pt x="342" y="235"/>
                    </a:moveTo>
                    <a:lnTo>
                      <a:pt x="334" y="243"/>
                    </a:lnTo>
                    <a:lnTo>
                      <a:pt x="266" y="350"/>
                    </a:lnTo>
                    <a:lnTo>
                      <a:pt x="214" y="461"/>
                    </a:lnTo>
                    <a:lnTo>
                      <a:pt x="210" y="476"/>
                    </a:lnTo>
                    <a:lnTo>
                      <a:pt x="0" y="273"/>
                    </a:lnTo>
                    <a:lnTo>
                      <a:pt x="4" y="245"/>
                    </a:lnTo>
                    <a:lnTo>
                      <a:pt x="34" y="139"/>
                    </a:lnTo>
                    <a:lnTo>
                      <a:pt x="79" y="37"/>
                    </a:lnTo>
                    <a:lnTo>
                      <a:pt x="100" y="0"/>
                    </a:lnTo>
                    <a:lnTo>
                      <a:pt x="342" y="235"/>
                    </a:lnTo>
                    <a:close/>
                  </a:path>
                </a:pathLst>
              </a:custGeom>
              <a:solidFill>
                <a:srgbClr val="B8B8B8"/>
              </a:solidFill>
              <a:ln w="9525">
                <a:noFill/>
                <a:round/>
                <a:headEnd/>
                <a:tailEnd/>
              </a:ln>
            </p:spPr>
            <p:txBody>
              <a:bodyPr/>
              <a:lstStyle/>
              <a:p>
                <a:pPr>
                  <a:defRPr/>
                </a:pPr>
                <a:endParaRPr lang="en-US" dirty="0"/>
              </a:p>
            </p:txBody>
          </p:sp>
          <p:sp>
            <p:nvSpPr>
              <p:cNvPr id="1015" name="Freeform 1272"/>
              <p:cNvSpPr>
                <a:spLocks/>
              </p:cNvSpPr>
              <p:nvPr/>
            </p:nvSpPr>
            <p:spPr bwMode="auto">
              <a:xfrm>
                <a:off x="339" y="62"/>
                <a:ext cx="48" cy="51"/>
              </a:xfrm>
              <a:custGeom>
                <a:avLst/>
                <a:gdLst/>
                <a:ahLst/>
                <a:cxnLst>
                  <a:cxn ang="0">
                    <a:pos x="387" y="243"/>
                  </a:cxn>
                  <a:cxn ang="0">
                    <a:pos x="375" y="254"/>
                  </a:cxn>
                  <a:cxn ang="0">
                    <a:pos x="295" y="354"/>
                  </a:cxn>
                  <a:cxn ang="0">
                    <a:pos x="228" y="459"/>
                  </a:cxn>
                  <a:cxn ang="0">
                    <a:pos x="0" y="237"/>
                  </a:cxn>
                  <a:cxn ang="0">
                    <a:pos x="40" y="148"/>
                  </a:cxn>
                  <a:cxn ang="0">
                    <a:pos x="96" y="52"/>
                  </a:cxn>
                  <a:cxn ang="0">
                    <a:pos x="136" y="0"/>
                  </a:cxn>
                  <a:cxn ang="0">
                    <a:pos x="387" y="243"/>
                  </a:cxn>
                </a:cxnLst>
                <a:rect l="0" t="0" r="r" b="b"/>
                <a:pathLst>
                  <a:path w="387" h="459">
                    <a:moveTo>
                      <a:pt x="387" y="243"/>
                    </a:moveTo>
                    <a:lnTo>
                      <a:pt x="375" y="254"/>
                    </a:lnTo>
                    <a:lnTo>
                      <a:pt x="295" y="354"/>
                    </a:lnTo>
                    <a:lnTo>
                      <a:pt x="228" y="459"/>
                    </a:lnTo>
                    <a:lnTo>
                      <a:pt x="0" y="237"/>
                    </a:lnTo>
                    <a:lnTo>
                      <a:pt x="40" y="148"/>
                    </a:lnTo>
                    <a:lnTo>
                      <a:pt x="96" y="52"/>
                    </a:lnTo>
                    <a:lnTo>
                      <a:pt x="136" y="0"/>
                    </a:lnTo>
                    <a:lnTo>
                      <a:pt x="387" y="243"/>
                    </a:lnTo>
                    <a:close/>
                  </a:path>
                </a:pathLst>
              </a:custGeom>
              <a:solidFill>
                <a:srgbClr val="CFCFCF"/>
              </a:solidFill>
              <a:ln w="9525">
                <a:noFill/>
                <a:round/>
                <a:headEnd/>
                <a:tailEnd/>
              </a:ln>
            </p:spPr>
            <p:txBody>
              <a:bodyPr/>
              <a:lstStyle/>
              <a:p>
                <a:pPr>
                  <a:defRPr/>
                </a:pPr>
                <a:endParaRPr lang="en-US" dirty="0"/>
              </a:p>
            </p:txBody>
          </p:sp>
          <p:sp>
            <p:nvSpPr>
              <p:cNvPr id="1016" name="Freeform 1273"/>
              <p:cNvSpPr>
                <a:spLocks/>
              </p:cNvSpPr>
              <p:nvPr/>
            </p:nvSpPr>
            <p:spPr bwMode="auto">
              <a:xfrm>
                <a:off x="346" y="51"/>
                <a:ext cx="52" cy="49"/>
              </a:xfrm>
              <a:custGeom>
                <a:avLst/>
                <a:gdLst/>
                <a:ahLst/>
                <a:cxnLst>
                  <a:cxn ang="0">
                    <a:pos x="421" y="250"/>
                  </a:cxn>
                  <a:cxn ang="0">
                    <a:pos x="406" y="263"/>
                  </a:cxn>
                  <a:cxn ang="0">
                    <a:pos x="314" y="353"/>
                  </a:cxn>
                  <a:cxn ang="0">
                    <a:pos x="242" y="445"/>
                  </a:cxn>
                  <a:cxn ang="0">
                    <a:pos x="0" y="210"/>
                  </a:cxn>
                  <a:cxn ang="0">
                    <a:pos x="35" y="151"/>
                  </a:cxn>
                  <a:cxn ang="0">
                    <a:pos x="103" y="63"/>
                  </a:cxn>
                  <a:cxn ang="0">
                    <a:pos x="165" y="0"/>
                  </a:cxn>
                  <a:cxn ang="0">
                    <a:pos x="421" y="250"/>
                  </a:cxn>
                </a:cxnLst>
                <a:rect l="0" t="0" r="r" b="b"/>
                <a:pathLst>
                  <a:path w="421" h="445">
                    <a:moveTo>
                      <a:pt x="421" y="250"/>
                    </a:moveTo>
                    <a:lnTo>
                      <a:pt x="406" y="263"/>
                    </a:lnTo>
                    <a:lnTo>
                      <a:pt x="314" y="353"/>
                    </a:lnTo>
                    <a:lnTo>
                      <a:pt x="242" y="445"/>
                    </a:lnTo>
                    <a:lnTo>
                      <a:pt x="0" y="210"/>
                    </a:lnTo>
                    <a:lnTo>
                      <a:pt x="35" y="151"/>
                    </a:lnTo>
                    <a:lnTo>
                      <a:pt x="103" y="63"/>
                    </a:lnTo>
                    <a:lnTo>
                      <a:pt x="165" y="0"/>
                    </a:lnTo>
                    <a:lnTo>
                      <a:pt x="421" y="250"/>
                    </a:lnTo>
                    <a:close/>
                  </a:path>
                </a:pathLst>
              </a:custGeom>
              <a:solidFill>
                <a:srgbClr val="E5E5E5"/>
              </a:solidFill>
              <a:ln w="9525">
                <a:noFill/>
                <a:round/>
                <a:headEnd/>
                <a:tailEnd/>
              </a:ln>
            </p:spPr>
            <p:txBody>
              <a:bodyPr/>
              <a:lstStyle/>
              <a:p>
                <a:pPr>
                  <a:defRPr/>
                </a:pPr>
                <a:endParaRPr lang="en-US" dirty="0"/>
              </a:p>
            </p:txBody>
          </p:sp>
          <p:sp>
            <p:nvSpPr>
              <p:cNvPr id="1017" name="Freeform 1274"/>
              <p:cNvSpPr>
                <a:spLocks/>
              </p:cNvSpPr>
              <p:nvPr/>
            </p:nvSpPr>
            <p:spPr bwMode="auto">
              <a:xfrm>
                <a:off x="356" y="42"/>
                <a:ext cx="56" cy="46"/>
              </a:xfrm>
              <a:custGeom>
                <a:avLst/>
                <a:gdLst/>
                <a:ahLst/>
                <a:cxnLst>
                  <a:cxn ang="0">
                    <a:pos x="450" y="249"/>
                  </a:cxn>
                  <a:cxn ang="0">
                    <a:pos x="428" y="264"/>
                  </a:cxn>
                  <a:cxn ang="0">
                    <a:pos x="331" y="345"/>
                  </a:cxn>
                  <a:cxn ang="0">
                    <a:pos x="251" y="424"/>
                  </a:cxn>
                  <a:cxn ang="0">
                    <a:pos x="0" y="181"/>
                  </a:cxn>
                  <a:cxn ang="0">
                    <a:pos x="28" y="145"/>
                  </a:cxn>
                  <a:cxn ang="0">
                    <a:pos x="108" y="64"/>
                  </a:cxn>
                  <a:cxn ang="0">
                    <a:pos x="194" y="0"/>
                  </a:cxn>
                  <a:cxn ang="0">
                    <a:pos x="450" y="249"/>
                  </a:cxn>
                </a:cxnLst>
                <a:rect l="0" t="0" r="r" b="b"/>
                <a:pathLst>
                  <a:path w="450" h="424">
                    <a:moveTo>
                      <a:pt x="450" y="249"/>
                    </a:moveTo>
                    <a:lnTo>
                      <a:pt x="428" y="264"/>
                    </a:lnTo>
                    <a:lnTo>
                      <a:pt x="331" y="345"/>
                    </a:lnTo>
                    <a:lnTo>
                      <a:pt x="251" y="424"/>
                    </a:lnTo>
                    <a:lnTo>
                      <a:pt x="0" y="181"/>
                    </a:lnTo>
                    <a:lnTo>
                      <a:pt x="28" y="145"/>
                    </a:lnTo>
                    <a:lnTo>
                      <a:pt x="108" y="64"/>
                    </a:lnTo>
                    <a:lnTo>
                      <a:pt x="194" y="0"/>
                    </a:lnTo>
                    <a:lnTo>
                      <a:pt x="450" y="249"/>
                    </a:lnTo>
                    <a:close/>
                  </a:path>
                </a:pathLst>
              </a:custGeom>
              <a:solidFill>
                <a:srgbClr val="E8E8E8"/>
              </a:solidFill>
              <a:ln w="9525">
                <a:noFill/>
                <a:round/>
                <a:headEnd/>
                <a:tailEnd/>
              </a:ln>
            </p:spPr>
            <p:txBody>
              <a:bodyPr/>
              <a:lstStyle/>
              <a:p>
                <a:pPr>
                  <a:defRPr/>
                </a:pPr>
                <a:endParaRPr lang="en-US" dirty="0"/>
              </a:p>
            </p:txBody>
          </p:sp>
          <p:sp>
            <p:nvSpPr>
              <p:cNvPr id="1018" name="Freeform 1275"/>
              <p:cNvSpPr>
                <a:spLocks/>
              </p:cNvSpPr>
              <p:nvPr/>
            </p:nvSpPr>
            <p:spPr bwMode="auto">
              <a:xfrm>
                <a:off x="367" y="34"/>
                <a:ext cx="59" cy="45"/>
              </a:xfrm>
              <a:custGeom>
                <a:avLst/>
                <a:gdLst/>
                <a:ahLst/>
                <a:cxnLst>
                  <a:cxn ang="0">
                    <a:pos x="475" y="246"/>
                  </a:cxn>
                  <a:cxn ang="0">
                    <a:pos x="447" y="262"/>
                  </a:cxn>
                  <a:cxn ang="0">
                    <a:pos x="338" y="335"/>
                  </a:cxn>
                  <a:cxn ang="0">
                    <a:pos x="256" y="403"/>
                  </a:cxn>
                  <a:cxn ang="0">
                    <a:pos x="0" y="153"/>
                  </a:cxn>
                  <a:cxn ang="0">
                    <a:pos x="18" y="135"/>
                  </a:cxn>
                  <a:cxn ang="0">
                    <a:pos x="110" y="66"/>
                  </a:cxn>
                  <a:cxn ang="0">
                    <a:pos x="211" y="5"/>
                  </a:cxn>
                  <a:cxn ang="0">
                    <a:pos x="222" y="0"/>
                  </a:cxn>
                  <a:cxn ang="0">
                    <a:pos x="475" y="246"/>
                  </a:cxn>
                </a:cxnLst>
                <a:rect l="0" t="0" r="r" b="b"/>
                <a:pathLst>
                  <a:path w="475" h="403">
                    <a:moveTo>
                      <a:pt x="475" y="246"/>
                    </a:moveTo>
                    <a:lnTo>
                      <a:pt x="447" y="262"/>
                    </a:lnTo>
                    <a:lnTo>
                      <a:pt x="338" y="335"/>
                    </a:lnTo>
                    <a:lnTo>
                      <a:pt x="256" y="403"/>
                    </a:lnTo>
                    <a:lnTo>
                      <a:pt x="0" y="153"/>
                    </a:lnTo>
                    <a:lnTo>
                      <a:pt x="18" y="135"/>
                    </a:lnTo>
                    <a:lnTo>
                      <a:pt x="110" y="66"/>
                    </a:lnTo>
                    <a:lnTo>
                      <a:pt x="211" y="5"/>
                    </a:lnTo>
                    <a:lnTo>
                      <a:pt x="222" y="0"/>
                    </a:lnTo>
                    <a:lnTo>
                      <a:pt x="475" y="246"/>
                    </a:lnTo>
                    <a:close/>
                  </a:path>
                </a:pathLst>
              </a:custGeom>
              <a:solidFill>
                <a:srgbClr val="EBEBEB"/>
              </a:solidFill>
              <a:ln w="9525">
                <a:noFill/>
                <a:round/>
                <a:headEnd/>
                <a:tailEnd/>
              </a:ln>
            </p:spPr>
            <p:txBody>
              <a:bodyPr/>
              <a:lstStyle/>
              <a:p>
                <a:pPr>
                  <a:defRPr/>
                </a:pPr>
                <a:endParaRPr lang="en-US" dirty="0"/>
              </a:p>
            </p:txBody>
          </p:sp>
          <p:sp>
            <p:nvSpPr>
              <p:cNvPr id="1019" name="Freeform 1276"/>
              <p:cNvSpPr>
                <a:spLocks/>
              </p:cNvSpPr>
              <p:nvPr/>
            </p:nvSpPr>
            <p:spPr bwMode="auto">
              <a:xfrm>
                <a:off x="380" y="28"/>
                <a:ext cx="62" cy="41"/>
              </a:xfrm>
              <a:custGeom>
                <a:avLst/>
                <a:gdLst/>
                <a:ahLst/>
                <a:cxnLst>
                  <a:cxn ang="0">
                    <a:pos x="496" y="236"/>
                  </a:cxn>
                  <a:cxn ang="0">
                    <a:pos x="455" y="253"/>
                  </a:cxn>
                  <a:cxn ang="0">
                    <a:pos x="343" y="314"/>
                  </a:cxn>
                  <a:cxn ang="0">
                    <a:pos x="256" y="372"/>
                  </a:cxn>
                  <a:cxn ang="0">
                    <a:pos x="0" y="123"/>
                  </a:cxn>
                  <a:cxn ang="0">
                    <a:pos x="6" y="118"/>
                  </a:cxn>
                  <a:cxn ang="0">
                    <a:pos x="107" y="57"/>
                  </a:cxn>
                  <a:cxn ang="0">
                    <a:pos x="217" y="11"/>
                  </a:cxn>
                  <a:cxn ang="0">
                    <a:pos x="253" y="0"/>
                  </a:cxn>
                  <a:cxn ang="0">
                    <a:pos x="496" y="236"/>
                  </a:cxn>
                </a:cxnLst>
                <a:rect l="0" t="0" r="r" b="b"/>
                <a:pathLst>
                  <a:path w="496" h="372">
                    <a:moveTo>
                      <a:pt x="496" y="236"/>
                    </a:moveTo>
                    <a:lnTo>
                      <a:pt x="455" y="253"/>
                    </a:lnTo>
                    <a:lnTo>
                      <a:pt x="343" y="314"/>
                    </a:lnTo>
                    <a:lnTo>
                      <a:pt x="256" y="372"/>
                    </a:lnTo>
                    <a:lnTo>
                      <a:pt x="0" y="123"/>
                    </a:lnTo>
                    <a:lnTo>
                      <a:pt x="6" y="118"/>
                    </a:lnTo>
                    <a:lnTo>
                      <a:pt x="107" y="57"/>
                    </a:lnTo>
                    <a:lnTo>
                      <a:pt x="217" y="11"/>
                    </a:lnTo>
                    <a:lnTo>
                      <a:pt x="253" y="0"/>
                    </a:lnTo>
                    <a:lnTo>
                      <a:pt x="496" y="236"/>
                    </a:lnTo>
                    <a:close/>
                  </a:path>
                </a:pathLst>
              </a:custGeom>
              <a:solidFill>
                <a:srgbClr val="EDEDED"/>
              </a:solidFill>
              <a:ln w="9525">
                <a:noFill/>
                <a:round/>
                <a:headEnd/>
                <a:tailEnd/>
              </a:ln>
            </p:spPr>
            <p:txBody>
              <a:bodyPr/>
              <a:lstStyle/>
              <a:p>
                <a:pPr>
                  <a:defRPr/>
                </a:pPr>
                <a:endParaRPr lang="en-US" dirty="0"/>
              </a:p>
            </p:txBody>
          </p:sp>
          <p:sp>
            <p:nvSpPr>
              <p:cNvPr id="1020" name="Freeform 1277"/>
              <p:cNvSpPr>
                <a:spLocks/>
              </p:cNvSpPr>
              <p:nvPr/>
            </p:nvSpPr>
            <p:spPr bwMode="auto">
              <a:xfrm>
                <a:off x="394" y="24"/>
                <a:ext cx="65" cy="37"/>
              </a:xfrm>
              <a:custGeom>
                <a:avLst/>
                <a:gdLst/>
                <a:ahLst/>
                <a:cxnLst>
                  <a:cxn ang="0">
                    <a:pos x="519" y="226"/>
                  </a:cxn>
                  <a:cxn ang="0">
                    <a:pos x="453" y="244"/>
                  </a:cxn>
                  <a:cxn ang="0">
                    <a:pos x="337" y="292"/>
                  </a:cxn>
                  <a:cxn ang="0">
                    <a:pos x="253" y="337"/>
                  </a:cxn>
                  <a:cxn ang="0">
                    <a:pos x="0" y="91"/>
                  </a:cxn>
                  <a:cxn ang="0">
                    <a:pos x="99" y="50"/>
                  </a:cxn>
                  <a:cxn ang="0">
                    <a:pos x="217" y="13"/>
                  </a:cxn>
                  <a:cxn ang="0">
                    <a:pos x="287" y="0"/>
                  </a:cxn>
                  <a:cxn ang="0">
                    <a:pos x="519" y="226"/>
                  </a:cxn>
                </a:cxnLst>
                <a:rect l="0" t="0" r="r" b="b"/>
                <a:pathLst>
                  <a:path w="519" h="337">
                    <a:moveTo>
                      <a:pt x="519" y="226"/>
                    </a:moveTo>
                    <a:lnTo>
                      <a:pt x="453" y="244"/>
                    </a:lnTo>
                    <a:lnTo>
                      <a:pt x="337" y="292"/>
                    </a:lnTo>
                    <a:lnTo>
                      <a:pt x="253" y="337"/>
                    </a:lnTo>
                    <a:lnTo>
                      <a:pt x="0" y="91"/>
                    </a:lnTo>
                    <a:lnTo>
                      <a:pt x="99" y="50"/>
                    </a:lnTo>
                    <a:lnTo>
                      <a:pt x="217" y="13"/>
                    </a:lnTo>
                    <a:lnTo>
                      <a:pt x="287" y="0"/>
                    </a:lnTo>
                    <a:lnTo>
                      <a:pt x="519" y="226"/>
                    </a:lnTo>
                    <a:close/>
                  </a:path>
                </a:pathLst>
              </a:custGeom>
              <a:solidFill>
                <a:srgbClr val="F0F0F0"/>
              </a:solidFill>
              <a:ln w="9525">
                <a:noFill/>
                <a:round/>
                <a:headEnd/>
                <a:tailEnd/>
              </a:ln>
            </p:spPr>
            <p:txBody>
              <a:bodyPr/>
              <a:lstStyle/>
              <a:p>
                <a:pPr>
                  <a:defRPr/>
                </a:pPr>
                <a:endParaRPr lang="en-US" dirty="0"/>
              </a:p>
            </p:txBody>
          </p:sp>
          <p:sp>
            <p:nvSpPr>
              <p:cNvPr id="1021" name="Freeform 1278"/>
              <p:cNvSpPr>
                <a:spLocks/>
              </p:cNvSpPr>
              <p:nvPr/>
            </p:nvSpPr>
            <p:spPr bwMode="auto">
              <a:xfrm>
                <a:off x="411" y="22"/>
                <a:ext cx="69" cy="32"/>
              </a:xfrm>
              <a:custGeom>
                <a:avLst/>
                <a:gdLst/>
                <a:ahLst/>
                <a:cxnLst>
                  <a:cxn ang="0">
                    <a:pos x="541" y="210"/>
                  </a:cxn>
                  <a:cxn ang="0">
                    <a:pos x="434" y="226"/>
                  </a:cxn>
                  <a:cxn ang="0">
                    <a:pos x="318" y="259"/>
                  </a:cxn>
                  <a:cxn ang="0">
                    <a:pos x="243" y="290"/>
                  </a:cxn>
                  <a:cxn ang="0">
                    <a:pos x="0" y="54"/>
                  </a:cxn>
                  <a:cxn ang="0">
                    <a:pos x="82" y="28"/>
                  </a:cxn>
                  <a:cxn ang="0">
                    <a:pos x="208" y="7"/>
                  </a:cxn>
                  <a:cxn ang="0">
                    <a:pos x="326" y="0"/>
                  </a:cxn>
                  <a:cxn ang="0">
                    <a:pos x="541" y="210"/>
                  </a:cxn>
                </a:cxnLst>
                <a:rect l="0" t="0" r="r" b="b"/>
                <a:pathLst>
                  <a:path w="541" h="290">
                    <a:moveTo>
                      <a:pt x="541" y="210"/>
                    </a:moveTo>
                    <a:lnTo>
                      <a:pt x="434" y="226"/>
                    </a:lnTo>
                    <a:lnTo>
                      <a:pt x="318" y="259"/>
                    </a:lnTo>
                    <a:lnTo>
                      <a:pt x="243" y="290"/>
                    </a:lnTo>
                    <a:lnTo>
                      <a:pt x="0" y="54"/>
                    </a:lnTo>
                    <a:lnTo>
                      <a:pt x="82" y="28"/>
                    </a:lnTo>
                    <a:lnTo>
                      <a:pt x="208" y="7"/>
                    </a:lnTo>
                    <a:lnTo>
                      <a:pt x="326" y="0"/>
                    </a:lnTo>
                    <a:lnTo>
                      <a:pt x="541" y="210"/>
                    </a:lnTo>
                    <a:close/>
                  </a:path>
                </a:pathLst>
              </a:custGeom>
              <a:solidFill>
                <a:srgbClr val="F2F2F2"/>
              </a:solidFill>
              <a:ln w="9525">
                <a:noFill/>
                <a:round/>
                <a:headEnd/>
                <a:tailEnd/>
              </a:ln>
            </p:spPr>
            <p:txBody>
              <a:bodyPr/>
              <a:lstStyle/>
              <a:p>
                <a:pPr>
                  <a:defRPr/>
                </a:pPr>
                <a:endParaRPr lang="en-US" dirty="0"/>
              </a:p>
            </p:txBody>
          </p:sp>
          <p:sp>
            <p:nvSpPr>
              <p:cNvPr id="1022" name="Freeform 1279"/>
              <p:cNvSpPr>
                <a:spLocks/>
              </p:cNvSpPr>
              <p:nvPr/>
            </p:nvSpPr>
            <p:spPr bwMode="auto">
              <a:xfrm>
                <a:off x="430" y="22"/>
                <a:ext cx="73" cy="27"/>
              </a:xfrm>
              <a:custGeom>
                <a:avLst/>
                <a:gdLst/>
                <a:ahLst/>
                <a:cxnLst>
                  <a:cxn ang="0">
                    <a:pos x="584" y="213"/>
                  </a:cxn>
                  <a:cxn ang="0">
                    <a:pos x="514" y="205"/>
                  </a:cxn>
                  <a:cxn ang="0">
                    <a:pos x="400" y="209"/>
                  </a:cxn>
                  <a:cxn ang="0">
                    <a:pos x="282" y="226"/>
                  </a:cxn>
                  <a:cxn ang="0">
                    <a:pos x="232" y="241"/>
                  </a:cxn>
                  <a:cxn ang="0">
                    <a:pos x="0" y="15"/>
                  </a:cxn>
                  <a:cxn ang="0">
                    <a:pos x="56" y="7"/>
                  </a:cxn>
                  <a:cxn ang="0">
                    <a:pos x="192" y="0"/>
                  </a:cxn>
                  <a:cxn ang="0">
                    <a:pos x="331" y="11"/>
                  </a:cxn>
                  <a:cxn ang="0">
                    <a:pos x="385" y="20"/>
                  </a:cxn>
                  <a:cxn ang="0">
                    <a:pos x="584" y="213"/>
                  </a:cxn>
                </a:cxnLst>
                <a:rect l="0" t="0" r="r" b="b"/>
                <a:pathLst>
                  <a:path w="584" h="241">
                    <a:moveTo>
                      <a:pt x="584" y="213"/>
                    </a:moveTo>
                    <a:lnTo>
                      <a:pt x="514" y="205"/>
                    </a:lnTo>
                    <a:lnTo>
                      <a:pt x="400" y="209"/>
                    </a:lnTo>
                    <a:lnTo>
                      <a:pt x="282" y="226"/>
                    </a:lnTo>
                    <a:lnTo>
                      <a:pt x="232" y="241"/>
                    </a:lnTo>
                    <a:lnTo>
                      <a:pt x="0" y="15"/>
                    </a:lnTo>
                    <a:lnTo>
                      <a:pt x="56" y="7"/>
                    </a:lnTo>
                    <a:lnTo>
                      <a:pt x="192" y="0"/>
                    </a:lnTo>
                    <a:lnTo>
                      <a:pt x="331" y="11"/>
                    </a:lnTo>
                    <a:lnTo>
                      <a:pt x="385" y="20"/>
                    </a:lnTo>
                    <a:lnTo>
                      <a:pt x="584" y="213"/>
                    </a:lnTo>
                    <a:close/>
                  </a:path>
                </a:pathLst>
              </a:custGeom>
              <a:solidFill>
                <a:srgbClr val="F5F5F5"/>
              </a:solidFill>
              <a:ln w="9525">
                <a:noFill/>
                <a:round/>
                <a:headEnd/>
                <a:tailEnd/>
              </a:ln>
            </p:spPr>
            <p:txBody>
              <a:bodyPr/>
              <a:lstStyle/>
              <a:p>
                <a:pPr>
                  <a:defRPr/>
                </a:pPr>
                <a:endParaRPr lang="en-US" dirty="0"/>
              </a:p>
            </p:txBody>
          </p:sp>
          <p:sp>
            <p:nvSpPr>
              <p:cNvPr id="1023" name="Freeform 1280"/>
              <p:cNvSpPr>
                <a:spLocks/>
              </p:cNvSpPr>
              <p:nvPr/>
            </p:nvSpPr>
            <p:spPr bwMode="auto">
              <a:xfrm>
                <a:off x="452" y="22"/>
                <a:ext cx="70" cy="28"/>
              </a:xfrm>
              <a:custGeom>
                <a:avLst/>
                <a:gdLst/>
                <a:ahLst/>
                <a:cxnLst>
                  <a:cxn ang="0">
                    <a:pos x="559" y="251"/>
                  </a:cxn>
                  <a:cxn ang="0">
                    <a:pos x="452" y="220"/>
                  </a:cxn>
                  <a:cxn ang="0">
                    <a:pos x="340" y="205"/>
                  </a:cxn>
                  <a:cxn ang="0">
                    <a:pos x="226" y="209"/>
                  </a:cxn>
                  <a:cxn ang="0">
                    <a:pos x="215" y="210"/>
                  </a:cxn>
                  <a:cxn ang="0">
                    <a:pos x="0" y="0"/>
                  </a:cxn>
                  <a:cxn ang="0">
                    <a:pos x="18" y="0"/>
                  </a:cxn>
                  <a:cxn ang="0">
                    <a:pos x="157" y="11"/>
                  </a:cxn>
                  <a:cxn ang="0">
                    <a:pos x="303" y="38"/>
                  </a:cxn>
                  <a:cxn ang="0">
                    <a:pos x="316" y="51"/>
                  </a:cxn>
                  <a:cxn ang="0">
                    <a:pos x="327" y="63"/>
                  </a:cxn>
                  <a:cxn ang="0">
                    <a:pos x="340" y="73"/>
                  </a:cxn>
                  <a:cxn ang="0">
                    <a:pos x="351" y="86"/>
                  </a:cxn>
                  <a:cxn ang="0">
                    <a:pos x="364" y="96"/>
                  </a:cxn>
                  <a:cxn ang="0">
                    <a:pos x="374" y="105"/>
                  </a:cxn>
                  <a:cxn ang="0">
                    <a:pos x="387" y="117"/>
                  </a:cxn>
                  <a:cxn ang="0">
                    <a:pos x="398" y="128"/>
                  </a:cxn>
                  <a:cxn ang="0">
                    <a:pos x="409" y="136"/>
                  </a:cxn>
                  <a:cxn ang="0">
                    <a:pos x="422" y="147"/>
                  </a:cxn>
                  <a:cxn ang="0">
                    <a:pos x="430" y="153"/>
                  </a:cxn>
                  <a:cxn ang="0">
                    <a:pos x="441" y="163"/>
                  </a:cxn>
                  <a:cxn ang="0">
                    <a:pos x="454" y="174"/>
                  </a:cxn>
                  <a:cxn ang="0">
                    <a:pos x="467" y="182"/>
                  </a:cxn>
                  <a:cxn ang="0">
                    <a:pos x="475" y="192"/>
                  </a:cxn>
                  <a:cxn ang="0">
                    <a:pos x="490" y="201"/>
                  </a:cxn>
                  <a:cxn ang="0">
                    <a:pos x="527" y="230"/>
                  </a:cxn>
                  <a:cxn ang="0">
                    <a:pos x="559" y="251"/>
                  </a:cxn>
                </a:cxnLst>
                <a:rect l="0" t="0" r="r" b="b"/>
                <a:pathLst>
                  <a:path w="559" h="251">
                    <a:moveTo>
                      <a:pt x="559" y="251"/>
                    </a:moveTo>
                    <a:lnTo>
                      <a:pt x="452" y="220"/>
                    </a:lnTo>
                    <a:lnTo>
                      <a:pt x="340" y="205"/>
                    </a:lnTo>
                    <a:lnTo>
                      <a:pt x="226" y="209"/>
                    </a:lnTo>
                    <a:lnTo>
                      <a:pt x="215" y="210"/>
                    </a:lnTo>
                    <a:lnTo>
                      <a:pt x="0" y="0"/>
                    </a:lnTo>
                    <a:lnTo>
                      <a:pt x="18" y="0"/>
                    </a:lnTo>
                    <a:lnTo>
                      <a:pt x="157" y="11"/>
                    </a:lnTo>
                    <a:lnTo>
                      <a:pt x="303" y="38"/>
                    </a:lnTo>
                    <a:lnTo>
                      <a:pt x="316" y="51"/>
                    </a:lnTo>
                    <a:lnTo>
                      <a:pt x="327" y="63"/>
                    </a:lnTo>
                    <a:lnTo>
                      <a:pt x="340" y="73"/>
                    </a:lnTo>
                    <a:lnTo>
                      <a:pt x="351" y="86"/>
                    </a:lnTo>
                    <a:lnTo>
                      <a:pt x="364" y="96"/>
                    </a:lnTo>
                    <a:lnTo>
                      <a:pt x="374" y="105"/>
                    </a:lnTo>
                    <a:lnTo>
                      <a:pt x="387" y="117"/>
                    </a:lnTo>
                    <a:lnTo>
                      <a:pt x="398" y="128"/>
                    </a:lnTo>
                    <a:lnTo>
                      <a:pt x="409" y="136"/>
                    </a:lnTo>
                    <a:lnTo>
                      <a:pt x="422" y="147"/>
                    </a:lnTo>
                    <a:lnTo>
                      <a:pt x="430" y="153"/>
                    </a:lnTo>
                    <a:lnTo>
                      <a:pt x="441" y="163"/>
                    </a:lnTo>
                    <a:lnTo>
                      <a:pt x="454" y="174"/>
                    </a:lnTo>
                    <a:lnTo>
                      <a:pt x="467" y="182"/>
                    </a:lnTo>
                    <a:lnTo>
                      <a:pt x="475" y="192"/>
                    </a:lnTo>
                    <a:lnTo>
                      <a:pt x="490" y="201"/>
                    </a:lnTo>
                    <a:lnTo>
                      <a:pt x="527" y="230"/>
                    </a:lnTo>
                    <a:lnTo>
                      <a:pt x="559" y="251"/>
                    </a:lnTo>
                    <a:close/>
                  </a:path>
                </a:pathLst>
              </a:custGeom>
              <a:solidFill>
                <a:srgbClr val="F7F7F7"/>
              </a:solidFill>
              <a:ln w="9525">
                <a:noFill/>
                <a:round/>
                <a:headEnd/>
                <a:tailEnd/>
              </a:ln>
            </p:spPr>
            <p:txBody>
              <a:bodyPr/>
              <a:lstStyle/>
              <a:p>
                <a:pPr>
                  <a:defRPr/>
                </a:pPr>
                <a:endParaRPr lang="en-US" dirty="0"/>
              </a:p>
            </p:txBody>
          </p:sp>
          <p:sp>
            <p:nvSpPr>
              <p:cNvPr id="1024" name="Freeform 1281"/>
              <p:cNvSpPr>
                <a:spLocks/>
              </p:cNvSpPr>
              <p:nvPr/>
            </p:nvSpPr>
            <p:spPr bwMode="auto">
              <a:xfrm>
                <a:off x="479" y="24"/>
                <a:ext cx="43" cy="26"/>
              </a:xfrm>
              <a:custGeom>
                <a:avLst/>
                <a:gdLst/>
                <a:ahLst/>
                <a:cxnLst>
                  <a:cxn ang="0">
                    <a:pos x="348" y="231"/>
                  </a:cxn>
                  <a:cxn ang="0">
                    <a:pos x="241" y="200"/>
                  </a:cxn>
                  <a:cxn ang="0">
                    <a:pos x="199" y="193"/>
                  </a:cxn>
                  <a:cxn ang="0">
                    <a:pos x="0" y="0"/>
                  </a:cxn>
                  <a:cxn ang="0">
                    <a:pos x="92" y="18"/>
                  </a:cxn>
                  <a:cxn ang="0">
                    <a:pos x="105" y="31"/>
                  </a:cxn>
                  <a:cxn ang="0">
                    <a:pos x="116" y="43"/>
                  </a:cxn>
                  <a:cxn ang="0">
                    <a:pos x="129" y="53"/>
                  </a:cxn>
                  <a:cxn ang="0">
                    <a:pos x="140" y="66"/>
                  </a:cxn>
                  <a:cxn ang="0">
                    <a:pos x="153" y="76"/>
                  </a:cxn>
                  <a:cxn ang="0">
                    <a:pos x="163" y="85"/>
                  </a:cxn>
                  <a:cxn ang="0">
                    <a:pos x="176" y="97"/>
                  </a:cxn>
                  <a:cxn ang="0">
                    <a:pos x="187" y="108"/>
                  </a:cxn>
                  <a:cxn ang="0">
                    <a:pos x="198" y="116"/>
                  </a:cxn>
                  <a:cxn ang="0">
                    <a:pos x="211" y="127"/>
                  </a:cxn>
                  <a:cxn ang="0">
                    <a:pos x="219" y="133"/>
                  </a:cxn>
                  <a:cxn ang="0">
                    <a:pos x="230" y="143"/>
                  </a:cxn>
                  <a:cxn ang="0">
                    <a:pos x="243" y="154"/>
                  </a:cxn>
                  <a:cxn ang="0">
                    <a:pos x="256" y="162"/>
                  </a:cxn>
                  <a:cxn ang="0">
                    <a:pos x="264" y="172"/>
                  </a:cxn>
                  <a:cxn ang="0">
                    <a:pos x="279" y="181"/>
                  </a:cxn>
                  <a:cxn ang="0">
                    <a:pos x="316" y="210"/>
                  </a:cxn>
                  <a:cxn ang="0">
                    <a:pos x="348" y="231"/>
                  </a:cxn>
                </a:cxnLst>
                <a:rect l="0" t="0" r="r" b="b"/>
                <a:pathLst>
                  <a:path w="348" h="231">
                    <a:moveTo>
                      <a:pt x="348" y="231"/>
                    </a:moveTo>
                    <a:lnTo>
                      <a:pt x="241" y="200"/>
                    </a:lnTo>
                    <a:lnTo>
                      <a:pt x="199" y="193"/>
                    </a:lnTo>
                    <a:lnTo>
                      <a:pt x="0" y="0"/>
                    </a:lnTo>
                    <a:lnTo>
                      <a:pt x="92" y="18"/>
                    </a:lnTo>
                    <a:lnTo>
                      <a:pt x="105" y="31"/>
                    </a:lnTo>
                    <a:lnTo>
                      <a:pt x="116" y="43"/>
                    </a:lnTo>
                    <a:lnTo>
                      <a:pt x="129" y="53"/>
                    </a:lnTo>
                    <a:lnTo>
                      <a:pt x="140" y="66"/>
                    </a:lnTo>
                    <a:lnTo>
                      <a:pt x="153" y="76"/>
                    </a:lnTo>
                    <a:lnTo>
                      <a:pt x="163" y="85"/>
                    </a:lnTo>
                    <a:lnTo>
                      <a:pt x="176" y="97"/>
                    </a:lnTo>
                    <a:lnTo>
                      <a:pt x="187" y="108"/>
                    </a:lnTo>
                    <a:lnTo>
                      <a:pt x="198" y="116"/>
                    </a:lnTo>
                    <a:lnTo>
                      <a:pt x="211" y="127"/>
                    </a:lnTo>
                    <a:lnTo>
                      <a:pt x="219" y="133"/>
                    </a:lnTo>
                    <a:lnTo>
                      <a:pt x="230" y="143"/>
                    </a:lnTo>
                    <a:lnTo>
                      <a:pt x="243" y="154"/>
                    </a:lnTo>
                    <a:lnTo>
                      <a:pt x="256" y="162"/>
                    </a:lnTo>
                    <a:lnTo>
                      <a:pt x="264" y="172"/>
                    </a:lnTo>
                    <a:lnTo>
                      <a:pt x="279" y="181"/>
                    </a:lnTo>
                    <a:lnTo>
                      <a:pt x="316" y="210"/>
                    </a:lnTo>
                    <a:lnTo>
                      <a:pt x="348" y="231"/>
                    </a:lnTo>
                    <a:close/>
                  </a:path>
                </a:pathLst>
              </a:custGeom>
              <a:solidFill>
                <a:srgbClr val="FAFAFA"/>
              </a:solidFill>
              <a:ln w="9525">
                <a:noFill/>
                <a:round/>
                <a:headEnd/>
                <a:tailEnd/>
              </a:ln>
            </p:spPr>
            <p:txBody>
              <a:bodyPr/>
              <a:lstStyle/>
              <a:p>
                <a:pPr>
                  <a:defRPr/>
                </a:pPr>
                <a:endParaRPr lang="en-US" dirty="0"/>
              </a:p>
            </p:txBody>
          </p:sp>
          <p:sp>
            <p:nvSpPr>
              <p:cNvPr id="1025" name="Freeform 1282"/>
              <p:cNvSpPr>
                <a:spLocks/>
              </p:cNvSpPr>
              <p:nvPr/>
            </p:nvSpPr>
            <p:spPr bwMode="auto">
              <a:xfrm>
                <a:off x="283" y="155"/>
                <a:ext cx="20" cy="23"/>
              </a:xfrm>
              <a:custGeom>
                <a:avLst/>
                <a:gdLst/>
                <a:ahLst/>
                <a:cxnLst>
                  <a:cxn ang="0">
                    <a:pos x="162" y="156"/>
                  </a:cxn>
                  <a:cxn ang="0">
                    <a:pos x="151" y="166"/>
                  </a:cxn>
                  <a:cxn ang="0">
                    <a:pos x="112" y="191"/>
                  </a:cxn>
                  <a:cxn ang="0">
                    <a:pos x="71" y="207"/>
                  </a:cxn>
                  <a:cxn ang="0">
                    <a:pos x="0" y="0"/>
                  </a:cxn>
                  <a:cxn ang="0">
                    <a:pos x="162" y="156"/>
                  </a:cxn>
                </a:cxnLst>
                <a:rect l="0" t="0" r="r" b="b"/>
                <a:pathLst>
                  <a:path w="162" h="207">
                    <a:moveTo>
                      <a:pt x="162" y="156"/>
                    </a:moveTo>
                    <a:lnTo>
                      <a:pt x="151" y="166"/>
                    </a:lnTo>
                    <a:lnTo>
                      <a:pt x="112" y="191"/>
                    </a:lnTo>
                    <a:lnTo>
                      <a:pt x="71" y="207"/>
                    </a:lnTo>
                    <a:lnTo>
                      <a:pt x="0" y="0"/>
                    </a:lnTo>
                    <a:lnTo>
                      <a:pt x="162" y="156"/>
                    </a:lnTo>
                    <a:close/>
                  </a:path>
                </a:pathLst>
              </a:custGeom>
              <a:solidFill>
                <a:srgbClr val="000000"/>
              </a:solidFill>
              <a:ln w="9525">
                <a:noFill/>
                <a:round/>
                <a:headEnd/>
                <a:tailEnd/>
              </a:ln>
            </p:spPr>
            <p:txBody>
              <a:bodyPr/>
              <a:lstStyle/>
              <a:p>
                <a:pPr>
                  <a:defRPr/>
                </a:pPr>
                <a:endParaRPr lang="en-US" dirty="0"/>
              </a:p>
            </p:txBody>
          </p:sp>
          <p:sp>
            <p:nvSpPr>
              <p:cNvPr id="14" name="Freeform 1283"/>
              <p:cNvSpPr>
                <a:spLocks/>
              </p:cNvSpPr>
              <p:nvPr/>
            </p:nvSpPr>
            <p:spPr bwMode="auto">
              <a:xfrm>
                <a:off x="272" y="128"/>
                <a:ext cx="39" cy="50"/>
              </a:xfrm>
              <a:custGeom>
                <a:avLst/>
                <a:gdLst/>
                <a:ahLst/>
                <a:cxnLst>
                  <a:cxn ang="0">
                    <a:pos x="309" y="301"/>
                  </a:cxn>
                  <a:cxn ang="0">
                    <a:pos x="304" y="318"/>
                  </a:cxn>
                  <a:cxn ang="0">
                    <a:pos x="274" y="368"/>
                  </a:cxn>
                  <a:cxn ang="0">
                    <a:pos x="233" y="406"/>
                  </a:cxn>
                  <a:cxn ang="0">
                    <a:pos x="194" y="431"/>
                  </a:cxn>
                  <a:cxn ang="0">
                    <a:pos x="153" y="447"/>
                  </a:cxn>
                  <a:cxn ang="0">
                    <a:pos x="0" y="0"/>
                  </a:cxn>
                  <a:cxn ang="0">
                    <a:pos x="309" y="301"/>
                  </a:cxn>
                </a:cxnLst>
                <a:rect l="0" t="0" r="r" b="b"/>
                <a:pathLst>
                  <a:path w="309" h="447">
                    <a:moveTo>
                      <a:pt x="309" y="301"/>
                    </a:moveTo>
                    <a:lnTo>
                      <a:pt x="304" y="318"/>
                    </a:lnTo>
                    <a:lnTo>
                      <a:pt x="274" y="368"/>
                    </a:lnTo>
                    <a:lnTo>
                      <a:pt x="233" y="406"/>
                    </a:lnTo>
                    <a:lnTo>
                      <a:pt x="194" y="431"/>
                    </a:lnTo>
                    <a:lnTo>
                      <a:pt x="153" y="447"/>
                    </a:lnTo>
                    <a:lnTo>
                      <a:pt x="0" y="0"/>
                    </a:lnTo>
                    <a:lnTo>
                      <a:pt x="309" y="301"/>
                    </a:lnTo>
                    <a:close/>
                  </a:path>
                </a:pathLst>
              </a:custGeom>
              <a:solidFill>
                <a:srgbClr val="171717"/>
              </a:solidFill>
              <a:ln w="9525">
                <a:noFill/>
                <a:round/>
                <a:headEnd/>
                <a:tailEnd/>
              </a:ln>
            </p:spPr>
            <p:txBody>
              <a:bodyPr/>
              <a:lstStyle/>
              <a:p>
                <a:pPr>
                  <a:defRPr/>
                </a:pPr>
                <a:endParaRPr lang="en-US" dirty="0"/>
              </a:p>
            </p:txBody>
          </p:sp>
          <p:sp>
            <p:nvSpPr>
              <p:cNvPr id="2" name="Freeform 1284"/>
              <p:cNvSpPr>
                <a:spLocks/>
              </p:cNvSpPr>
              <p:nvPr/>
            </p:nvSpPr>
            <p:spPr bwMode="auto">
              <a:xfrm>
                <a:off x="271" y="117"/>
                <a:ext cx="43" cy="55"/>
              </a:xfrm>
              <a:custGeom>
                <a:avLst/>
                <a:gdLst/>
                <a:ahLst/>
                <a:cxnLst>
                  <a:cxn ang="0">
                    <a:pos x="341" y="260"/>
                  </a:cxn>
                  <a:cxn ang="0">
                    <a:pos x="337" y="341"/>
                  </a:cxn>
                  <a:cxn ang="0">
                    <a:pos x="316" y="416"/>
                  </a:cxn>
                  <a:cxn ang="0">
                    <a:pos x="286" y="466"/>
                  </a:cxn>
                  <a:cxn ang="0">
                    <a:pos x="256" y="494"/>
                  </a:cxn>
                  <a:cxn ang="0">
                    <a:pos x="94" y="338"/>
                  </a:cxn>
                  <a:cxn ang="0">
                    <a:pos x="0" y="67"/>
                  </a:cxn>
                  <a:cxn ang="0">
                    <a:pos x="62" y="17"/>
                  </a:cxn>
                  <a:cxn ang="0">
                    <a:pos x="74" y="0"/>
                  </a:cxn>
                  <a:cxn ang="0">
                    <a:pos x="341" y="260"/>
                  </a:cxn>
                </a:cxnLst>
                <a:rect l="0" t="0" r="r" b="b"/>
                <a:pathLst>
                  <a:path w="341" h="494">
                    <a:moveTo>
                      <a:pt x="341" y="260"/>
                    </a:moveTo>
                    <a:lnTo>
                      <a:pt x="337" y="341"/>
                    </a:lnTo>
                    <a:lnTo>
                      <a:pt x="316" y="416"/>
                    </a:lnTo>
                    <a:lnTo>
                      <a:pt x="286" y="466"/>
                    </a:lnTo>
                    <a:lnTo>
                      <a:pt x="256" y="494"/>
                    </a:lnTo>
                    <a:lnTo>
                      <a:pt x="94" y="338"/>
                    </a:lnTo>
                    <a:lnTo>
                      <a:pt x="0" y="67"/>
                    </a:lnTo>
                    <a:lnTo>
                      <a:pt x="62" y="17"/>
                    </a:lnTo>
                    <a:lnTo>
                      <a:pt x="74" y="0"/>
                    </a:lnTo>
                    <a:lnTo>
                      <a:pt x="341" y="260"/>
                    </a:lnTo>
                    <a:close/>
                  </a:path>
                </a:pathLst>
              </a:custGeom>
              <a:solidFill>
                <a:srgbClr val="2E2E2E"/>
              </a:solidFill>
              <a:ln w="9525">
                <a:noFill/>
                <a:round/>
                <a:headEnd/>
                <a:tailEnd/>
              </a:ln>
            </p:spPr>
            <p:txBody>
              <a:bodyPr/>
              <a:lstStyle/>
              <a:p>
                <a:pPr>
                  <a:defRPr/>
                </a:pPr>
                <a:endParaRPr lang="en-US" dirty="0"/>
              </a:p>
            </p:txBody>
          </p:sp>
          <p:sp>
            <p:nvSpPr>
              <p:cNvPr id="15" name="Freeform 1285"/>
              <p:cNvSpPr>
                <a:spLocks/>
              </p:cNvSpPr>
              <p:nvPr/>
            </p:nvSpPr>
            <p:spPr bwMode="auto">
              <a:xfrm>
                <a:off x="271" y="105"/>
                <a:ext cx="43" cy="56"/>
              </a:xfrm>
              <a:custGeom>
                <a:avLst/>
                <a:gdLst/>
                <a:ahLst/>
                <a:cxnLst>
                  <a:cxn ang="0">
                    <a:pos x="320" y="186"/>
                  </a:cxn>
                  <a:cxn ang="0">
                    <a:pos x="324" y="206"/>
                  </a:cxn>
                  <a:cxn ang="0">
                    <a:pos x="341" y="343"/>
                  </a:cxn>
                  <a:cxn ang="0">
                    <a:pos x="337" y="446"/>
                  </a:cxn>
                  <a:cxn ang="0">
                    <a:pos x="321" y="504"/>
                  </a:cxn>
                  <a:cxn ang="0">
                    <a:pos x="12" y="203"/>
                  </a:cxn>
                  <a:cxn ang="0">
                    <a:pos x="0" y="172"/>
                  </a:cxn>
                  <a:cxn ang="0">
                    <a:pos x="62" y="122"/>
                  </a:cxn>
                  <a:cxn ang="0">
                    <a:pos x="101" y="70"/>
                  </a:cxn>
                  <a:cxn ang="0">
                    <a:pos x="127" y="16"/>
                  </a:cxn>
                  <a:cxn ang="0">
                    <a:pos x="129" y="0"/>
                  </a:cxn>
                  <a:cxn ang="0">
                    <a:pos x="320" y="186"/>
                  </a:cxn>
                </a:cxnLst>
                <a:rect l="0" t="0" r="r" b="b"/>
                <a:pathLst>
                  <a:path w="341" h="504">
                    <a:moveTo>
                      <a:pt x="320" y="186"/>
                    </a:moveTo>
                    <a:lnTo>
                      <a:pt x="324" y="206"/>
                    </a:lnTo>
                    <a:lnTo>
                      <a:pt x="341" y="343"/>
                    </a:lnTo>
                    <a:lnTo>
                      <a:pt x="337" y="446"/>
                    </a:lnTo>
                    <a:lnTo>
                      <a:pt x="321" y="504"/>
                    </a:lnTo>
                    <a:lnTo>
                      <a:pt x="12" y="203"/>
                    </a:lnTo>
                    <a:lnTo>
                      <a:pt x="0" y="172"/>
                    </a:lnTo>
                    <a:lnTo>
                      <a:pt x="62" y="122"/>
                    </a:lnTo>
                    <a:lnTo>
                      <a:pt x="101" y="70"/>
                    </a:lnTo>
                    <a:lnTo>
                      <a:pt x="127" y="16"/>
                    </a:lnTo>
                    <a:lnTo>
                      <a:pt x="129" y="0"/>
                    </a:lnTo>
                    <a:lnTo>
                      <a:pt x="320" y="186"/>
                    </a:lnTo>
                    <a:close/>
                  </a:path>
                </a:pathLst>
              </a:custGeom>
              <a:solidFill>
                <a:srgbClr val="454545"/>
              </a:solidFill>
              <a:ln w="9525">
                <a:noFill/>
                <a:round/>
                <a:headEnd/>
                <a:tailEnd/>
              </a:ln>
            </p:spPr>
            <p:txBody>
              <a:bodyPr/>
              <a:lstStyle/>
              <a:p>
                <a:pPr>
                  <a:defRPr/>
                </a:pPr>
                <a:endParaRPr lang="en-US" dirty="0"/>
              </a:p>
            </p:txBody>
          </p:sp>
          <p:sp>
            <p:nvSpPr>
              <p:cNvPr id="3" name="Freeform 1286"/>
              <p:cNvSpPr>
                <a:spLocks/>
              </p:cNvSpPr>
              <p:nvPr/>
            </p:nvSpPr>
            <p:spPr bwMode="auto">
              <a:xfrm>
                <a:off x="280" y="87"/>
                <a:ext cx="34" cy="59"/>
              </a:xfrm>
              <a:custGeom>
                <a:avLst/>
                <a:gdLst/>
                <a:ahLst/>
                <a:cxnLst>
                  <a:cxn ang="0">
                    <a:pos x="192" y="138"/>
                  </a:cxn>
                  <a:cxn ang="0">
                    <a:pos x="203" y="193"/>
                  </a:cxn>
                  <a:cxn ang="0">
                    <a:pos x="250" y="369"/>
                  </a:cxn>
                  <a:cxn ang="0">
                    <a:pos x="267" y="506"/>
                  </a:cxn>
                  <a:cxn ang="0">
                    <a:pos x="267" y="528"/>
                  </a:cxn>
                  <a:cxn ang="0">
                    <a:pos x="0" y="268"/>
                  </a:cxn>
                  <a:cxn ang="0">
                    <a:pos x="27" y="233"/>
                  </a:cxn>
                  <a:cxn ang="0">
                    <a:pos x="53" y="179"/>
                  </a:cxn>
                  <a:cxn ang="0">
                    <a:pos x="61" y="118"/>
                  </a:cxn>
                  <a:cxn ang="0">
                    <a:pos x="57" y="47"/>
                  </a:cxn>
                  <a:cxn ang="0">
                    <a:pos x="51" y="0"/>
                  </a:cxn>
                  <a:cxn ang="0">
                    <a:pos x="192" y="138"/>
                  </a:cxn>
                </a:cxnLst>
                <a:rect l="0" t="0" r="r" b="b"/>
                <a:pathLst>
                  <a:path w="267" h="528">
                    <a:moveTo>
                      <a:pt x="192" y="138"/>
                    </a:moveTo>
                    <a:lnTo>
                      <a:pt x="203" y="193"/>
                    </a:lnTo>
                    <a:lnTo>
                      <a:pt x="250" y="369"/>
                    </a:lnTo>
                    <a:lnTo>
                      <a:pt x="267" y="506"/>
                    </a:lnTo>
                    <a:lnTo>
                      <a:pt x="267" y="528"/>
                    </a:lnTo>
                    <a:lnTo>
                      <a:pt x="0" y="268"/>
                    </a:lnTo>
                    <a:lnTo>
                      <a:pt x="27" y="233"/>
                    </a:lnTo>
                    <a:lnTo>
                      <a:pt x="53" y="179"/>
                    </a:lnTo>
                    <a:lnTo>
                      <a:pt x="61" y="118"/>
                    </a:lnTo>
                    <a:lnTo>
                      <a:pt x="57" y="47"/>
                    </a:lnTo>
                    <a:lnTo>
                      <a:pt x="51" y="0"/>
                    </a:lnTo>
                    <a:lnTo>
                      <a:pt x="192" y="138"/>
                    </a:lnTo>
                    <a:close/>
                  </a:path>
                </a:pathLst>
              </a:custGeom>
              <a:solidFill>
                <a:srgbClr val="5C5C5C"/>
              </a:solidFill>
              <a:ln w="9525">
                <a:noFill/>
                <a:round/>
                <a:headEnd/>
                <a:tailEnd/>
              </a:ln>
            </p:spPr>
            <p:txBody>
              <a:bodyPr/>
              <a:lstStyle/>
              <a:p>
                <a:pPr>
                  <a:defRPr/>
                </a:pPr>
                <a:endParaRPr lang="en-US" dirty="0"/>
              </a:p>
            </p:txBody>
          </p:sp>
          <p:sp>
            <p:nvSpPr>
              <p:cNvPr id="4" name="Freeform 1287"/>
              <p:cNvSpPr>
                <a:spLocks/>
              </p:cNvSpPr>
              <p:nvPr/>
            </p:nvSpPr>
            <p:spPr bwMode="auto">
              <a:xfrm>
                <a:off x="281" y="64"/>
                <a:ext cx="30" cy="62"/>
              </a:xfrm>
              <a:custGeom>
                <a:avLst/>
                <a:gdLst/>
                <a:ahLst/>
                <a:cxnLst>
                  <a:cxn ang="0">
                    <a:pos x="184" y="179"/>
                  </a:cxn>
                  <a:cxn ang="0">
                    <a:pos x="176" y="233"/>
                  </a:cxn>
                  <a:cxn ang="0">
                    <a:pos x="183" y="317"/>
                  </a:cxn>
                  <a:cxn ang="0">
                    <a:pos x="200" y="398"/>
                  </a:cxn>
                  <a:cxn ang="0">
                    <a:pos x="243" y="554"/>
                  </a:cxn>
                  <a:cxn ang="0">
                    <a:pos x="52" y="368"/>
                  </a:cxn>
                  <a:cxn ang="0">
                    <a:pos x="58" y="323"/>
                  </a:cxn>
                  <a:cxn ang="0">
                    <a:pos x="54" y="252"/>
                  </a:cxn>
                  <a:cxn ang="0">
                    <a:pos x="43" y="177"/>
                  </a:cxn>
                  <a:cxn ang="0">
                    <a:pos x="24" y="93"/>
                  </a:cxn>
                  <a:cxn ang="0">
                    <a:pos x="0" y="0"/>
                  </a:cxn>
                  <a:cxn ang="0">
                    <a:pos x="184" y="179"/>
                  </a:cxn>
                </a:cxnLst>
                <a:rect l="0" t="0" r="r" b="b"/>
                <a:pathLst>
                  <a:path w="243" h="554">
                    <a:moveTo>
                      <a:pt x="184" y="179"/>
                    </a:moveTo>
                    <a:lnTo>
                      <a:pt x="176" y="233"/>
                    </a:lnTo>
                    <a:lnTo>
                      <a:pt x="183" y="317"/>
                    </a:lnTo>
                    <a:lnTo>
                      <a:pt x="200" y="398"/>
                    </a:lnTo>
                    <a:lnTo>
                      <a:pt x="243" y="554"/>
                    </a:lnTo>
                    <a:lnTo>
                      <a:pt x="52" y="368"/>
                    </a:lnTo>
                    <a:lnTo>
                      <a:pt x="58" y="323"/>
                    </a:lnTo>
                    <a:lnTo>
                      <a:pt x="54" y="252"/>
                    </a:lnTo>
                    <a:lnTo>
                      <a:pt x="43" y="177"/>
                    </a:lnTo>
                    <a:lnTo>
                      <a:pt x="24" y="93"/>
                    </a:lnTo>
                    <a:lnTo>
                      <a:pt x="0" y="0"/>
                    </a:lnTo>
                    <a:lnTo>
                      <a:pt x="184" y="179"/>
                    </a:lnTo>
                    <a:close/>
                  </a:path>
                </a:pathLst>
              </a:custGeom>
              <a:solidFill>
                <a:srgbClr val="737373"/>
              </a:solidFill>
              <a:ln w="9525">
                <a:noFill/>
                <a:round/>
                <a:headEnd/>
                <a:tailEnd/>
              </a:ln>
            </p:spPr>
            <p:txBody>
              <a:bodyPr/>
              <a:lstStyle/>
              <a:p>
                <a:pPr>
                  <a:defRPr/>
                </a:pPr>
                <a:endParaRPr lang="en-US" dirty="0"/>
              </a:p>
            </p:txBody>
          </p:sp>
          <p:sp>
            <p:nvSpPr>
              <p:cNvPr id="16" name="Freeform 1288"/>
              <p:cNvSpPr>
                <a:spLocks/>
              </p:cNvSpPr>
              <p:nvPr/>
            </p:nvSpPr>
            <p:spPr bwMode="auto">
              <a:xfrm>
                <a:off x="280" y="47"/>
                <a:ext cx="27" cy="56"/>
              </a:xfrm>
              <a:custGeom>
                <a:avLst/>
                <a:gdLst/>
                <a:ahLst/>
                <a:cxnLst>
                  <a:cxn ang="0">
                    <a:pos x="221" y="202"/>
                  </a:cxn>
                  <a:cxn ang="0">
                    <a:pos x="217" y="212"/>
                  </a:cxn>
                  <a:cxn ang="0">
                    <a:pos x="195" y="300"/>
                  </a:cxn>
                  <a:cxn ang="0">
                    <a:pos x="184" y="387"/>
                  </a:cxn>
                  <a:cxn ang="0">
                    <a:pos x="191" y="471"/>
                  </a:cxn>
                  <a:cxn ang="0">
                    <a:pos x="197" y="497"/>
                  </a:cxn>
                  <a:cxn ang="0">
                    <a:pos x="56" y="359"/>
                  </a:cxn>
                  <a:cxn ang="0">
                    <a:pos x="51" y="331"/>
                  </a:cxn>
                  <a:cxn ang="0">
                    <a:pos x="32" y="247"/>
                  </a:cxn>
                  <a:cxn ang="0">
                    <a:pos x="8" y="155"/>
                  </a:cxn>
                  <a:cxn ang="0">
                    <a:pos x="0" y="80"/>
                  </a:cxn>
                  <a:cxn ang="0">
                    <a:pos x="13" y="0"/>
                  </a:cxn>
                  <a:cxn ang="0">
                    <a:pos x="221" y="202"/>
                  </a:cxn>
                </a:cxnLst>
                <a:rect l="0" t="0" r="r" b="b"/>
                <a:pathLst>
                  <a:path w="221" h="497">
                    <a:moveTo>
                      <a:pt x="221" y="202"/>
                    </a:moveTo>
                    <a:lnTo>
                      <a:pt x="217" y="212"/>
                    </a:lnTo>
                    <a:lnTo>
                      <a:pt x="195" y="300"/>
                    </a:lnTo>
                    <a:lnTo>
                      <a:pt x="184" y="387"/>
                    </a:lnTo>
                    <a:lnTo>
                      <a:pt x="191" y="471"/>
                    </a:lnTo>
                    <a:lnTo>
                      <a:pt x="197" y="497"/>
                    </a:lnTo>
                    <a:lnTo>
                      <a:pt x="56" y="359"/>
                    </a:lnTo>
                    <a:lnTo>
                      <a:pt x="51" y="331"/>
                    </a:lnTo>
                    <a:lnTo>
                      <a:pt x="32" y="247"/>
                    </a:lnTo>
                    <a:lnTo>
                      <a:pt x="8" y="155"/>
                    </a:lnTo>
                    <a:lnTo>
                      <a:pt x="0" y="80"/>
                    </a:lnTo>
                    <a:lnTo>
                      <a:pt x="13" y="0"/>
                    </a:lnTo>
                    <a:lnTo>
                      <a:pt x="221" y="202"/>
                    </a:lnTo>
                    <a:close/>
                  </a:path>
                </a:pathLst>
              </a:custGeom>
              <a:solidFill>
                <a:srgbClr val="8A8A8A"/>
              </a:solidFill>
              <a:ln w="9525">
                <a:noFill/>
                <a:round/>
                <a:headEnd/>
                <a:tailEnd/>
              </a:ln>
            </p:spPr>
            <p:txBody>
              <a:bodyPr/>
              <a:lstStyle/>
              <a:p>
                <a:pPr>
                  <a:defRPr/>
                </a:pPr>
                <a:endParaRPr lang="en-US" dirty="0"/>
              </a:p>
            </p:txBody>
          </p:sp>
          <p:sp>
            <p:nvSpPr>
              <p:cNvPr id="17" name="Freeform 1289"/>
              <p:cNvSpPr>
                <a:spLocks/>
              </p:cNvSpPr>
              <p:nvPr/>
            </p:nvSpPr>
            <p:spPr bwMode="auto">
              <a:xfrm>
                <a:off x="280" y="34"/>
                <a:ext cx="34" cy="50"/>
              </a:xfrm>
              <a:custGeom>
                <a:avLst/>
                <a:gdLst/>
                <a:ahLst/>
                <a:cxnLst>
                  <a:cxn ang="0">
                    <a:pos x="271" y="210"/>
                  </a:cxn>
                  <a:cxn ang="0">
                    <a:pos x="253" y="241"/>
                  </a:cxn>
                  <a:cxn ang="0">
                    <a:pos x="217" y="329"/>
                  </a:cxn>
                  <a:cxn ang="0">
                    <a:pos x="195" y="417"/>
                  </a:cxn>
                  <a:cxn ang="0">
                    <a:pos x="192" y="450"/>
                  </a:cxn>
                  <a:cxn ang="0">
                    <a:pos x="8" y="272"/>
                  </a:cxn>
                  <a:cxn ang="0">
                    <a:pos x="0" y="197"/>
                  </a:cxn>
                  <a:cxn ang="0">
                    <a:pos x="13" y="112"/>
                  </a:cxn>
                  <a:cxn ang="0">
                    <a:pos x="43" y="22"/>
                  </a:cxn>
                  <a:cxn ang="0">
                    <a:pos x="56" y="0"/>
                  </a:cxn>
                  <a:cxn ang="0">
                    <a:pos x="271" y="210"/>
                  </a:cxn>
                </a:cxnLst>
                <a:rect l="0" t="0" r="r" b="b"/>
                <a:pathLst>
                  <a:path w="271" h="450">
                    <a:moveTo>
                      <a:pt x="271" y="210"/>
                    </a:moveTo>
                    <a:lnTo>
                      <a:pt x="253" y="241"/>
                    </a:lnTo>
                    <a:lnTo>
                      <a:pt x="217" y="329"/>
                    </a:lnTo>
                    <a:lnTo>
                      <a:pt x="195" y="417"/>
                    </a:lnTo>
                    <a:lnTo>
                      <a:pt x="192" y="450"/>
                    </a:lnTo>
                    <a:lnTo>
                      <a:pt x="8" y="272"/>
                    </a:lnTo>
                    <a:lnTo>
                      <a:pt x="0" y="197"/>
                    </a:lnTo>
                    <a:lnTo>
                      <a:pt x="13" y="112"/>
                    </a:lnTo>
                    <a:lnTo>
                      <a:pt x="43" y="22"/>
                    </a:lnTo>
                    <a:lnTo>
                      <a:pt x="56" y="0"/>
                    </a:lnTo>
                    <a:lnTo>
                      <a:pt x="271" y="210"/>
                    </a:lnTo>
                    <a:close/>
                  </a:path>
                </a:pathLst>
              </a:custGeom>
              <a:solidFill>
                <a:srgbClr val="A1A1A1"/>
              </a:solidFill>
              <a:ln w="9525">
                <a:noFill/>
                <a:round/>
                <a:headEnd/>
                <a:tailEnd/>
              </a:ln>
            </p:spPr>
            <p:txBody>
              <a:bodyPr/>
              <a:lstStyle/>
              <a:p>
                <a:pPr>
                  <a:defRPr/>
                </a:pPr>
                <a:endParaRPr lang="en-US" dirty="0"/>
              </a:p>
            </p:txBody>
          </p:sp>
          <p:sp>
            <p:nvSpPr>
              <p:cNvPr id="5" name="Freeform 1290"/>
              <p:cNvSpPr>
                <a:spLocks/>
              </p:cNvSpPr>
              <p:nvPr/>
            </p:nvSpPr>
            <p:spPr bwMode="auto">
              <a:xfrm>
                <a:off x="281" y="23"/>
                <a:ext cx="40" cy="47"/>
              </a:xfrm>
              <a:custGeom>
                <a:avLst/>
                <a:gdLst/>
                <a:ahLst/>
                <a:cxnLst>
                  <a:cxn ang="0">
                    <a:pos x="322" y="209"/>
                  </a:cxn>
                  <a:cxn ang="0">
                    <a:pos x="290" y="254"/>
                  </a:cxn>
                  <a:cxn ang="0">
                    <a:pos x="240" y="339"/>
                  </a:cxn>
                  <a:cxn ang="0">
                    <a:pos x="208" y="417"/>
                  </a:cxn>
                  <a:cxn ang="0">
                    <a:pos x="0" y="215"/>
                  </a:cxn>
                  <a:cxn ang="0">
                    <a:pos x="0" y="210"/>
                  </a:cxn>
                  <a:cxn ang="0">
                    <a:pos x="30" y="120"/>
                  </a:cxn>
                  <a:cxn ang="0">
                    <a:pos x="79" y="32"/>
                  </a:cxn>
                  <a:cxn ang="0">
                    <a:pos x="107" y="0"/>
                  </a:cxn>
                  <a:cxn ang="0">
                    <a:pos x="322" y="209"/>
                  </a:cxn>
                </a:cxnLst>
                <a:rect l="0" t="0" r="r" b="b"/>
                <a:pathLst>
                  <a:path w="322" h="417">
                    <a:moveTo>
                      <a:pt x="322" y="209"/>
                    </a:moveTo>
                    <a:lnTo>
                      <a:pt x="290" y="254"/>
                    </a:lnTo>
                    <a:lnTo>
                      <a:pt x="240" y="339"/>
                    </a:lnTo>
                    <a:lnTo>
                      <a:pt x="208" y="417"/>
                    </a:lnTo>
                    <a:lnTo>
                      <a:pt x="0" y="215"/>
                    </a:lnTo>
                    <a:lnTo>
                      <a:pt x="0" y="210"/>
                    </a:lnTo>
                    <a:lnTo>
                      <a:pt x="30" y="120"/>
                    </a:lnTo>
                    <a:lnTo>
                      <a:pt x="79" y="32"/>
                    </a:lnTo>
                    <a:lnTo>
                      <a:pt x="107" y="0"/>
                    </a:lnTo>
                    <a:lnTo>
                      <a:pt x="322" y="209"/>
                    </a:lnTo>
                    <a:close/>
                  </a:path>
                </a:pathLst>
              </a:custGeom>
              <a:solidFill>
                <a:srgbClr val="B8B8B8"/>
              </a:solidFill>
              <a:ln w="9525">
                <a:noFill/>
                <a:round/>
                <a:headEnd/>
                <a:tailEnd/>
              </a:ln>
            </p:spPr>
            <p:txBody>
              <a:bodyPr/>
              <a:lstStyle/>
              <a:p>
                <a:pPr>
                  <a:defRPr/>
                </a:pPr>
                <a:endParaRPr lang="en-US" dirty="0"/>
              </a:p>
            </p:txBody>
          </p:sp>
          <p:sp>
            <p:nvSpPr>
              <p:cNvPr id="6" name="Freeform 1291"/>
              <p:cNvSpPr>
                <a:spLocks/>
              </p:cNvSpPr>
              <p:nvPr/>
            </p:nvSpPr>
            <p:spPr bwMode="auto">
              <a:xfrm>
                <a:off x="287" y="14"/>
                <a:ext cx="44" cy="44"/>
              </a:xfrm>
              <a:custGeom>
                <a:avLst/>
                <a:gdLst/>
                <a:ahLst/>
                <a:cxnLst>
                  <a:cxn ang="0">
                    <a:pos x="354" y="204"/>
                  </a:cxn>
                  <a:cxn ang="0">
                    <a:pos x="309" y="249"/>
                  </a:cxn>
                  <a:cxn ang="0">
                    <a:pos x="247" y="335"/>
                  </a:cxn>
                  <a:cxn ang="0">
                    <a:pos x="215" y="389"/>
                  </a:cxn>
                  <a:cxn ang="0">
                    <a:pos x="0" y="179"/>
                  </a:cxn>
                  <a:cxn ang="0">
                    <a:pos x="36" y="113"/>
                  </a:cxn>
                  <a:cxn ang="0">
                    <a:pos x="105" y="34"/>
                  </a:cxn>
                  <a:cxn ang="0">
                    <a:pos x="145" y="0"/>
                  </a:cxn>
                  <a:cxn ang="0">
                    <a:pos x="354" y="204"/>
                  </a:cxn>
                </a:cxnLst>
                <a:rect l="0" t="0" r="r" b="b"/>
                <a:pathLst>
                  <a:path w="354" h="389">
                    <a:moveTo>
                      <a:pt x="354" y="204"/>
                    </a:moveTo>
                    <a:lnTo>
                      <a:pt x="309" y="249"/>
                    </a:lnTo>
                    <a:lnTo>
                      <a:pt x="247" y="335"/>
                    </a:lnTo>
                    <a:lnTo>
                      <a:pt x="215" y="389"/>
                    </a:lnTo>
                    <a:lnTo>
                      <a:pt x="0" y="179"/>
                    </a:lnTo>
                    <a:lnTo>
                      <a:pt x="36" y="113"/>
                    </a:lnTo>
                    <a:lnTo>
                      <a:pt x="105" y="34"/>
                    </a:lnTo>
                    <a:lnTo>
                      <a:pt x="145" y="0"/>
                    </a:lnTo>
                    <a:lnTo>
                      <a:pt x="354" y="204"/>
                    </a:lnTo>
                    <a:close/>
                  </a:path>
                </a:pathLst>
              </a:custGeom>
              <a:solidFill>
                <a:srgbClr val="CFCFCF"/>
              </a:solidFill>
              <a:ln w="9525">
                <a:noFill/>
                <a:round/>
                <a:headEnd/>
                <a:tailEnd/>
              </a:ln>
            </p:spPr>
            <p:txBody>
              <a:bodyPr/>
              <a:lstStyle/>
              <a:p>
                <a:pPr>
                  <a:defRPr/>
                </a:pPr>
                <a:endParaRPr lang="en-US" dirty="0"/>
              </a:p>
            </p:txBody>
          </p:sp>
          <p:sp>
            <p:nvSpPr>
              <p:cNvPr id="7" name="Freeform 1292"/>
              <p:cNvSpPr>
                <a:spLocks/>
              </p:cNvSpPr>
              <p:nvPr/>
            </p:nvSpPr>
            <p:spPr bwMode="auto">
              <a:xfrm>
                <a:off x="295" y="8"/>
                <a:ext cx="47" cy="39"/>
              </a:xfrm>
              <a:custGeom>
                <a:avLst/>
                <a:gdLst/>
                <a:ahLst/>
                <a:cxnLst>
                  <a:cxn ang="0">
                    <a:pos x="376" y="188"/>
                  </a:cxn>
                  <a:cxn ang="0">
                    <a:pos x="320" y="233"/>
                  </a:cxn>
                  <a:cxn ang="0">
                    <a:pos x="245" y="308"/>
                  </a:cxn>
                  <a:cxn ang="0">
                    <a:pos x="215" y="349"/>
                  </a:cxn>
                  <a:cxn ang="0">
                    <a:pos x="0" y="140"/>
                  </a:cxn>
                  <a:cxn ang="0">
                    <a:pos x="41" y="93"/>
                  </a:cxn>
                  <a:cxn ang="0">
                    <a:pos x="122" y="26"/>
                  </a:cxn>
                  <a:cxn ang="0">
                    <a:pos x="183" y="0"/>
                  </a:cxn>
                  <a:cxn ang="0">
                    <a:pos x="376" y="188"/>
                  </a:cxn>
                </a:cxnLst>
                <a:rect l="0" t="0" r="r" b="b"/>
                <a:pathLst>
                  <a:path w="376" h="349">
                    <a:moveTo>
                      <a:pt x="376" y="188"/>
                    </a:moveTo>
                    <a:lnTo>
                      <a:pt x="320" y="233"/>
                    </a:lnTo>
                    <a:lnTo>
                      <a:pt x="245" y="308"/>
                    </a:lnTo>
                    <a:lnTo>
                      <a:pt x="215" y="349"/>
                    </a:lnTo>
                    <a:lnTo>
                      <a:pt x="0" y="140"/>
                    </a:lnTo>
                    <a:lnTo>
                      <a:pt x="41" y="93"/>
                    </a:lnTo>
                    <a:lnTo>
                      <a:pt x="122" y="26"/>
                    </a:lnTo>
                    <a:lnTo>
                      <a:pt x="183" y="0"/>
                    </a:lnTo>
                    <a:lnTo>
                      <a:pt x="376" y="188"/>
                    </a:lnTo>
                    <a:close/>
                  </a:path>
                </a:pathLst>
              </a:custGeom>
              <a:solidFill>
                <a:srgbClr val="E5E5E5"/>
              </a:solidFill>
              <a:ln w="9525">
                <a:noFill/>
                <a:round/>
                <a:headEnd/>
                <a:tailEnd/>
              </a:ln>
            </p:spPr>
            <p:txBody>
              <a:bodyPr/>
              <a:lstStyle/>
              <a:p>
                <a:pPr>
                  <a:defRPr/>
                </a:pPr>
                <a:endParaRPr lang="en-US" dirty="0"/>
              </a:p>
            </p:txBody>
          </p:sp>
        </p:grpSp>
        <p:sp>
          <p:nvSpPr>
            <p:cNvPr id="710" name="Freeform 1293"/>
            <p:cNvSpPr>
              <a:spLocks/>
            </p:cNvSpPr>
            <p:nvPr/>
          </p:nvSpPr>
          <p:spPr bwMode="auto">
            <a:xfrm>
              <a:off x="305" y="4"/>
              <a:ext cx="49" cy="33"/>
            </a:xfrm>
            <a:custGeom>
              <a:avLst/>
              <a:gdLst/>
              <a:ahLst/>
              <a:cxnLst>
                <a:cxn ang="0">
                  <a:pos x="391" y="155"/>
                </a:cxn>
                <a:cxn ang="0">
                  <a:pos x="329" y="192"/>
                </a:cxn>
                <a:cxn ang="0">
                  <a:pos x="239" y="265"/>
                </a:cxn>
                <a:cxn ang="0">
                  <a:pos x="209" y="295"/>
                </a:cxn>
                <a:cxn ang="0">
                  <a:pos x="0" y="91"/>
                </a:cxn>
                <a:cxn ang="0">
                  <a:pos x="41" y="58"/>
                </a:cxn>
                <a:cxn ang="0">
                  <a:pos x="142" y="14"/>
                </a:cxn>
                <a:cxn ang="0">
                  <a:pos x="231" y="0"/>
                </a:cxn>
                <a:cxn ang="0">
                  <a:pos x="391" y="155"/>
                </a:cxn>
              </a:cxnLst>
              <a:rect l="0" t="0" r="r" b="b"/>
              <a:pathLst>
                <a:path w="391" h="295">
                  <a:moveTo>
                    <a:pt x="391" y="155"/>
                  </a:moveTo>
                  <a:lnTo>
                    <a:pt x="329" y="192"/>
                  </a:lnTo>
                  <a:lnTo>
                    <a:pt x="239" y="265"/>
                  </a:lnTo>
                  <a:lnTo>
                    <a:pt x="209" y="295"/>
                  </a:lnTo>
                  <a:lnTo>
                    <a:pt x="0" y="91"/>
                  </a:lnTo>
                  <a:lnTo>
                    <a:pt x="41" y="58"/>
                  </a:lnTo>
                  <a:lnTo>
                    <a:pt x="142" y="14"/>
                  </a:lnTo>
                  <a:lnTo>
                    <a:pt x="231" y="0"/>
                  </a:lnTo>
                  <a:lnTo>
                    <a:pt x="391" y="155"/>
                  </a:lnTo>
                  <a:close/>
                </a:path>
              </a:pathLst>
            </a:custGeom>
            <a:solidFill>
              <a:srgbClr val="E8E8E8"/>
            </a:solidFill>
            <a:ln w="9525">
              <a:noFill/>
              <a:round/>
              <a:headEnd/>
              <a:tailEnd/>
            </a:ln>
          </p:spPr>
          <p:txBody>
            <a:bodyPr/>
            <a:lstStyle/>
            <a:p>
              <a:pPr>
                <a:defRPr/>
              </a:pPr>
              <a:endParaRPr lang="en-US" dirty="0"/>
            </a:p>
          </p:txBody>
        </p:sp>
        <p:sp>
          <p:nvSpPr>
            <p:cNvPr id="711" name="Freeform 1294"/>
            <p:cNvSpPr>
              <a:spLocks/>
            </p:cNvSpPr>
            <p:nvPr/>
          </p:nvSpPr>
          <p:spPr bwMode="auto">
            <a:xfrm>
              <a:off x="317" y="4"/>
              <a:ext cx="50" cy="25"/>
            </a:xfrm>
            <a:custGeom>
              <a:avLst/>
              <a:gdLst/>
              <a:ahLst/>
              <a:cxnLst>
                <a:cxn ang="0">
                  <a:pos x="398" y="107"/>
                </a:cxn>
                <a:cxn ang="0">
                  <a:pos x="332" y="136"/>
                </a:cxn>
                <a:cxn ang="0">
                  <a:pos x="227" y="197"/>
                </a:cxn>
                <a:cxn ang="0">
                  <a:pos x="193" y="225"/>
                </a:cxn>
                <a:cxn ang="0">
                  <a:pos x="0" y="37"/>
                </a:cxn>
                <a:cxn ang="0">
                  <a:pos x="40" y="19"/>
                </a:cxn>
                <a:cxn ang="0">
                  <a:pos x="156" y="0"/>
                </a:cxn>
                <a:cxn ang="0">
                  <a:pos x="288" y="0"/>
                </a:cxn>
                <a:cxn ang="0">
                  <a:pos x="398" y="107"/>
                </a:cxn>
              </a:cxnLst>
              <a:rect l="0" t="0" r="r" b="b"/>
              <a:pathLst>
                <a:path w="398" h="225">
                  <a:moveTo>
                    <a:pt x="398" y="107"/>
                  </a:moveTo>
                  <a:lnTo>
                    <a:pt x="332" y="136"/>
                  </a:lnTo>
                  <a:lnTo>
                    <a:pt x="227" y="197"/>
                  </a:lnTo>
                  <a:lnTo>
                    <a:pt x="193" y="225"/>
                  </a:lnTo>
                  <a:lnTo>
                    <a:pt x="0" y="37"/>
                  </a:lnTo>
                  <a:lnTo>
                    <a:pt x="40" y="19"/>
                  </a:lnTo>
                  <a:lnTo>
                    <a:pt x="156" y="0"/>
                  </a:lnTo>
                  <a:lnTo>
                    <a:pt x="288" y="0"/>
                  </a:lnTo>
                  <a:lnTo>
                    <a:pt x="398" y="107"/>
                  </a:lnTo>
                  <a:close/>
                </a:path>
              </a:pathLst>
            </a:custGeom>
            <a:solidFill>
              <a:srgbClr val="EBEBEB"/>
            </a:solidFill>
            <a:ln w="9525">
              <a:noFill/>
              <a:round/>
              <a:headEnd/>
              <a:tailEnd/>
            </a:ln>
          </p:spPr>
          <p:txBody>
            <a:bodyPr/>
            <a:lstStyle/>
            <a:p>
              <a:pPr>
                <a:defRPr/>
              </a:pPr>
              <a:endParaRPr lang="en-US" dirty="0"/>
            </a:p>
          </p:txBody>
        </p:sp>
        <p:sp>
          <p:nvSpPr>
            <p:cNvPr id="712" name="Freeform 1295"/>
            <p:cNvSpPr>
              <a:spLocks/>
            </p:cNvSpPr>
            <p:nvPr/>
          </p:nvSpPr>
          <p:spPr bwMode="auto">
            <a:xfrm>
              <a:off x="334" y="4"/>
              <a:ext cx="48" cy="18"/>
            </a:xfrm>
            <a:custGeom>
              <a:avLst/>
              <a:gdLst/>
              <a:ahLst/>
              <a:cxnLst>
                <a:cxn ang="0">
                  <a:pos x="388" y="64"/>
                </a:cxn>
                <a:cxn ang="0">
                  <a:pos x="322" y="84"/>
                </a:cxn>
                <a:cxn ang="0">
                  <a:pos x="203" y="136"/>
                </a:cxn>
                <a:cxn ang="0">
                  <a:pos x="160" y="160"/>
                </a:cxn>
                <a:cxn ang="0">
                  <a:pos x="0" y="5"/>
                </a:cxn>
                <a:cxn ang="0">
                  <a:pos x="27" y="0"/>
                </a:cxn>
                <a:cxn ang="0">
                  <a:pos x="323" y="0"/>
                </a:cxn>
                <a:cxn ang="0">
                  <a:pos x="388" y="64"/>
                </a:cxn>
              </a:cxnLst>
              <a:rect l="0" t="0" r="r" b="b"/>
              <a:pathLst>
                <a:path w="388" h="160">
                  <a:moveTo>
                    <a:pt x="388" y="64"/>
                  </a:moveTo>
                  <a:lnTo>
                    <a:pt x="322" y="84"/>
                  </a:lnTo>
                  <a:lnTo>
                    <a:pt x="203" y="136"/>
                  </a:lnTo>
                  <a:lnTo>
                    <a:pt x="160" y="160"/>
                  </a:lnTo>
                  <a:lnTo>
                    <a:pt x="0" y="5"/>
                  </a:lnTo>
                  <a:lnTo>
                    <a:pt x="27" y="0"/>
                  </a:lnTo>
                  <a:lnTo>
                    <a:pt x="323" y="0"/>
                  </a:lnTo>
                  <a:lnTo>
                    <a:pt x="388" y="64"/>
                  </a:lnTo>
                  <a:close/>
                </a:path>
              </a:pathLst>
            </a:custGeom>
            <a:solidFill>
              <a:srgbClr val="EDEDED"/>
            </a:solidFill>
            <a:ln w="9525">
              <a:noFill/>
              <a:round/>
              <a:headEnd/>
              <a:tailEnd/>
            </a:ln>
          </p:spPr>
          <p:txBody>
            <a:bodyPr/>
            <a:lstStyle/>
            <a:p>
              <a:pPr>
                <a:defRPr/>
              </a:pPr>
              <a:endParaRPr lang="en-US" dirty="0"/>
            </a:p>
          </p:txBody>
        </p:sp>
        <p:sp>
          <p:nvSpPr>
            <p:cNvPr id="713" name="Freeform 1296"/>
            <p:cNvSpPr>
              <a:spLocks/>
            </p:cNvSpPr>
            <p:nvPr/>
          </p:nvSpPr>
          <p:spPr bwMode="auto">
            <a:xfrm>
              <a:off x="354" y="4"/>
              <a:ext cx="44" cy="12"/>
            </a:xfrm>
            <a:custGeom>
              <a:avLst/>
              <a:gdLst/>
              <a:ahLst/>
              <a:cxnLst>
                <a:cxn ang="0">
                  <a:pos x="359" y="32"/>
                </a:cxn>
                <a:cxn ang="0">
                  <a:pos x="294" y="44"/>
                </a:cxn>
                <a:cxn ang="0">
                  <a:pos x="163" y="84"/>
                </a:cxn>
                <a:cxn ang="0">
                  <a:pos x="110" y="107"/>
                </a:cxn>
                <a:cxn ang="0">
                  <a:pos x="0" y="0"/>
                </a:cxn>
                <a:cxn ang="0">
                  <a:pos x="327" y="0"/>
                </a:cxn>
                <a:cxn ang="0">
                  <a:pos x="359" y="32"/>
                </a:cxn>
              </a:cxnLst>
              <a:rect l="0" t="0" r="r" b="b"/>
              <a:pathLst>
                <a:path w="359" h="107">
                  <a:moveTo>
                    <a:pt x="359" y="32"/>
                  </a:moveTo>
                  <a:lnTo>
                    <a:pt x="294" y="44"/>
                  </a:lnTo>
                  <a:lnTo>
                    <a:pt x="163" y="84"/>
                  </a:lnTo>
                  <a:lnTo>
                    <a:pt x="110" y="107"/>
                  </a:lnTo>
                  <a:lnTo>
                    <a:pt x="0" y="0"/>
                  </a:lnTo>
                  <a:lnTo>
                    <a:pt x="327" y="0"/>
                  </a:lnTo>
                  <a:lnTo>
                    <a:pt x="359" y="32"/>
                  </a:lnTo>
                  <a:close/>
                </a:path>
              </a:pathLst>
            </a:custGeom>
            <a:solidFill>
              <a:srgbClr val="F0F0F0"/>
            </a:solidFill>
            <a:ln w="9525">
              <a:noFill/>
              <a:round/>
              <a:headEnd/>
              <a:tailEnd/>
            </a:ln>
          </p:spPr>
          <p:txBody>
            <a:bodyPr/>
            <a:lstStyle/>
            <a:p>
              <a:pPr>
                <a:defRPr/>
              </a:pPr>
              <a:endParaRPr lang="en-US" dirty="0"/>
            </a:p>
          </p:txBody>
        </p:sp>
        <p:sp>
          <p:nvSpPr>
            <p:cNvPr id="714" name="Freeform 1297"/>
            <p:cNvSpPr>
              <a:spLocks/>
            </p:cNvSpPr>
            <p:nvPr/>
          </p:nvSpPr>
          <p:spPr bwMode="auto">
            <a:xfrm>
              <a:off x="374" y="4"/>
              <a:ext cx="42" cy="7"/>
            </a:xfrm>
            <a:custGeom>
              <a:avLst/>
              <a:gdLst/>
              <a:ahLst/>
              <a:cxnLst>
                <a:cxn ang="0">
                  <a:pos x="339" y="13"/>
                </a:cxn>
                <a:cxn ang="0">
                  <a:pos x="278" y="17"/>
                </a:cxn>
                <a:cxn ang="0">
                  <a:pos x="130" y="44"/>
                </a:cxn>
                <a:cxn ang="0">
                  <a:pos x="65" y="64"/>
                </a:cxn>
                <a:cxn ang="0">
                  <a:pos x="0" y="0"/>
                </a:cxn>
                <a:cxn ang="0">
                  <a:pos x="326" y="0"/>
                </a:cxn>
                <a:cxn ang="0">
                  <a:pos x="339" y="13"/>
                </a:cxn>
              </a:cxnLst>
              <a:rect l="0" t="0" r="r" b="b"/>
              <a:pathLst>
                <a:path w="339" h="64">
                  <a:moveTo>
                    <a:pt x="339" y="13"/>
                  </a:moveTo>
                  <a:lnTo>
                    <a:pt x="278" y="17"/>
                  </a:lnTo>
                  <a:lnTo>
                    <a:pt x="130" y="44"/>
                  </a:lnTo>
                  <a:lnTo>
                    <a:pt x="65" y="64"/>
                  </a:lnTo>
                  <a:lnTo>
                    <a:pt x="0" y="0"/>
                  </a:lnTo>
                  <a:lnTo>
                    <a:pt x="326" y="0"/>
                  </a:lnTo>
                  <a:lnTo>
                    <a:pt x="339" y="13"/>
                  </a:lnTo>
                  <a:close/>
                </a:path>
              </a:pathLst>
            </a:custGeom>
            <a:solidFill>
              <a:srgbClr val="F2F2F2"/>
            </a:solidFill>
            <a:ln w="9525">
              <a:noFill/>
              <a:round/>
              <a:headEnd/>
              <a:tailEnd/>
            </a:ln>
          </p:spPr>
          <p:txBody>
            <a:bodyPr/>
            <a:lstStyle/>
            <a:p>
              <a:pPr>
                <a:defRPr/>
              </a:pPr>
              <a:endParaRPr lang="en-US" dirty="0"/>
            </a:p>
          </p:txBody>
        </p:sp>
        <p:sp>
          <p:nvSpPr>
            <p:cNvPr id="715" name="Freeform 1298"/>
            <p:cNvSpPr>
              <a:spLocks/>
            </p:cNvSpPr>
            <p:nvPr/>
          </p:nvSpPr>
          <p:spPr bwMode="auto">
            <a:xfrm>
              <a:off x="394" y="4"/>
              <a:ext cx="42" cy="3"/>
            </a:xfrm>
            <a:custGeom>
              <a:avLst/>
              <a:gdLst/>
              <a:ahLst/>
              <a:cxnLst>
                <a:cxn ang="0">
                  <a:pos x="333" y="7"/>
                </a:cxn>
                <a:cxn ang="0">
                  <a:pos x="278" y="7"/>
                </a:cxn>
                <a:cxn ang="0">
                  <a:pos x="115" y="17"/>
                </a:cxn>
                <a:cxn ang="0">
                  <a:pos x="32" y="32"/>
                </a:cxn>
                <a:cxn ang="0">
                  <a:pos x="0" y="0"/>
                </a:cxn>
                <a:cxn ang="0">
                  <a:pos x="326" y="0"/>
                </a:cxn>
                <a:cxn ang="0">
                  <a:pos x="333" y="7"/>
                </a:cxn>
              </a:cxnLst>
              <a:rect l="0" t="0" r="r" b="b"/>
              <a:pathLst>
                <a:path w="333" h="32">
                  <a:moveTo>
                    <a:pt x="333" y="7"/>
                  </a:moveTo>
                  <a:lnTo>
                    <a:pt x="278" y="7"/>
                  </a:lnTo>
                  <a:lnTo>
                    <a:pt x="115" y="17"/>
                  </a:lnTo>
                  <a:lnTo>
                    <a:pt x="32" y="32"/>
                  </a:lnTo>
                  <a:lnTo>
                    <a:pt x="0" y="0"/>
                  </a:lnTo>
                  <a:lnTo>
                    <a:pt x="326" y="0"/>
                  </a:lnTo>
                  <a:lnTo>
                    <a:pt x="333" y="7"/>
                  </a:lnTo>
                  <a:close/>
                </a:path>
              </a:pathLst>
            </a:custGeom>
            <a:solidFill>
              <a:srgbClr val="F5F5F5"/>
            </a:solidFill>
            <a:ln w="9525">
              <a:noFill/>
              <a:round/>
              <a:headEnd/>
              <a:tailEnd/>
            </a:ln>
          </p:spPr>
          <p:txBody>
            <a:bodyPr/>
            <a:lstStyle/>
            <a:p>
              <a:pPr>
                <a:defRPr/>
              </a:pPr>
              <a:endParaRPr lang="en-US" dirty="0"/>
            </a:p>
          </p:txBody>
        </p:sp>
        <p:sp>
          <p:nvSpPr>
            <p:cNvPr id="716" name="Freeform 1299"/>
            <p:cNvSpPr>
              <a:spLocks/>
            </p:cNvSpPr>
            <p:nvPr/>
          </p:nvSpPr>
          <p:spPr bwMode="auto">
            <a:xfrm>
              <a:off x="415" y="4"/>
              <a:ext cx="42" cy="1"/>
            </a:xfrm>
            <a:custGeom>
              <a:avLst/>
              <a:gdLst/>
              <a:ahLst/>
              <a:cxnLst>
                <a:cxn ang="0">
                  <a:pos x="339" y="13"/>
                </a:cxn>
                <a:cxn ang="0">
                  <a:pos x="289" y="9"/>
                </a:cxn>
                <a:cxn ang="0">
                  <a:pos x="115" y="7"/>
                </a:cxn>
                <a:cxn ang="0">
                  <a:pos x="13" y="13"/>
                </a:cxn>
                <a:cxn ang="0">
                  <a:pos x="0" y="0"/>
                </a:cxn>
                <a:cxn ang="0">
                  <a:pos x="326" y="0"/>
                </a:cxn>
                <a:cxn ang="0">
                  <a:pos x="339" y="13"/>
                </a:cxn>
              </a:cxnLst>
              <a:rect l="0" t="0" r="r" b="b"/>
              <a:pathLst>
                <a:path w="339" h="13">
                  <a:moveTo>
                    <a:pt x="339" y="13"/>
                  </a:moveTo>
                  <a:lnTo>
                    <a:pt x="289" y="9"/>
                  </a:lnTo>
                  <a:lnTo>
                    <a:pt x="115" y="7"/>
                  </a:lnTo>
                  <a:lnTo>
                    <a:pt x="13" y="13"/>
                  </a:lnTo>
                  <a:lnTo>
                    <a:pt x="0" y="0"/>
                  </a:lnTo>
                  <a:lnTo>
                    <a:pt x="326" y="0"/>
                  </a:lnTo>
                  <a:lnTo>
                    <a:pt x="339" y="13"/>
                  </a:lnTo>
                  <a:close/>
                </a:path>
              </a:pathLst>
            </a:custGeom>
            <a:solidFill>
              <a:srgbClr val="F7F7F7"/>
            </a:solidFill>
            <a:ln w="9525">
              <a:noFill/>
              <a:round/>
              <a:headEnd/>
              <a:tailEnd/>
            </a:ln>
          </p:spPr>
          <p:txBody>
            <a:bodyPr/>
            <a:lstStyle/>
            <a:p>
              <a:pPr>
                <a:defRPr/>
              </a:pPr>
              <a:endParaRPr lang="en-US" dirty="0"/>
            </a:p>
          </p:txBody>
        </p:sp>
        <p:sp>
          <p:nvSpPr>
            <p:cNvPr id="717" name="Freeform 1300"/>
            <p:cNvSpPr>
              <a:spLocks/>
            </p:cNvSpPr>
            <p:nvPr/>
          </p:nvSpPr>
          <p:spPr bwMode="auto">
            <a:xfrm>
              <a:off x="435" y="4"/>
              <a:ext cx="39" cy="3"/>
            </a:xfrm>
            <a:custGeom>
              <a:avLst/>
              <a:gdLst/>
              <a:ahLst/>
              <a:cxnLst>
                <a:cxn ang="0">
                  <a:pos x="315" y="28"/>
                </a:cxn>
                <a:cxn ang="0">
                  <a:pos x="126" y="9"/>
                </a:cxn>
                <a:cxn ang="0">
                  <a:pos x="7" y="7"/>
                </a:cxn>
                <a:cxn ang="0">
                  <a:pos x="0" y="0"/>
                </a:cxn>
                <a:cxn ang="0">
                  <a:pos x="302" y="0"/>
                </a:cxn>
                <a:cxn ang="0">
                  <a:pos x="315" y="28"/>
                </a:cxn>
              </a:cxnLst>
              <a:rect l="0" t="0" r="r" b="b"/>
              <a:pathLst>
                <a:path w="315" h="28">
                  <a:moveTo>
                    <a:pt x="315" y="28"/>
                  </a:moveTo>
                  <a:lnTo>
                    <a:pt x="126" y="9"/>
                  </a:lnTo>
                  <a:lnTo>
                    <a:pt x="7" y="7"/>
                  </a:lnTo>
                  <a:lnTo>
                    <a:pt x="0" y="0"/>
                  </a:lnTo>
                  <a:lnTo>
                    <a:pt x="302" y="0"/>
                  </a:lnTo>
                  <a:lnTo>
                    <a:pt x="315" y="28"/>
                  </a:lnTo>
                  <a:close/>
                </a:path>
              </a:pathLst>
            </a:custGeom>
            <a:solidFill>
              <a:srgbClr val="FAFAFA"/>
            </a:solidFill>
            <a:ln w="9525">
              <a:noFill/>
              <a:round/>
              <a:headEnd/>
              <a:tailEnd/>
            </a:ln>
          </p:spPr>
          <p:txBody>
            <a:bodyPr/>
            <a:lstStyle/>
            <a:p>
              <a:pPr>
                <a:defRPr/>
              </a:pPr>
              <a:endParaRPr lang="en-US" dirty="0"/>
            </a:p>
          </p:txBody>
        </p:sp>
        <p:sp>
          <p:nvSpPr>
            <p:cNvPr id="718" name="Freeform 1301"/>
            <p:cNvSpPr>
              <a:spLocks/>
            </p:cNvSpPr>
            <p:nvPr/>
          </p:nvSpPr>
          <p:spPr bwMode="auto">
            <a:xfrm>
              <a:off x="456" y="4"/>
              <a:ext cx="18" cy="3"/>
            </a:xfrm>
            <a:custGeom>
              <a:avLst/>
              <a:gdLst/>
              <a:ahLst/>
              <a:cxnLst>
                <a:cxn ang="0">
                  <a:pos x="13" y="13"/>
                </a:cxn>
                <a:cxn ang="0">
                  <a:pos x="152" y="28"/>
                </a:cxn>
                <a:cxn ang="0">
                  <a:pos x="139" y="0"/>
                </a:cxn>
                <a:cxn ang="0">
                  <a:pos x="0" y="0"/>
                </a:cxn>
                <a:cxn ang="0">
                  <a:pos x="13" y="13"/>
                </a:cxn>
              </a:cxnLst>
              <a:rect l="0" t="0" r="r" b="b"/>
              <a:pathLst>
                <a:path w="152" h="28">
                  <a:moveTo>
                    <a:pt x="13" y="13"/>
                  </a:moveTo>
                  <a:lnTo>
                    <a:pt x="152" y="28"/>
                  </a:lnTo>
                  <a:lnTo>
                    <a:pt x="139" y="0"/>
                  </a:lnTo>
                  <a:lnTo>
                    <a:pt x="0" y="0"/>
                  </a:lnTo>
                  <a:lnTo>
                    <a:pt x="13" y="13"/>
                  </a:lnTo>
                  <a:close/>
                </a:path>
              </a:pathLst>
            </a:custGeom>
            <a:solidFill>
              <a:srgbClr val="FFFFFF"/>
            </a:solidFill>
            <a:ln w="9525">
              <a:noFill/>
              <a:round/>
              <a:headEnd/>
              <a:tailEnd/>
            </a:ln>
          </p:spPr>
          <p:txBody>
            <a:bodyPr/>
            <a:lstStyle/>
            <a:p>
              <a:pPr>
                <a:defRPr/>
              </a:pPr>
              <a:endParaRPr lang="en-US" dirty="0"/>
            </a:p>
          </p:txBody>
        </p:sp>
        <p:sp>
          <p:nvSpPr>
            <p:cNvPr id="719" name="Freeform 1302"/>
            <p:cNvSpPr>
              <a:spLocks/>
            </p:cNvSpPr>
            <p:nvPr/>
          </p:nvSpPr>
          <p:spPr bwMode="auto">
            <a:xfrm>
              <a:off x="246" y="65"/>
              <a:ext cx="7" cy="10"/>
            </a:xfrm>
            <a:custGeom>
              <a:avLst/>
              <a:gdLst/>
              <a:ahLst/>
              <a:cxnLst>
                <a:cxn ang="0">
                  <a:pos x="0" y="0"/>
                </a:cxn>
                <a:cxn ang="0">
                  <a:pos x="3" y="8"/>
                </a:cxn>
                <a:cxn ang="0">
                  <a:pos x="12" y="25"/>
                </a:cxn>
                <a:cxn ang="0">
                  <a:pos x="20" y="43"/>
                </a:cxn>
                <a:cxn ang="0">
                  <a:pos x="29" y="60"/>
                </a:cxn>
                <a:cxn ang="0">
                  <a:pos x="38" y="77"/>
                </a:cxn>
                <a:cxn ang="0">
                  <a:pos x="44" y="94"/>
                </a:cxn>
                <a:cxn ang="0">
                  <a:pos x="51" y="77"/>
                </a:cxn>
                <a:cxn ang="0">
                  <a:pos x="55" y="60"/>
                </a:cxn>
                <a:cxn ang="0">
                  <a:pos x="56" y="55"/>
                </a:cxn>
                <a:cxn ang="0">
                  <a:pos x="0" y="0"/>
                </a:cxn>
              </a:cxnLst>
              <a:rect l="0" t="0" r="r" b="b"/>
              <a:pathLst>
                <a:path w="56" h="94">
                  <a:moveTo>
                    <a:pt x="0" y="0"/>
                  </a:moveTo>
                  <a:lnTo>
                    <a:pt x="3" y="8"/>
                  </a:lnTo>
                  <a:lnTo>
                    <a:pt x="12" y="25"/>
                  </a:lnTo>
                  <a:lnTo>
                    <a:pt x="20" y="43"/>
                  </a:lnTo>
                  <a:lnTo>
                    <a:pt x="29" y="60"/>
                  </a:lnTo>
                  <a:lnTo>
                    <a:pt x="38" y="77"/>
                  </a:lnTo>
                  <a:lnTo>
                    <a:pt x="44" y="94"/>
                  </a:lnTo>
                  <a:lnTo>
                    <a:pt x="51" y="77"/>
                  </a:lnTo>
                  <a:lnTo>
                    <a:pt x="55" y="60"/>
                  </a:lnTo>
                  <a:lnTo>
                    <a:pt x="56" y="55"/>
                  </a:lnTo>
                  <a:lnTo>
                    <a:pt x="0" y="0"/>
                  </a:lnTo>
                  <a:close/>
                </a:path>
              </a:pathLst>
            </a:custGeom>
            <a:solidFill>
              <a:srgbClr val="5C5C5C"/>
            </a:solidFill>
            <a:ln w="9525">
              <a:noFill/>
              <a:round/>
              <a:headEnd/>
              <a:tailEnd/>
            </a:ln>
          </p:spPr>
          <p:txBody>
            <a:bodyPr/>
            <a:lstStyle/>
            <a:p>
              <a:pPr>
                <a:defRPr/>
              </a:pPr>
              <a:endParaRPr lang="en-US" dirty="0"/>
            </a:p>
          </p:txBody>
        </p:sp>
        <p:sp>
          <p:nvSpPr>
            <p:cNvPr id="720" name="Freeform 1303"/>
            <p:cNvSpPr>
              <a:spLocks/>
            </p:cNvSpPr>
            <p:nvPr/>
          </p:nvSpPr>
          <p:spPr bwMode="auto">
            <a:xfrm>
              <a:off x="238" y="52"/>
              <a:ext cx="15" cy="23"/>
            </a:xfrm>
            <a:custGeom>
              <a:avLst/>
              <a:gdLst/>
              <a:ahLst/>
              <a:cxnLst>
                <a:cxn ang="0">
                  <a:pos x="0" y="0"/>
                </a:cxn>
                <a:cxn ang="0">
                  <a:pos x="6" y="11"/>
                </a:cxn>
                <a:cxn ang="0">
                  <a:pos x="17" y="30"/>
                </a:cxn>
                <a:cxn ang="0">
                  <a:pos x="28" y="47"/>
                </a:cxn>
                <a:cxn ang="0">
                  <a:pos x="36" y="66"/>
                </a:cxn>
                <a:cxn ang="0">
                  <a:pos x="47" y="84"/>
                </a:cxn>
                <a:cxn ang="0">
                  <a:pos x="56" y="103"/>
                </a:cxn>
                <a:cxn ang="0">
                  <a:pos x="66" y="122"/>
                </a:cxn>
                <a:cxn ang="0">
                  <a:pos x="75" y="139"/>
                </a:cxn>
                <a:cxn ang="0">
                  <a:pos x="83" y="157"/>
                </a:cxn>
                <a:cxn ang="0">
                  <a:pos x="92" y="174"/>
                </a:cxn>
                <a:cxn ang="0">
                  <a:pos x="101" y="191"/>
                </a:cxn>
                <a:cxn ang="0">
                  <a:pos x="107" y="208"/>
                </a:cxn>
                <a:cxn ang="0">
                  <a:pos x="114" y="191"/>
                </a:cxn>
                <a:cxn ang="0">
                  <a:pos x="118" y="174"/>
                </a:cxn>
                <a:cxn ang="0">
                  <a:pos x="124" y="132"/>
                </a:cxn>
                <a:cxn ang="0">
                  <a:pos x="125" y="123"/>
                </a:cxn>
                <a:cxn ang="0">
                  <a:pos x="0" y="0"/>
                </a:cxn>
              </a:cxnLst>
              <a:rect l="0" t="0" r="r" b="b"/>
              <a:pathLst>
                <a:path w="125" h="208">
                  <a:moveTo>
                    <a:pt x="0" y="0"/>
                  </a:moveTo>
                  <a:lnTo>
                    <a:pt x="6" y="11"/>
                  </a:lnTo>
                  <a:lnTo>
                    <a:pt x="17" y="30"/>
                  </a:lnTo>
                  <a:lnTo>
                    <a:pt x="28" y="47"/>
                  </a:lnTo>
                  <a:lnTo>
                    <a:pt x="36" y="66"/>
                  </a:lnTo>
                  <a:lnTo>
                    <a:pt x="47" y="84"/>
                  </a:lnTo>
                  <a:lnTo>
                    <a:pt x="56" y="103"/>
                  </a:lnTo>
                  <a:lnTo>
                    <a:pt x="66" y="122"/>
                  </a:lnTo>
                  <a:lnTo>
                    <a:pt x="75" y="139"/>
                  </a:lnTo>
                  <a:lnTo>
                    <a:pt x="83" y="157"/>
                  </a:lnTo>
                  <a:lnTo>
                    <a:pt x="92" y="174"/>
                  </a:lnTo>
                  <a:lnTo>
                    <a:pt x="101" y="191"/>
                  </a:lnTo>
                  <a:lnTo>
                    <a:pt x="107" y="208"/>
                  </a:lnTo>
                  <a:lnTo>
                    <a:pt x="114" y="191"/>
                  </a:lnTo>
                  <a:lnTo>
                    <a:pt x="118" y="174"/>
                  </a:lnTo>
                  <a:lnTo>
                    <a:pt x="124" y="132"/>
                  </a:lnTo>
                  <a:lnTo>
                    <a:pt x="125" y="123"/>
                  </a:lnTo>
                  <a:lnTo>
                    <a:pt x="0" y="0"/>
                  </a:lnTo>
                  <a:close/>
                </a:path>
              </a:pathLst>
            </a:custGeom>
            <a:solidFill>
              <a:srgbClr val="737373"/>
            </a:solidFill>
            <a:ln w="9525">
              <a:noFill/>
              <a:round/>
              <a:headEnd/>
              <a:tailEnd/>
            </a:ln>
          </p:spPr>
          <p:txBody>
            <a:bodyPr/>
            <a:lstStyle/>
            <a:p>
              <a:pPr>
                <a:defRPr/>
              </a:pPr>
              <a:endParaRPr lang="en-US" dirty="0"/>
            </a:p>
          </p:txBody>
        </p:sp>
        <p:sp>
          <p:nvSpPr>
            <p:cNvPr id="721" name="Freeform 1304"/>
            <p:cNvSpPr>
              <a:spLocks/>
            </p:cNvSpPr>
            <p:nvPr/>
          </p:nvSpPr>
          <p:spPr bwMode="auto">
            <a:xfrm>
              <a:off x="231" y="40"/>
              <a:ext cx="23" cy="31"/>
            </a:xfrm>
            <a:custGeom>
              <a:avLst/>
              <a:gdLst/>
              <a:ahLst/>
              <a:cxnLst>
                <a:cxn ang="0">
                  <a:pos x="0" y="0"/>
                </a:cxn>
                <a:cxn ang="0">
                  <a:pos x="1" y="7"/>
                </a:cxn>
                <a:cxn ang="0">
                  <a:pos x="7" y="32"/>
                </a:cxn>
                <a:cxn ang="0">
                  <a:pos x="12" y="40"/>
                </a:cxn>
                <a:cxn ang="0">
                  <a:pos x="29" y="67"/>
                </a:cxn>
                <a:cxn ang="0">
                  <a:pos x="40" y="84"/>
                </a:cxn>
                <a:cxn ang="0">
                  <a:pos x="50" y="100"/>
                </a:cxn>
                <a:cxn ang="0">
                  <a:pos x="63" y="119"/>
                </a:cxn>
                <a:cxn ang="0">
                  <a:pos x="74" y="138"/>
                </a:cxn>
                <a:cxn ang="0">
                  <a:pos x="85" y="155"/>
                </a:cxn>
                <a:cxn ang="0">
                  <a:pos x="93" y="174"/>
                </a:cxn>
                <a:cxn ang="0">
                  <a:pos x="104" y="192"/>
                </a:cxn>
                <a:cxn ang="0">
                  <a:pos x="113" y="211"/>
                </a:cxn>
                <a:cxn ang="0">
                  <a:pos x="120" y="222"/>
                </a:cxn>
                <a:cxn ang="0">
                  <a:pos x="176" y="277"/>
                </a:cxn>
                <a:cxn ang="0">
                  <a:pos x="181" y="240"/>
                </a:cxn>
                <a:cxn ang="0">
                  <a:pos x="186" y="197"/>
                </a:cxn>
                <a:cxn ang="0">
                  <a:pos x="186" y="182"/>
                </a:cxn>
                <a:cxn ang="0">
                  <a:pos x="0" y="0"/>
                </a:cxn>
              </a:cxnLst>
              <a:rect l="0" t="0" r="r" b="b"/>
              <a:pathLst>
                <a:path w="186" h="277">
                  <a:moveTo>
                    <a:pt x="0" y="0"/>
                  </a:moveTo>
                  <a:lnTo>
                    <a:pt x="1" y="7"/>
                  </a:lnTo>
                  <a:lnTo>
                    <a:pt x="7" y="32"/>
                  </a:lnTo>
                  <a:lnTo>
                    <a:pt x="12" y="40"/>
                  </a:lnTo>
                  <a:lnTo>
                    <a:pt x="29" y="67"/>
                  </a:lnTo>
                  <a:lnTo>
                    <a:pt x="40" y="84"/>
                  </a:lnTo>
                  <a:lnTo>
                    <a:pt x="50" y="100"/>
                  </a:lnTo>
                  <a:lnTo>
                    <a:pt x="63" y="119"/>
                  </a:lnTo>
                  <a:lnTo>
                    <a:pt x="74" y="138"/>
                  </a:lnTo>
                  <a:lnTo>
                    <a:pt x="85" y="155"/>
                  </a:lnTo>
                  <a:lnTo>
                    <a:pt x="93" y="174"/>
                  </a:lnTo>
                  <a:lnTo>
                    <a:pt x="104" y="192"/>
                  </a:lnTo>
                  <a:lnTo>
                    <a:pt x="113" y="211"/>
                  </a:lnTo>
                  <a:lnTo>
                    <a:pt x="120" y="222"/>
                  </a:lnTo>
                  <a:lnTo>
                    <a:pt x="176" y="277"/>
                  </a:lnTo>
                  <a:lnTo>
                    <a:pt x="181" y="240"/>
                  </a:lnTo>
                  <a:lnTo>
                    <a:pt x="186" y="197"/>
                  </a:lnTo>
                  <a:lnTo>
                    <a:pt x="186" y="182"/>
                  </a:lnTo>
                  <a:lnTo>
                    <a:pt x="0" y="0"/>
                  </a:lnTo>
                  <a:close/>
                </a:path>
              </a:pathLst>
            </a:custGeom>
            <a:solidFill>
              <a:srgbClr val="8A8A8A"/>
            </a:solidFill>
            <a:ln w="9525">
              <a:noFill/>
              <a:round/>
              <a:headEnd/>
              <a:tailEnd/>
            </a:ln>
          </p:spPr>
          <p:txBody>
            <a:bodyPr/>
            <a:lstStyle/>
            <a:p>
              <a:pPr>
                <a:defRPr/>
              </a:pPr>
              <a:endParaRPr lang="en-US" dirty="0"/>
            </a:p>
          </p:txBody>
        </p:sp>
        <p:sp>
          <p:nvSpPr>
            <p:cNvPr id="722" name="Freeform 1305"/>
            <p:cNvSpPr>
              <a:spLocks/>
            </p:cNvSpPr>
            <p:nvPr/>
          </p:nvSpPr>
          <p:spPr bwMode="auto">
            <a:xfrm>
              <a:off x="227" y="31"/>
              <a:ext cx="27" cy="35"/>
            </a:xfrm>
            <a:custGeom>
              <a:avLst/>
              <a:gdLst/>
              <a:ahLst/>
              <a:cxnLst>
                <a:cxn ang="0">
                  <a:pos x="0" y="0"/>
                </a:cxn>
                <a:cxn ang="0">
                  <a:pos x="1" y="6"/>
                </a:cxn>
                <a:cxn ang="0">
                  <a:pos x="12" y="33"/>
                </a:cxn>
                <a:cxn ang="0">
                  <a:pos x="20" y="60"/>
                </a:cxn>
                <a:cxn ang="0">
                  <a:pos x="29" y="86"/>
                </a:cxn>
                <a:cxn ang="0">
                  <a:pos x="35" y="111"/>
                </a:cxn>
                <a:cxn ang="0">
                  <a:pos x="40" y="119"/>
                </a:cxn>
                <a:cxn ang="0">
                  <a:pos x="57" y="146"/>
                </a:cxn>
                <a:cxn ang="0">
                  <a:pos x="68" y="163"/>
                </a:cxn>
                <a:cxn ang="0">
                  <a:pos x="78" y="179"/>
                </a:cxn>
                <a:cxn ang="0">
                  <a:pos x="85" y="187"/>
                </a:cxn>
                <a:cxn ang="0">
                  <a:pos x="210" y="310"/>
                </a:cxn>
                <a:cxn ang="0">
                  <a:pos x="214" y="276"/>
                </a:cxn>
                <a:cxn ang="0">
                  <a:pos x="214" y="225"/>
                </a:cxn>
                <a:cxn ang="0">
                  <a:pos x="212" y="208"/>
                </a:cxn>
                <a:cxn ang="0">
                  <a:pos x="0" y="0"/>
                </a:cxn>
              </a:cxnLst>
              <a:rect l="0" t="0" r="r" b="b"/>
              <a:pathLst>
                <a:path w="214" h="310">
                  <a:moveTo>
                    <a:pt x="0" y="0"/>
                  </a:moveTo>
                  <a:lnTo>
                    <a:pt x="1" y="6"/>
                  </a:lnTo>
                  <a:lnTo>
                    <a:pt x="12" y="33"/>
                  </a:lnTo>
                  <a:lnTo>
                    <a:pt x="20" y="60"/>
                  </a:lnTo>
                  <a:lnTo>
                    <a:pt x="29" y="86"/>
                  </a:lnTo>
                  <a:lnTo>
                    <a:pt x="35" y="111"/>
                  </a:lnTo>
                  <a:lnTo>
                    <a:pt x="40" y="119"/>
                  </a:lnTo>
                  <a:lnTo>
                    <a:pt x="57" y="146"/>
                  </a:lnTo>
                  <a:lnTo>
                    <a:pt x="68" y="163"/>
                  </a:lnTo>
                  <a:lnTo>
                    <a:pt x="78" y="179"/>
                  </a:lnTo>
                  <a:lnTo>
                    <a:pt x="85" y="187"/>
                  </a:lnTo>
                  <a:lnTo>
                    <a:pt x="210" y="310"/>
                  </a:lnTo>
                  <a:lnTo>
                    <a:pt x="214" y="276"/>
                  </a:lnTo>
                  <a:lnTo>
                    <a:pt x="214" y="225"/>
                  </a:lnTo>
                  <a:lnTo>
                    <a:pt x="212" y="208"/>
                  </a:lnTo>
                  <a:lnTo>
                    <a:pt x="0" y="0"/>
                  </a:lnTo>
                  <a:close/>
                </a:path>
              </a:pathLst>
            </a:custGeom>
            <a:solidFill>
              <a:srgbClr val="A1A1A1"/>
            </a:solidFill>
            <a:ln w="9525">
              <a:noFill/>
              <a:round/>
              <a:headEnd/>
              <a:tailEnd/>
            </a:ln>
          </p:spPr>
          <p:txBody>
            <a:bodyPr/>
            <a:lstStyle/>
            <a:p>
              <a:pPr>
                <a:defRPr/>
              </a:pPr>
              <a:endParaRPr lang="en-US" dirty="0"/>
            </a:p>
          </p:txBody>
        </p:sp>
        <p:sp>
          <p:nvSpPr>
            <p:cNvPr id="723" name="Freeform 1306"/>
            <p:cNvSpPr>
              <a:spLocks/>
            </p:cNvSpPr>
            <p:nvPr/>
          </p:nvSpPr>
          <p:spPr bwMode="auto">
            <a:xfrm>
              <a:off x="223" y="22"/>
              <a:ext cx="31" cy="38"/>
            </a:xfrm>
            <a:custGeom>
              <a:avLst/>
              <a:gdLst/>
              <a:ahLst/>
              <a:cxnLst>
                <a:cxn ang="0">
                  <a:pos x="0" y="0"/>
                </a:cxn>
                <a:cxn ang="0">
                  <a:pos x="6" y="19"/>
                </a:cxn>
                <a:cxn ang="0">
                  <a:pos x="17" y="42"/>
                </a:cxn>
                <a:cxn ang="0">
                  <a:pos x="27" y="67"/>
                </a:cxn>
                <a:cxn ang="0">
                  <a:pos x="36" y="92"/>
                </a:cxn>
                <a:cxn ang="0">
                  <a:pos x="47" y="119"/>
                </a:cxn>
                <a:cxn ang="0">
                  <a:pos x="55" y="146"/>
                </a:cxn>
                <a:cxn ang="0">
                  <a:pos x="63" y="165"/>
                </a:cxn>
                <a:cxn ang="0">
                  <a:pos x="249" y="347"/>
                </a:cxn>
                <a:cxn ang="0">
                  <a:pos x="249" y="311"/>
                </a:cxn>
                <a:cxn ang="0">
                  <a:pos x="244" y="261"/>
                </a:cxn>
                <a:cxn ang="0">
                  <a:pos x="243" y="236"/>
                </a:cxn>
                <a:cxn ang="0">
                  <a:pos x="0" y="0"/>
                </a:cxn>
              </a:cxnLst>
              <a:rect l="0" t="0" r="r" b="b"/>
              <a:pathLst>
                <a:path w="249" h="347">
                  <a:moveTo>
                    <a:pt x="0" y="0"/>
                  </a:moveTo>
                  <a:lnTo>
                    <a:pt x="6" y="19"/>
                  </a:lnTo>
                  <a:lnTo>
                    <a:pt x="17" y="42"/>
                  </a:lnTo>
                  <a:lnTo>
                    <a:pt x="27" y="67"/>
                  </a:lnTo>
                  <a:lnTo>
                    <a:pt x="36" y="92"/>
                  </a:lnTo>
                  <a:lnTo>
                    <a:pt x="47" y="119"/>
                  </a:lnTo>
                  <a:lnTo>
                    <a:pt x="55" y="146"/>
                  </a:lnTo>
                  <a:lnTo>
                    <a:pt x="63" y="165"/>
                  </a:lnTo>
                  <a:lnTo>
                    <a:pt x="249" y="347"/>
                  </a:lnTo>
                  <a:lnTo>
                    <a:pt x="249" y="311"/>
                  </a:lnTo>
                  <a:lnTo>
                    <a:pt x="244" y="261"/>
                  </a:lnTo>
                  <a:lnTo>
                    <a:pt x="243" y="236"/>
                  </a:lnTo>
                  <a:lnTo>
                    <a:pt x="0" y="0"/>
                  </a:lnTo>
                  <a:close/>
                </a:path>
              </a:pathLst>
            </a:custGeom>
            <a:solidFill>
              <a:srgbClr val="B8B8B8"/>
            </a:solidFill>
            <a:ln w="9525">
              <a:noFill/>
              <a:round/>
              <a:headEnd/>
              <a:tailEnd/>
            </a:ln>
          </p:spPr>
          <p:txBody>
            <a:bodyPr/>
            <a:lstStyle/>
            <a:p>
              <a:pPr>
                <a:defRPr/>
              </a:pPr>
              <a:endParaRPr lang="en-US" dirty="0"/>
            </a:p>
          </p:txBody>
        </p:sp>
        <p:sp>
          <p:nvSpPr>
            <p:cNvPr id="724" name="Freeform 1307"/>
            <p:cNvSpPr>
              <a:spLocks/>
            </p:cNvSpPr>
            <p:nvPr/>
          </p:nvSpPr>
          <p:spPr bwMode="auto">
            <a:xfrm>
              <a:off x="220" y="14"/>
              <a:ext cx="34" cy="41"/>
            </a:xfrm>
            <a:custGeom>
              <a:avLst/>
              <a:gdLst/>
              <a:ahLst/>
              <a:cxnLst>
                <a:cxn ang="0">
                  <a:pos x="0" y="0"/>
                </a:cxn>
                <a:cxn ang="0">
                  <a:pos x="3" y="21"/>
                </a:cxn>
                <a:cxn ang="0">
                  <a:pos x="10" y="44"/>
                </a:cxn>
                <a:cxn ang="0">
                  <a:pos x="18" y="67"/>
                </a:cxn>
                <a:cxn ang="0">
                  <a:pos x="27" y="92"/>
                </a:cxn>
                <a:cxn ang="0">
                  <a:pos x="38" y="115"/>
                </a:cxn>
                <a:cxn ang="0">
                  <a:pos x="48" y="140"/>
                </a:cxn>
                <a:cxn ang="0">
                  <a:pos x="56" y="159"/>
                </a:cxn>
                <a:cxn ang="0">
                  <a:pos x="268" y="367"/>
                </a:cxn>
                <a:cxn ang="0">
                  <a:pos x="265" y="334"/>
                </a:cxn>
                <a:cxn ang="0">
                  <a:pos x="261" y="282"/>
                </a:cxn>
                <a:cxn ang="0">
                  <a:pos x="260" y="254"/>
                </a:cxn>
                <a:cxn ang="0">
                  <a:pos x="0" y="0"/>
                </a:cxn>
              </a:cxnLst>
              <a:rect l="0" t="0" r="r" b="b"/>
              <a:pathLst>
                <a:path w="268" h="367">
                  <a:moveTo>
                    <a:pt x="0" y="0"/>
                  </a:moveTo>
                  <a:lnTo>
                    <a:pt x="3" y="21"/>
                  </a:lnTo>
                  <a:lnTo>
                    <a:pt x="10" y="44"/>
                  </a:lnTo>
                  <a:lnTo>
                    <a:pt x="18" y="67"/>
                  </a:lnTo>
                  <a:lnTo>
                    <a:pt x="27" y="92"/>
                  </a:lnTo>
                  <a:lnTo>
                    <a:pt x="38" y="115"/>
                  </a:lnTo>
                  <a:lnTo>
                    <a:pt x="48" y="140"/>
                  </a:lnTo>
                  <a:lnTo>
                    <a:pt x="56" y="159"/>
                  </a:lnTo>
                  <a:lnTo>
                    <a:pt x="268" y="367"/>
                  </a:lnTo>
                  <a:lnTo>
                    <a:pt x="265" y="334"/>
                  </a:lnTo>
                  <a:lnTo>
                    <a:pt x="261" y="282"/>
                  </a:lnTo>
                  <a:lnTo>
                    <a:pt x="260" y="254"/>
                  </a:lnTo>
                  <a:lnTo>
                    <a:pt x="0" y="0"/>
                  </a:lnTo>
                  <a:close/>
                </a:path>
              </a:pathLst>
            </a:custGeom>
            <a:solidFill>
              <a:srgbClr val="CFCFCF"/>
            </a:solidFill>
            <a:ln w="9525">
              <a:noFill/>
              <a:round/>
              <a:headEnd/>
              <a:tailEnd/>
            </a:ln>
          </p:spPr>
          <p:txBody>
            <a:bodyPr/>
            <a:lstStyle/>
            <a:p>
              <a:pPr>
                <a:defRPr/>
              </a:pPr>
              <a:endParaRPr lang="en-US" dirty="0"/>
            </a:p>
          </p:txBody>
        </p:sp>
        <p:sp>
          <p:nvSpPr>
            <p:cNvPr id="725" name="Freeform 1308"/>
            <p:cNvSpPr>
              <a:spLocks/>
            </p:cNvSpPr>
            <p:nvPr/>
          </p:nvSpPr>
          <p:spPr bwMode="auto">
            <a:xfrm>
              <a:off x="219" y="8"/>
              <a:ext cx="36" cy="40"/>
            </a:xfrm>
            <a:custGeom>
              <a:avLst/>
              <a:gdLst/>
              <a:ahLst/>
              <a:cxnLst>
                <a:cxn ang="0">
                  <a:pos x="3" y="0"/>
                </a:cxn>
                <a:cxn ang="0">
                  <a:pos x="0" y="15"/>
                </a:cxn>
                <a:cxn ang="0">
                  <a:pos x="0" y="33"/>
                </a:cxn>
                <a:cxn ang="0">
                  <a:pos x="4" y="54"/>
                </a:cxn>
                <a:cxn ang="0">
                  <a:pos x="8" y="75"/>
                </a:cxn>
                <a:cxn ang="0">
                  <a:pos x="15" y="98"/>
                </a:cxn>
                <a:cxn ang="0">
                  <a:pos x="23" y="121"/>
                </a:cxn>
                <a:cxn ang="0">
                  <a:pos x="26" y="127"/>
                </a:cxn>
                <a:cxn ang="0">
                  <a:pos x="269" y="363"/>
                </a:cxn>
                <a:cxn ang="0">
                  <a:pos x="266" y="336"/>
                </a:cxn>
                <a:cxn ang="0">
                  <a:pos x="264" y="282"/>
                </a:cxn>
                <a:cxn ang="0">
                  <a:pos x="263" y="254"/>
                </a:cxn>
                <a:cxn ang="0">
                  <a:pos x="3" y="0"/>
                </a:cxn>
              </a:cxnLst>
              <a:rect l="0" t="0" r="r" b="b"/>
              <a:pathLst>
                <a:path w="269" h="363">
                  <a:moveTo>
                    <a:pt x="3" y="0"/>
                  </a:moveTo>
                  <a:lnTo>
                    <a:pt x="0" y="15"/>
                  </a:lnTo>
                  <a:lnTo>
                    <a:pt x="0" y="33"/>
                  </a:lnTo>
                  <a:lnTo>
                    <a:pt x="4" y="54"/>
                  </a:lnTo>
                  <a:lnTo>
                    <a:pt x="8" y="75"/>
                  </a:lnTo>
                  <a:lnTo>
                    <a:pt x="15" y="98"/>
                  </a:lnTo>
                  <a:lnTo>
                    <a:pt x="23" y="121"/>
                  </a:lnTo>
                  <a:lnTo>
                    <a:pt x="26" y="127"/>
                  </a:lnTo>
                  <a:lnTo>
                    <a:pt x="269" y="363"/>
                  </a:lnTo>
                  <a:lnTo>
                    <a:pt x="266" y="336"/>
                  </a:lnTo>
                  <a:lnTo>
                    <a:pt x="264" y="282"/>
                  </a:lnTo>
                  <a:lnTo>
                    <a:pt x="263" y="254"/>
                  </a:lnTo>
                  <a:lnTo>
                    <a:pt x="3" y="0"/>
                  </a:lnTo>
                  <a:close/>
                </a:path>
              </a:pathLst>
            </a:custGeom>
            <a:solidFill>
              <a:srgbClr val="E5E5E5"/>
            </a:solidFill>
            <a:ln w="9525">
              <a:noFill/>
              <a:round/>
              <a:headEnd/>
              <a:tailEnd/>
            </a:ln>
          </p:spPr>
          <p:txBody>
            <a:bodyPr/>
            <a:lstStyle/>
            <a:p>
              <a:pPr>
                <a:defRPr/>
              </a:pPr>
              <a:endParaRPr lang="en-US" dirty="0"/>
            </a:p>
          </p:txBody>
        </p:sp>
        <p:sp>
          <p:nvSpPr>
            <p:cNvPr id="726" name="Freeform 1309"/>
            <p:cNvSpPr>
              <a:spLocks/>
            </p:cNvSpPr>
            <p:nvPr/>
          </p:nvSpPr>
          <p:spPr bwMode="auto">
            <a:xfrm>
              <a:off x="219" y="4"/>
              <a:ext cx="36" cy="38"/>
            </a:xfrm>
            <a:custGeom>
              <a:avLst/>
              <a:gdLst/>
              <a:ahLst/>
              <a:cxnLst>
                <a:cxn ang="0">
                  <a:pos x="19" y="0"/>
                </a:cxn>
                <a:cxn ang="0">
                  <a:pos x="15" y="9"/>
                </a:cxn>
                <a:cxn ang="0">
                  <a:pos x="4" y="32"/>
                </a:cxn>
                <a:cxn ang="0">
                  <a:pos x="0" y="51"/>
                </a:cxn>
                <a:cxn ang="0">
                  <a:pos x="0" y="69"/>
                </a:cxn>
                <a:cxn ang="0">
                  <a:pos x="4" y="90"/>
                </a:cxn>
                <a:cxn ang="0">
                  <a:pos x="5" y="90"/>
                </a:cxn>
                <a:cxn ang="0">
                  <a:pos x="265" y="344"/>
                </a:cxn>
                <a:cxn ang="0">
                  <a:pos x="264" y="318"/>
                </a:cxn>
                <a:cxn ang="0">
                  <a:pos x="262" y="268"/>
                </a:cxn>
                <a:cxn ang="0">
                  <a:pos x="261" y="235"/>
                </a:cxn>
                <a:cxn ang="0">
                  <a:pos x="19" y="0"/>
                </a:cxn>
              </a:cxnLst>
              <a:rect l="0" t="0" r="r" b="b"/>
              <a:pathLst>
                <a:path w="265" h="344">
                  <a:moveTo>
                    <a:pt x="19" y="0"/>
                  </a:moveTo>
                  <a:lnTo>
                    <a:pt x="15" y="9"/>
                  </a:lnTo>
                  <a:lnTo>
                    <a:pt x="4" y="32"/>
                  </a:lnTo>
                  <a:lnTo>
                    <a:pt x="0" y="51"/>
                  </a:lnTo>
                  <a:lnTo>
                    <a:pt x="0" y="69"/>
                  </a:lnTo>
                  <a:lnTo>
                    <a:pt x="4" y="90"/>
                  </a:lnTo>
                  <a:lnTo>
                    <a:pt x="5" y="90"/>
                  </a:lnTo>
                  <a:lnTo>
                    <a:pt x="265" y="344"/>
                  </a:lnTo>
                  <a:lnTo>
                    <a:pt x="264" y="318"/>
                  </a:lnTo>
                  <a:lnTo>
                    <a:pt x="262" y="268"/>
                  </a:lnTo>
                  <a:lnTo>
                    <a:pt x="261" y="235"/>
                  </a:lnTo>
                  <a:lnTo>
                    <a:pt x="19" y="0"/>
                  </a:lnTo>
                  <a:close/>
                </a:path>
              </a:pathLst>
            </a:custGeom>
            <a:solidFill>
              <a:srgbClr val="E8E8E8"/>
            </a:solidFill>
            <a:ln w="9525">
              <a:noFill/>
              <a:round/>
              <a:headEnd/>
              <a:tailEnd/>
            </a:ln>
          </p:spPr>
          <p:txBody>
            <a:bodyPr/>
            <a:lstStyle/>
            <a:p>
              <a:pPr>
                <a:defRPr/>
              </a:pPr>
              <a:endParaRPr lang="en-US" dirty="0"/>
            </a:p>
          </p:txBody>
        </p:sp>
        <p:sp>
          <p:nvSpPr>
            <p:cNvPr id="727" name="Freeform 1310"/>
            <p:cNvSpPr>
              <a:spLocks/>
            </p:cNvSpPr>
            <p:nvPr/>
          </p:nvSpPr>
          <p:spPr bwMode="auto">
            <a:xfrm>
              <a:off x="220" y="4"/>
              <a:ext cx="31" cy="32"/>
            </a:xfrm>
            <a:custGeom>
              <a:avLst/>
              <a:gdLst/>
              <a:ahLst/>
              <a:cxnLst>
                <a:cxn ang="0">
                  <a:pos x="70" y="0"/>
                </a:cxn>
                <a:cxn ang="0">
                  <a:pos x="16" y="0"/>
                </a:cxn>
                <a:cxn ang="0">
                  <a:pos x="12" y="9"/>
                </a:cxn>
                <a:cxn ang="0">
                  <a:pos x="1" y="32"/>
                </a:cxn>
                <a:cxn ang="0">
                  <a:pos x="0" y="36"/>
                </a:cxn>
                <a:cxn ang="0">
                  <a:pos x="260" y="290"/>
                </a:cxn>
                <a:cxn ang="0">
                  <a:pos x="259" y="268"/>
                </a:cxn>
                <a:cxn ang="0">
                  <a:pos x="257" y="216"/>
                </a:cxn>
                <a:cxn ang="0">
                  <a:pos x="259" y="183"/>
                </a:cxn>
                <a:cxn ang="0">
                  <a:pos x="70" y="0"/>
                </a:cxn>
              </a:cxnLst>
              <a:rect l="0" t="0" r="r" b="b"/>
              <a:pathLst>
                <a:path w="260" h="290">
                  <a:moveTo>
                    <a:pt x="70" y="0"/>
                  </a:moveTo>
                  <a:lnTo>
                    <a:pt x="16" y="0"/>
                  </a:lnTo>
                  <a:lnTo>
                    <a:pt x="12" y="9"/>
                  </a:lnTo>
                  <a:lnTo>
                    <a:pt x="1" y="32"/>
                  </a:lnTo>
                  <a:lnTo>
                    <a:pt x="0" y="36"/>
                  </a:lnTo>
                  <a:lnTo>
                    <a:pt x="260" y="290"/>
                  </a:lnTo>
                  <a:lnTo>
                    <a:pt x="259" y="268"/>
                  </a:lnTo>
                  <a:lnTo>
                    <a:pt x="257" y="216"/>
                  </a:lnTo>
                  <a:lnTo>
                    <a:pt x="259" y="183"/>
                  </a:lnTo>
                  <a:lnTo>
                    <a:pt x="70" y="0"/>
                  </a:lnTo>
                  <a:close/>
                </a:path>
              </a:pathLst>
            </a:custGeom>
            <a:solidFill>
              <a:srgbClr val="EBEBEB"/>
            </a:solidFill>
            <a:ln w="9525">
              <a:noFill/>
              <a:round/>
              <a:headEnd/>
              <a:tailEnd/>
            </a:ln>
          </p:spPr>
          <p:txBody>
            <a:bodyPr/>
            <a:lstStyle/>
            <a:p>
              <a:pPr>
                <a:defRPr/>
              </a:pPr>
              <a:endParaRPr lang="en-US" dirty="0"/>
            </a:p>
          </p:txBody>
        </p:sp>
        <p:sp>
          <p:nvSpPr>
            <p:cNvPr id="728" name="Freeform 1311"/>
            <p:cNvSpPr>
              <a:spLocks/>
            </p:cNvSpPr>
            <p:nvPr/>
          </p:nvSpPr>
          <p:spPr bwMode="auto">
            <a:xfrm>
              <a:off x="222" y="4"/>
              <a:ext cx="31" cy="26"/>
            </a:xfrm>
            <a:custGeom>
              <a:avLst/>
              <a:gdLst/>
              <a:ahLst/>
              <a:cxnLst>
                <a:cxn ang="0">
                  <a:pos x="107" y="0"/>
                </a:cxn>
                <a:cxn ang="0">
                  <a:pos x="0" y="0"/>
                </a:cxn>
                <a:cxn ang="0">
                  <a:pos x="0" y="0"/>
                </a:cxn>
                <a:cxn ang="0">
                  <a:pos x="242" y="235"/>
                </a:cxn>
                <a:cxn ang="0">
                  <a:pos x="241" y="216"/>
                </a:cxn>
                <a:cxn ang="0">
                  <a:pos x="243" y="170"/>
                </a:cxn>
                <a:cxn ang="0">
                  <a:pos x="247" y="135"/>
                </a:cxn>
                <a:cxn ang="0">
                  <a:pos x="107" y="0"/>
                </a:cxn>
              </a:cxnLst>
              <a:rect l="0" t="0" r="r" b="b"/>
              <a:pathLst>
                <a:path w="247" h="235">
                  <a:moveTo>
                    <a:pt x="107" y="0"/>
                  </a:moveTo>
                  <a:lnTo>
                    <a:pt x="0" y="0"/>
                  </a:lnTo>
                  <a:lnTo>
                    <a:pt x="0" y="0"/>
                  </a:lnTo>
                  <a:lnTo>
                    <a:pt x="242" y="235"/>
                  </a:lnTo>
                  <a:lnTo>
                    <a:pt x="241" y="216"/>
                  </a:lnTo>
                  <a:lnTo>
                    <a:pt x="243" y="170"/>
                  </a:lnTo>
                  <a:lnTo>
                    <a:pt x="247" y="135"/>
                  </a:lnTo>
                  <a:lnTo>
                    <a:pt x="107" y="0"/>
                  </a:lnTo>
                  <a:close/>
                </a:path>
              </a:pathLst>
            </a:custGeom>
            <a:solidFill>
              <a:srgbClr val="EDEDED"/>
            </a:solidFill>
            <a:ln w="9525">
              <a:noFill/>
              <a:round/>
              <a:headEnd/>
              <a:tailEnd/>
            </a:ln>
          </p:spPr>
          <p:txBody>
            <a:bodyPr/>
            <a:lstStyle/>
            <a:p>
              <a:pPr>
                <a:defRPr/>
              </a:pPr>
              <a:endParaRPr lang="en-US" dirty="0"/>
            </a:p>
          </p:txBody>
        </p:sp>
        <p:sp>
          <p:nvSpPr>
            <p:cNvPr id="729" name="Freeform 1312"/>
            <p:cNvSpPr>
              <a:spLocks/>
            </p:cNvSpPr>
            <p:nvPr/>
          </p:nvSpPr>
          <p:spPr bwMode="auto">
            <a:xfrm>
              <a:off x="229" y="4"/>
              <a:ext cx="25" cy="20"/>
            </a:xfrm>
            <a:custGeom>
              <a:avLst/>
              <a:gdLst/>
              <a:ahLst/>
              <a:cxnLst>
                <a:cxn ang="0">
                  <a:pos x="0" y="0"/>
                </a:cxn>
                <a:cxn ang="0">
                  <a:pos x="107" y="0"/>
                </a:cxn>
                <a:cxn ang="0">
                  <a:pos x="203" y="92"/>
                </a:cxn>
                <a:cxn ang="0">
                  <a:pos x="193" y="126"/>
                </a:cxn>
                <a:cxn ang="0">
                  <a:pos x="189" y="170"/>
                </a:cxn>
                <a:cxn ang="0">
                  <a:pos x="189" y="183"/>
                </a:cxn>
                <a:cxn ang="0">
                  <a:pos x="0" y="0"/>
                </a:cxn>
              </a:cxnLst>
              <a:rect l="0" t="0" r="r" b="b"/>
              <a:pathLst>
                <a:path w="203" h="183">
                  <a:moveTo>
                    <a:pt x="0" y="0"/>
                  </a:moveTo>
                  <a:lnTo>
                    <a:pt x="107" y="0"/>
                  </a:lnTo>
                  <a:lnTo>
                    <a:pt x="203" y="92"/>
                  </a:lnTo>
                  <a:lnTo>
                    <a:pt x="193" y="126"/>
                  </a:lnTo>
                  <a:lnTo>
                    <a:pt x="189" y="170"/>
                  </a:lnTo>
                  <a:lnTo>
                    <a:pt x="189" y="183"/>
                  </a:lnTo>
                  <a:lnTo>
                    <a:pt x="0" y="0"/>
                  </a:lnTo>
                  <a:close/>
                </a:path>
              </a:pathLst>
            </a:custGeom>
            <a:solidFill>
              <a:srgbClr val="F0F0F0"/>
            </a:solidFill>
            <a:ln w="9525">
              <a:noFill/>
              <a:round/>
              <a:headEnd/>
              <a:tailEnd/>
            </a:ln>
          </p:spPr>
          <p:txBody>
            <a:bodyPr/>
            <a:lstStyle/>
            <a:p>
              <a:pPr>
                <a:defRPr/>
              </a:pPr>
              <a:endParaRPr lang="en-US" dirty="0"/>
            </a:p>
          </p:txBody>
        </p:sp>
        <p:sp>
          <p:nvSpPr>
            <p:cNvPr id="730" name="Freeform 1313"/>
            <p:cNvSpPr>
              <a:spLocks/>
            </p:cNvSpPr>
            <p:nvPr/>
          </p:nvSpPr>
          <p:spPr bwMode="auto">
            <a:xfrm>
              <a:off x="235" y="4"/>
              <a:ext cx="21" cy="15"/>
            </a:xfrm>
            <a:custGeom>
              <a:avLst/>
              <a:gdLst/>
              <a:ahLst/>
              <a:cxnLst>
                <a:cxn ang="0">
                  <a:pos x="0" y="0"/>
                </a:cxn>
                <a:cxn ang="0">
                  <a:pos x="108" y="0"/>
                </a:cxn>
                <a:cxn ang="0">
                  <a:pos x="166" y="56"/>
                </a:cxn>
                <a:cxn ang="0">
                  <a:pos x="151" y="86"/>
                </a:cxn>
                <a:cxn ang="0">
                  <a:pos x="140" y="126"/>
                </a:cxn>
                <a:cxn ang="0">
                  <a:pos x="140" y="135"/>
                </a:cxn>
                <a:cxn ang="0">
                  <a:pos x="0" y="0"/>
                </a:cxn>
              </a:cxnLst>
              <a:rect l="0" t="0" r="r" b="b"/>
              <a:pathLst>
                <a:path w="166" h="135">
                  <a:moveTo>
                    <a:pt x="0" y="0"/>
                  </a:moveTo>
                  <a:lnTo>
                    <a:pt x="108" y="0"/>
                  </a:lnTo>
                  <a:lnTo>
                    <a:pt x="166" y="56"/>
                  </a:lnTo>
                  <a:lnTo>
                    <a:pt x="151" y="86"/>
                  </a:lnTo>
                  <a:lnTo>
                    <a:pt x="140" y="126"/>
                  </a:lnTo>
                  <a:lnTo>
                    <a:pt x="140" y="135"/>
                  </a:lnTo>
                  <a:lnTo>
                    <a:pt x="0" y="0"/>
                  </a:lnTo>
                  <a:close/>
                </a:path>
              </a:pathLst>
            </a:custGeom>
            <a:solidFill>
              <a:srgbClr val="F2F2F2"/>
            </a:solidFill>
            <a:ln w="9525">
              <a:noFill/>
              <a:round/>
              <a:headEnd/>
              <a:tailEnd/>
            </a:ln>
          </p:spPr>
          <p:txBody>
            <a:bodyPr/>
            <a:lstStyle/>
            <a:p>
              <a:pPr>
                <a:defRPr/>
              </a:pPr>
              <a:endParaRPr lang="en-US" dirty="0"/>
            </a:p>
          </p:txBody>
        </p:sp>
        <p:sp>
          <p:nvSpPr>
            <p:cNvPr id="731" name="Freeform 1314"/>
            <p:cNvSpPr>
              <a:spLocks/>
            </p:cNvSpPr>
            <p:nvPr/>
          </p:nvSpPr>
          <p:spPr bwMode="auto">
            <a:xfrm>
              <a:off x="242" y="4"/>
              <a:ext cx="17" cy="10"/>
            </a:xfrm>
            <a:custGeom>
              <a:avLst/>
              <a:gdLst/>
              <a:ahLst/>
              <a:cxnLst>
                <a:cxn ang="0">
                  <a:pos x="0" y="0"/>
                </a:cxn>
                <a:cxn ang="0">
                  <a:pos x="107" y="0"/>
                </a:cxn>
                <a:cxn ang="0">
                  <a:pos x="135" y="27"/>
                </a:cxn>
                <a:cxn ang="0">
                  <a:pos x="133" y="28"/>
                </a:cxn>
                <a:cxn ang="0">
                  <a:pos x="112" y="55"/>
                </a:cxn>
                <a:cxn ang="0">
                  <a:pos x="97" y="86"/>
                </a:cxn>
                <a:cxn ang="0">
                  <a:pos x="96" y="92"/>
                </a:cxn>
                <a:cxn ang="0">
                  <a:pos x="0" y="0"/>
                </a:cxn>
              </a:cxnLst>
              <a:rect l="0" t="0" r="r" b="b"/>
              <a:pathLst>
                <a:path w="135" h="92">
                  <a:moveTo>
                    <a:pt x="0" y="0"/>
                  </a:moveTo>
                  <a:lnTo>
                    <a:pt x="107" y="0"/>
                  </a:lnTo>
                  <a:lnTo>
                    <a:pt x="135" y="27"/>
                  </a:lnTo>
                  <a:lnTo>
                    <a:pt x="133" y="28"/>
                  </a:lnTo>
                  <a:lnTo>
                    <a:pt x="112" y="55"/>
                  </a:lnTo>
                  <a:lnTo>
                    <a:pt x="97" y="86"/>
                  </a:lnTo>
                  <a:lnTo>
                    <a:pt x="96" y="92"/>
                  </a:lnTo>
                  <a:lnTo>
                    <a:pt x="0" y="0"/>
                  </a:lnTo>
                  <a:close/>
                </a:path>
              </a:pathLst>
            </a:custGeom>
            <a:solidFill>
              <a:srgbClr val="F5F5F5"/>
            </a:solidFill>
            <a:ln w="9525">
              <a:noFill/>
              <a:round/>
              <a:headEnd/>
              <a:tailEnd/>
            </a:ln>
          </p:spPr>
          <p:txBody>
            <a:bodyPr/>
            <a:lstStyle/>
            <a:p>
              <a:pPr>
                <a:defRPr/>
              </a:pPr>
              <a:endParaRPr lang="en-US" dirty="0"/>
            </a:p>
          </p:txBody>
        </p:sp>
        <p:sp>
          <p:nvSpPr>
            <p:cNvPr id="732" name="Freeform 1315"/>
            <p:cNvSpPr>
              <a:spLocks/>
            </p:cNvSpPr>
            <p:nvPr/>
          </p:nvSpPr>
          <p:spPr bwMode="auto">
            <a:xfrm>
              <a:off x="249" y="4"/>
              <a:ext cx="14" cy="6"/>
            </a:xfrm>
            <a:custGeom>
              <a:avLst/>
              <a:gdLst/>
              <a:ahLst/>
              <a:cxnLst>
                <a:cxn ang="0">
                  <a:pos x="0" y="0"/>
                </a:cxn>
                <a:cxn ang="0">
                  <a:pos x="107" y="0"/>
                </a:cxn>
                <a:cxn ang="0">
                  <a:pos x="117" y="9"/>
                </a:cxn>
                <a:cxn ang="0">
                  <a:pos x="111" y="11"/>
                </a:cxn>
                <a:cxn ang="0">
                  <a:pos x="79" y="28"/>
                </a:cxn>
                <a:cxn ang="0">
                  <a:pos x="58" y="55"/>
                </a:cxn>
                <a:cxn ang="0">
                  <a:pos x="58" y="56"/>
                </a:cxn>
                <a:cxn ang="0">
                  <a:pos x="0" y="0"/>
                </a:cxn>
              </a:cxnLst>
              <a:rect l="0" t="0" r="r" b="b"/>
              <a:pathLst>
                <a:path w="117" h="56">
                  <a:moveTo>
                    <a:pt x="0" y="0"/>
                  </a:moveTo>
                  <a:lnTo>
                    <a:pt x="107" y="0"/>
                  </a:lnTo>
                  <a:lnTo>
                    <a:pt x="117" y="9"/>
                  </a:lnTo>
                  <a:lnTo>
                    <a:pt x="111" y="11"/>
                  </a:lnTo>
                  <a:lnTo>
                    <a:pt x="79" y="28"/>
                  </a:lnTo>
                  <a:lnTo>
                    <a:pt x="58" y="55"/>
                  </a:lnTo>
                  <a:lnTo>
                    <a:pt x="58" y="56"/>
                  </a:lnTo>
                  <a:lnTo>
                    <a:pt x="0" y="0"/>
                  </a:lnTo>
                  <a:close/>
                </a:path>
              </a:pathLst>
            </a:custGeom>
            <a:solidFill>
              <a:srgbClr val="F7F7F7"/>
            </a:solidFill>
            <a:ln w="9525">
              <a:noFill/>
              <a:round/>
              <a:headEnd/>
              <a:tailEnd/>
            </a:ln>
          </p:spPr>
          <p:txBody>
            <a:bodyPr/>
            <a:lstStyle/>
            <a:p>
              <a:pPr>
                <a:defRPr/>
              </a:pPr>
              <a:endParaRPr lang="en-US" dirty="0"/>
            </a:p>
          </p:txBody>
        </p:sp>
        <p:sp>
          <p:nvSpPr>
            <p:cNvPr id="733" name="Freeform 1316"/>
            <p:cNvSpPr>
              <a:spLocks/>
            </p:cNvSpPr>
            <p:nvPr/>
          </p:nvSpPr>
          <p:spPr bwMode="auto">
            <a:xfrm>
              <a:off x="255" y="4"/>
              <a:ext cx="13" cy="3"/>
            </a:xfrm>
            <a:custGeom>
              <a:avLst/>
              <a:gdLst/>
              <a:ahLst/>
              <a:cxnLst>
                <a:cxn ang="0">
                  <a:pos x="0" y="0"/>
                </a:cxn>
                <a:cxn ang="0">
                  <a:pos x="97" y="0"/>
                </a:cxn>
                <a:cxn ang="0">
                  <a:pos x="58" y="11"/>
                </a:cxn>
                <a:cxn ang="0">
                  <a:pos x="28" y="27"/>
                </a:cxn>
                <a:cxn ang="0">
                  <a:pos x="0" y="0"/>
                </a:cxn>
              </a:cxnLst>
              <a:rect l="0" t="0" r="r" b="b"/>
              <a:pathLst>
                <a:path w="97" h="27">
                  <a:moveTo>
                    <a:pt x="0" y="0"/>
                  </a:moveTo>
                  <a:lnTo>
                    <a:pt x="97" y="0"/>
                  </a:lnTo>
                  <a:lnTo>
                    <a:pt x="58" y="11"/>
                  </a:lnTo>
                  <a:lnTo>
                    <a:pt x="28" y="27"/>
                  </a:lnTo>
                  <a:lnTo>
                    <a:pt x="0" y="0"/>
                  </a:lnTo>
                  <a:close/>
                </a:path>
              </a:pathLst>
            </a:custGeom>
            <a:solidFill>
              <a:srgbClr val="FAFAFA"/>
            </a:solidFill>
            <a:ln w="9525">
              <a:noFill/>
              <a:round/>
              <a:headEnd/>
              <a:tailEnd/>
            </a:ln>
          </p:spPr>
          <p:txBody>
            <a:bodyPr/>
            <a:lstStyle/>
            <a:p>
              <a:pPr>
                <a:defRPr/>
              </a:pPr>
              <a:endParaRPr lang="en-US" dirty="0"/>
            </a:p>
          </p:txBody>
        </p:sp>
        <p:sp>
          <p:nvSpPr>
            <p:cNvPr id="734" name="Freeform 1317"/>
            <p:cNvSpPr>
              <a:spLocks/>
            </p:cNvSpPr>
            <p:nvPr/>
          </p:nvSpPr>
          <p:spPr bwMode="auto">
            <a:xfrm>
              <a:off x="262" y="4"/>
              <a:ext cx="6" cy="1"/>
            </a:xfrm>
            <a:custGeom>
              <a:avLst/>
              <a:gdLst/>
              <a:ahLst/>
              <a:cxnLst>
                <a:cxn ang="0">
                  <a:pos x="0" y="0"/>
                </a:cxn>
                <a:cxn ang="0">
                  <a:pos x="43" y="0"/>
                </a:cxn>
                <a:cxn ang="0">
                  <a:pos x="10" y="9"/>
                </a:cxn>
                <a:cxn ang="0">
                  <a:pos x="0" y="0"/>
                </a:cxn>
              </a:cxnLst>
              <a:rect l="0" t="0" r="r" b="b"/>
              <a:pathLst>
                <a:path w="43" h="9">
                  <a:moveTo>
                    <a:pt x="0" y="0"/>
                  </a:moveTo>
                  <a:lnTo>
                    <a:pt x="43" y="0"/>
                  </a:lnTo>
                  <a:lnTo>
                    <a:pt x="10" y="9"/>
                  </a:lnTo>
                  <a:lnTo>
                    <a:pt x="0" y="0"/>
                  </a:lnTo>
                  <a:close/>
                </a:path>
              </a:pathLst>
            </a:custGeom>
            <a:solidFill>
              <a:srgbClr val="FFFFFF"/>
            </a:solidFill>
            <a:ln w="9525">
              <a:noFill/>
              <a:round/>
              <a:headEnd/>
              <a:tailEnd/>
            </a:ln>
          </p:spPr>
          <p:txBody>
            <a:bodyPr/>
            <a:lstStyle/>
            <a:p>
              <a:pPr>
                <a:defRPr/>
              </a:pPr>
              <a:endParaRPr lang="en-US" dirty="0"/>
            </a:p>
          </p:txBody>
        </p:sp>
        <p:sp>
          <p:nvSpPr>
            <p:cNvPr id="735" name="Freeform 1318"/>
            <p:cNvSpPr>
              <a:spLocks/>
            </p:cNvSpPr>
            <p:nvPr/>
          </p:nvSpPr>
          <p:spPr bwMode="auto">
            <a:xfrm>
              <a:off x="480" y="11"/>
              <a:ext cx="53" cy="45"/>
            </a:xfrm>
            <a:custGeom>
              <a:avLst/>
              <a:gdLst/>
              <a:ahLst/>
              <a:cxnLst>
                <a:cxn ang="0">
                  <a:pos x="412" y="407"/>
                </a:cxn>
                <a:cxn ang="0">
                  <a:pos x="406" y="401"/>
                </a:cxn>
                <a:cxn ang="0">
                  <a:pos x="378" y="380"/>
                </a:cxn>
                <a:cxn ang="0">
                  <a:pos x="356" y="364"/>
                </a:cxn>
                <a:cxn ang="0">
                  <a:pos x="333" y="345"/>
                </a:cxn>
                <a:cxn ang="0">
                  <a:pos x="305" y="326"/>
                </a:cxn>
                <a:cxn ang="0">
                  <a:pos x="277" y="303"/>
                </a:cxn>
                <a:cxn ang="0">
                  <a:pos x="247" y="280"/>
                </a:cxn>
                <a:cxn ang="0">
                  <a:pos x="217" y="255"/>
                </a:cxn>
                <a:cxn ang="0">
                  <a:pos x="184" y="228"/>
                </a:cxn>
                <a:cxn ang="0">
                  <a:pos x="154" y="203"/>
                </a:cxn>
                <a:cxn ang="0">
                  <a:pos x="124" y="176"/>
                </a:cxn>
                <a:cxn ang="0">
                  <a:pos x="94" y="146"/>
                </a:cxn>
                <a:cxn ang="0">
                  <a:pos x="68" y="117"/>
                </a:cxn>
                <a:cxn ang="0">
                  <a:pos x="43" y="88"/>
                </a:cxn>
                <a:cxn ang="0">
                  <a:pos x="19" y="61"/>
                </a:cxn>
                <a:cxn ang="0">
                  <a:pos x="0" y="29"/>
                </a:cxn>
                <a:cxn ang="0">
                  <a:pos x="10" y="23"/>
                </a:cxn>
                <a:cxn ang="0">
                  <a:pos x="21" y="13"/>
                </a:cxn>
                <a:cxn ang="0">
                  <a:pos x="28" y="2"/>
                </a:cxn>
                <a:cxn ang="0">
                  <a:pos x="29" y="0"/>
                </a:cxn>
                <a:cxn ang="0">
                  <a:pos x="430" y="391"/>
                </a:cxn>
                <a:cxn ang="0">
                  <a:pos x="412" y="407"/>
                </a:cxn>
              </a:cxnLst>
              <a:rect l="0" t="0" r="r" b="b"/>
              <a:pathLst>
                <a:path w="430" h="407">
                  <a:moveTo>
                    <a:pt x="412" y="407"/>
                  </a:moveTo>
                  <a:lnTo>
                    <a:pt x="406" y="401"/>
                  </a:lnTo>
                  <a:lnTo>
                    <a:pt x="378" y="380"/>
                  </a:lnTo>
                  <a:lnTo>
                    <a:pt x="356" y="364"/>
                  </a:lnTo>
                  <a:lnTo>
                    <a:pt x="333" y="345"/>
                  </a:lnTo>
                  <a:lnTo>
                    <a:pt x="305" y="326"/>
                  </a:lnTo>
                  <a:lnTo>
                    <a:pt x="277" y="303"/>
                  </a:lnTo>
                  <a:lnTo>
                    <a:pt x="247" y="280"/>
                  </a:lnTo>
                  <a:lnTo>
                    <a:pt x="217" y="255"/>
                  </a:lnTo>
                  <a:lnTo>
                    <a:pt x="184" y="228"/>
                  </a:lnTo>
                  <a:lnTo>
                    <a:pt x="154" y="203"/>
                  </a:lnTo>
                  <a:lnTo>
                    <a:pt x="124" y="176"/>
                  </a:lnTo>
                  <a:lnTo>
                    <a:pt x="94" y="146"/>
                  </a:lnTo>
                  <a:lnTo>
                    <a:pt x="68" y="117"/>
                  </a:lnTo>
                  <a:lnTo>
                    <a:pt x="43" y="88"/>
                  </a:lnTo>
                  <a:lnTo>
                    <a:pt x="19" y="61"/>
                  </a:lnTo>
                  <a:lnTo>
                    <a:pt x="0" y="29"/>
                  </a:lnTo>
                  <a:lnTo>
                    <a:pt x="10" y="23"/>
                  </a:lnTo>
                  <a:lnTo>
                    <a:pt x="21" y="13"/>
                  </a:lnTo>
                  <a:lnTo>
                    <a:pt x="28" y="2"/>
                  </a:lnTo>
                  <a:lnTo>
                    <a:pt x="29" y="0"/>
                  </a:lnTo>
                  <a:lnTo>
                    <a:pt x="430" y="391"/>
                  </a:lnTo>
                  <a:lnTo>
                    <a:pt x="412" y="407"/>
                  </a:lnTo>
                  <a:close/>
                </a:path>
              </a:pathLst>
            </a:custGeom>
            <a:solidFill>
              <a:srgbClr val="CFCFCF"/>
            </a:solidFill>
            <a:ln w="9525">
              <a:noFill/>
              <a:round/>
              <a:headEnd/>
              <a:tailEnd/>
            </a:ln>
          </p:spPr>
          <p:txBody>
            <a:bodyPr/>
            <a:lstStyle/>
            <a:p>
              <a:pPr>
                <a:defRPr/>
              </a:pPr>
              <a:endParaRPr lang="en-US" dirty="0"/>
            </a:p>
          </p:txBody>
        </p:sp>
        <p:sp>
          <p:nvSpPr>
            <p:cNvPr id="736" name="Freeform 1319"/>
            <p:cNvSpPr>
              <a:spLocks/>
            </p:cNvSpPr>
            <p:nvPr/>
          </p:nvSpPr>
          <p:spPr bwMode="auto">
            <a:xfrm>
              <a:off x="480" y="7"/>
              <a:ext cx="56" cy="49"/>
            </a:xfrm>
            <a:custGeom>
              <a:avLst/>
              <a:gdLst/>
              <a:ahLst/>
              <a:cxnLst>
                <a:cxn ang="0">
                  <a:pos x="412" y="443"/>
                </a:cxn>
                <a:cxn ang="0">
                  <a:pos x="406" y="437"/>
                </a:cxn>
                <a:cxn ang="0">
                  <a:pos x="378" y="416"/>
                </a:cxn>
                <a:cxn ang="0">
                  <a:pos x="356" y="400"/>
                </a:cxn>
                <a:cxn ang="0">
                  <a:pos x="333" y="381"/>
                </a:cxn>
                <a:cxn ang="0">
                  <a:pos x="306" y="362"/>
                </a:cxn>
                <a:cxn ang="0">
                  <a:pos x="0" y="65"/>
                </a:cxn>
                <a:cxn ang="0">
                  <a:pos x="10" y="59"/>
                </a:cxn>
                <a:cxn ang="0">
                  <a:pos x="21" y="49"/>
                </a:cxn>
                <a:cxn ang="0">
                  <a:pos x="28" y="38"/>
                </a:cxn>
                <a:cxn ang="0">
                  <a:pos x="36" y="26"/>
                </a:cxn>
                <a:cxn ang="0">
                  <a:pos x="43" y="13"/>
                </a:cxn>
                <a:cxn ang="0">
                  <a:pos x="47" y="3"/>
                </a:cxn>
                <a:cxn ang="0">
                  <a:pos x="49" y="0"/>
                </a:cxn>
                <a:cxn ang="0">
                  <a:pos x="459" y="399"/>
                </a:cxn>
                <a:cxn ang="0">
                  <a:pos x="436" y="423"/>
                </a:cxn>
                <a:cxn ang="0">
                  <a:pos x="412" y="443"/>
                </a:cxn>
              </a:cxnLst>
              <a:rect l="0" t="0" r="r" b="b"/>
              <a:pathLst>
                <a:path w="459" h="443">
                  <a:moveTo>
                    <a:pt x="412" y="443"/>
                  </a:moveTo>
                  <a:lnTo>
                    <a:pt x="406" y="437"/>
                  </a:lnTo>
                  <a:lnTo>
                    <a:pt x="378" y="416"/>
                  </a:lnTo>
                  <a:lnTo>
                    <a:pt x="356" y="400"/>
                  </a:lnTo>
                  <a:lnTo>
                    <a:pt x="333" y="381"/>
                  </a:lnTo>
                  <a:lnTo>
                    <a:pt x="306" y="362"/>
                  </a:lnTo>
                  <a:lnTo>
                    <a:pt x="0" y="65"/>
                  </a:lnTo>
                  <a:lnTo>
                    <a:pt x="10" y="59"/>
                  </a:lnTo>
                  <a:lnTo>
                    <a:pt x="21" y="49"/>
                  </a:lnTo>
                  <a:lnTo>
                    <a:pt x="28" y="38"/>
                  </a:lnTo>
                  <a:lnTo>
                    <a:pt x="36" y="26"/>
                  </a:lnTo>
                  <a:lnTo>
                    <a:pt x="43" y="13"/>
                  </a:lnTo>
                  <a:lnTo>
                    <a:pt x="47" y="3"/>
                  </a:lnTo>
                  <a:lnTo>
                    <a:pt x="49" y="0"/>
                  </a:lnTo>
                  <a:lnTo>
                    <a:pt x="459" y="399"/>
                  </a:lnTo>
                  <a:lnTo>
                    <a:pt x="436" y="423"/>
                  </a:lnTo>
                  <a:lnTo>
                    <a:pt x="412" y="443"/>
                  </a:lnTo>
                  <a:close/>
                </a:path>
              </a:pathLst>
            </a:custGeom>
            <a:solidFill>
              <a:srgbClr val="D1D1D1"/>
            </a:solidFill>
            <a:ln w="9525">
              <a:noFill/>
              <a:round/>
              <a:headEnd/>
              <a:tailEnd/>
            </a:ln>
          </p:spPr>
          <p:txBody>
            <a:bodyPr/>
            <a:lstStyle/>
            <a:p>
              <a:pPr>
                <a:defRPr/>
              </a:pPr>
              <a:endParaRPr lang="en-US" dirty="0"/>
            </a:p>
          </p:txBody>
        </p:sp>
        <p:sp>
          <p:nvSpPr>
            <p:cNvPr id="737" name="Freeform 1320"/>
            <p:cNvSpPr>
              <a:spLocks/>
            </p:cNvSpPr>
            <p:nvPr/>
          </p:nvSpPr>
          <p:spPr bwMode="auto">
            <a:xfrm>
              <a:off x="483" y="4"/>
              <a:ext cx="56" cy="51"/>
            </a:xfrm>
            <a:custGeom>
              <a:avLst/>
              <a:gdLst/>
              <a:ahLst/>
              <a:cxnLst>
                <a:cxn ang="0">
                  <a:pos x="0" y="67"/>
                </a:cxn>
                <a:cxn ang="0">
                  <a:pos x="7" y="57"/>
                </a:cxn>
                <a:cxn ang="0">
                  <a:pos x="14" y="44"/>
                </a:cxn>
                <a:cxn ang="0">
                  <a:pos x="18" y="34"/>
                </a:cxn>
                <a:cxn ang="0">
                  <a:pos x="24" y="17"/>
                </a:cxn>
                <a:cxn ang="0">
                  <a:pos x="29" y="0"/>
                </a:cxn>
                <a:cxn ang="0">
                  <a:pos x="47" y="0"/>
                </a:cxn>
                <a:cxn ang="0">
                  <a:pos x="456" y="398"/>
                </a:cxn>
                <a:cxn ang="0">
                  <a:pos x="452" y="403"/>
                </a:cxn>
                <a:cxn ang="0">
                  <a:pos x="430" y="428"/>
                </a:cxn>
                <a:cxn ang="0">
                  <a:pos x="407" y="454"/>
                </a:cxn>
                <a:cxn ang="0">
                  <a:pos x="401" y="458"/>
                </a:cxn>
                <a:cxn ang="0">
                  <a:pos x="0" y="67"/>
                </a:cxn>
              </a:cxnLst>
              <a:rect l="0" t="0" r="r" b="b"/>
              <a:pathLst>
                <a:path w="456" h="458">
                  <a:moveTo>
                    <a:pt x="0" y="67"/>
                  </a:moveTo>
                  <a:lnTo>
                    <a:pt x="7" y="57"/>
                  </a:lnTo>
                  <a:lnTo>
                    <a:pt x="14" y="44"/>
                  </a:lnTo>
                  <a:lnTo>
                    <a:pt x="18" y="34"/>
                  </a:lnTo>
                  <a:lnTo>
                    <a:pt x="24" y="17"/>
                  </a:lnTo>
                  <a:lnTo>
                    <a:pt x="29" y="0"/>
                  </a:lnTo>
                  <a:lnTo>
                    <a:pt x="47" y="0"/>
                  </a:lnTo>
                  <a:lnTo>
                    <a:pt x="456" y="398"/>
                  </a:lnTo>
                  <a:lnTo>
                    <a:pt x="452" y="403"/>
                  </a:lnTo>
                  <a:lnTo>
                    <a:pt x="430" y="428"/>
                  </a:lnTo>
                  <a:lnTo>
                    <a:pt x="407" y="454"/>
                  </a:lnTo>
                  <a:lnTo>
                    <a:pt x="401" y="458"/>
                  </a:lnTo>
                  <a:lnTo>
                    <a:pt x="0" y="67"/>
                  </a:lnTo>
                  <a:close/>
                </a:path>
              </a:pathLst>
            </a:custGeom>
            <a:solidFill>
              <a:srgbClr val="D6D6D6"/>
            </a:solidFill>
            <a:ln w="9525">
              <a:noFill/>
              <a:round/>
              <a:headEnd/>
              <a:tailEnd/>
            </a:ln>
          </p:spPr>
          <p:txBody>
            <a:bodyPr/>
            <a:lstStyle/>
            <a:p>
              <a:pPr>
                <a:defRPr/>
              </a:pPr>
              <a:endParaRPr lang="en-US" dirty="0"/>
            </a:p>
          </p:txBody>
        </p:sp>
        <p:sp>
          <p:nvSpPr>
            <p:cNvPr id="738" name="Freeform 1321"/>
            <p:cNvSpPr>
              <a:spLocks/>
            </p:cNvSpPr>
            <p:nvPr/>
          </p:nvSpPr>
          <p:spPr bwMode="auto">
            <a:xfrm>
              <a:off x="486" y="4"/>
              <a:ext cx="57" cy="48"/>
            </a:xfrm>
            <a:custGeom>
              <a:avLst/>
              <a:gdLst/>
              <a:ahLst/>
              <a:cxnLst>
                <a:cxn ang="0">
                  <a:pos x="0" y="31"/>
                </a:cxn>
                <a:cxn ang="0">
                  <a:pos x="4" y="17"/>
                </a:cxn>
                <a:cxn ang="0">
                  <a:pos x="9" y="0"/>
                </a:cxn>
                <a:cxn ang="0">
                  <a:pos x="85" y="0"/>
                </a:cxn>
                <a:cxn ang="0">
                  <a:pos x="460" y="365"/>
                </a:cxn>
                <a:cxn ang="0">
                  <a:pos x="453" y="374"/>
                </a:cxn>
                <a:cxn ang="0">
                  <a:pos x="432" y="403"/>
                </a:cxn>
                <a:cxn ang="0">
                  <a:pos x="410" y="428"/>
                </a:cxn>
                <a:cxn ang="0">
                  <a:pos x="410" y="430"/>
                </a:cxn>
                <a:cxn ang="0">
                  <a:pos x="0" y="31"/>
                </a:cxn>
              </a:cxnLst>
              <a:rect l="0" t="0" r="r" b="b"/>
              <a:pathLst>
                <a:path w="460" h="430">
                  <a:moveTo>
                    <a:pt x="0" y="31"/>
                  </a:moveTo>
                  <a:lnTo>
                    <a:pt x="4" y="17"/>
                  </a:lnTo>
                  <a:lnTo>
                    <a:pt x="9" y="0"/>
                  </a:lnTo>
                  <a:lnTo>
                    <a:pt x="85" y="0"/>
                  </a:lnTo>
                  <a:lnTo>
                    <a:pt x="460" y="365"/>
                  </a:lnTo>
                  <a:lnTo>
                    <a:pt x="453" y="374"/>
                  </a:lnTo>
                  <a:lnTo>
                    <a:pt x="432" y="403"/>
                  </a:lnTo>
                  <a:lnTo>
                    <a:pt x="410" y="428"/>
                  </a:lnTo>
                  <a:lnTo>
                    <a:pt x="410" y="430"/>
                  </a:lnTo>
                  <a:lnTo>
                    <a:pt x="0" y="31"/>
                  </a:lnTo>
                  <a:close/>
                </a:path>
              </a:pathLst>
            </a:custGeom>
            <a:solidFill>
              <a:srgbClr val="D9D9D9"/>
            </a:solidFill>
            <a:ln w="9525">
              <a:noFill/>
              <a:round/>
              <a:headEnd/>
              <a:tailEnd/>
            </a:ln>
          </p:spPr>
          <p:txBody>
            <a:bodyPr/>
            <a:lstStyle/>
            <a:p>
              <a:pPr>
                <a:defRPr/>
              </a:pPr>
              <a:endParaRPr lang="en-US" dirty="0"/>
            </a:p>
          </p:txBody>
        </p:sp>
        <p:sp>
          <p:nvSpPr>
            <p:cNvPr id="739" name="Freeform 1322"/>
            <p:cNvSpPr>
              <a:spLocks/>
            </p:cNvSpPr>
            <p:nvPr/>
          </p:nvSpPr>
          <p:spPr bwMode="auto">
            <a:xfrm>
              <a:off x="489" y="4"/>
              <a:ext cx="57" cy="44"/>
            </a:xfrm>
            <a:custGeom>
              <a:avLst/>
              <a:gdLst/>
              <a:ahLst/>
              <a:cxnLst>
                <a:cxn ang="0">
                  <a:pos x="116" y="0"/>
                </a:cxn>
                <a:cxn ang="0">
                  <a:pos x="0" y="0"/>
                </a:cxn>
                <a:cxn ang="0">
                  <a:pos x="409" y="398"/>
                </a:cxn>
                <a:cxn ang="0">
                  <a:pos x="426" y="374"/>
                </a:cxn>
                <a:cxn ang="0">
                  <a:pos x="448" y="345"/>
                </a:cxn>
                <a:cxn ang="0">
                  <a:pos x="456" y="331"/>
                </a:cxn>
                <a:cxn ang="0">
                  <a:pos x="116" y="0"/>
                </a:cxn>
              </a:cxnLst>
              <a:rect l="0" t="0" r="r" b="b"/>
              <a:pathLst>
                <a:path w="456" h="398">
                  <a:moveTo>
                    <a:pt x="116" y="0"/>
                  </a:moveTo>
                  <a:lnTo>
                    <a:pt x="0" y="0"/>
                  </a:lnTo>
                  <a:lnTo>
                    <a:pt x="409" y="398"/>
                  </a:lnTo>
                  <a:lnTo>
                    <a:pt x="426" y="374"/>
                  </a:lnTo>
                  <a:lnTo>
                    <a:pt x="448" y="345"/>
                  </a:lnTo>
                  <a:lnTo>
                    <a:pt x="456" y="331"/>
                  </a:lnTo>
                  <a:lnTo>
                    <a:pt x="116" y="0"/>
                  </a:lnTo>
                  <a:close/>
                </a:path>
              </a:pathLst>
            </a:custGeom>
            <a:solidFill>
              <a:srgbClr val="DEDEDE"/>
            </a:solidFill>
            <a:ln w="9525">
              <a:noFill/>
              <a:round/>
              <a:headEnd/>
              <a:tailEnd/>
            </a:ln>
          </p:spPr>
          <p:txBody>
            <a:bodyPr/>
            <a:lstStyle/>
            <a:p>
              <a:pPr>
                <a:defRPr/>
              </a:pPr>
              <a:endParaRPr lang="en-US" dirty="0"/>
            </a:p>
          </p:txBody>
        </p:sp>
        <p:sp>
          <p:nvSpPr>
            <p:cNvPr id="740" name="Freeform 1323"/>
            <p:cNvSpPr>
              <a:spLocks/>
            </p:cNvSpPr>
            <p:nvPr/>
          </p:nvSpPr>
          <p:spPr bwMode="auto">
            <a:xfrm>
              <a:off x="496" y="4"/>
              <a:ext cx="52" cy="40"/>
            </a:xfrm>
            <a:custGeom>
              <a:avLst/>
              <a:gdLst/>
              <a:ahLst/>
              <a:cxnLst>
                <a:cxn ang="0">
                  <a:pos x="116" y="0"/>
                </a:cxn>
                <a:cxn ang="0">
                  <a:pos x="0" y="0"/>
                </a:cxn>
                <a:cxn ang="0">
                  <a:pos x="375" y="365"/>
                </a:cxn>
                <a:cxn ang="0">
                  <a:pos x="390" y="345"/>
                </a:cxn>
                <a:cxn ang="0">
                  <a:pos x="409" y="314"/>
                </a:cxn>
                <a:cxn ang="0">
                  <a:pos x="420" y="296"/>
                </a:cxn>
                <a:cxn ang="0">
                  <a:pos x="116" y="0"/>
                </a:cxn>
              </a:cxnLst>
              <a:rect l="0" t="0" r="r" b="b"/>
              <a:pathLst>
                <a:path w="420" h="365">
                  <a:moveTo>
                    <a:pt x="116" y="0"/>
                  </a:moveTo>
                  <a:lnTo>
                    <a:pt x="0" y="0"/>
                  </a:lnTo>
                  <a:lnTo>
                    <a:pt x="375" y="365"/>
                  </a:lnTo>
                  <a:lnTo>
                    <a:pt x="390" y="345"/>
                  </a:lnTo>
                  <a:lnTo>
                    <a:pt x="409" y="314"/>
                  </a:lnTo>
                  <a:lnTo>
                    <a:pt x="420" y="296"/>
                  </a:lnTo>
                  <a:lnTo>
                    <a:pt x="116" y="0"/>
                  </a:lnTo>
                  <a:close/>
                </a:path>
              </a:pathLst>
            </a:custGeom>
            <a:solidFill>
              <a:srgbClr val="E0E0E0"/>
            </a:solidFill>
            <a:ln w="9525">
              <a:noFill/>
              <a:round/>
              <a:headEnd/>
              <a:tailEnd/>
            </a:ln>
          </p:spPr>
          <p:txBody>
            <a:bodyPr/>
            <a:lstStyle/>
            <a:p>
              <a:pPr>
                <a:defRPr/>
              </a:pPr>
              <a:endParaRPr lang="en-US" dirty="0"/>
            </a:p>
          </p:txBody>
        </p:sp>
        <p:sp>
          <p:nvSpPr>
            <p:cNvPr id="741" name="Freeform 1324"/>
            <p:cNvSpPr>
              <a:spLocks/>
            </p:cNvSpPr>
            <p:nvPr/>
          </p:nvSpPr>
          <p:spPr bwMode="auto">
            <a:xfrm>
              <a:off x="504" y="4"/>
              <a:ext cx="47" cy="37"/>
            </a:xfrm>
            <a:custGeom>
              <a:avLst/>
              <a:gdLst/>
              <a:ahLst/>
              <a:cxnLst>
                <a:cxn ang="0">
                  <a:pos x="116" y="0"/>
                </a:cxn>
                <a:cxn ang="0">
                  <a:pos x="0" y="0"/>
                </a:cxn>
                <a:cxn ang="0">
                  <a:pos x="340" y="331"/>
                </a:cxn>
                <a:cxn ang="0">
                  <a:pos x="351" y="314"/>
                </a:cxn>
                <a:cxn ang="0">
                  <a:pos x="370" y="280"/>
                </a:cxn>
                <a:cxn ang="0">
                  <a:pos x="381" y="258"/>
                </a:cxn>
                <a:cxn ang="0">
                  <a:pos x="116" y="0"/>
                </a:cxn>
              </a:cxnLst>
              <a:rect l="0" t="0" r="r" b="b"/>
              <a:pathLst>
                <a:path w="381" h="331">
                  <a:moveTo>
                    <a:pt x="116" y="0"/>
                  </a:moveTo>
                  <a:lnTo>
                    <a:pt x="0" y="0"/>
                  </a:lnTo>
                  <a:lnTo>
                    <a:pt x="340" y="331"/>
                  </a:lnTo>
                  <a:lnTo>
                    <a:pt x="351" y="314"/>
                  </a:lnTo>
                  <a:lnTo>
                    <a:pt x="370" y="280"/>
                  </a:lnTo>
                  <a:lnTo>
                    <a:pt x="381" y="258"/>
                  </a:lnTo>
                  <a:lnTo>
                    <a:pt x="116" y="0"/>
                  </a:lnTo>
                  <a:close/>
                </a:path>
              </a:pathLst>
            </a:custGeom>
            <a:solidFill>
              <a:srgbClr val="E3E3E3"/>
            </a:solidFill>
            <a:ln w="9525">
              <a:noFill/>
              <a:round/>
              <a:headEnd/>
              <a:tailEnd/>
            </a:ln>
          </p:spPr>
          <p:txBody>
            <a:bodyPr/>
            <a:lstStyle/>
            <a:p>
              <a:pPr>
                <a:defRPr/>
              </a:pPr>
              <a:endParaRPr lang="en-US" dirty="0"/>
            </a:p>
          </p:txBody>
        </p:sp>
        <p:sp>
          <p:nvSpPr>
            <p:cNvPr id="742" name="Freeform 1325"/>
            <p:cNvSpPr>
              <a:spLocks/>
            </p:cNvSpPr>
            <p:nvPr/>
          </p:nvSpPr>
          <p:spPr bwMode="auto">
            <a:xfrm>
              <a:off x="511" y="4"/>
              <a:ext cx="44" cy="33"/>
            </a:xfrm>
            <a:custGeom>
              <a:avLst/>
              <a:gdLst/>
              <a:ahLst/>
              <a:cxnLst>
                <a:cxn ang="0">
                  <a:pos x="116" y="0"/>
                </a:cxn>
                <a:cxn ang="0">
                  <a:pos x="0" y="0"/>
                </a:cxn>
                <a:cxn ang="0">
                  <a:pos x="304" y="296"/>
                </a:cxn>
                <a:cxn ang="0">
                  <a:pos x="312" y="280"/>
                </a:cxn>
                <a:cxn ang="0">
                  <a:pos x="327" y="249"/>
                </a:cxn>
                <a:cxn ang="0">
                  <a:pos x="341" y="220"/>
                </a:cxn>
                <a:cxn ang="0">
                  <a:pos x="116" y="0"/>
                </a:cxn>
              </a:cxnLst>
              <a:rect l="0" t="0" r="r" b="b"/>
              <a:pathLst>
                <a:path w="341" h="296">
                  <a:moveTo>
                    <a:pt x="116" y="0"/>
                  </a:moveTo>
                  <a:lnTo>
                    <a:pt x="0" y="0"/>
                  </a:lnTo>
                  <a:lnTo>
                    <a:pt x="304" y="296"/>
                  </a:lnTo>
                  <a:lnTo>
                    <a:pt x="312" y="280"/>
                  </a:lnTo>
                  <a:lnTo>
                    <a:pt x="327" y="249"/>
                  </a:lnTo>
                  <a:lnTo>
                    <a:pt x="341" y="220"/>
                  </a:lnTo>
                  <a:lnTo>
                    <a:pt x="116" y="0"/>
                  </a:lnTo>
                  <a:close/>
                </a:path>
              </a:pathLst>
            </a:custGeom>
            <a:solidFill>
              <a:srgbClr val="E8E8E8"/>
            </a:solidFill>
            <a:ln w="9525">
              <a:noFill/>
              <a:round/>
              <a:headEnd/>
              <a:tailEnd/>
            </a:ln>
          </p:spPr>
          <p:txBody>
            <a:bodyPr/>
            <a:lstStyle/>
            <a:p>
              <a:pPr>
                <a:defRPr/>
              </a:pPr>
              <a:endParaRPr lang="en-US" dirty="0"/>
            </a:p>
          </p:txBody>
        </p:sp>
        <p:sp>
          <p:nvSpPr>
            <p:cNvPr id="743" name="Freeform 1326"/>
            <p:cNvSpPr>
              <a:spLocks/>
            </p:cNvSpPr>
            <p:nvPr/>
          </p:nvSpPr>
          <p:spPr bwMode="auto">
            <a:xfrm>
              <a:off x="518" y="4"/>
              <a:ext cx="38" cy="28"/>
            </a:xfrm>
            <a:custGeom>
              <a:avLst/>
              <a:gdLst/>
              <a:ahLst/>
              <a:cxnLst>
                <a:cxn ang="0">
                  <a:pos x="116" y="0"/>
                </a:cxn>
                <a:cxn ang="0">
                  <a:pos x="0" y="0"/>
                </a:cxn>
                <a:cxn ang="0">
                  <a:pos x="265" y="258"/>
                </a:cxn>
                <a:cxn ang="0">
                  <a:pos x="269" y="249"/>
                </a:cxn>
                <a:cxn ang="0">
                  <a:pos x="287" y="213"/>
                </a:cxn>
                <a:cxn ang="0">
                  <a:pos x="299" y="182"/>
                </a:cxn>
                <a:cxn ang="0">
                  <a:pos x="301" y="180"/>
                </a:cxn>
                <a:cxn ang="0">
                  <a:pos x="116" y="0"/>
                </a:cxn>
              </a:cxnLst>
              <a:rect l="0" t="0" r="r" b="b"/>
              <a:pathLst>
                <a:path w="301" h="258">
                  <a:moveTo>
                    <a:pt x="116" y="0"/>
                  </a:moveTo>
                  <a:lnTo>
                    <a:pt x="0" y="0"/>
                  </a:lnTo>
                  <a:lnTo>
                    <a:pt x="265" y="258"/>
                  </a:lnTo>
                  <a:lnTo>
                    <a:pt x="269" y="249"/>
                  </a:lnTo>
                  <a:lnTo>
                    <a:pt x="287" y="213"/>
                  </a:lnTo>
                  <a:lnTo>
                    <a:pt x="299" y="182"/>
                  </a:lnTo>
                  <a:lnTo>
                    <a:pt x="301" y="180"/>
                  </a:lnTo>
                  <a:lnTo>
                    <a:pt x="116" y="0"/>
                  </a:lnTo>
                  <a:close/>
                </a:path>
              </a:pathLst>
            </a:custGeom>
            <a:solidFill>
              <a:srgbClr val="EBEBEB"/>
            </a:solidFill>
            <a:ln w="9525">
              <a:noFill/>
              <a:round/>
              <a:headEnd/>
              <a:tailEnd/>
            </a:ln>
          </p:spPr>
          <p:txBody>
            <a:bodyPr/>
            <a:lstStyle/>
            <a:p>
              <a:pPr>
                <a:defRPr/>
              </a:pPr>
              <a:endParaRPr lang="en-US" dirty="0"/>
            </a:p>
          </p:txBody>
        </p:sp>
        <p:sp>
          <p:nvSpPr>
            <p:cNvPr id="744" name="Freeform 1327"/>
            <p:cNvSpPr>
              <a:spLocks/>
            </p:cNvSpPr>
            <p:nvPr/>
          </p:nvSpPr>
          <p:spPr bwMode="auto">
            <a:xfrm>
              <a:off x="525" y="4"/>
              <a:ext cx="33" cy="24"/>
            </a:xfrm>
            <a:custGeom>
              <a:avLst/>
              <a:gdLst/>
              <a:ahLst/>
              <a:cxnLst>
                <a:cxn ang="0">
                  <a:pos x="116" y="0"/>
                </a:cxn>
                <a:cxn ang="0">
                  <a:pos x="0" y="0"/>
                </a:cxn>
                <a:cxn ang="0">
                  <a:pos x="225" y="220"/>
                </a:cxn>
                <a:cxn ang="0">
                  <a:pos x="229" y="213"/>
                </a:cxn>
                <a:cxn ang="0">
                  <a:pos x="241" y="182"/>
                </a:cxn>
                <a:cxn ang="0">
                  <a:pos x="254" y="149"/>
                </a:cxn>
                <a:cxn ang="0">
                  <a:pos x="258" y="138"/>
                </a:cxn>
                <a:cxn ang="0">
                  <a:pos x="116" y="0"/>
                </a:cxn>
              </a:cxnLst>
              <a:rect l="0" t="0" r="r" b="b"/>
              <a:pathLst>
                <a:path w="258" h="220">
                  <a:moveTo>
                    <a:pt x="116" y="0"/>
                  </a:moveTo>
                  <a:lnTo>
                    <a:pt x="0" y="0"/>
                  </a:lnTo>
                  <a:lnTo>
                    <a:pt x="225" y="220"/>
                  </a:lnTo>
                  <a:lnTo>
                    <a:pt x="229" y="213"/>
                  </a:lnTo>
                  <a:lnTo>
                    <a:pt x="241" y="182"/>
                  </a:lnTo>
                  <a:lnTo>
                    <a:pt x="254" y="149"/>
                  </a:lnTo>
                  <a:lnTo>
                    <a:pt x="258" y="138"/>
                  </a:lnTo>
                  <a:lnTo>
                    <a:pt x="116" y="0"/>
                  </a:lnTo>
                  <a:close/>
                </a:path>
              </a:pathLst>
            </a:custGeom>
            <a:solidFill>
              <a:srgbClr val="EDEDED"/>
            </a:solidFill>
            <a:ln w="9525">
              <a:noFill/>
              <a:round/>
              <a:headEnd/>
              <a:tailEnd/>
            </a:ln>
          </p:spPr>
          <p:txBody>
            <a:bodyPr/>
            <a:lstStyle/>
            <a:p>
              <a:pPr>
                <a:defRPr/>
              </a:pPr>
              <a:endParaRPr lang="en-US" dirty="0"/>
            </a:p>
          </p:txBody>
        </p:sp>
        <p:sp>
          <p:nvSpPr>
            <p:cNvPr id="745" name="Freeform 1328"/>
            <p:cNvSpPr>
              <a:spLocks/>
            </p:cNvSpPr>
            <p:nvPr/>
          </p:nvSpPr>
          <p:spPr bwMode="auto">
            <a:xfrm>
              <a:off x="533" y="4"/>
              <a:ext cx="26" cy="20"/>
            </a:xfrm>
            <a:custGeom>
              <a:avLst/>
              <a:gdLst/>
              <a:ahLst/>
              <a:cxnLst>
                <a:cxn ang="0">
                  <a:pos x="116" y="0"/>
                </a:cxn>
                <a:cxn ang="0">
                  <a:pos x="0" y="0"/>
                </a:cxn>
                <a:cxn ang="0">
                  <a:pos x="185" y="180"/>
                </a:cxn>
                <a:cxn ang="0">
                  <a:pos x="196" y="149"/>
                </a:cxn>
                <a:cxn ang="0">
                  <a:pos x="205" y="115"/>
                </a:cxn>
                <a:cxn ang="0">
                  <a:pos x="211" y="93"/>
                </a:cxn>
                <a:cxn ang="0">
                  <a:pos x="116" y="0"/>
                </a:cxn>
              </a:cxnLst>
              <a:rect l="0" t="0" r="r" b="b"/>
              <a:pathLst>
                <a:path w="211" h="180">
                  <a:moveTo>
                    <a:pt x="116" y="0"/>
                  </a:moveTo>
                  <a:lnTo>
                    <a:pt x="0" y="0"/>
                  </a:lnTo>
                  <a:lnTo>
                    <a:pt x="185" y="180"/>
                  </a:lnTo>
                  <a:lnTo>
                    <a:pt x="196" y="149"/>
                  </a:lnTo>
                  <a:lnTo>
                    <a:pt x="205" y="115"/>
                  </a:lnTo>
                  <a:lnTo>
                    <a:pt x="211" y="93"/>
                  </a:lnTo>
                  <a:lnTo>
                    <a:pt x="116" y="0"/>
                  </a:lnTo>
                  <a:close/>
                </a:path>
              </a:pathLst>
            </a:custGeom>
            <a:solidFill>
              <a:srgbClr val="F2F2F2"/>
            </a:solidFill>
            <a:ln w="9525">
              <a:noFill/>
              <a:round/>
              <a:headEnd/>
              <a:tailEnd/>
            </a:ln>
          </p:spPr>
          <p:txBody>
            <a:bodyPr/>
            <a:lstStyle/>
            <a:p>
              <a:pPr>
                <a:defRPr/>
              </a:pPr>
              <a:endParaRPr lang="en-US" dirty="0"/>
            </a:p>
          </p:txBody>
        </p:sp>
        <p:sp>
          <p:nvSpPr>
            <p:cNvPr id="746" name="Freeform 1329"/>
            <p:cNvSpPr>
              <a:spLocks/>
            </p:cNvSpPr>
            <p:nvPr/>
          </p:nvSpPr>
          <p:spPr bwMode="auto">
            <a:xfrm>
              <a:off x="540" y="4"/>
              <a:ext cx="20" cy="15"/>
            </a:xfrm>
            <a:custGeom>
              <a:avLst/>
              <a:gdLst/>
              <a:ahLst/>
              <a:cxnLst>
                <a:cxn ang="0">
                  <a:pos x="116" y="0"/>
                </a:cxn>
                <a:cxn ang="0">
                  <a:pos x="0" y="0"/>
                </a:cxn>
                <a:cxn ang="0">
                  <a:pos x="142" y="138"/>
                </a:cxn>
                <a:cxn ang="0">
                  <a:pos x="147" y="115"/>
                </a:cxn>
                <a:cxn ang="0">
                  <a:pos x="155" y="86"/>
                </a:cxn>
                <a:cxn ang="0">
                  <a:pos x="160" y="55"/>
                </a:cxn>
                <a:cxn ang="0">
                  <a:pos x="161" y="44"/>
                </a:cxn>
                <a:cxn ang="0">
                  <a:pos x="116" y="0"/>
                </a:cxn>
              </a:cxnLst>
              <a:rect l="0" t="0" r="r" b="b"/>
              <a:pathLst>
                <a:path w="161" h="138">
                  <a:moveTo>
                    <a:pt x="116" y="0"/>
                  </a:moveTo>
                  <a:lnTo>
                    <a:pt x="0" y="0"/>
                  </a:lnTo>
                  <a:lnTo>
                    <a:pt x="142" y="138"/>
                  </a:lnTo>
                  <a:lnTo>
                    <a:pt x="147" y="115"/>
                  </a:lnTo>
                  <a:lnTo>
                    <a:pt x="155" y="86"/>
                  </a:lnTo>
                  <a:lnTo>
                    <a:pt x="160" y="55"/>
                  </a:lnTo>
                  <a:lnTo>
                    <a:pt x="161" y="44"/>
                  </a:lnTo>
                  <a:lnTo>
                    <a:pt x="116" y="0"/>
                  </a:lnTo>
                  <a:close/>
                </a:path>
              </a:pathLst>
            </a:custGeom>
            <a:solidFill>
              <a:srgbClr val="F5F5F5"/>
            </a:solidFill>
            <a:ln w="9525">
              <a:noFill/>
              <a:round/>
              <a:headEnd/>
              <a:tailEnd/>
            </a:ln>
          </p:spPr>
          <p:txBody>
            <a:bodyPr/>
            <a:lstStyle/>
            <a:p>
              <a:pPr>
                <a:defRPr/>
              </a:pPr>
              <a:endParaRPr lang="en-US" dirty="0"/>
            </a:p>
          </p:txBody>
        </p:sp>
        <p:sp>
          <p:nvSpPr>
            <p:cNvPr id="747" name="Freeform 1330"/>
            <p:cNvSpPr>
              <a:spLocks/>
            </p:cNvSpPr>
            <p:nvPr/>
          </p:nvSpPr>
          <p:spPr bwMode="auto">
            <a:xfrm>
              <a:off x="547" y="4"/>
              <a:ext cx="13" cy="10"/>
            </a:xfrm>
            <a:custGeom>
              <a:avLst/>
              <a:gdLst/>
              <a:ahLst/>
              <a:cxnLst>
                <a:cxn ang="0">
                  <a:pos x="0" y="0"/>
                </a:cxn>
                <a:cxn ang="0">
                  <a:pos x="106" y="0"/>
                </a:cxn>
                <a:cxn ang="0">
                  <a:pos x="106" y="13"/>
                </a:cxn>
                <a:cxn ang="0">
                  <a:pos x="104" y="28"/>
                </a:cxn>
                <a:cxn ang="0">
                  <a:pos x="102" y="55"/>
                </a:cxn>
                <a:cxn ang="0">
                  <a:pos x="97" y="86"/>
                </a:cxn>
                <a:cxn ang="0">
                  <a:pos x="95" y="93"/>
                </a:cxn>
                <a:cxn ang="0">
                  <a:pos x="0" y="0"/>
                </a:cxn>
              </a:cxnLst>
              <a:rect l="0" t="0" r="r" b="b"/>
              <a:pathLst>
                <a:path w="106" h="93">
                  <a:moveTo>
                    <a:pt x="0" y="0"/>
                  </a:moveTo>
                  <a:lnTo>
                    <a:pt x="106" y="0"/>
                  </a:lnTo>
                  <a:lnTo>
                    <a:pt x="106" y="13"/>
                  </a:lnTo>
                  <a:lnTo>
                    <a:pt x="104" y="28"/>
                  </a:lnTo>
                  <a:lnTo>
                    <a:pt x="102" y="55"/>
                  </a:lnTo>
                  <a:lnTo>
                    <a:pt x="97" y="86"/>
                  </a:lnTo>
                  <a:lnTo>
                    <a:pt x="95" y="93"/>
                  </a:lnTo>
                  <a:lnTo>
                    <a:pt x="0" y="0"/>
                  </a:lnTo>
                  <a:close/>
                </a:path>
              </a:pathLst>
            </a:custGeom>
            <a:solidFill>
              <a:srgbClr val="F7F7F7"/>
            </a:solidFill>
            <a:ln w="9525">
              <a:noFill/>
              <a:round/>
              <a:headEnd/>
              <a:tailEnd/>
            </a:ln>
          </p:spPr>
          <p:txBody>
            <a:bodyPr/>
            <a:lstStyle/>
            <a:p>
              <a:pPr>
                <a:defRPr/>
              </a:pPr>
              <a:endParaRPr lang="en-US" dirty="0"/>
            </a:p>
          </p:txBody>
        </p:sp>
        <p:sp>
          <p:nvSpPr>
            <p:cNvPr id="748" name="Freeform 1331"/>
            <p:cNvSpPr>
              <a:spLocks/>
            </p:cNvSpPr>
            <p:nvPr/>
          </p:nvSpPr>
          <p:spPr bwMode="auto">
            <a:xfrm>
              <a:off x="554" y="4"/>
              <a:ext cx="6" cy="5"/>
            </a:xfrm>
            <a:custGeom>
              <a:avLst/>
              <a:gdLst/>
              <a:ahLst/>
              <a:cxnLst>
                <a:cxn ang="0">
                  <a:pos x="0" y="0"/>
                </a:cxn>
                <a:cxn ang="0">
                  <a:pos x="48" y="0"/>
                </a:cxn>
                <a:cxn ang="0">
                  <a:pos x="48" y="13"/>
                </a:cxn>
                <a:cxn ang="0">
                  <a:pos x="46" y="28"/>
                </a:cxn>
                <a:cxn ang="0">
                  <a:pos x="45" y="44"/>
                </a:cxn>
                <a:cxn ang="0">
                  <a:pos x="0" y="0"/>
                </a:cxn>
              </a:cxnLst>
              <a:rect l="0" t="0" r="r" b="b"/>
              <a:pathLst>
                <a:path w="48" h="44">
                  <a:moveTo>
                    <a:pt x="0" y="0"/>
                  </a:moveTo>
                  <a:lnTo>
                    <a:pt x="48" y="0"/>
                  </a:lnTo>
                  <a:lnTo>
                    <a:pt x="48" y="13"/>
                  </a:lnTo>
                  <a:lnTo>
                    <a:pt x="46" y="28"/>
                  </a:lnTo>
                  <a:lnTo>
                    <a:pt x="45" y="44"/>
                  </a:lnTo>
                  <a:lnTo>
                    <a:pt x="0" y="0"/>
                  </a:lnTo>
                  <a:close/>
                </a:path>
              </a:pathLst>
            </a:custGeom>
            <a:solidFill>
              <a:srgbClr val="FFFFFF"/>
            </a:solidFill>
            <a:ln w="9525">
              <a:noFill/>
              <a:round/>
              <a:headEnd/>
              <a:tailEnd/>
            </a:ln>
          </p:spPr>
          <p:txBody>
            <a:bodyPr/>
            <a:lstStyle/>
            <a:p>
              <a:pPr>
                <a:defRPr/>
              </a:pPr>
              <a:endParaRPr lang="en-US" dirty="0"/>
            </a:p>
          </p:txBody>
        </p:sp>
        <p:sp>
          <p:nvSpPr>
            <p:cNvPr id="749" name="Freeform 1332"/>
            <p:cNvSpPr>
              <a:spLocks/>
            </p:cNvSpPr>
            <p:nvPr/>
          </p:nvSpPr>
          <p:spPr bwMode="auto">
            <a:xfrm>
              <a:off x="554" y="71"/>
              <a:ext cx="52"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50" y="42"/>
                </a:cxn>
                <a:cxn ang="0">
                  <a:pos x="420" y="304"/>
                </a:cxn>
                <a:cxn ang="0">
                  <a:pos x="412" y="305"/>
                </a:cxn>
                <a:cxn ang="0">
                  <a:pos x="339" y="284"/>
                </a:cxn>
                <a:cxn ang="0">
                  <a:pos x="270" y="236"/>
                </a:cxn>
              </a:cxnLst>
              <a:rect l="0" t="0" r="r" b="b"/>
              <a:pathLst>
                <a:path w="420"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50" y="42"/>
                  </a:lnTo>
                  <a:lnTo>
                    <a:pt x="420" y="304"/>
                  </a:lnTo>
                  <a:lnTo>
                    <a:pt x="412" y="305"/>
                  </a:lnTo>
                  <a:lnTo>
                    <a:pt x="339" y="284"/>
                  </a:lnTo>
                  <a:lnTo>
                    <a:pt x="270" y="236"/>
                  </a:lnTo>
                  <a:close/>
                </a:path>
              </a:pathLst>
            </a:custGeom>
            <a:solidFill>
              <a:srgbClr val="5C5C5C"/>
            </a:solidFill>
            <a:ln w="9525">
              <a:noFill/>
              <a:round/>
              <a:headEnd/>
              <a:tailEnd/>
            </a:ln>
          </p:spPr>
          <p:txBody>
            <a:bodyPr/>
            <a:lstStyle/>
            <a:p>
              <a:pPr>
                <a:defRPr/>
              </a:pPr>
              <a:endParaRPr lang="en-US" dirty="0"/>
            </a:p>
          </p:txBody>
        </p:sp>
        <p:sp>
          <p:nvSpPr>
            <p:cNvPr id="750" name="Freeform 1333"/>
            <p:cNvSpPr>
              <a:spLocks/>
            </p:cNvSpPr>
            <p:nvPr/>
          </p:nvSpPr>
          <p:spPr bwMode="auto">
            <a:xfrm>
              <a:off x="554" y="71"/>
              <a:ext cx="65"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91" y="38"/>
                </a:cxn>
                <a:cxn ang="0">
                  <a:pos x="238" y="21"/>
                </a:cxn>
                <a:cxn ang="0">
                  <a:pos x="517" y="292"/>
                </a:cxn>
                <a:cxn ang="0">
                  <a:pos x="485" y="303"/>
                </a:cxn>
                <a:cxn ang="0">
                  <a:pos x="412" y="305"/>
                </a:cxn>
                <a:cxn ang="0">
                  <a:pos x="339" y="284"/>
                </a:cxn>
                <a:cxn ang="0">
                  <a:pos x="270" y="236"/>
                </a:cxn>
              </a:cxnLst>
              <a:rect l="0" t="0" r="r" b="b"/>
              <a:pathLst>
                <a:path w="517"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91" y="38"/>
                  </a:lnTo>
                  <a:lnTo>
                    <a:pt x="238" y="21"/>
                  </a:lnTo>
                  <a:lnTo>
                    <a:pt x="517" y="292"/>
                  </a:lnTo>
                  <a:lnTo>
                    <a:pt x="485" y="303"/>
                  </a:lnTo>
                  <a:lnTo>
                    <a:pt x="412" y="305"/>
                  </a:lnTo>
                  <a:lnTo>
                    <a:pt x="339" y="284"/>
                  </a:lnTo>
                  <a:lnTo>
                    <a:pt x="270" y="236"/>
                  </a:lnTo>
                  <a:close/>
                </a:path>
              </a:pathLst>
            </a:custGeom>
            <a:solidFill>
              <a:srgbClr val="8A8A8A"/>
            </a:solidFill>
            <a:ln w="9525">
              <a:noFill/>
              <a:round/>
              <a:headEnd/>
              <a:tailEnd/>
            </a:ln>
          </p:spPr>
          <p:txBody>
            <a:bodyPr/>
            <a:lstStyle/>
            <a:p>
              <a:pPr>
                <a:defRPr/>
              </a:pPr>
              <a:endParaRPr lang="en-US" dirty="0"/>
            </a:p>
          </p:txBody>
        </p:sp>
        <p:sp>
          <p:nvSpPr>
            <p:cNvPr id="751" name="Freeform 1334"/>
            <p:cNvSpPr>
              <a:spLocks/>
            </p:cNvSpPr>
            <p:nvPr/>
          </p:nvSpPr>
          <p:spPr bwMode="auto">
            <a:xfrm>
              <a:off x="573" y="69"/>
              <a:ext cx="56" cy="36"/>
            </a:xfrm>
            <a:custGeom>
              <a:avLst/>
              <a:gdLst/>
              <a:ahLst/>
              <a:cxnLst>
                <a:cxn ang="0">
                  <a:pos x="0" y="62"/>
                </a:cxn>
                <a:cxn ang="0">
                  <a:pos x="41" y="58"/>
                </a:cxn>
                <a:cxn ang="0">
                  <a:pos x="99" y="37"/>
                </a:cxn>
                <a:cxn ang="0">
                  <a:pos x="153" y="3"/>
                </a:cxn>
                <a:cxn ang="0">
                  <a:pos x="156" y="0"/>
                </a:cxn>
                <a:cxn ang="0">
                  <a:pos x="445" y="281"/>
                </a:cxn>
                <a:cxn ang="0">
                  <a:pos x="410" y="300"/>
                </a:cxn>
                <a:cxn ang="0">
                  <a:pos x="335" y="323"/>
                </a:cxn>
                <a:cxn ang="0">
                  <a:pos x="270" y="324"/>
                </a:cxn>
                <a:cxn ang="0">
                  <a:pos x="0" y="62"/>
                </a:cxn>
              </a:cxnLst>
              <a:rect l="0" t="0" r="r" b="b"/>
              <a:pathLst>
                <a:path w="445" h="324">
                  <a:moveTo>
                    <a:pt x="0" y="62"/>
                  </a:moveTo>
                  <a:lnTo>
                    <a:pt x="41" y="58"/>
                  </a:lnTo>
                  <a:lnTo>
                    <a:pt x="99" y="37"/>
                  </a:lnTo>
                  <a:lnTo>
                    <a:pt x="153" y="3"/>
                  </a:lnTo>
                  <a:lnTo>
                    <a:pt x="156" y="0"/>
                  </a:lnTo>
                  <a:lnTo>
                    <a:pt x="445" y="281"/>
                  </a:lnTo>
                  <a:lnTo>
                    <a:pt x="410" y="300"/>
                  </a:lnTo>
                  <a:lnTo>
                    <a:pt x="335" y="323"/>
                  </a:lnTo>
                  <a:lnTo>
                    <a:pt x="270" y="324"/>
                  </a:lnTo>
                  <a:lnTo>
                    <a:pt x="0" y="62"/>
                  </a:lnTo>
                  <a:close/>
                </a:path>
              </a:pathLst>
            </a:custGeom>
            <a:solidFill>
              <a:srgbClr val="B8B8B8"/>
            </a:solidFill>
            <a:ln w="9525">
              <a:noFill/>
              <a:round/>
              <a:headEnd/>
              <a:tailEnd/>
            </a:ln>
          </p:spPr>
          <p:txBody>
            <a:bodyPr/>
            <a:lstStyle/>
            <a:p>
              <a:pPr>
                <a:defRPr/>
              </a:pPr>
              <a:endParaRPr lang="en-US" dirty="0"/>
            </a:p>
          </p:txBody>
        </p:sp>
        <p:sp>
          <p:nvSpPr>
            <p:cNvPr id="752" name="Freeform 1335"/>
            <p:cNvSpPr>
              <a:spLocks/>
            </p:cNvSpPr>
            <p:nvPr/>
          </p:nvSpPr>
          <p:spPr bwMode="auto">
            <a:xfrm>
              <a:off x="584" y="63"/>
              <a:ext cx="52" cy="41"/>
            </a:xfrm>
            <a:custGeom>
              <a:avLst/>
              <a:gdLst/>
              <a:ahLst/>
              <a:cxnLst>
                <a:cxn ang="0">
                  <a:pos x="0" y="93"/>
                </a:cxn>
                <a:cxn ang="0">
                  <a:pos x="11" y="89"/>
                </a:cxn>
                <a:cxn ang="0">
                  <a:pos x="65" y="55"/>
                </a:cxn>
                <a:cxn ang="0">
                  <a:pos x="116" y="11"/>
                </a:cxn>
                <a:cxn ang="0">
                  <a:pos x="126" y="0"/>
                </a:cxn>
                <a:cxn ang="0">
                  <a:pos x="424" y="290"/>
                </a:cxn>
                <a:cxn ang="0">
                  <a:pos x="395" y="312"/>
                </a:cxn>
                <a:cxn ang="0">
                  <a:pos x="322" y="352"/>
                </a:cxn>
                <a:cxn ang="0">
                  <a:pos x="279" y="364"/>
                </a:cxn>
                <a:cxn ang="0">
                  <a:pos x="0" y="93"/>
                </a:cxn>
              </a:cxnLst>
              <a:rect l="0" t="0" r="r" b="b"/>
              <a:pathLst>
                <a:path w="424" h="364">
                  <a:moveTo>
                    <a:pt x="0" y="93"/>
                  </a:moveTo>
                  <a:lnTo>
                    <a:pt x="11" y="89"/>
                  </a:lnTo>
                  <a:lnTo>
                    <a:pt x="65" y="55"/>
                  </a:lnTo>
                  <a:lnTo>
                    <a:pt x="116" y="11"/>
                  </a:lnTo>
                  <a:lnTo>
                    <a:pt x="126" y="0"/>
                  </a:lnTo>
                  <a:lnTo>
                    <a:pt x="424" y="290"/>
                  </a:lnTo>
                  <a:lnTo>
                    <a:pt x="395" y="312"/>
                  </a:lnTo>
                  <a:lnTo>
                    <a:pt x="322" y="352"/>
                  </a:lnTo>
                  <a:lnTo>
                    <a:pt x="279" y="364"/>
                  </a:lnTo>
                  <a:lnTo>
                    <a:pt x="0" y="93"/>
                  </a:lnTo>
                  <a:close/>
                </a:path>
              </a:pathLst>
            </a:custGeom>
            <a:solidFill>
              <a:srgbClr val="E5E5E5"/>
            </a:solidFill>
            <a:ln w="9525">
              <a:noFill/>
              <a:round/>
              <a:headEnd/>
              <a:tailEnd/>
            </a:ln>
          </p:spPr>
          <p:txBody>
            <a:bodyPr/>
            <a:lstStyle/>
            <a:p>
              <a:pPr>
                <a:defRPr/>
              </a:pPr>
              <a:endParaRPr lang="en-US" dirty="0"/>
            </a:p>
          </p:txBody>
        </p:sp>
        <p:sp>
          <p:nvSpPr>
            <p:cNvPr id="753" name="Freeform 1336"/>
            <p:cNvSpPr>
              <a:spLocks/>
            </p:cNvSpPr>
            <p:nvPr/>
          </p:nvSpPr>
          <p:spPr bwMode="auto">
            <a:xfrm>
              <a:off x="593" y="57"/>
              <a:ext cx="52" cy="43"/>
            </a:xfrm>
            <a:custGeom>
              <a:avLst/>
              <a:gdLst/>
              <a:ahLst/>
              <a:cxnLst>
                <a:cxn ang="0">
                  <a:pos x="0" y="111"/>
                </a:cxn>
                <a:cxn ang="0">
                  <a:pos x="48" y="70"/>
                </a:cxn>
                <a:cxn ang="0">
                  <a:pos x="93" y="18"/>
                </a:cxn>
                <a:cxn ang="0">
                  <a:pos x="107" y="0"/>
                </a:cxn>
                <a:cxn ang="0">
                  <a:pos x="417" y="301"/>
                </a:cxn>
                <a:cxn ang="0">
                  <a:pos x="403" y="315"/>
                </a:cxn>
                <a:cxn ang="0">
                  <a:pos x="327" y="371"/>
                </a:cxn>
                <a:cxn ang="0">
                  <a:pos x="289" y="392"/>
                </a:cxn>
                <a:cxn ang="0">
                  <a:pos x="0" y="111"/>
                </a:cxn>
              </a:cxnLst>
              <a:rect l="0" t="0" r="r" b="b"/>
              <a:pathLst>
                <a:path w="417" h="392">
                  <a:moveTo>
                    <a:pt x="0" y="111"/>
                  </a:moveTo>
                  <a:lnTo>
                    <a:pt x="48" y="70"/>
                  </a:lnTo>
                  <a:lnTo>
                    <a:pt x="93" y="18"/>
                  </a:lnTo>
                  <a:lnTo>
                    <a:pt x="107" y="0"/>
                  </a:lnTo>
                  <a:lnTo>
                    <a:pt x="417" y="301"/>
                  </a:lnTo>
                  <a:lnTo>
                    <a:pt x="403" y="315"/>
                  </a:lnTo>
                  <a:lnTo>
                    <a:pt x="327" y="371"/>
                  </a:lnTo>
                  <a:lnTo>
                    <a:pt x="289" y="392"/>
                  </a:lnTo>
                  <a:lnTo>
                    <a:pt x="0" y="111"/>
                  </a:lnTo>
                  <a:close/>
                </a:path>
              </a:pathLst>
            </a:custGeom>
            <a:solidFill>
              <a:srgbClr val="E5E5E5"/>
            </a:solidFill>
            <a:ln w="9525">
              <a:noFill/>
              <a:round/>
              <a:headEnd/>
              <a:tailEnd/>
            </a:ln>
          </p:spPr>
          <p:txBody>
            <a:bodyPr/>
            <a:lstStyle/>
            <a:p>
              <a:pPr>
                <a:defRPr/>
              </a:pPr>
              <a:endParaRPr lang="en-US" dirty="0"/>
            </a:p>
          </p:txBody>
        </p:sp>
        <p:sp>
          <p:nvSpPr>
            <p:cNvPr id="754" name="Freeform 1337"/>
            <p:cNvSpPr>
              <a:spLocks/>
            </p:cNvSpPr>
            <p:nvPr/>
          </p:nvSpPr>
          <p:spPr bwMode="auto">
            <a:xfrm>
              <a:off x="600" y="50"/>
              <a:ext cx="52" cy="45"/>
            </a:xfrm>
            <a:custGeom>
              <a:avLst/>
              <a:gdLst/>
              <a:ahLst/>
              <a:cxnLst>
                <a:cxn ang="0">
                  <a:pos x="0" y="121"/>
                </a:cxn>
                <a:cxn ang="0">
                  <a:pos x="35" y="80"/>
                </a:cxn>
                <a:cxn ang="0">
                  <a:pos x="80" y="22"/>
                </a:cxn>
                <a:cxn ang="0">
                  <a:pos x="94" y="0"/>
                </a:cxn>
                <a:cxn ang="0">
                  <a:pos x="415" y="312"/>
                </a:cxn>
                <a:cxn ang="0">
                  <a:pos x="345" y="377"/>
                </a:cxn>
                <a:cxn ang="0">
                  <a:pos x="298" y="411"/>
                </a:cxn>
                <a:cxn ang="0">
                  <a:pos x="0" y="121"/>
                </a:cxn>
              </a:cxnLst>
              <a:rect l="0" t="0" r="r" b="b"/>
              <a:pathLst>
                <a:path w="415" h="411">
                  <a:moveTo>
                    <a:pt x="0" y="121"/>
                  </a:moveTo>
                  <a:lnTo>
                    <a:pt x="35" y="80"/>
                  </a:lnTo>
                  <a:lnTo>
                    <a:pt x="80" y="22"/>
                  </a:lnTo>
                  <a:lnTo>
                    <a:pt x="94" y="0"/>
                  </a:lnTo>
                  <a:lnTo>
                    <a:pt x="415" y="312"/>
                  </a:lnTo>
                  <a:lnTo>
                    <a:pt x="345" y="377"/>
                  </a:lnTo>
                  <a:lnTo>
                    <a:pt x="298" y="411"/>
                  </a:lnTo>
                  <a:lnTo>
                    <a:pt x="0" y="121"/>
                  </a:lnTo>
                  <a:close/>
                </a:path>
              </a:pathLst>
            </a:custGeom>
            <a:solidFill>
              <a:srgbClr val="E8E8E8"/>
            </a:solidFill>
            <a:ln w="9525">
              <a:noFill/>
              <a:round/>
              <a:headEnd/>
              <a:tailEnd/>
            </a:ln>
          </p:spPr>
          <p:txBody>
            <a:bodyPr/>
            <a:lstStyle/>
            <a:p>
              <a:pPr>
                <a:defRPr/>
              </a:pPr>
              <a:endParaRPr lang="en-US" dirty="0"/>
            </a:p>
          </p:txBody>
        </p:sp>
        <p:sp>
          <p:nvSpPr>
            <p:cNvPr id="755" name="Freeform 1338"/>
            <p:cNvSpPr>
              <a:spLocks/>
            </p:cNvSpPr>
            <p:nvPr/>
          </p:nvSpPr>
          <p:spPr bwMode="auto">
            <a:xfrm>
              <a:off x="606" y="42"/>
              <a:ext cx="52" cy="48"/>
            </a:xfrm>
            <a:custGeom>
              <a:avLst/>
              <a:gdLst/>
              <a:ahLst/>
              <a:cxnLst>
                <a:cxn ang="0">
                  <a:pos x="0" y="130"/>
                </a:cxn>
                <a:cxn ang="0">
                  <a:pos x="31" y="90"/>
                </a:cxn>
                <a:cxn ang="0">
                  <a:pos x="72" y="27"/>
                </a:cxn>
                <a:cxn ang="0">
                  <a:pos x="87" y="0"/>
                </a:cxn>
                <a:cxn ang="0">
                  <a:pos x="418" y="321"/>
                </a:cxn>
                <a:cxn ang="0">
                  <a:pos x="369" y="378"/>
                </a:cxn>
                <a:cxn ang="0">
                  <a:pos x="310" y="431"/>
                </a:cxn>
                <a:cxn ang="0">
                  <a:pos x="0" y="130"/>
                </a:cxn>
              </a:cxnLst>
              <a:rect l="0" t="0" r="r" b="b"/>
              <a:pathLst>
                <a:path w="418" h="431">
                  <a:moveTo>
                    <a:pt x="0" y="130"/>
                  </a:moveTo>
                  <a:lnTo>
                    <a:pt x="31" y="90"/>
                  </a:lnTo>
                  <a:lnTo>
                    <a:pt x="72" y="27"/>
                  </a:lnTo>
                  <a:lnTo>
                    <a:pt x="87" y="0"/>
                  </a:lnTo>
                  <a:lnTo>
                    <a:pt x="418" y="321"/>
                  </a:lnTo>
                  <a:lnTo>
                    <a:pt x="369" y="378"/>
                  </a:lnTo>
                  <a:lnTo>
                    <a:pt x="310" y="431"/>
                  </a:lnTo>
                  <a:lnTo>
                    <a:pt x="0" y="130"/>
                  </a:lnTo>
                  <a:close/>
                </a:path>
              </a:pathLst>
            </a:custGeom>
            <a:solidFill>
              <a:srgbClr val="EBEBEB"/>
            </a:solidFill>
            <a:ln w="9525">
              <a:noFill/>
              <a:round/>
              <a:headEnd/>
              <a:tailEnd/>
            </a:ln>
          </p:spPr>
          <p:txBody>
            <a:bodyPr/>
            <a:lstStyle/>
            <a:p>
              <a:pPr>
                <a:defRPr/>
              </a:pPr>
              <a:endParaRPr lang="en-US" dirty="0"/>
            </a:p>
          </p:txBody>
        </p:sp>
        <p:sp>
          <p:nvSpPr>
            <p:cNvPr id="756" name="Freeform 1339"/>
            <p:cNvSpPr>
              <a:spLocks/>
            </p:cNvSpPr>
            <p:nvPr/>
          </p:nvSpPr>
          <p:spPr bwMode="auto">
            <a:xfrm>
              <a:off x="612" y="34"/>
              <a:ext cx="53" cy="50"/>
            </a:xfrm>
            <a:custGeom>
              <a:avLst/>
              <a:gdLst/>
              <a:ahLst/>
              <a:cxnLst>
                <a:cxn ang="0">
                  <a:pos x="0" y="139"/>
                </a:cxn>
                <a:cxn ang="0">
                  <a:pos x="27" y="98"/>
                </a:cxn>
                <a:cxn ang="0">
                  <a:pos x="62" y="33"/>
                </a:cxn>
                <a:cxn ang="0">
                  <a:pos x="79" y="0"/>
                </a:cxn>
                <a:cxn ang="0">
                  <a:pos x="422" y="334"/>
                </a:cxn>
                <a:cxn ang="0">
                  <a:pos x="392" y="370"/>
                </a:cxn>
                <a:cxn ang="0">
                  <a:pos x="324" y="449"/>
                </a:cxn>
                <a:cxn ang="0">
                  <a:pos x="321" y="451"/>
                </a:cxn>
                <a:cxn ang="0">
                  <a:pos x="0" y="139"/>
                </a:cxn>
              </a:cxnLst>
              <a:rect l="0" t="0" r="r" b="b"/>
              <a:pathLst>
                <a:path w="422" h="451">
                  <a:moveTo>
                    <a:pt x="0" y="139"/>
                  </a:moveTo>
                  <a:lnTo>
                    <a:pt x="27" y="98"/>
                  </a:lnTo>
                  <a:lnTo>
                    <a:pt x="62" y="33"/>
                  </a:lnTo>
                  <a:lnTo>
                    <a:pt x="79" y="0"/>
                  </a:lnTo>
                  <a:lnTo>
                    <a:pt x="422" y="334"/>
                  </a:lnTo>
                  <a:lnTo>
                    <a:pt x="392" y="370"/>
                  </a:lnTo>
                  <a:lnTo>
                    <a:pt x="324" y="449"/>
                  </a:lnTo>
                  <a:lnTo>
                    <a:pt x="321" y="451"/>
                  </a:lnTo>
                  <a:lnTo>
                    <a:pt x="0" y="139"/>
                  </a:lnTo>
                  <a:close/>
                </a:path>
              </a:pathLst>
            </a:custGeom>
            <a:solidFill>
              <a:srgbClr val="EBEBEB"/>
            </a:solidFill>
            <a:ln w="9525">
              <a:noFill/>
              <a:round/>
              <a:headEnd/>
              <a:tailEnd/>
            </a:ln>
          </p:spPr>
          <p:txBody>
            <a:bodyPr/>
            <a:lstStyle/>
            <a:p>
              <a:pPr>
                <a:defRPr/>
              </a:pPr>
              <a:endParaRPr lang="en-US" dirty="0"/>
            </a:p>
          </p:txBody>
        </p:sp>
        <p:sp>
          <p:nvSpPr>
            <p:cNvPr id="757" name="Freeform 1340"/>
            <p:cNvSpPr>
              <a:spLocks/>
            </p:cNvSpPr>
            <p:nvPr/>
          </p:nvSpPr>
          <p:spPr bwMode="auto">
            <a:xfrm>
              <a:off x="617" y="26"/>
              <a:ext cx="52" cy="52"/>
            </a:xfrm>
            <a:custGeom>
              <a:avLst/>
              <a:gdLst/>
              <a:ahLst/>
              <a:cxnLst>
                <a:cxn ang="0">
                  <a:pos x="0" y="145"/>
                </a:cxn>
                <a:cxn ang="0">
                  <a:pos x="20" y="107"/>
                </a:cxn>
                <a:cxn ang="0">
                  <a:pos x="52" y="43"/>
                </a:cxn>
                <a:cxn ang="0">
                  <a:pos x="70" y="0"/>
                </a:cxn>
                <a:cxn ang="0">
                  <a:pos x="428" y="347"/>
                </a:cxn>
                <a:cxn ang="0">
                  <a:pos x="419" y="360"/>
                </a:cxn>
                <a:cxn ang="0">
                  <a:pos x="350" y="444"/>
                </a:cxn>
                <a:cxn ang="0">
                  <a:pos x="331" y="466"/>
                </a:cxn>
                <a:cxn ang="0">
                  <a:pos x="0" y="145"/>
                </a:cxn>
              </a:cxnLst>
              <a:rect l="0" t="0" r="r" b="b"/>
              <a:pathLst>
                <a:path w="428" h="466">
                  <a:moveTo>
                    <a:pt x="0" y="145"/>
                  </a:moveTo>
                  <a:lnTo>
                    <a:pt x="20" y="107"/>
                  </a:lnTo>
                  <a:lnTo>
                    <a:pt x="52" y="43"/>
                  </a:lnTo>
                  <a:lnTo>
                    <a:pt x="70" y="0"/>
                  </a:lnTo>
                  <a:lnTo>
                    <a:pt x="428" y="347"/>
                  </a:lnTo>
                  <a:lnTo>
                    <a:pt x="419" y="360"/>
                  </a:lnTo>
                  <a:lnTo>
                    <a:pt x="350" y="444"/>
                  </a:lnTo>
                  <a:lnTo>
                    <a:pt x="331" y="466"/>
                  </a:lnTo>
                  <a:lnTo>
                    <a:pt x="0" y="145"/>
                  </a:lnTo>
                  <a:close/>
                </a:path>
              </a:pathLst>
            </a:custGeom>
            <a:solidFill>
              <a:srgbClr val="EDEDED"/>
            </a:solidFill>
            <a:ln w="9525">
              <a:noFill/>
              <a:round/>
              <a:headEnd/>
              <a:tailEnd/>
            </a:ln>
          </p:spPr>
          <p:txBody>
            <a:bodyPr/>
            <a:lstStyle/>
            <a:p>
              <a:pPr>
                <a:defRPr/>
              </a:pPr>
              <a:endParaRPr lang="en-US" dirty="0"/>
            </a:p>
          </p:txBody>
        </p:sp>
        <p:sp>
          <p:nvSpPr>
            <p:cNvPr id="758" name="Freeform 1341"/>
            <p:cNvSpPr>
              <a:spLocks/>
            </p:cNvSpPr>
            <p:nvPr/>
          </p:nvSpPr>
          <p:spPr bwMode="auto">
            <a:xfrm>
              <a:off x="622" y="18"/>
              <a:ext cx="54" cy="53"/>
            </a:xfrm>
            <a:custGeom>
              <a:avLst/>
              <a:gdLst/>
              <a:ahLst/>
              <a:cxnLst>
                <a:cxn ang="0">
                  <a:pos x="0" y="150"/>
                </a:cxn>
                <a:cxn ang="0">
                  <a:pos x="15" y="119"/>
                </a:cxn>
                <a:cxn ang="0">
                  <a:pos x="41" y="58"/>
                </a:cxn>
                <a:cxn ang="0">
                  <a:pos x="64" y="0"/>
                </a:cxn>
                <a:cxn ang="0">
                  <a:pos x="435" y="360"/>
                </a:cxn>
                <a:cxn ang="0">
                  <a:pos x="382" y="436"/>
                </a:cxn>
                <a:cxn ang="0">
                  <a:pos x="343" y="484"/>
                </a:cxn>
                <a:cxn ang="0">
                  <a:pos x="0" y="150"/>
                </a:cxn>
              </a:cxnLst>
              <a:rect l="0" t="0" r="r" b="b"/>
              <a:pathLst>
                <a:path w="435" h="484">
                  <a:moveTo>
                    <a:pt x="0" y="150"/>
                  </a:moveTo>
                  <a:lnTo>
                    <a:pt x="15" y="119"/>
                  </a:lnTo>
                  <a:lnTo>
                    <a:pt x="41" y="58"/>
                  </a:lnTo>
                  <a:lnTo>
                    <a:pt x="64" y="0"/>
                  </a:lnTo>
                  <a:lnTo>
                    <a:pt x="435" y="360"/>
                  </a:lnTo>
                  <a:lnTo>
                    <a:pt x="382" y="436"/>
                  </a:lnTo>
                  <a:lnTo>
                    <a:pt x="343" y="484"/>
                  </a:lnTo>
                  <a:lnTo>
                    <a:pt x="0" y="150"/>
                  </a:lnTo>
                  <a:close/>
                </a:path>
              </a:pathLst>
            </a:custGeom>
            <a:solidFill>
              <a:srgbClr val="F0F0F0"/>
            </a:solidFill>
            <a:ln w="9525">
              <a:noFill/>
              <a:round/>
              <a:headEnd/>
              <a:tailEnd/>
            </a:ln>
          </p:spPr>
          <p:txBody>
            <a:bodyPr/>
            <a:lstStyle/>
            <a:p>
              <a:pPr>
                <a:defRPr/>
              </a:pPr>
              <a:endParaRPr lang="en-US" dirty="0"/>
            </a:p>
          </p:txBody>
        </p:sp>
        <p:sp>
          <p:nvSpPr>
            <p:cNvPr id="759" name="Freeform 1342"/>
            <p:cNvSpPr>
              <a:spLocks/>
            </p:cNvSpPr>
            <p:nvPr/>
          </p:nvSpPr>
          <p:spPr bwMode="auto">
            <a:xfrm>
              <a:off x="626" y="9"/>
              <a:ext cx="55" cy="56"/>
            </a:xfrm>
            <a:custGeom>
              <a:avLst/>
              <a:gdLst/>
              <a:ahLst/>
              <a:cxnLst>
                <a:cxn ang="0">
                  <a:pos x="0" y="156"/>
                </a:cxn>
                <a:cxn ang="0">
                  <a:pos x="8" y="138"/>
                </a:cxn>
                <a:cxn ang="0">
                  <a:pos x="31" y="80"/>
                </a:cxn>
                <a:cxn ang="0">
                  <a:pos x="50" y="27"/>
                </a:cxn>
                <a:cxn ang="0">
                  <a:pos x="61" y="0"/>
                </a:cxn>
                <a:cxn ang="0">
                  <a:pos x="445" y="373"/>
                </a:cxn>
                <a:cxn ang="0">
                  <a:pos x="411" y="426"/>
                </a:cxn>
                <a:cxn ang="0">
                  <a:pos x="358" y="503"/>
                </a:cxn>
                <a:cxn ang="0">
                  <a:pos x="0" y="156"/>
                </a:cxn>
              </a:cxnLst>
              <a:rect l="0" t="0" r="r" b="b"/>
              <a:pathLst>
                <a:path w="445" h="503">
                  <a:moveTo>
                    <a:pt x="0" y="156"/>
                  </a:moveTo>
                  <a:lnTo>
                    <a:pt x="8" y="138"/>
                  </a:lnTo>
                  <a:lnTo>
                    <a:pt x="31" y="80"/>
                  </a:lnTo>
                  <a:lnTo>
                    <a:pt x="50" y="27"/>
                  </a:lnTo>
                  <a:lnTo>
                    <a:pt x="61" y="0"/>
                  </a:lnTo>
                  <a:lnTo>
                    <a:pt x="445" y="373"/>
                  </a:lnTo>
                  <a:lnTo>
                    <a:pt x="411" y="426"/>
                  </a:lnTo>
                  <a:lnTo>
                    <a:pt x="358" y="503"/>
                  </a:lnTo>
                  <a:lnTo>
                    <a:pt x="0" y="156"/>
                  </a:lnTo>
                  <a:close/>
                </a:path>
              </a:pathLst>
            </a:custGeom>
            <a:solidFill>
              <a:srgbClr val="F2F2F2"/>
            </a:solidFill>
            <a:ln w="9525">
              <a:noFill/>
              <a:round/>
              <a:headEnd/>
              <a:tailEnd/>
            </a:ln>
          </p:spPr>
          <p:txBody>
            <a:bodyPr/>
            <a:lstStyle/>
            <a:p>
              <a:pPr>
                <a:defRPr/>
              </a:pPr>
              <a:endParaRPr lang="en-US" dirty="0"/>
            </a:p>
          </p:txBody>
        </p:sp>
        <p:sp>
          <p:nvSpPr>
            <p:cNvPr id="760" name="Freeform 1343"/>
            <p:cNvSpPr>
              <a:spLocks/>
            </p:cNvSpPr>
            <p:nvPr/>
          </p:nvSpPr>
          <p:spPr bwMode="auto">
            <a:xfrm>
              <a:off x="630" y="4"/>
              <a:ext cx="56" cy="54"/>
            </a:xfrm>
            <a:custGeom>
              <a:avLst/>
              <a:gdLst/>
              <a:ahLst/>
              <a:cxnLst>
                <a:cxn ang="0">
                  <a:pos x="0" y="126"/>
                </a:cxn>
                <a:cxn ang="0">
                  <a:pos x="0" y="126"/>
                </a:cxn>
                <a:cxn ang="0">
                  <a:pos x="19" y="73"/>
                </a:cxn>
                <a:cxn ang="0">
                  <a:pos x="35" y="32"/>
                </a:cxn>
                <a:cxn ang="0">
                  <a:pos x="43" y="0"/>
                </a:cxn>
                <a:cxn ang="0">
                  <a:pos x="93" y="0"/>
                </a:cxn>
                <a:cxn ang="0">
                  <a:pos x="454" y="352"/>
                </a:cxn>
                <a:cxn ang="0">
                  <a:pos x="436" y="382"/>
                </a:cxn>
                <a:cxn ang="0">
                  <a:pos x="380" y="472"/>
                </a:cxn>
                <a:cxn ang="0">
                  <a:pos x="371" y="486"/>
                </a:cxn>
                <a:cxn ang="0">
                  <a:pos x="0" y="126"/>
                </a:cxn>
              </a:cxnLst>
              <a:rect l="0" t="0" r="r" b="b"/>
              <a:pathLst>
                <a:path w="454" h="486">
                  <a:moveTo>
                    <a:pt x="0" y="126"/>
                  </a:moveTo>
                  <a:lnTo>
                    <a:pt x="0" y="126"/>
                  </a:lnTo>
                  <a:lnTo>
                    <a:pt x="19" y="73"/>
                  </a:lnTo>
                  <a:lnTo>
                    <a:pt x="35" y="32"/>
                  </a:lnTo>
                  <a:lnTo>
                    <a:pt x="43" y="0"/>
                  </a:lnTo>
                  <a:lnTo>
                    <a:pt x="93" y="0"/>
                  </a:lnTo>
                  <a:lnTo>
                    <a:pt x="454" y="352"/>
                  </a:lnTo>
                  <a:lnTo>
                    <a:pt x="436" y="382"/>
                  </a:lnTo>
                  <a:lnTo>
                    <a:pt x="380" y="472"/>
                  </a:lnTo>
                  <a:lnTo>
                    <a:pt x="371" y="486"/>
                  </a:lnTo>
                  <a:lnTo>
                    <a:pt x="0" y="126"/>
                  </a:lnTo>
                  <a:close/>
                </a:path>
              </a:pathLst>
            </a:custGeom>
            <a:solidFill>
              <a:srgbClr val="F2F2F2"/>
            </a:solidFill>
            <a:ln w="9525">
              <a:noFill/>
              <a:round/>
              <a:headEnd/>
              <a:tailEnd/>
            </a:ln>
          </p:spPr>
          <p:txBody>
            <a:bodyPr/>
            <a:lstStyle/>
            <a:p>
              <a:pPr>
                <a:defRPr/>
              </a:pPr>
              <a:endParaRPr lang="en-US" dirty="0"/>
            </a:p>
          </p:txBody>
        </p:sp>
        <p:sp>
          <p:nvSpPr>
            <p:cNvPr id="761" name="Freeform 1344"/>
            <p:cNvSpPr>
              <a:spLocks/>
            </p:cNvSpPr>
            <p:nvPr/>
          </p:nvSpPr>
          <p:spPr bwMode="auto">
            <a:xfrm>
              <a:off x="633" y="4"/>
              <a:ext cx="58" cy="46"/>
            </a:xfrm>
            <a:custGeom>
              <a:avLst/>
              <a:gdLst/>
              <a:ahLst/>
              <a:cxnLst>
                <a:cxn ang="0">
                  <a:pos x="0" y="46"/>
                </a:cxn>
                <a:cxn ang="0">
                  <a:pos x="5" y="32"/>
                </a:cxn>
                <a:cxn ang="0">
                  <a:pos x="13" y="0"/>
                </a:cxn>
                <a:cxn ang="0">
                  <a:pos x="172" y="0"/>
                </a:cxn>
                <a:cxn ang="0">
                  <a:pos x="464" y="284"/>
                </a:cxn>
                <a:cxn ang="0">
                  <a:pos x="460" y="293"/>
                </a:cxn>
                <a:cxn ang="0">
                  <a:pos x="406" y="382"/>
                </a:cxn>
                <a:cxn ang="0">
                  <a:pos x="384" y="419"/>
                </a:cxn>
                <a:cxn ang="0">
                  <a:pos x="0" y="46"/>
                </a:cxn>
              </a:cxnLst>
              <a:rect l="0" t="0" r="r" b="b"/>
              <a:pathLst>
                <a:path w="464" h="419">
                  <a:moveTo>
                    <a:pt x="0" y="46"/>
                  </a:moveTo>
                  <a:lnTo>
                    <a:pt x="5" y="32"/>
                  </a:lnTo>
                  <a:lnTo>
                    <a:pt x="13" y="0"/>
                  </a:lnTo>
                  <a:lnTo>
                    <a:pt x="172" y="0"/>
                  </a:lnTo>
                  <a:lnTo>
                    <a:pt x="464" y="284"/>
                  </a:lnTo>
                  <a:lnTo>
                    <a:pt x="460" y="293"/>
                  </a:lnTo>
                  <a:lnTo>
                    <a:pt x="406" y="382"/>
                  </a:lnTo>
                  <a:lnTo>
                    <a:pt x="384" y="419"/>
                  </a:lnTo>
                  <a:lnTo>
                    <a:pt x="0" y="46"/>
                  </a:lnTo>
                  <a:close/>
                </a:path>
              </a:pathLst>
            </a:custGeom>
            <a:solidFill>
              <a:srgbClr val="F5F5F5"/>
            </a:solidFill>
            <a:ln w="9525">
              <a:noFill/>
              <a:round/>
              <a:headEnd/>
              <a:tailEnd/>
            </a:ln>
          </p:spPr>
          <p:txBody>
            <a:bodyPr/>
            <a:lstStyle/>
            <a:p>
              <a:pPr>
                <a:defRPr/>
              </a:pPr>
              <a:endParaRPr lang="en-US" dirty="0"/>
            </a:p>
          </p:txBody>
        </p:sp>
        <p:sp>
          <p:nvSpPr>
            <p:cNvPr id="762" name="Freeform 1345"/>
            <p:cNvSpPr>
              <a:spLocks/>
            </p:cNvSpPr>
            <p:nvPr/>
          </p:nvSpPr>
          <p:spPr bwMode="auto">
            <a:xfrm>
              <a:off x="641" y="4"/>
              <a:ext cx="56" cy="39"/>
            </a:xfrm>
            <a:custGeom>
              <a:avLst/>
              <a:gdLst/>
              <a:ahLst/>
              <a:cxnLst>
                <a:cxn ang="0">
                  <a:pos x="221" y="0"/>
                </a:cxn>
                <a:cxn ang="0">
                  <a:pos x="0" y="0"/>
                </a:cxn>
                <a:cxn ang="0">
                  <a:pos x="361" y="352"/>
                </a:cxn>
                <a:cxn ang="0">
                  <a:pos x="397" y="293"/>
                </a:cxn>
                <a:cxn ang="0">
                  <a:pos x="439" y="212"/>
                </a:cxn>
                <a:cxn ang="0">
                  <a:pos x="221" y="0"/>
                </a:cxn>
              </a:cxnLst>
              <a:rect l="0" t="0" r="r" b="b"/>
              <a:pathLst>
                <a:path w="439" h="352">
                  <a:moveTo>
                    <a:pt x="221" y="0"/>
                  </a:moveTo>
                  <a:lnTo>
                    <a:pt x="0" y="0"/>
                  </a:lnTo>
                  <a:lnTo>
                    <a:pt x="361" y="352"/>
                  </a:lnTo>
                  <a:lnTo>
                    <a:pt x="397" y="293"/>
                  </a:lnTo>
                  <a:lnTo>
                    <a:pt x="439" y="212"/>
                  </a:lnTo>
                  <a:lnTo>
                    <a:pt x="221" y="0"/>
                  </a:lnTo>
                  <a:close/>
                </a:path>
              </a:pathLst>
            </a:custGeom>
            <a:solidFill>
              <a:srgbClr val="F5F5F5"/>
            </a:solidFill>
            <a:ln w="9525">
              <a:noFill/>
              <a:round/>
              <a:headEnd/>
              <a:tailEnd/>
            </a:ln>
          </p:spPr>
          <p:txBody>
            <a:bodyPr/>
            <a:lstStyle/>
            <a:p>
              <a:pPr>
                <a:defRPr/>
              </a:pPr>
              <a:endParaRPr lang="en-US" dirty="0"/>
            </a:p>
          </p:txBody>
        </p:sp>
        <p:sp>
          <p:nvSpPr>
            <p:cNvPr id="763" name="Freeform 1346"/>
            <p:cNvSpPr>
              <a:spLocks/>
            </p:cNvSpPr>
            <p:nvPr/>
          </p:nvSpPr>
          <p:spPr bwMode="auto">
            <a:xfrm>
              <a:off x="655" y="4"/>
              <a:ext cx="46" cy="31"/>
            </a:xfrm>
            <a:custGeom>
              <a:avLst/>
              <a:gdLst/>
              <a:ahLst/>
              <a:cxnLst>
                <a:cxn ang="0">
                  <a:pos x="221" y="0"/>
                </a:cxn>
                <a:cxn ang="0">
                  <a:pos x="0" y="0"/>
                </a:cxn>
                <a:cxn ang="0">
                  <a:pos x="292" y="284"/>
                </a:cxn>
                <a:cxn ang="0">
                  <a:pos x="333" y="207"/>
                </a:cxn>
                <a:cxn ang="0">
                  <a:pos x="367" y="141"/>
                </a:cxn>
                <a:cxn ang="0">
                  <a:pos x="221" y="0"/>
                </a:cxn>
              </a:cxnLst>
              <a:rect l="0" t="0" r="r" b="b"/>
              <a:pathLst>
                <a:path w="367" h="284">
                  <a:moveTo>
                    <a:pt x="221" y="0"/>
                  </a:moveTo>
                  <a:lnTo>
                    <a:pt x="0" y="0"/>
                  </a:lnTo>
                  <a:lnTo>
                    <a:pt x="292" y="284"/>
                  </a:lnTo>
                  <a:lnTo>
                    <a:pt x="333" y="207"/>
                  </a:lnTo>
                  <a:lnTo>
                    <a:pt x="367" y="141"/>
                  </a:lnTo>
                  <a:lnTo>
                    <a:pt x="221" y="0"/>
                  </a:lnTo>
                  <a:close/>
                </a:path>
              </a:pathLst>
            </a:custGeom>
            <a:solidFill>
              <a:srgbClr val="F7F7F7"/>
            </a:solidFill>
            <a:ln w="9525">
              <a:noFill/>
              <a:round/>
              <a:headEnd/>
              <a:tailEnd/>
            </a:ln>
          </p:spPr>
          <p:txBody>
            <a:bodyPr/>
            <a:lstStyle/>
            <a:p>
              <a:pPr>
                <a:defRPr/>
              </a:pPr>
              <a:endParaRPr lang="en-US" dirty="0"/>
            </a:p>
          </p:txBody>
        </p:sp>
        <p:sp>
          <p:nvSpPr>
            <p:cNvPr id="764" name="Freeform 1347"/>
            <p:cNvSpPr>
              <a:spLocks/>
            </p:cNvSpPr>
            <p:nvPr/>
          </p:nvSpPr>
          <p:spPr bwMode="auto">
            <a:xfrm>
              <a:off x="669" y="4"/>
              <a:ext cx="36" cy="23"/>
            </a:xfrm>
            <a:custGeom>
              <a:avLst/>
              <a:gdLst/>
              <a:ahLst/>
              <a:cxnLst>
                <a:cxn ang="0">
                  <a:pos x="219" y="0"/>
                </a:cxn>
                <a:cxn ang="0">
                  <a:pos x="0" y="0"/>
                </a:cxn>
                <a:cxn ang="0">
                  <a:pos x="218" y="212"/>
                </a:cxn>
                <a:cxn ang="0">
                  <a:pos x="221" y="207"/>
                </a:cxn>
                <a:cxn ang="0">
                  <a:pos x="262" y="128"/>
                </a:cxn>
                <a:cxn ang="0">
                  <a:pos x="290" y="69"/>
                </a:cxn>
                <a:cxn ang="0">
                  <a:pos x="219" y="0"/>
                </a:cxn>
              </a:cxnLst>
              <a:rect l="0" t="0" r="r" b="b"/>
              <a:pathLst>
                <a:path w="290" h="212">
                  <a:moveTo>
                    <a:pt x="219" y="0"/>
                  </a:moveTo>
                  <a:lnTo>
                    <a:pt x="0" y="0"/>
                  </a:lnTo>
                  <a:lnTo>
                    <a:pt x="218" y="212"/>
                  </a:lnTo>
                  <a:lnTo>
                    <a:pt x="221" y="207"/>
                  </a:lnTo>
                  <a:lnTo>
                    <a:pt x="262" y="128"/>
                  </a:lnTo>
                  <a:lnTo>
                    <a:pt x="290" y="69"/>
                  </a:lnTo>
                  <a:lnTo>
                    <a:pt x="219" y="0"/>
                  </a:lnTo>
                  <a:close/>
                </a:path>
              </a:pathLst>
            </a:custGeom>
            <a:solidFill>
              <a:srgbClr val="FAFAFA"/>
            </a:solidFill>
            <a:ln w="9525">
              <a:noFill/>
              <a:round/>
              <a:headEnd/>
              <a:tailEnd/>
            </a:ln>
          </p:spPr>
          <p:txBody>
            <a:bodyPr/>
            <a:lstStyle/>
            <a:p>
              <a:pPr>
                <a:defRPr/>
              </a:pPr>
              <a:endParaRPr lang="en-US" dirty="0"/>
            </a:p>
          </p:txBody>
        </p:sp>
        <p:sp>
          <p:nvSpPr>
            <p:cNvPr id="765" name="Freeform 1348"/>
            <p:cNvSpPr>
              <a:spLocks/>
            </p:cNvSpPr>
            <p:nvPr/>
          </p:nvSpPr>
          <p:spPr bwMode="auto">
            <a:xfrm>
              <a:off x="683" y="4"/>
              <a:ext cx="27" cy="15"/>
            </a:xfrm>
            <a:custGeom>
              <a:avLst/>
              <a:gdLst/>
              <a:ahLst/>
              <a:cxnLst>
                <a:cxn ang="0">
                  <a:pos x="0" y="0"/>
                </a:cxn>
                <a:cxn ang="0">
                  <a:pos x="209" y="0"/>
                </a:cxn>
                <a:cxn ang="0">
                  <a:pos x="198" y="28"/>
                </a:cxn>
                <a:cxn ang="0">
                  <a:pos x="185" y="59"/>
                </a:cxn>
                <a:cxn ang="0">
                  <a:pos x="153" y="128"/>
                </a:cxn>
                <a:cxn ang="0">
                  <a:pos x="146" y="141"/>
                </a:cxn>
                <a:cxn ang="0">
                  <a:pos x="0" y="0"/>
                </a:cxn>
              </a:cxnLst>
              <a:rect l="0" t="0" r="r" b="b"/>
              <a:pathLst>
                <a:path w="209" h="141">
                  <a:moveTo>
                    <a:pt x="0" y="0"/>
                  </a:moveTo>
                  <a:lnTo>
                    <a:pt x="209" y="0"/>
                  </a:lnTo>
                  <a:lnTo>
                    <a:pt x="198" y="28"/>
                  </a:lnTo>
                  <a:lnTo>
                    <a:pt x="185" y="59"/>
                  </a:lnTo>
                  <a:lnTo>
                    <a:pt x="153" y="128"/>
                  </a:lnTo>
                  <a:lnTo>
                    <a:pt x="146" y="141"/>
                  </a:lnTo>
                  <a:lnTo>
                    <a:pt x="0" y="0"/>
                  </a:lnTo>
                  <a:close/>
                </a:path>
              </a:pathLst>
            </a:custGeom>
            <a:solidFill>
              <a:srgbClr val="FAFAFA"/>
            </a:solidFill>
            <a:ln w="9525">
              <a:noFill/>
              <a:round/>
              <a:headEnd/>
              <a:tailEnd/>
            </a:ln>
          </p:spPr>
          <p:txBody>
            <a:bodyPr/>
            <a:lstStyle/>
            <a:p>
              <a:pPr>
                <a:defRPr/>
              </a:pPr>
              <a:endParaRPr lang="en-US" dirty="0"/>
            </a:p>
          </p:txBody>
        </p:sp>
        <p:sp>
          <p:nvSpPr>
            <p:cNvPr id="766" name="Freeform 1349"/>
            <p:cNvSpPr>
              <a:spLocks/>
            </p:cNvSpPr>
            <p:nvPr/>
          </p:nvSpPr>
          <p:spPr bwMode="auto">
            <a:xfrm>
              <a:off x="696" y="4"/>
              <a:ext cx="13" cy="7"/>
            </a:xfrm>
            <a:custGeom>
              <a:avLst/>
              <a:gdLst/>
              <a:ahLst/>
              <a:cxnLst>
                <a:cxn ang="0">
                  <a:pos x="0" y="0"/>
                </a:cxn>
                <a:cxn ang="0">
                  <a:pos x="99" y="0"/>
                </a:cxn>
                <a:cxn ang="0">
                  <a:pos x="88" y="28"/>
                </a:cxn>
                <a:cxn ang="0">
                  <a:pos x="75" y="59"/>
                </a:cxn>
                <a:cxn ang="0">
                  <a:pos x="71" y="69"/>
                </a:cxn>
                <a:cxn ang="0">
                  <a:pos x="0" y="0"/>
                </a:cxn>
              </a:cxnLst>
              <a:rect l="0" t="0" r="r" b="b"/>
              <a:pathLst>
                <a:path w="99" h="69">
                  <a:moveTo>
                    <a:pt x="0" y="0"/>
                  </a:moveTo>
                  <a:lnTo>
                    <a:pt x="99" y="0"/>
                  </a:lnTo>
                  <a:lnTo>
                    <a:pt x="88" y="28"/>
                  </a:lnTo>
                  <a:lnTo>
                    <a:pt x="75" y="59"/>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767" name="Freeform 1350"/>
            <p:cNvSpPr>
              <a:spLocks/>
            </p:cNvSpPr>
            <p:nvPr/>
          </p:nvSpPr>
          <p:spPr bwMode="auto">
            <a:xfrm>
              <a:off x="617" y="129"/>
              <a:ext cx="69" cy="53"/>
            </a:xfrm>
            <a:custGeom>
              <a:avLst/>
              <a:gdLst/>
              <a:ahLst/>
              <a:cxnLst>
                <a:cxn ang="0">
                  <a:pos x="181" y="374"/>
                </a:cxn>
                <a:cxn ang="0">
                  <a:pos x="166" y="326"/>
                </a:cxn>
                <a:cxn ang="0">
                  <a:pos x="146" y="280"/>
                </a:cxn>
                <a:cxn ang="0">
                  <a:pos x="127" y="230"/>
                </a:cxn>
                <a:cxn ang="0">
                  <a:pos x="103" y="179"/>
                </a:cxn>
                <a:cxn ang="0">
                  <a:pos x="78" y="131"/>
                </a:cxn>
                <a:cxn ang="0">
                  <a:pos x="52" y="83"/>
                </a:cxn>
                <a:cxn ang="0">
                  <a:pos x="24" y="40"/>
                </a:cxn>
                <a:cxn ang="0">
                  <a:pos x="0" y="0"/>
                </a:cxn>
                <a:cxn ang="0">
                  <a:pos x="80" y="79"/>
                </a:cxn>
                <a:cxn ang="0">
                  <a:pos x="166" y="111"/>
                </a:cxn>
                <a:cxn ang="0">
                  <a:pos x="182" y="110"/>
                </a:cxn>
                <a:cxn ang="0">
                  <a:pos x="556" y="472"/>
                </a:cxn>
                <a:cxn ang="0">
                  <a:pos x="501" y="478"/>
                </a:cxn>
                <a:cxn ang="0">
                  <a:pos x="423" y="474"/>
                </a:cxn>
                <a:cxn ang="0">
                  <a:pos x="344" y="457"/>
                </a:cxn>
                <a:cxn ang="0">
                  <a:pos x="262" y="424"/>
                </a:cxn>
                <a:cxn ang="0">
                  <a:pos x="222" y="403"/>
                </a:cxn>
                <a:cxn ang="0">
                  <a:pos x="181" y="374"/>
                </a:cxn>
              </a:cxnLst>
              <a:rect l="0" t="0" r="r" b="b"/>
              <a:pathLst>
                <a:path w="556" h="478">
                  <a:moveTo>
                    <a:pt x="181" y="374"/>
                  </a:moveTo>
                  <a:lnTo>
                    <a:pt x="166" y="326"/>
                  </a:lnTo>
                  <a:lnTo>
                    <a:pt x="146" y="280"/>
                  </a:lnTo>
                  <a:lnTo>
                    <a:pt x="127" y="230"/>
                  </a:lnTo>
                  <a:lnTo>
                    <a:pt x="103" y="179"/>
                  </a:lnTo>
                  <a:lnTo>
                    <a:pt x="78" y="131"/>
                  </a:lnTo>
                  <a:lnTo>
                    <a:pt x="52" y="83"/>
                  </a:lnTo>
                  <a:lnTo>
                    <a:pt x="24" y="40"/>
                  </a:lnTo>
                  <a:lnTo>
                    <a:pt x="0" y="0"/>
                  </a:lnTo>
                  <a:lnTo>
                    <a:pt x="80" y="79"/>
                  </a:lnTo>
                  <a:lnTo>
                    <a:pt x="166" y="111"/>
                  </a:lnTo>
                  <a:lnTo>
                    <a:pt x="182" y="110"/>
                  </a:lnTo>
                  <a:lnTo>
                    <a:pt x="556" y="472"/>
                  </a:lnTo>
                  <a:lnTo>
                    <a:pt x="501" y="478"/>
                  </a:lnTo>
                  <a:lnTo>
                    <a:pt x="423" y="474"/>
                  </a:lnTo>
                  <a:lnTo>
                    <a:pt x="344" y="457"/>
                  </a:lnTo>
                  <a:lnTo>
                    <a:pt x="262" y="424"/>
                  </a:lnTo>
                  <a:lnTo>
                    <a:pt x="222" y="403"/>
                  </a:lnTo>
                  <a:lnTo>
                    <a:pt x="181" y="374"/>
                  </a:lnTo>
                  <a:close/>
                </a:path>
              </a:pathLst>
            </a:custGeom>
            <a:solidFill>
              <a:srgbClr val="2E2E2E"/>
            </a:solidFill>
            <a:ln w="9525">
              <a:noFill/>
              <a:round/>
              <a:headEnd/>
              <a:tailEnd/>
            </a:ln>
          </p:spPr>
          <p:txBody>
            <a:bodyPr/>
            <a:lstStyle/>
            <a:p>
              <a:pPr>
                <a:defRPr/>
              </a:pPr>
              <a:endParaRPr lang="en-US" dirty="0"/>
            </a:p>
          </p:txBody>
        </p:sp>
        <p:sp>
          <p:nvSpPr>
            <p:cNvPr id="768" name="Freeform 1351"/>
            <p:cNvSpPr>
              <a:spLocks/>
            </p:cNvSpPr>
            <p:nvPr/>
          </p:nvSpPr>
          <p:spPr bwMode="auto">
            <a:xfrm>
              <a:off x="617" y="129"/>
              <a:ext cx="88" cy="53"/>
            </a:xfrm>
            <a:custGeom>
              <a:avLst/>
              <a:gdLst/>
              <a:ahLst/>
              <a:cxnLst>
                <a:cxn ang="0">
                  <a:pos x="137" y="254"/>
                </a:cxn>
                <a:cxn ang="0">
                  <a:pos x="127" y="230"/>
                </a:cxn>
                <a:cxn ang="0">
                  <a:pos x="103" y="179"/>
                </a:cxn>
                <a:cxn ang="0">
                  <a:pos x="78" y="131"/>
                </a:cxn>
                <a:cxn ang="0">
                  <a:pos x="52" y="83"/>
                </a:cxn>
                <a:cxn ang="0">
                  <a:pos x="24" y="40"/>
                </a:cxn>
                <a:cxn ang="0">
                  <a:pos x="0" y="0"/>
                </a:cxn>
                <a:cxn ang="0">
                  <a:pos x="80" y="79"/>
                </a:cxn>
                <a:cxn ang="0">
                  <a:pos x="166" y="111"/>
                </a:cxn>
                <a:cxn ang="0">
                  <a:pos x="260" y="106"/>
                </a:cxn>
                <a:cxn ang="0">
                  <a:pos x="341" y="75"/>
                </a:cxn>
                <a:cxn ang="0">
                  <a:pos x="702" y="426"/>
                </a:cxn>
                <a:cxn ang="0">
                  <a:pos x="653" y="447"/>
                </a:cxn>
                <a:cxn ang="0">
                  <a:pos x="578" y="470"/>
                </a:cxn>
                <a:cxn ang="0">
                  <a:pos x="501" y="478"/>
                </a:cxn>
                <a:cxn ang="0">
                  <a:pos x="423" y="474"/>
                </a:cxn>
                <a:cxn ang="0">
                  <a:pos x="347" y="457"/>
                </a:cxn>
                <a:cxn ang="0">
                  <a:pos x="137" y="254"/>
                </a:cxn>
              </a:cxnLst>
              <a:rect l="0" t="0" r="r" b="b"/>
              <a:pathLst>
                <a:path w="702" h="478">
                  <a:moveTo>
                    <a:pt x="137" y="254"/>
                  </a:moveTo>
                  <a:lnTo>
                    <a:pt x="127" y="230"/>
                  </a:lnTo>
                  <a:lnTo>
                    <a:pt x="103" y="179"/>
                  </a:lnTo>
                  <a:lnTo>
                    <a:pt x="78" y="131"/>
                  </a:lnTo>
                  <a:lnTo>
                    <a:pt x="52" y="83"/>
                  </a:lnTo>
                  <a:lnTo>
                    <a:pt x="24" y="40"/>
                  </a:lnTo>
                  <a:lnTo>
                    <a:pt x="0" y="0"/>
                  </a:lnTo>
                  <a:lnTo>
                    <a:pt x="80" y="79"/>
                  </a:lnTo>
                  <a:lnTo>
                    <a:pt x="166" y="111"/>
                  </a:lnTo>
                  <a:lnTo>
                    <a:pt x="260" y="106"/>
                  </a:lnTo>
                  <a:lnTo>
                    <a:pt x="341" y="75"/>
                  </a:lnTo>
                  <a:lnTo>
                    <a:pt x="702" y="426"/>
                  </a:lnTo>
                  <a:lnTo>
                    <a:pt x="653" y="447"/>
                  </a:lnTo>
                  <a:lnTo>
                    <a:pt x="578" y="470"/>
                  </a:lnTo>
                  <a:lnTo>
                    <a:pt x="501" y="478"/>
                  </a:lnTo>
                  <a:lnTo>
                    <a:pt x="423" y="474"/>
                  </a:lnTo>
                  <a:lnTo>
                    <a:pt x="347" y="457"/>
                  </a:lnTo>
                  <a:lnTo>
                    <a:pt x="137" y="254"/>
                  </a:lnTo>
                  <a:close/>
                </a:path>
              </a:pathLst>
            </a:custGeom>
            <a:solidFill>
              <a:srgbClr val="5C5C5C"/>
            </a:solidFill>
            <a:ln w="9525">
              <a:noFill/>
              <a:round/>
              <a:headEnd/>
              <a:tailEnd/>
            </a:ln>
          </p:spPr>
          <p:txBody>
            <a:bodyPr/>
            <a:lstStyle/>
            <a:p>
              <a:pPr>
                <a:defRPr/>
              </a:pPr>
              <a:endParaRPr lang="en-US" dirty="0"/>
            </a:p>
          </p:txBody>
        </p:sp>
        <p:sp>
          <p:nvSpPr>
            <p:cNvPr id="769" name="Freeform 1352"/>
            <p:cNvSpPr>
              <a:spLocks/>
            </p:cNvSpPr>
            <p:nvPr/>
          </p:nvSpPr>
          <p:spPr bwMode="auto">
            <a:xfrm>
              <a:off x="640" y="130"/>
              <a:ext cx="82" cy="52"/>
            </a:xfrm>
            <a:custGeom>
              <a:avLst/>
              <a:gdLst/>
              <a:ahLst/>
              <a:cxnLst>
                <a:cxn ang="0">
                  <a:pos x="0" y="105"/>
                </a:cxn>
                <a:cxn ang="0">
                  <a:pos x="78" y="101"/>
                </a:cxn>
                <a:cxn ang="0">
                  <a:pos x="177" y="64"/>
                </a:cxn>
                <a:cxn ang="0">
                  <a:pos x="278" y="1"/>
                </a:cxn>
                <a:cxn ang="0">
                  <a:pos x="279" y="0"/>
                </a:cxn>
                <a:cxn ang="0">
                  <a:pos x="644" y="354"/>
                </a:cxn>
                <a:cxn ang="0">
                  <a:pos x="622" y="369"/>
                </a:cxn>
                <a:cxn ang="0">
                  <a:pos x="544" y="410"/>
                </a:cxn>
                <a:cxn ang="0">
                  <a:pos x="471" y="442"/>
                </a:cxn>
                <a:cxn ang="0">
                  <a:pos x="396" y="465"/>
                </a:cxn>
                <a:cxn ang="0">
                  <a:pos x="374" y="467"/>
                </a:cxn>
                <a:cxn ang="0">
                  <a:pos x="0" y="105"/>
                </a:cxn>
              </a:cxnLst>
              <a:rect l="0" t="0" r="r" b="b"/>
              <a:pathLst>
                <a:path w="644" h="467">
                  <a:moveTo>
                    <a:pt x="0" y="105"/>
                  </a:moveTo>
                  <a:lnTo>
                    <a:pt x="78" y="101"/>
                  </a:lnTo>
                  <a:lnTo>
                    <a:pt x="177" y="64"/>
                  </a:lnTo>
                  <a:lnTo>
                    <a:pt x="278" y="1"/>
                  </a:lnTo>
                  <a:lnTo>
                    <a:pt x="279" y="0"/>
                  </a:lnTo>
                  <a:lnTo>
                    <a:pt x="644" y="354"/>
                  </a:lnTo>
                  <a:lnTo>
                    <a:pt x="622" y="369"/>
                  </a:lnTo>
                  <a:lnTo>
                    <a:pt x="544" y="410"/>
                  </a:lnTo>
                  <a:lnTo>
                    <a:pt x="471" y="442"/>
                  </a:lnTo>
                  <a:lnTo>
                    <a:pt x="396" y="465"/>
                  </a:lnTo>
                  <a:lnTo>
                    <a:pt x="374" y="467"/>
                  </a:lnTo>
                  <a:lnTo>
                    <a:pt x="0" y="105"/>
                  </a:lnTo>
                  <a:close/>
                </a:path>
              </a:pathLst>
            </a:custGeom>
            <a:solidFill>
              <a:srgbClr val="8A8A8A"/>
            </a:solidFill>
            <a:ln w="9525">
              <a:noFill/>
              <a:round/>
              <a:headEnd/>
              <a:tailEnd/>
            </a:ln>
          </p:spPr>
          <p:txBody>
            <a:bodyPr/>
            <a:lstStyle/>
            <a:p>
              <a:pPr>
                <a:defRPr/>
              </a:pPr>
              <a:endParaRPr lang="en-US" dirty="0"/>
            </a:p>
          </p:txBody>
        </p:sp>
        <p:sp>
          <p:nvSpPr>
            <p:cNvPr id="770" name="Freeform 1353"/>
            <p:cNvSpPr>
              <a:spLocks/>
            </p:cNvSpPr>
            <p:nvPr/>
          </p:nvSpPr>
          <p:spPr bwMode="auto">
            <a:xfrm>
              <a:off x="660" y="120"/>
              <a:ext cx="74" cy="55"/>
            </a:xfrm>
            <a:custGeom>
              <a:avLst/>
              <a:gdLst/>
              <a:ahLst/>
              <a:cxnLst>
                <a:cxn ang="0">
                  <a:pos x="0" y="159"/>
                </a:cxn>
                <a:cxn ang="0">
                  <a:pos x="18" y="153"/>
                </a:cxn>
                <a:cxn ang="0">
                  <a:pos x="119" y="90"/>
                </a:cxn>
                <a:cxn ang="0">
                  <a:pos x="222" y="0"/>
                </a:cxn>
                <a:cxn ang="0">
                  <a:pos x="594" y="363"/>
                </a:cxn>
                <a:cxn ang="0">
                  <a:pos x="533" y="410"/>
                </a:cxn>
                <a:cxn ang="0">
                  <a:pos x="463" y="458"/>
                </a:cxn>
                <a:cxn ang="0">
                  <a:pos x="385" y="499"/>
                </a:cxn>
                <a:cxn ang="0">
                  <a:pos x="361" y="510"/>
                </a:cxn>
                <a:cxn ang="0">
                  <a:pos x="0" y="159"/>
                </a:cxn>
              </a:cxnLst>
              <a:rect l="0" t="0" r="r" b="b"/>
              <a:pathLst>
                <a:path w="594" h="510">
                  <a:moveTo>
                    <a:pt x="0" y="159"/>
                  </a:moveTo>
                  <a:lnTo>
                    <a:pt x="18" y="153"/>
                  </a:lnTo>
                  <a:lnTo>
                    <a:pt x="119" y="90"/>
                  </a:lnTo>
                  <a:lnTo>
                    <a:pt x="222" y="0"/>
                  </a:lnTo>
                  <a:lnTo>
                    <a:pt x="594" y="363"/>
                  </a:lnTo>
                  <a:lnTo>
                    <a:pt x="533" y="410"/>
                  </a:lnTo>
                  <a:lnTo>
                    <a:pt x="463" y="458"/>
                  </a:lnTo>
                  <a:lnTo>
                    <a:pt x="385" y="499"/>
                  </a:lnTo>
                  <a:lnTo>
                    <a:pt x="361" y="510"/>
                  </a:lnTo>
                  <a:lnTo>
                    <a:pt x="0" y="159"/>
                  </a:lnTo>
                  <a:close/>
                </a:path>
              </a:pathLst>
            </a:custGeom>
            <a:solidFill>
              <a:srgbClr val="B8B8B8"/>
            </a:solidFill>
            <a:ln w="9525">
              <a:noFill/>
              <a:round/>
              <a:headEnd/>
              <a:tailEnd/>
            </a:ln>
          </p:spPr>
          <p:txBody>
            <a:bodyPr/>
            <a:lstStyle/>
            <a:p>
              <a:pPr>
                <a:defRPr/>
              </a:pPr>
              <a:endParaRPr lang="en-US" dirty="0"/>
            </a:p>
          </p:txBody>
        </p:sp>
        <p:sp>
          <p:nvSpPr>
            <p:cNvPr id="771" name="Freeform 1354"/>
            <p:cNvSpPr>
              <a:spLocks/>
            </p:cNvSpPr>
            <p:nvPr/>
          </p:nvSpPr>
          <p:spPr bwMode="auto">
            <a:xfrm>
              <a:off x="675" y="109"/>
              <a:ext cx="72" cy="60"/>
            </a:xfrm>
            <a:custGeom>
              <a:avLst/>
              <a:gdLst/>
              <a:ahLst/>
              <a:cxnLst>
                <a:cxn ang="0">
                  <a:pos x="0" y="186"/>
                </a:cxn>
                <a:cxn ang="0">
                  <a:pos x="102" y="97"/>
                </a:cxn>
                <a:cxn ang="0">
                  <a:pos x="193" y="0"/>
                </a:cxn>
                <a:cxn ang="0">
                  <a:pos x="573" y="370"/>
                </a:cxn>
                <a:cxn ang="0">
                  <a:pos x="549" y="394"/>
                </a:cxn>
                <a:cxn ang="0">
                  <a:pos x="482" y="452"/>
                </a:cxn>
                <a:cxn ang="0">
                  <a:pos x="413" y="507"/>
                </a:cxn>
                <a:cxn ang="0">
                  <a:pos x="365" y="540"/>
                </a:cxn>
                <a:cxn ang="0">
                  <a:pos x="0" y="186"/>
                </a:cxn>
              </a:cxnLst>
              <a:rect l="0" t="0" r="r" b="b"/>
              <a:pathLst>
                <a:path w="573" h="540">
                  <a:moveTo>
                    <a:pt x="0" y="186"/>
                  </a:moveTo>
                  <a:lnTo>
                    <a:pt x="102" y="97"/>
                  </a:lnTo>
                  <a:lnTo>
                    <a:pt x="193" y="0"/>
                  </a:lnTo>
                  <a:lnTo>
                    <a:pt x="573" y="370"/>
                  </a:lnTo>
                  <a:lnTo>
                    <a:pt x="549" y="394"/>
                  </a:lnTo>
                  <a:lnTo>
                    <a:pt x="482" y="452"/>
                  </a:lnTo>
                  <a:lnTo>
                    <a:pt x="413" y="507"/>
                  </a:lnTo>
                  <a:lnTo>
                    <a:pt x="365" y="540"/>
                  </a:lnTo>
                  <a:lnTo>
                    <a:pt x="0" y="186"/>
                  </a:lnTo>
                  <a:close/>
                </a:path>
              </a:pathLst>
            </a:custGeom>
            <a:solidFill>
              <a:srgbClr val="E5E5E5"/>
            </a:solidFill>
            <a:ln w="9525">
              <a:noFill/>
              <a:round/>
              <a:headEnd/>
              <a:tailEnd/>
            </a:ln>
          </p:spPr>
          <p:txBody>
            <a:bodyPr/>
            <a:lstStyle/>
            <a:p>
              <a:pPr>
                <a:defRPr/>
              </a:pPr>
              <a:endParaRPr lang="en-US" dirty="0"/>
            </a:p>
          </p:txBody>
        </p:sp>
        <p:sp>
          <p:nvSpPr>
            <p:cNvPr id="772" name="Freeform 1355"/>
            <p:cNvSpPr>
              <a:spLocks/>
            </p:cNvSpPr>
            <p:nvPr/>
          </p:nvSpPr>
          <p:spPr bwMode="auto">
            <a:xfrm>
              <a:off x="688" y="98"/>
              <a:ext cx="71" cy="62"/>
            </a:xfrm>
            <a:custGeom>
              <a:avLst/>
              <a:gdLst/>
              <a:ahLst/>
              <a:cxnLst>
                <a:cxn ang="0">
                  <a:pos x="0" y="198"/>
                </a:cxn>
                <a:cxn ang="0">
                  <a:pos x="0" y="198"/>
                </a:cxn>
                <a:cxn ang="0">
                  <a:pos x="99" y="94"/>
                </a:cxn>
                <a:cxn ang="0">
                  <a:pos x="180" y="0"/>
                </a:cxn>
                <a:cxn ang="0">
                  <a:pos x="568" y="376"/>
                </a:cxn>
                <a:cxn ang="0">
                  <a:pos x="511" y="432"/>
                </a:cxn>
                <a:cxn ang="0">
                  <a:pos x="447" y="495"/>
                </a:cxn>
                <a:cxn ang="0">
                  <a:pos x="380" y="553"/>
                </a:cxn>
                <a:cxn ang="0">
                  <a:pos x="372" y="561"/>
                </a:cxn>
                <a:cxn ang="0">
                  <a:pos x="0" y="198"/>
                </a:cxn>
              </a:cxnLst>
              <a:rect l="0" t="0" r="r" b="b"/>
              <a:pathLst>
                <a:path w="568" h="561">
                  <a:moveTo>
                    <a:pt x="0" y="198"/>
                  </a:moveTo>
                  <a:lnTo>
                    <a:pt x="0" y="198"/>
                  </a:lnTo>
                  <a:lnTo>
                    <a:pt x="99" y="94"/>
                  </a:lnTo>
                  <a:lnTo>
                    <a:pt x="180" y="0"/>
                  </a:lnTo>
                  <a:lnTo>
                    <a:pt x="568" y="376"/>
                  </a:lnTo>
                  <a:lnTo>
                    <a:pt x="511" y="432"/>
                  </a:lnTo>
                  <a:lnTo>
                    <a:pt x="447" y="495"/>
                  </a:lnTo>
                  <a:lnTo>
                    <a:pt x="380" y="553"/>
                  </a:lnTo>
                  <a:lnTo>
                    <a:pt x="372" y="561"/>
                  </a:lnTo>
                  <a:lnTo>
                    <a:pt x="0" y="198"/>
                  </a:lnTo>
                  <a:close/>
                </a:path>
              </a:pathLst>
            </a:custGeom>
            <a:solidFill>
              <a:srgbClr val="E5E5E5"/>
            </a:solidFill>
            <a:ln w="9525">
              <a:noFill/>
              <a:round/>
              <a:headEnd/>
              <a:tailEnd/>
            </a:ln>
          </p:spPr>
          <p:txBody>
            <a:bodyPr/>
            <a:lstStyle/>
            <a:p>
              <a:pPr>
                <a:defRPr/>
              </a:pPr>
              <a:endParaRPr lang="en-US" dirty="0"/>
            </a:p>
          </p:txBody>
        </p:sp>
        <p:sp>
          <p:nvSpPr>
            <p:cNvPr id="773" name="Freeform 1356"/>
            <p:cNvSpPr>
              <a:spLocks/>
            </p:cNvSpPr>
            <p:nvPr/>
          </p:nvSpPr>
          <p:spPr bwMode="auto">
            <a:xfrm>
              <a:off x="699" y="86"/>
              <a:ext cx="71" cy="63"/>
            </a:xfrm>
            <a:custGeom>
              <a:avLst/>
              <a:gdLst/>
              <a:ahLst/>
              <a:cxnLst>
                <a:cxn ang="0">
                  <a:pos x="0" y="207"/>
                </a:cxn>
                <a:cxn ang="0">
                  <a:pos x="8" y="200"/>
                </a:cxn>
                <a:cxn ang="0">
                  <a:pos x="111" y="81"/>
                </a:cxn>
                <a:cxn ang="0">
                  <a:pos x="174" y="0"/>
                </a:cxn>
                <a:cxn ang="0">
                  <a:pos x="566" y="381"/>
                </a:cxn>
                <a:cxn ang="0">
                  <a:pos x="543" y="407"/>
                </a:cxn>
                <a:cxn ang="0">
                  <a:pos x="482" y="476"/>
                </a:cxn>
                <a:cxn ang="0">
                  <a:pos x="420" y="538"/>
                </a:cxn>
                <a:cxn ang="0">
                  <a:pos x="380" y="577"/>
                </a:cxn>
                <a:cxn ang="0">
                  <a:pos x="0" y="207"/>
                </a:cxn>
              </a:cxnLst>
              <a:rect l="0" t="0" r="r" b="b"/>
              <a:pathLst>
                <a:path w="566" h="577">
                  <a:moveTo>
                    <a:pt x="0" y="207"/>
                  </a:moveTo>
                  <a:lnTo>
                    <a:pt x="8" y="200"/>
                  </a:lnTo>
                  <a:lnTo>
                    <a:pt x="111" y="81"/>
                  </a:lnTo>
                  <a:lnTo>
                    <a:pt x="174" y="0"/>
                  </a:lnTo>
                  <a:lnTo>
                    <a:pt x="566" y="381"/>
                  </a:lnTo>
                  <a:lnTo>
                    <a:pt x="543" y="407"/>
                  </a:lnTo>
                  <a:lnTo>
                    <a:pt x="482" y="476"/>
                  </a:lnTo>
                  <a:lnTo>
                    <a:pt x="420" y="538"/>
                  </a:lnTo>
                  <a:lnTo>
                    <a:pt x="380" y="577"/>
                  </a:lnTo>
                  <a:lnTo>
                    <a:pt x="0" y="207"/>
                  </a:lnTo>
                  <a:close/>
                </a:path>
              </a:pathLst>
            </a:custGeom>
            <a:solidFill>
              <a:srgbClr val="E8E8E8"/>
            </a:solidFill>
            <a:ln w="9525">
              <a:noFill/>
              <a:round/>
              <a:headEnd/>
              <a:tailEnd/>
            </a:ln>
          </p:spPr>
          <p:txBody>
            <a:bodyPr/>
            <a:lstStyle/>
            <a:p>
              <a:pPr>
                <a:defRPr/>
              </a:pPr>
              <a:endParaRPr lang="en-US" dirty="0"/>
            </a:p>
          </p:txBody>
        </p:sp>
        <p:sp>
          <p:nvSpPr>
            <p:cNvPr id="774" name="Freeform 1357"/>
            <p:cNvSpPr>
              <a:spLocks/>
            </p:cNvSpPr>
            <p:nvPr/>
          </p:nvSpPr>
          <p:spPr bwMode="auto">
            <a:xfrm>
              <a:off x="710" y="74"/>
              <a:ext cx="71" cy="66"/>
            </a:xfrm>
            <a:custGeom>
              <a:avLst/>
              <a:gdLst/>
              <a:ahLst/>
              <a:cxnLst>
                <a:cxn ang="0">
                  <a:pos x="0" y="214"/>
                </a:cxn>
                <a:cxn ang="0">
                  <a:pos x="22" y="189"/>
                </a:cxn>
                <a:cxn ang="0">
                  <a:pos x="121" y="62"/>
                </a:cxn>
                <a:cxn ang="0">
                  <a:pos x="167" y="0"/>
                </a:cxn>
                <a:cxn ang="0">
                  <a:pos x="566" y="387"/>
                </a:cxn>
                <a:cxn ang="0">
                  <a:pos x="512" y="452"/>
                </a:cxn>
                <a:cxn ang="0">
                  <a:pos x="454" y="515"/>
                </a:cxn>
                <a:cxn ang="0">
                  <a:pos x="393" y="584"/>
                </a:cxn>
                <a:cxn ang="0">
                  <a:pos x="388" y="590"/>
                </a:cxn>
                <a:cxn ang="0">
                  <a:pos x="0" y="214"/>
                </a:cxn>
              </a:cxnLst>
              <a:rect l="0" t="0" r="r" b="b"/>
              <a:pathLst>
                <a:path w="566" h="590">
                  <a:moveTo>
                    <a:pt x="0" y="214"/>
                  </a:moveTo>
                  <a:lnTo>
                    <a:pt x="22" y="189"/>
                  </a:lnTo>
                  <a:lnTo>
                    <a:pt x="121" y="62"/>
                  </a:lnTo>
                  <a:lnTo>
                    <a:pt x="167" y="0"/>
                  </a:lnTo>
                  <a:lnTo>
                    <a:pt x="566" y="387"/>
                  </a:lnTo>
                  <a:lnTo>
                    <a:pt x="512" y="452"/>
                  </a:lnTo>
                  <a:lnTo>
                    <a:pt x="454" y="515"/>
                  </a:lnTo>
                  <a:lnTo>
                    <a:pt x="393" y="584"/>
                  </a:lnTo>
                  <a:lnTo>
                    <a:pt x="388" y="590"/>
                  </a:lnTo>
                  <a:lnTo>
                    <a:pt x="0" y="214"/>
                  </a:lnTo>
                  <a:close/>
                </a:path>
              </a:pathLst>
            </a:custGeom>
            <a:solidFill>
              <a:srgbClr val="EBEBEB"/>
            </a:solidFill>
            <a:ln w="9525">
              <a:noFill/>
              <a:round/>
              <a:headEnd/>
              <a:tailEnd/>
            </a:ln>
          </p:spPr>
          <p:txBody>
            <a:bodyPr/>
            <a:lstStyle/>
            <a:p>
              <a:pPr>
                <a:defRPr/>
              </a:pPr>
              <a:endParaRPr lang="en-US" dirty="0"/>
            </a:p>
          </p:txBody>
        </p:sp>
        <p:sp>
          <p:nvSpPr>
            <p:cNvPr id="775" name="Freeform 1358"/>
            <p:cNvSpPr>
              <a:spLocks/>
            </p:cNvSpPr>
            <p:nvPr/>
          </p:nvSpPr>
          <p:spPr bwMode="auto">
            <a:xfrm>
              <a:off x="721" y="62"/>
              <a:ext cx="69" cy="66"/>
            </a:xfrm>
            <a:custGeom>
              <a:avLst/>
              <a:gdLst/>
              <a:ahLst/>
              <a:cxnLst>
                <a:cxn ang="0">
                  <a:pos x="0" y="219"/>
                </a:cxn>
                <a:cxn ang="0">
                  <a:pos x="36" y="173"/>
                </a:cxn>
                <a:cxn ang="0">
                  <a:pos x="130" y="45"/>
                </a:cxn>
                <a:cxn ang="0">
                  <a:pos x="160" y="0"/>
                </a:cxn>
                <a:cxn ang="0">
                  <a:pos x="567" y="396"/>
                </a:cxn>
                <a:cxn ang="0">
                  <a:pos x="534" y="436"/>
                </a:cxn>
                <a:cxn ang="0">
                  <a:pos x="482" y="496"/>
                </a:cxn>
                <a:cxn ang="0">
                  <a:pos x="427" y="563"/>
                </a:cxn>
                <a:cxn ang="0">
                  <a:pos x="392" y="600"/>
                </a:cxn>
                <a:cxn ang="0">
                  <a:pos x="0" y="219"/>
                </a:cxn>
              </a:cxnLst>
              <a:rect l="0" t="0" r="r" b="b"/>
              <a:pathLst>
                <a:path w="567" h="600">
                  <a:moveTo>
                    <a:pt x="0" y="219"/>
                  </a:moveTo>
                  <a:lnTo>
                    <a:pt x="36" y="173"/>
                  </a:lnTo>
                  <a:lnTo>
                    <a:pt x="130" y="45"/>
                  </a:lnTo>
                  <a:lnTo>
                    <a:pt x="160" y="0"/>
                  </a:lnTo>
                  <a:lnTo>
                    <a:pt x="567" y="396"/>
                  </a:lnTo>
                  <a:lnTo>
                    <a:pt x="534" y="436"/>
                  </a:lnTo>
                  <a:lnTo>
                    <a:pt x="482" y="496"/>
                  </a:lnTo>
                  <a:lnTo>
                    <a:pt x="427" y="563"/>
                  </a:lnTo>
                  <a:lnTo>
                    <a:pt x="392" y="600"/>
                  </a:lnTo>
                  <a:lnTo>
                    <a:pt x="0" y="219"/>
                  </a:lnTo>
                  <a:close/>
                </a:path>
              </a:pathLst>
            </a:custGeom>
            <a:solidFill>
              <a:srgbClr val="EBEBEB"/>
            </a:solidFill>
            <a:ln w="9525">
              <a:noFill/>
              <a:round/>
              <a:headEnd/>
              <a:tailEnd/>
            </a:ln>
          </p:spPr>
          <p:txBody>
            <a:bodyPr/>
            <a:lstStyle/>
            <a:p>
              <a:pPr>
                <a:defRPr/>
              </a:pPr>
              <a:endParaRPr lang="en-US" dirty="0"/>
            </a:p>
          </p:txBody>
        </p:sp>
        <p:sp>
          <p:nvSpPr>
            <p:cNvPr id="776" name="Freeform 1359"/>
            <p:cNvSpPr>
              <a:spLocks/>
            </p:cNvSpPr>
            <p:nvPr/>
          </p:nvSpPr>
          <p:spPr bwMode="auto">
            <a:xfrm>
              <a:off x="731" y="49"/>
              <a:ext cx="71" cy="68"/>
            </a:xfrm>
            <a:custGeom>
              <a:avLst/>
              <a:gdLst/>
              <a:ahLst/>
              <a:cxnLst>
                <a:cxn ang="0">
                  <a:pos x="0" y="225"/>
                </a:cxn>
                <a:cxn ang="0">
                  <a:pos x="48" y="159"/>
                </a:cxn>
                <a:cxn ang="0">
                  <a:pos x="134" y="30"/>
                </a:cxn>
                <a:cxn ang="0">
                  <a:pos x="155" y="0"/>
                </a:cxn>
                <a:cxn ang="0">
                  <a:pos x="571" y="406"/>
                </a:cxn>
                <a:cxn ang="0">
                  <a:pos x="557" y="422"/>
                </a:cxn>
                <a:cxn ang="0">
                  <a:pos x="506" y="487"/>
                </a:cxn>
                <a:cxn ang="0">
                  <a:pos x="452" y="550"/>
                </a:cxn>
                <a:cxn ang="0">
                  <a:pos x="400" y="610"/>
                </a:cxn>
                <a:cxn ang="0">
                  <a:pos x="399" y="612"/>
                </a:cxn>
                <a:cxn ang="0">
                  <a:pos x="0" y="225"/>
                </a:cxn>
              </a:cxnLst>
              <a:rect l="0" t="0" r="r" b="b"/>
              <a:pathLst>
                <a:path w="571" h="612">
                  <a:moveTo>
                    <a:pt x="0" y="225"/>
                  </a:moveTo>
                  <a:lnTo>
                    <a:pt x="48" y="159"/>
                  </a:lnTo>
                  <a:lnTo>
                    <a:pt x="134" y="30"/>
                  </a:lnTo>
                  <a:lnTo>
                    <a:pt x="155" y="0"/>
                  </a:lnTo>
                  <a:lnTo>
                    <a:pt x="571" y="406"/>
                  </a:lnTo>
                  <a:lnTo>
                    <a:pt x="557" y="422"/>
                  </a:lnTo>
                  <a:lnTo>
                    <a:pt x="506" y="487"/>
                  </a:lnTo>
                  <a:lnTo>
                    <a:pt x="452" y="550"/>
                  </a:lnTo>
                  <a:lnTo>
                    <a:pt x="400" y="610"/>
                  </a:lnTo>
                  <a:lnTo>
                    <a:pt x="399" y="612"/>
                  </a:lnTo>
                  <a:lnTo>
                    <a:pt x="0" y="225"/>
                  </a:lnTo>
                  <a:close/>
                </a:path>
              </a:pathLst>
            </a:custGeom>
            <a:solidFill>
              <a:srgbClr val="EDEDED"/>
            </a:solidFill>
            <a:ln w="9525">
              <a:noFill/>
              <a:round/>
              <a:headEnd/>
              <a:tailEnd/>
            </a:ln>
          </p:spPr>
          <p:txBody>
            <a:bodyPr/>
            <a:lstStyle/>
            <a:p>
              <a:pPr>
                <a:defRPr/>
              </a:pPr>
              <a:endParaRPr lang="en-US" dirty="0"/>
            </a:p>
          </p:txBody>
        </p:sp>
        <p:sp>
          <p:nvSpPr>
            <p:cNvPr id="777" name="Freeform 1360"/>
            <p:cNvSpPr>
              <a:spLocks/>
            </p:cNvSpPr>
            <p:nvPr/>
          </p:nvSpPr>
          <p:spPr bwMode="auto">
            <a:xfrm>
              <a:off x="741" y="36"/>
              <a:ext cx="73" cy="70"/>
            </a:xfrm>
            <a:custGeom>
              <a:avLst/>
              <a:gdLst/>
              <a:ahLst/>
              <a:cxnLst>
                <a:cxn ang="0">
                  <a:pos x="0" y="228"/>
                </a:cxn>
                <a:cxn ang="0">
                  <a:pos x="56" y="144"/>
                </a:cxn>
                <a:cxn ang="0">
                  <a:pos x="138" y="23"/>
                </a:cxn>
                <a:cxn ang="0">
                  <a:pos x="153" y="0"/>
                </a:cxn>
                <a:cxn ang="0">
                  <a:pos x="578" y="414"/>
                </a:cxn>
                <a:cxn ang="0">
                  <a:pos x="533" y="470"/>
                </a:cxn>
                <a:cxn ang="0">
                  <a:pos x="479" y="536"/>
                </a:cxn>
                <a:cxn ang="0">
                  <a:pos x="428" y="601"/>
                </a:cxn>
                <a:cxn ang="0">
                  <a:pos x="407" y="624"/>
                </a:cxn>
                <a:cxn ang="0">
                  <a:pos x="0" y="228"/>
                </a:cxn>
              </a:cxnLst>
              <a:rect l="0" t="0" r="r" b="b"/>
              <a:pathLst>
                <a:path w="578" h="624">
                  <a:moveTo>
                    <a:pt x="0" y="228"/>
                  </a:moveTo>
                  <a:lnTo>
                    <a:pt x="56" y="144"/>
                  </a:lnTo>
                  <a:lnTo>
                    <a:pt x="138" y="23"/>
                  </a:lnTo>
                  <a:lnTo>
                    <a:pt x="153" y="0"/>
                  </a:lnTo>
                  <a:lnTo>
                    <a:pt x="578" y="414"/>
                  </a:lnTo>
                  <a:lnTo>
                    <a:pt x="533" y="470"/>
                  </a:lnTo>
                  <a:lnTo>
                    <a:pt x="479" y="536"/>
                  </a:lnTo>
                  <a:lnTo>
                    <a:pt x="428" y="601"/>
                  </a:lnTo>
                  <a:lnTo>
                    <a:pt x="407" y="624"/>
                  </a:lnTo>
                  <a:lnTo>
                    <a:pt x="0" y="228"/>
                  </a:lnTo>
                  <a:close/>
                </a:path>
              </a:pathLst>
            </a:custGeom>
            <a:solidFill>
              <a:srgbClr val="F0F0F0"/>
            </a:solidFill>
            <a:ln w="9525">
              <a:noFill/>
              <a:round/>
              <a:headEnd/>
              <a:tailEnd/>
            </a:ln>
          </p:spPr>
          <p:txBody>
            <a:bodyPr/>
            <a:lstStyle/>
            <a:p>
              <a:pPr>
                <a:defRPr/>
              </a:pPr>
              <a:endParaRPr lang="en-US" dirty="0"/>
            </a:p>
          </p:txBody>
        </p:sp>
        <p:sp>
          <p:nvSpPr>
            <p:cNvPr id="778" name="Freeform 1361"/>
            <p:cNvSpPr>
              <a:spLocks/>
            </p:cNvSpPr>
            <p:nvPr/>
          </p:nvSpPr>
          <p:spPr bwMode="auto">
            <a:xfrm>
              <a:off x="750" y="24"/>
              <a:ext cx="73" cy="70"/>
            </a:xfrm>
            <a:custGeom>
              <a:avLst/>
              <a:gdLst/>
              <a:ahLst/>
              <a:cxnLst>
                <a:cxn ang="0">
                  <a:pos x="0" y="229"/>
                </a:cxn>
                <a:cxn ang="0">
                  <a:pos x="61" y="138"/>
                </a:cxn>
                <a:cxn ang="0">
                  <a:pos x="129" y="29"/>
                </a:cxn>
                <a:cxn ang="0">
                  <a:pos x="149" y="0"/>
                </a:cxn>
                <a:cxn ang="0">
                  <a:pos x="585" y="423"/>
                </a:cxn>
                <a:cxn ang="0">
                  <a:pos x="561" y="453"/>
                </a:cxn>
                <a:cxn ang="0">
                  <a:pos x="456" y="585"/>
                </a:cxn>
                <a:cxn ang="0">
                  <a:pos x="416" y="635"/>
                </a:cxn>
                <a:cxn ang="0">
                  <a:pos x="0" y="229"/>
                </a:cxn>
              </a:cxnLst>
              <a:rect l="0" t="0" r="r" b="b"/>
              <a:pathLst>
                <a:path w="585" h="635">
                  <a:moveTo>
                    <a:pt x="0" y="229"/>
                  </a:moveTo>
                  <a:lnTo>
                    <a:pt x="61" y="138"/>
                  </a:lnTo>
                  <a:lnTo>
                    <a:pt x="129" y="29"/>
                  </a:lnTo>
                  <a:lnTo>
                    <a:pt x="149" y="0"/>
                  </a:lnTo>
                  <a:lnTo>
                    <a:pt x="585" y="423"/>
                  </a:lnTo>
                  <a:lnTo>
                    <a:pt x="561" y="453"/>
                  </a:lnTo>
                  <a:lnTo>
                    <a:pt x="456" y="585"/>
                  </a:lnTo>
                  <a:lnTo>
                    <a:pt x="416" y="635"/>
                  </a:lnTo>
                  <a:lnTo>
                    <a:pt x="0" y="229"/>
                  </a:lnTo>
                  <a:close/>
                </a:path>
              </a:pathLst>
            </a:custGeom>
            <a:solidFill>
              <a:srgbClr val="F2F2F2"/>
            </a:solidFill>
            <a:ln w="9525">
              <a:noFill/>
              <a:round/>
              <a:headEnd/>
              <a:tailEnd/>
            </a:ln>
          </p:spPr>
          <p:txBody>
            <a:bodyPr/>
            <a:lstStyle/>
            <a:p>
              <a:pPr>
                <a:defRPr/>
              </a:pPr>
              <a:endParaRPr lang="en-US" dirty="0"/>
            </a:p>
          </p:txBody>
        </p:sp>
        <p:sp>
          <p:nvSpPr>
            <p:cNvPr id="779" name="Freeform 1362"/>
            <p:cNvSpPr>
              <a:spLocks/>
            </p:cNvSpPr>
            <p:nvPr/>
          </p:nvSpPr>
          <p:spPr bwMode="auto">
            <a:xfrm>
              <a:off x="760" y="11"/>
              <a:ext cx="74" cy="71"/>
            </a:xfrm>
            <a:custGeom>
              <a:avLst/>
              <a:gdLst/>
              <a:ahLst/>
              <a:cxnLst>
                <a:cxn ang="0">
                  <a:pos x="0" y="229"/>
                </a:cxn>
                <a:cxn ang="0">
                  <a:pos x="53" y="143"/>
                </a:cxn>
                <a:cxn ang="0">
                  <a:pos x="114" y="51"/>
                </a:cxn>
                <a:cxn ang="0">
                  <a:pos x="149" y="0"/>
                </a:cxn>
                <a:cxn ang="0">
                  <a:pos x="594" y="431"/>
                </a:cxn>
                <a:cxn ang="0">
                  <a:pos x="592" y="433"/>
                </a:cxn>
                <a:cxn ang="0">
                  <a:pos x="485" y="567"/>
                </a:cxn>
                <a:cxn ang="0">
                  <a:pos x="425" y="643"/>
                </a:cxn>
                <a:cxn ang="0">
                  <a:pos x="0" y="229"/>
                </a:cxn>
              </a:cxnLst>
              <a:rect l="0" t="0" r="r" b="b"/>
              <a:pathLst>
                <a:path w="594" h="643">
                  <a:moveTo>
                    <a:pt x="0" y="229"/>
                  </a:moveTo>
                  <a:lnTo>
                    <a:pt x="53" y="143"/>
                  </a:lnTo>
                  <a:lnTo>
                    <a:pt x="114" y="51"/>
                  </a:lnTo>
                  <a:lnTo>
                    <a:pt x="149" y="0"/>
                  </a:lnTo>
                  <a:lnTo>
                    <a:pt x="594" y="431"/>
                  </a:lnTo>
                  <a:lnTo>
                    <a:pt x="592" y="433"/>
                  </a:lnTo>
                  <a:lnTo>
                    <a:pt x="485" y="567"/>
                  </a:lnTo>
                  <a:lnTo>
                    <a:pt x="425" y="643"/>
                  </a:lnTo>
                  <a:lnTo>
                    <a:pt x="0" y="229"/>
                  </a:lnTo>
                  <a:close/>
                </a:path>
              </a:pathLst>
            </a:custGeom>
            <a:solidFill>
              <a:srgbClr val="F2F2F2"/>
            </a:solidFill>
            <a:ln w="9525">
              <a:noFill/>
              <a:round/>
              <a:headEnd/>
              <a:tailEnd/>
            </a:ln>
          </p:spPr>
          <p:txBody>
            <a:bodyPr/>
            <a:lstStyle/>
            <a:p>
              <a:pPr>
                <a:defRPr/>
              </a:pPr>
              <a:endParaRPr lang="en-US" dirty="0"/>
            </a:p>
          </p:txBody>
        </p:sp>
        <p:sp>
          <p:nvSpPr>
            <p:cNvPr id="780" name="Freeform 1363"/>
            <p:cNvSpPr>
              <a:spLocks/>
            </p:cNvSpPr>
            <p:nvPr/>
          </p:nvSpPr>
          <p:spPr bwMode="auto">
            <a:xfrm>
              <a:off x="769" y="4"/>
              <a:ext cx="76" cy="67"/>
            </a:xfrm>
            <a:custGeom>
              <a:avLst/>
              <a:gdLst/>
              <a:ahLst/>
              <a:cxnLst>
                <a:cxn ang="0">
                  <a:pos x="0" y="178"/>
                </a:cxn>
                <a:cxn ang="0">
                  <a:pos x="41" y="115"/>
                </a:cxn>
                <a:cxn ang="0">
                  <a:pos x="88" y="46"/>
                </a:cxn>
                <a:cxn ang="0">
                  <a:pos x="122" y="0"/>
                </a:cxn>
                <a:cxn ang="0">
                  <a:pos x="203" y="0"/>
                </a:cxn>
                <a:cxn ang="0">
                  <a:pos x="605" y="392"/>
                </a:cxn>
                <a:cxn ang="0">
                  <a:pos x="519" y="497"/>
                </a:cxn>
                <a:cxn ang="0">
                  <a:pos x="436" y="601"/>
                </a:cxn>
                <a:cxn ang="0">
                  <a:pos x="0" y="178"/>
                </a:cxn>
              </a:cxnLst>
              <a:rect l="0" t="0" r="r" b="b"/>
              <a:pathLst>
                <a:path w="605" h="601">
                  <a:moveTo>
                    <a:pt x="0" y="178"/>
                  </a:moveTo>
                  <a:lnTo>
                    <a:pt x="41" y="115"/>
                  </a:lnTo>
                  <a:lnTo>
                    <a:pt x="88" y="46"/>
                  </a:lnTo>
                  <a:lnTo>
                    <a:pt x="122" y="0"/>
                  </a:lnTo>
                  <a:lnTo>
                    <a:pt x="203" y="0"/>
                  </a:lnTo>
                  <a:lnTo>
                    <a:pt x="605" y="392"/>
                  </a:lnTo>
                  <a:lnTo>
                    <a:pt x="519" y="497"/>
                  </a:lnTo>
                  <a:lnTo>
                    <a:pt x="436" y="601"/>
                  </a:lnTo>
                  <a:lnTo>
                    <a:pt x="0" y="178"/>
                  </a:lnTo>
                  <a:close/>
                </a:path>
              </a:pathLst>
            </a:custGeom>
            <a:solidFill>
              <a:srgbClr val="F5F5F5"/>
            </a:solidFill>
            <a:ln w="9525">
              <a:noFill/>
              <a:round/>
              <a:headEnd/>
              <a:tailEnd/>
            </a:ln>
          </p:spPr>
          <p:txBody>
            <a:bodyPr/>
            <a:lstStyle/>
            <a:p>
              <a:pPr>
                <a:defRPr/>
              </a:pPr>
              <a:endParaRPr lang="en-US" dirty="0"/>
            </a:p>
          </p:txBody>
        </p:sp>
        <p:sp>
          <p:nvSpPr>
            <p:cNvPr id="781" name="Freeform 1364"/>
            <p:cNvSpPr>
              <a:spLocks/>
            </p:cNvSpPr>
            <p:nvPr/>
          </p:nvSpPr>
          <p:spPr bwMode="auto">
            <a:xfrm>
              <a:off x="779" y="4"/>
              <a:ext cx="77" cy="55"/>
            </a:xfrm>
            <a:custGeom>
              <a:avLst/>
              <a:gdLst/>
              <a:ahLst/>
              <a:cxnLst>
                <a:cxn ang="0">
                  <a:pos x="0" y="64"/>
                </a:cxn>
                <a:cxn ang="0">
                  <a:pos x="12" y="46"/>
                </a:cxn>
                <a:cxn ang="0">
                  <a:pos x="46" y="0"/>
                </a:cxn>
                <a:cxn ang="0">
                  <a:pos x="320" y="0"/>
                </a:cxn>
                <a:cxn ang="0">
                  <a:pos x="617" y="289"/>
                </a:cxn>
                <a:cxn ang="0">
                  <a:pos x="551" y="366"/>
                </a:cxn>
                <a:cxn ang="0">
                  <a:pos x="445" y="495"/>
                </a:cxn>
                <a:cxn ang="0">
                  <a:pos x="0" y="64"/>
                </a:cxn>
              </a:cxnLst>
              <a:rect l="0" t="0" r="r" b="b"/>
              <a:pathLst>
                <a:path w="617" h="495">
                  <a:moveTo>
                    <a:pt x="0" y="64"/>
                  </a:moveTo>
                  <a:lnTo>
                    <a:pt x="12" y="46"/>
                  </a:lnTo>
                  <a:lnTo>
                    <a:pt x="46" y="0"/>
                  </a:lnTo>
                  <a:lnTo>
                    <a:pt x="320" y="0"/>
                  </a:lnTo>
                  <a:lnTo>
                    <a:pt x="617" y="289"/>
                  </a:lnTo>
                  <a:lnTo>
                    <a:pt x="551" y="366"/>
                  </a:lnTo>
                  <a:lnTo>
                    <a:pt x="445" y="495"/>
                  </a:lnTo>
                  <a:lnTo>
                    <a:pt x="0" y="64"/>
                  </a:lnTo>
                  <a:close/>
                </a:path>
              </a:pathLst>
            </a:custGeom>
            <a:solidFill>
              <a:srgbClr val="F5F5F5"/>
            </a:solidFill>
            <a:ln w="9525">
              <a:noFill/>
              <a:round/>
              <a:headEnd/>
              <a:tailEnd/>
            </a:ln>
          </p:spPr>
          <p:txBody>
            <a:bodyPr/>
            <a:lstStyle/>
            <a:p>
              <a:pPr>
                <a:defRPr/>
              </a:pPr>
              <a:endParaRPr lang="en-US" dirty="0"/>
            </a:p>
          </p:txBody>
        </p:sp>
        <p:sp>
          <p:nvSpPr>
            <p:cNvPr id="782" name="Freeform 1365"/>
            <p:cNvSpPr>
              <a:spLocks/>
            </p:cNvSpPr>
            <p:nvPr/>
          </p:nvSpPr>
          <p:spPr bwMode="auto">
            <a:xfrm>
              <a:off x="794" y="4"/>
              <a:ext cx="73" cy="43"/>
            </a:xfrm>
            <a:custGeom>
              <a:avLst/>
              <a:gdLst/>
              <a:ahLst/>
              <a:cxnLst>
                <a:cxn ang="0">
                  <a:pos x="386" y="0"/>
                </a:cxn>
                <a:cxn ang="0">
                  <a:pos x="0" y="0"/>
                </a:cxn>
                <a:cxn ang="0">
                  <a:pos x="402" y="392"/>
                </a:cxn>
                <a:cxn ang="0">
                  <a:pos x="424" y="366"/>
                </a:cxn>
                <a:cxn ang="0">
                  <a:pos x="533" y="238"/>
                </a:cxn>
                <a:cxn ang="0">
                  <a:pos x="580" y="188"/>
                </a:cxn>
                <a:cxn ang="0">
                  <a:pos x="386" y="0"/>
                </a:cxn>
              </a:cxnLst>
              <a:rect l="0" t="0" r="r" b="b"/>
              <a:pathLst>
                <a:path w="580" h="392">
                  <a:moveTo>
                    <a:pt x="386" y="0"/>
                  </a:moveTo>
                  <a:lnTo>
                    <a:pt x="0" y="0"/>
                  </a:lnTo>
                  <a:lnTo>
                    <a:pt x="402" y="392"/>
                  </a:lnTo>
                  <a:lnTo>
                    <a:pt x="424" y="366"/>
                  </a:lnTo>
                  <a:lnTo>
                    <a:pt x="533" y="238"/>
                  </a:lnTo>
                  <a:lnTo>
                    <a:pt x="580" y="188"/>
                  </a:lnTo>
                  <a:lnTo>
                    <a:pt x="386" y="0"/>
                  </a:lnTo>
                  <a:close/>
                </a:path>
              </a:pathLst>
            </a:custGeom>
            <a:solidFill>
              <a:srgbClr val="F7F7F7"/>
            </a:solidFill>
            <a:ln w="9525">
              <a:noFill/>
              <a:round/>
              <a:headEnd/>
              <a:tailEnd/>
            </a:ln>
          </p:spPr>
          <p:txBody>
            <a:bodyPr/>
            <a:lstStyle/>
            <a:p>
              <a:pPr>
                <a:defRPr/>
              </a:pPr>
              <a:endParaRPr lang="en-US" dirty="0"/>
            </a:p>
          </p:txBody>
        </p:sp>
        <p:sp>
          <p:nvSpPr>
            <p:cNvPr id="783" name="Freeform 1366"/>
            <p:cNvSpPr>
              <a:spLocks/>
            </p:cNvSpPr>
            <p:nvPr/>
          </p:nvSpPr>
          <p:spPr bwMode="auto">
            <a:xfrm>
              <a:off x="818" y="4"/>
              <a:ext cx="60" cy="32"/>
            </a:xfrm>
            <a:custGeom>
              <a:avLst/>
              <a:gdLst/>
              <a:ahLst/>
              <a:cxnLst>
                <a:cxn ang="0">
                  <a:pos x="387" y="0"/>
                </a:cxn>
                <a:cxn ang="0">
                  <a:pos x="0" y="0"/>
                </a:cxn>
                <a:cxn ang="0">
                  <a:pos x="297" y="289"/>
                </a:cxn>
                <a:cxn ang="0">
                  <a:pos x="340" y="238"/>
                </a:cxn>
                <a:cxn ang="0">
                  <a:pos x="452" y="115"/>
                </a:cxn>
                <a:cxn ang="0">
                  <a:pos x="478" y="89"/>
                </a:cxn>
                <a:cxn ang="0">
                  <a:pos x="387" y="0"/>
                </a:cxn>
              </a:cxnLst>
              <a:rect l="0" t="0" r="r" b="b"/>
              <a:pathLst>
                <a:path w="478" h="289">
                  <a:moveTo>
                    <a:pt x="387" y="0"/>
                  </a:moveTo>
                  <a:lnTo>
                    <a:pt x="0" y="0"/>
                  </a:lnTo>
                  <a:lnTo>
                    <a:pt x="297" y="289"/>
                  </a:lnTo>
                  <a:lnTo>
                    <a:pt x="340" y="238"/>
                  </a:lnTo>
                  <a:lnTo>
                    <a:pt x="452" y="115"/>
                  </a:lnTo>
                  <a:lnTo>
                    <a:pt x="478" y="89"/>
                  </a:lnTo>
                  <a:lnTo>
                    <a:pt x="387" y="0"/>
                  </a:lnTo>
                  <a:close/>
                </a:path>
              </a:pathLst>
            </a:custGeom>
            <a:solidFill>
              <a:srgbClr val="FAFAFA"/>
            </a:solidFill>
            <a:ln w="9525">
              <a:noFill/>
              <a:round/>
              <a:headEnd/>
              <a:tailEnd/>
            </a:ln>
          </p:spPr>
          <p:txBody>
            <a:bodyPr/>
            <a:lstStyle/>
            <a:p>
              <a:pPr>
                <a:defRPr/>
              </a:pPr>
              <a:endParaRPr lang="en-US" dirty="0"/>
            </a:p>
          </p:txBody>
        </p:sp>
        <p:sp>
          <p:nvSpPr>
            <p:cNvPr id="784" name="Freeform 1367"/>
            <p:cNvSpPr>
              <a:spLocks/>
            </p:cNvSpPr>
            <p:nvPr/>
          </p:nvSpPr>
          <p:spPr bwMode="auto">
            <a:xfrm>
              <a:off x="843" y="4"/>
              <a:ext cx="47" cy="21"/>
            </a:xfrm>
            <a:custGeom>
              <a:avLst/>
              <a:gdLst/>
              <a:ahLst/>
              <a:cxnLst>
                <a:cxn ang="0">
                  <a:pos x="0" y="0"/>
                </a:cxn>
                <a:cxn ang="0">
                  <a:pos x="375" y="0"/>
                </a:cxn>
                <a:cxn ang="0">
                  <a:pos x="259" y="115"/>
                </a:cxn>
                <a:cxn ang="0">
                  <a:pos x="194" y="188"/>
                </a:cxn>
                <a:cxn ang="0">
                  <a:pos x="0" y="0"/>
                </a:cxn>
              </a:cxnLst>
              <a:rect l="0" t="0" r="r" b="b"/>
              <a:pathLst>
                <a:path w="375" h="188">
                  <a:moveTo>
                    <a:pt x="0" y="0"/>
                  </a:moveTo>
                  <a:lnTo>
                    <a:pt x="375" y="0"/>
                  </a:lnTo>
                  <a:lnTo>
                    <a:pt x="259" y="115"/>
                  </a:lnTo>
                  <a:lnTo>
                    <a:pt x="194" y="188"/>
                  </a:lnTo>
                  <a:lnTo>
                    <a:pt x="0" y="0"/>
                  </a:lnTo>
                  <a:close/>
                </a:path>
              </a:pathLst>
            </a:custGeom>
            <a:solidFill>
              <a:srgbClr val="FAFAFA"/>
            </a:solidFill>
            <a:ln w="9525">
              <a:noFill/>
              <a:round/>
              <a:headEnd/>
              <a:tailEnd/>
            </a:ln>
          </p:spPr>
          <p:txBody>
            <a:bodyPr/>
            <a:lstStyle/>
            <a:p>
              <a:pPr>
                <a:defRPr/>
              </a:pPr>
              <a:endParaRPr lang="en-US" dirty="0"/>
            </a:p>
          </p:txBody>
        </p:sp>
        <p:sp>
          <p:nvSpPr>
            <p:cNvPr id="785" name="Freeform 1368"/>
            <p:cNvSpPr>
              <a:spLocks/>
            </p:cNvSpPr>
            <p:nvPr/>
          </p:nvSpPr>
          <p:spPr bwMode="auto">
            <a:xfrm>
              <a:off x="867" y="4"/>
              <a:ext cx="23" cy="10"/>
            </a:xfrm>
            <a:custGeom>
              <a:avLst/>
              <a:gdLst/>
              <a:ahLst/>
              <a:cxnLst>
                <a:cxn ang="0">
                  <a:pos x="0" y="0"/>
                </a:cxn>
                <a:cxn ang="0">
                  <a:pos x="181" y="0"/>
                </a:cxn>
                <a:cxn ang="0">
                  <a:pos x="91" y="89"/>
                </a:cxn>
                <a:cxn ang="0">
                  <a:pos x="0" y="0"/>
                </a:cxn>
              </a:cxnLst>
              <a:rect l="0" t="0" r="r" b="b"/>
              <a:pathLst>
                <a:path w="181" h="89">
                  <a:moveTo>
                    <a:pt x="0" y="0"/>
                  </a:moveTo>
                  <a:lnTo>
                    <a:pt x="181" y="0"/>
                  </a:lnTo>
                  <a:lnTo>
                    <a:pt x="91" y="89"/>
                  </a:lnTo>
                  <a:lnTo>
                    <a:pt x="0" y="0"/>
                  </a:lnTo>
                  <a:close/>
                </a:path>
              </a:pathLst>
            </a:custGeom>
            <a:solidFill>
              <a:srgbClr val="FFFFFF"/>
            </a:solidFill>
            <a:ln w="9525">
              <a:noFill/>
              <a:round/>
              <a:headEnd/>
              <a:tailEnd/>
            </a:ln>
          </p:spPr>
          <p:txBody>
            <a:bodyPr/>
            <a:lstStyle/>
            <a:p>
              <a:pPr>
                <a:defRPr/>
              </a:pPr>
              <a:endParaRPr lang="en-US" dirty="0"/>
            </a:p>
          </p:txBody>
        </p:sp>
        <p:sp>
          <p:nvSpPr>
            <p:cNvPr id="786" name="Freeform 1369"/>
            <p:cNvSpPr>
              <a:spLocks/>
            </p:cNvSpPr>
            <p:nvPr/>
          </p:nvSpPr>
          <p:spPr bwMode="auto">
            <a:xfrm>
              <a:off x="652" y="232"/>
              <a:ext cx="75" cy="63"/>
            </a:xfrm>
            <a:custGeom>
              <a:avLst/>
              <a:gdLst/>
              <a:ahLst/>
              <a:cxnLst>
                <a:cxn ang="0">
                  <a:pos x="0" y="474"/>
                </a:cxn>
                <a:cxn ang="0">
                  <a:pos x="5" y="415"/>
                </a:cxn>
                <a:cxn ang="0">
                  <a:pos x="9" y="357"/>
                </a:cxn>
                <a:cxn ang="0">
                  <a:pos x="11" y="298"/>
                </a:cxn>
                <a:cxn ang="0">
                  <a:pos x="13" y="238"/>
                </a:cxn>
                <a:cxn ang="0">
                  <a:pos x="13" y="179"/>
                </a:cxn>
                <a:cxn ang="0">
                  <a:pos x="15" y="119"/>
                </a:cxn>
                <a:cxn ang="0">
                  <a:pos x="13" y="0"/>
                </a:cxn>
                <a:cxn ang="0">
                  <a:pos x="43" y="37"/>
                </a:cxn>
                <a:cxn ang="0">
                  <a:pos x="80" y="64"/>
                </a:cxn>
                <a:cxn ang="0">
                  <a:pos x="116" y="83"/>
                </a:cxn>
                <a:cxn ang="0">
                  <a:pos x="157" y="98"/>
                </a:cxn>
                <a:cxn ang="0">
                  <a:pos x="169" y="99"/>
                </a:cxn>
                <a:cxn ang="0">
                  <a:pos x="605" y="523"/>
                </a:cxn>
                <a:cxn ang="0">
                  <a:pos x="597" y="526"/>
                </a:cxn>
                <a:cxn ang="0">
                  <a:pos x="535" y="543"/>
                </a:cxn>
                <a:cxn ang="0">
                  <a:pos x="479" y="557"/>
                </a:cxn>
                <a:cxn ang="0">
                  <a:pos x="421" y="566"/>
                </a:cxn>
                <a:cxn ang="0">
                  <a:pos x="370" y="572"/>
                </a:cxn>
                <a:cxn ang="0">
                  <a:pos x="316" y="574"/>
                </a:cxn>
                <a:cxn ang="0">
                  <a:pos x="264" y="572"/>
                </a:cxn>
                <a:cxn ang="0">
                  <a:pos x="215" y="566"/>
                </a:cxn>
                <a:cxn ang="0">
                  <a:pos x="168" y="557"/>
                </a:cxn>
                <a:cxn ang="0">
                  <a:pos x="125" y="543"/>
                </a:cxn>
                <a:cxn ang="0">
                  <a:pos x="80" y="524"/>
                </a:cxn>
                <a:cxn ang="0">
                  <a:pos x="41" y="503"/>
                </a:cxn>
                <a:cxn ang="0">
                  <a:pos x="20" y="488"/>
                </a:cxn>
                <a:cxn ang="0">
                  <a:pos x="0" y="474"/>
                </a:cxn>
              </a:cxnLst>
              <a:rect l="0" t="0" r="r" b="b"/>
              <a:pathLst>
                <a:path w="605" h="574">
                  <a:moveTo>
                    <a:pt x="0" y="474"/>
                  </a:moveTo>
                  <a:lnTo>
                    <a:pt x="5" y="415"/>
                  </a:lnTo>
                  <a:lnTo>
                    <a:pt x="9" y="357"/>
                  </a:lnTo>
                  <a:lnTo>
                    <a:pt x="11" y="298"/>
                  </a:lnTo>
                  <a:lnTo>
                    <a:pt x="13" y="238"/>
                  </a:lnTo>
                  <a:lnTo>
                    <a:pt x="13" y="179"/>
                  </a:lnTo>
                  <a:lnTo>
                    <a:pt x="15" y="119"/>
                  </a:lnTo>
                  <a:lnTo>
                    <a:pt x="13" y="0"/>
                  </a:lnTo>
                  <a:lnTo>
                    <a:pt x="43" y="37"/>
                  </a:lnTo>
                  <a:lnTo>
                    <a:pt x="80" y="64"/>
                  </a:lnTo>
                  <a:lnTo>
                    <a:pt x="116" y="83"/>
                  </a:lnTo>
                  <a:lnTo>
                    <a:pt x="157" y="98"/>
                  </a:lnTo>
                  <a:lnTo>
                    <a:pt x="169" y="99"/>
                  </a:lnTo>
                  <a:lnTo>
                    <a:pt x="605" y="523"/>
                  </a:lnTo>
                  <a:lnTo>
                    <a:pt x="597" y="526"/>
                  </a:lnTo>
                  <a:lnTo>
                    <a:pt x="535" y="543"/>
                  </a:lnTo>
                  <a:lnTo>
                    <a:pt x="479" y="557"/>
                  </a:lnTo>
                  <a:lnTo>
                    <a:pt x="421" y="566"/>
                  </a:lnTo>
                  <a:lnTo>
                    <a:pt x="370" y="572"/>
                  </a:lnTo>
                  <a:lnTo>
                    <a:pt x="316" y="574"/>
                  </a:lnTo>
                  <a:lnTo>
                    <a:pt x="264" y="572"/>
                  </a:lnTo>
                  <a:lnTo>
                    <a:pt x="215" y="566"/>
                  </a:lnTo>
                  <a:lnTo>
                    <a:pt x="168" y="557"/>
                  </a:lnTo>
                  <a:lnTo>
                    <a:pt x="125" y="543"/>
                  </a:lnTo>
                  <a:lnTo>
                    <a:pt x="80" y="524"/>
                  </a:lnTo>
                  <a:lnTo>
                    <a:pt x="41" y="503"/>
                  </a:lnTo>
                  <a:lnTo>
                    <a:pt x="20" y="488"/>
                  </a:lnTo>
                  <a:lnTo>
                    <a:pt x="0" y="474"/>
                  </a:lnTo>
                  <a:close/>
                </a:path>
              </a:pathLst>
            </a:custGeom>
            <a:solidFill>
              <a:srgbClr val="000000"/>
            </a:solidFill>
            <a:ln w="9525">
              <a:noFill/>
              <a:round/>
              <a:headEnd/>
              <a:tailEnd/>
            </a:ln>
          </p:spPr>
          <p:txBody>
            <a:bodyPr/>
            <a:lstStyle/>
            <a:p>
              <a:pPr>
                <a:defRPr/>
              </a:pPr>
              <a:endParaRPr lang="en-US" dirty="0"/>
            </a:p>
          </p:txBody>
        </p:sp>
        <p:sp>
          <p:nvSpPr>
            <p:cNvPr id="787" name="Freeform 1370"/>
            <p:cNvSpPr>
              <a:spLocks/>
            </p:cNvSpPr>
            <p:nvPr/>
          </p:nvSpPr>
          <p:spPr bwMode="auto">
            <a:xfrm>
              <a:off x="653" y="232"/>
              <a:ext cx="104" cy="63"/>
            </a:xfrm>
            <a:custGeom>
              <a:avLst/>
              <a:gdLst/>
              <a:ahLst/>
              <a:cxnLst>
                <a:cxn ang="0">
                  <a:pos x="0" y="274"/>
                </a:cxn>
                <a:cxn ang="0">
                  <a:pos x="1" y="238"/>
                </a:cxn>
                <a:cxn ang="0">
                  <a:pos x="1" y="179"/>
                </a:cxn>
                <a:cxn ang="0">
                  <a:pos x="3" y="119"/>
                </a:cxn>
                <a:cxn ang="0">
                  <a:pos x="1" y="0"/>
                </a:cxn>
                <a:cxn ang="0">
                  <a:pos x="31" y="37"/>
                </a:cxn>
                <a:cxn ang="0">
                  <a:pos x="68" y="64"/>
                </a:cxn>
                <a:cxn ang="0">
                  <a:pos x="104" y="83"/>
                </a:cxn>
                <a:cxn ang="0">
                  <a:pos x="145" y="98"/>
                </a:cxn>
                <a:cxn ang="0">
                  <a:pos x="186" y="104"/>
                </a:cxn>
                <a:cxn ang="0">
                  <a:pos x="235" y="106"/>
                </a:cxn>
                <a:cxn ang="0">
                  <a:pos x="282" y="102"/>
                </a:cxn>
                <a:cxn ang="0">
                  <a:pos x="334" y="90"/>
                </a:cxn>
                <a:cxn ang="0">
                  <a:pos x="386" y="79"/>
                </a:cxn>
                <a:cxn ang="0">
                  <a:pos x="439" y="58"/>
                </a:cxn>
                <a:cxn ang="0">
                  <a:pos x="448" y="55"/>
                </a:cxn>
                <a:cxn ang="0">
                  <a:pos x="830" y="427"/>
                </a:cxn>
                <a:cxn ang="0">
                  <a:pos x="770" y="455"/>
                </a:cxn>
                <a:cxn ang="0">
                  <a:pos x="708" y="482"/>
                </a:cxn>
                <a:cxn ang="0">
                  <a:pos x="645" y="505"/>
                </a:cxn>
                <a:cxn ang="0">
                  <a:pos x="585" y="526"/>
                </a:cxn>
                <a:cxn ang="0">
                  <a:pos x="523" y="543"/>
                </a:cxn>
                <a:cxn ang="0">
                  <a:pos x="467" y="557"/>
                </a:cxn>
                <a:cxn ang="0">
                  <a:pos x="409" y="566"/>
                </a:cxn>
                <a:cxn ang="0">
                  <a:pos x="358" y="572"/>
                </a:cxn>
                <a:cxn ang="0">
                  <a:pos x="307" y="573"/>
                </a:cxn>
                <a:cxn ang="0">
                  <a:pos x="0" y="274"/>
                </a:cxn>
              </a:cxnLst>
              <a:rect l="0" t="0" r="r" b="b"/>
              <a:pathLst>
                <a:path w="830" h="573">
                  <a:moveTo>
                    <a:pt x="0" y="274"/>
                  </a:moveTo>
                  <a:lnTo>
                    <a:pt x="1" y="238"/>
                  </a:lnTo>
                  <a:lnTo>
                    <a:pt x="1" y="179"/>
                  </a:lnTo>
                  <a:lnTo>
                    <a:pt x="3" y="119"/>
                  </a:lnTo>
                  <a:lnTo>
                    <a:pt x="1" y="0"/>
                  </a:lnTo>
                  <a:lnTo>
                    <a:pt x="31" y="37"/>
                  </a:lnTo>
                  <a:lnTo>
                    <a:pt x="68" y="64"/>
                  </a:lnTo>
                  <a:lnTo>
                    <a:pt x="104" y="83"/>
                  </a:lnTo>
                  <a:lnTo>
                    <a:pt x="145" y="98"/>
                  </a:lnTo>
                  <a:lnTo>
                    <a:pt x="186" y="104"/>
                  </a:lnTo>
                  <a:lnTo>
                    <a:pt x="235" y="106"/>
                  </a:lnTo>
                  <a:lnTo>
                    <a:pt x="282" y="102"/>
                  </a:lnTo>
                  <a:lnTo>
                    <a:pt x="334" y="90"/>
                  </a:lnTo>
                  <a:lnTo>
                    <a:pt x="386" y="79"/>
                  </a:lnTo>
                  <a:lnTo>
                    <a:pt x="439" y="58"/>
                  </a:lnTo>
                  <a:lnTo>
                    <a:pt x="448" y="55"/>
                  </a:lnTo>
                  <a:lnTo>
                    <a:pt x="830" y="427"/>
                  </a:lnTo>
                  <a:lnTo>
                    <a:pt x="770" y="455"/>
                  </a:lnTo>
                  <a:lnTo>
                    <a:pt x="708" y="482"/>
                  </a:lnTo>
                  <a:lnTo>
                    <a:pt x="645" y="505"/>
                  </a:lnTo>
                  <a:lnTo>
                    <a:pt x="585" y="526"/>
                  </a:lnTo>
                  <a:lnTo>
                    <a:pt x="523" y="543"/>
                  </a:lnTo>
                  <a:lnTo>
                    <a:pt x="467" y="557"/>
                  </a:lnTo>
                  <a:lnTo>
                    <a:pt x="409" y="566"/>
                  </a:lnTo>
                  <a:lnTo>
                    <a:pt x="358" y="572"/>
                  </a:lnTo>
                  <a:lnTo>
                    <a:pt x="307" y="573"/>
                  </a:lnTo>
                  <a:lnTo>
                    <a:pt x="0" y="274"/>
                  </a:lnTo>
                  <a:close/>
                </a:path>
              </a:pathLst>
            </a:custGeom>
            <a:solidFill>
              <a:srgbClr val="2E2E2E"/>
            </a:solidFill>
            <a:ln w="9525">
              <a:noFill/>
              <a:round/>
              <a:headEnd/>
              <a:tailEnd/>
            </a:ln>
          </p:spPr>
          <p:txBody>
            <a:bodyPr/>
            <a:lstStyle/>
            <a:p>
              <a:pPr>
                <a:defRPr/>
              </a:pPr>
              <a:endParaRPr lang="en-US" dirty="0"/>
            </a:p>
          </p:txBody>
        </p:sp>
        <p:sp>
          <p:nvSpPr>
            <p:cNvPr id="788" name="Freeform 1371"/>
            <p:cNvSpPr>
              <a:spLocks/>
            </p:cNvSpPr>
            <p:nvPr/>
          </p:nvSpPr>
          <p:spPr bwMode="auto">
            <a:xfrm>
              <a:off x="673" y="225"/>
              <a:ext cx="111" cy="65"/>
            </a:xfrm>
            <a:custGeom>
              <a:avLst/>
              <a:gdLst/>
              <a:ahLst/>
              <a:cxnLst>
                <a:cxn ang="0">
                  <a:pos x="0" y="156"/>
                </a:cxn>
                <a:cxn ang="0">
                  <a:pos x="29" y="161"/>
                </a:cxn>
                <a:cxn ang="0">
                  <a:pos x="78" y="163"/>
                </a:cxn>
                <a:cxn ang="0">
                  <a:pos x="125" y="159"/>
                </a:cxn>
                <a:cxn ang="0">
                  <a:pos x="177" y="147"/>
                </a:cxn>
                <a:cxn ang="0">
                  <a:pos x="229" y="136"/>
                </a:cxn>
                <a:cxn ang="0">
                  <a:pos x="282" y="115"/>
                </a:cxn>
                <a:cxn ang="0">
                  <a:pos x="338" y="94"/>
                </a:cxn>
                <a:cxn ang="0">
                  <a:pos x="396" y="65"/>
                </a:cxn>
                <a:cxn ang="0">
                  <a:pos x="452" y="34"/>
                </a:cxn>
                <a:cxn ang="0">
                  <a:pos x="512" y="2"/>
                </a:cxn>
                <a:cxn ang="0">
                  <a:pos x="514" y="0"/>
                </a:cxn>
                <a:cxn ang="0">
                  <a:pos x="889" y="365"/>
                </a:cxn>
                <a:cxn ang="0">
                  <a:pos x="875" y="374"/>
                </a:cxn>
                <a:cxn ang="0">
                  <a:pos x="808" y="412"/>
                </a:cxn>
                <a:cxn ang="0">
                  <a:pos x="744" y="447"/>
                </a:cxn>
                <a:cxn ang="0">
                  <a:pos x="680" y="481"/>
                </a:cxn>
                <a:cxn ang="0">
                  <a:pos x="613" y="512"/>
                </a:cxn>
                <a:cxn ang="0">
                  <a:pos x="551" y="539"/>
                </a:cxn>
                <a:cxn ang="0">
                  <a:pos x="488" y="562"/>
                </a:cxn>
                <a:cxn ang="0">
                  <a:pos x="436" y="580"/>
                </a:cxn>
                <a:cxn ang="0">
                  <a:pos x="0" y="156"/>
                </a:cxn>
              </a:cxnLst>
              <a:rect l="0" t="0" r="r" b="b"/>
              <a:pathLst>
                <a:path w="889" h="580">
                  <a:moveTo>
                    <a:pt x="0" y="156"/>
                  </a:moveTo>
                  <a:lnTo>
                    <a:pt x="29" y="161"/>
                  </a:lnTo>
                  <a:lnTo>
                    <a:pt x="78" y="163"/>
                  </a:lnTo>
                  <a:lnTo>
                    <a:pt x="125" y="159"/>
                  </a:lnTo>
                  <a:lnTo>
                    <a:pt x="177" y="147"/>
                  </a:lnTo>
                  <a:lnTo>
                    <a:pt x="229" y="136"/>
                  </a:lnTo>
                  <a:lnTo>
                    <a:pt x="282" y="115"/>
                  </a:lnTo>
                  <a:lnTo>
                    <a:pt x="338" y="94"/>
                  </a:lnTo>
                  <a:lnTo>
                    <a:pt x="396" y="65"/>
                  </a:lnTo>
                  <a:lnTo>
                    <a:pt x="452" y="34"/>
                  </a:lnTo>
                  <a:lnTo>
                    <a:pt x="512" y="2"/>
                  </a:lnTo>
                  <a:lnTo>
                    <a:pt x="514" y="0"/>
                  </a:lnTo>
                  <a:lnTo>
                    <a:pt x="889" y="365"/>
                  </a:lnTo>
                  <a:lnTo>
                    <a:pt x="875" y="374"/>
                  </a:lnTo>
                  <a:lnTo>
                    <a:pt x="808" y="412"/>
                  </a:lnTo>
                  <a:lnTo>
                    <a:pt x="744" y="447"/>
                  </a:lnTo>
                  <a:lnTo>
                    <a:pt x="680" y="481"/>
                  </a:lnTo>
                  <a:lnTo>
                    <a:pt x="613" y="512"/>
                  </a:lnTo>
                  <a:lnTo>
                    <a:pt x="551" y="539"/>
                  </a:lnTo>
                  <a:lnTo>
                    <a:pt x="488" y="562"/>
                  </a:lnTo>
                  <a:lnTo>
                    <a:pt x="436" y="580"/>
                  </a:lnTo>
                  <a:lnTo>
                    <a:pt x="0" y="156"/>
                  </a:lnTo>
                  <a:close/>
                </a:path>
              </a:pathLst>
            </a:custGeom>
            <a:solidFill>
              <a:srgbClr val="5C5C5C"/>
            </a:solidFill>
            <a:ln w="9525">
              <a:noFill/>
              <a:round/>
              <a:headEnd/>
              <a:tailEnd/>
            </a:ln>
          </p:spPr>
          <p:txBody>
            <a:bodyPr/>
            <a:lstStyle/>
            <a:p>
              <a:pPr>
                <a:defRPr/>
              </a:pPr>
              <a:endParaRPr lang="en-US" dirty="0"/>
            </a:p>
          </p:txBody>
        </p:sp>
        <p:sp>
          <p:nvSpPr>
            <p:cNvPr id="789" name="Freeform 1372"/>
            <p:cNvSpPr>
              <a:spLocks/>
            </p:cNvSpPr>
            <p:nvPr/>
          </p:nvSpPr>
          <p:spPr bwMode="auto">
            <a:xfrm>
              <a:off x="709" y="210"/>
              <a:ext cx="100" cy="69"/>
            </a:xfrm>
            <a:custGeom>
              <a:avLst/>
              <a:gdLst/>
              <a:ahLst/>
              <a:cxnLst>
                <a:cxn ang="0">
                  <a:pos x="0" y="246"/>
                </a:cxn>
                <a:cxn ang="0">
                  <a:pos x="47" y="228"/>
                </a:cxn>
                <a:cxn ang="0">
                  <a:pos x="105" y="199"/>
                </a:cxn>
                <a:cxn ang="0">
                  <a:pos x="161" y="168"/>
                </a:cxn>
                <a:cxn ang="0">
                  <a:pos x="221" y="136"/>
                </a:cxn>
                <a:cxn ang="0">
                  <a:pos x="279" y="99"/>
                </a:cxn>
                <a:cxn ang="0">
                  <a:pos x="339" y="57"/>
                </a:cxn>
                <a:cxn ang="0">
                  <a:pos x="399" y="15"/>
                </a:cxn>
                <a:cxn ang="0">
                  <a:pos x="421" y="0"/>
                </a:cxn>
                <a:cxn ang="0">
                  <a:pos x="798" y="366"/>
                </a:cxn>
                <a:cxn ang="0">
                  <a:pos x="788" y="372"/>
                </a:cxn>
                <a:cxn ang="0">
                  <a:pos x="721" y="420"/>
                </a:cxn>
                <a:cxn ang="0">
                  <a:pos x="653" y="464"/>
                </a:cxn>
                <a:cxn ang="0">
                  <a:pos x="584" y="508"/>
                </a:cxn>
                <a:cxn ang="0">
                  <a:pos x="517" y="546"/>
                </a:cxn>
                <a:cxn ang="0">
                  <a:pos x="453" y="581"/>
                </a:cxn>
                <a:cxn ang="0">
                  <a:pos x="389" y="615"/>
                </a:cxn>
                <a:cxn ang="0">
                  <a:pos x="382" y="618"/>
                </a:cxn>
                <a:cxn ang="0">
                  <a:pos x="0" y="246"/>
                </a:cxn>
              </a:cxnLst>
              <a:rect l="0" t="0" r="r" b="b"/>
              <a:pathLst>
                <a:path w="798" h="618">
                  <a:moveTo>
                    <a:pt x="0" y="246"/>
                  </a:moveTo>
                  <a:lnTo>
                    <a:pt x="47" y="228"/>
                  </a:lnTo>
                  <a:lnTo>
                    <a:pt x="105" y="199"/>
                  </a:lnTo>
                  <a:lnTo>
                    <a:pt x="161" y="168"/>
                  </a:lnTo>
                  <a:lnTo>
                    <a:pt x="221" y="136"/>
                  </a:lnTo>
                  <a:lnTo>
                    <a:pt x="279" y="99"/>
                  </a:lnTo>
                  <a:lnTo>
                    <a:pt x="339" y="57"/>
                  </a:lnTo>
                  <a:lnTo>
                    <a:pt x="399" y="15"/>
                  </a:lnTo>
                  <a:lnTo>
                    <a:pt x="421" y="0"/>
                  </a:lnTo>
                  <a:lnTo>
                    <a:pt x="798" y="366"/>
                  </a:lnTo>
                  <a:lnTo>
                    <a:pt x="788" y="372"/>
                  </a:lnTo>
                  <a:lnTo>
                    <a:pt x="721" y="420"/>
                  </a:lnTo>
                  <a:lnTo>
                    <a:pt x="653" y="464"/>
                  </a:lnTo>
                  <a:lnTo>
                    <a:pt x="584" y="508"/>
                  </a:lnTo>
                  <a:lnTo>
                    <a:pt x="517" y="546"/>
                  </a:lnTo>
                  <a:lnTo>
                    <a:pt x="453" y="581"/>
                  </a:lnTo>
                  <a:lnTo>
                    <a:pt x="389" y="615"/>
                  </a:lnTo>
                  <a:lnTo>
                    <a:pt x="382" y="618"/>
                  </a:lnTo>
                  <a:lnTo>
                    <a:pt x="0" y="246"/>
                  </a:lnTo>
                  <a:close/>
                </a:path>
              </a:pathLst>
            </a:custGeom>
            <a:solidFill>
              <a:srgbClr val="8A8A8A"/>
            </a:solidFill>
            <a:ln w="9525">
              <a:noFill/>
              <a:round/>
              <a:headEnd/>
              <a:tailEnd/>
            </a:ln>
          </p:spPr>
          <p:txBody>
            <a:bodyPr/>
            <a:lstStyle/>
            <a:p>
              <a:pPr>
                <a:defRPr/>
              </a:pPr>
              <a:endParaRPr lang="en-US" dirty="0"/>
            </a:p>
          </p:txBody>
        </p:sp>
        <p:sp>
          <p:nvSpPr>
            <p:cNvPr id="790" name="Freeform 1373"/>
            <p:cNvSpPr>
              <a:spLocks/>
            </p:cNvSpPr>
            <p:nvPr/>
          </p:nvSpPr>
          <p:spPr bwMode="auto">
            <a:xfrm>
              <a:off x="737" y="194"/>
              <a:ext cx="96" cy="72"/>
            </a:xfrm>
            <a:custGeom>
              <a:avLst/>
              <a:gdLst/>
              <a:ahLst/>
              <a:cxnLst>
                <a:cxn ang="0">
                  <a:pos x="0" y="281"/>
                </a:cxn>
                <a:cxn ang="0">
                  <a:pos x="56" y="246"/>
                </a:cxn>
                <a:cxn ang="0">
                  <a:pos x="116" y="204"/>
                </a:cxn>
                <a:cxn ang="0">
                  <a:pos x="176" y="162"/>
                </a:cxn>
                <a:cxn ang="0">
                  <a:pos x="234" y="121"/>
                </a:cxn>
                <a:cxn ang="0">
                  <a:pos x="290" y="75"/>
                </a:cxn>
                <a:cxn ang="0">
                  <a:pos x="350" y="29"/>
                </a:cxn>
                <a:cxn ang="0">
                  <a:pos x="385" y="0"/>
                </a:cxn>
                <a:cxn ang="0">
                  <a:pos x="765" y="370"/>
                </a:cxn>
                <a:cxn ang="0">
                  <a:pos x="705" y="417"/>
                </a:cxn>
                <a:cxn ang="0">
                  <a:pos x="634" y="471"/>
                </a:cxn>
                <a:cxn ang="0">
                  <a:pos x="565" y="519"/>
                </a:cxn>
                <a:cxn ang="0">
                  <a:pos x="498" y="567"/>
                </a:cxn>
                <a:cxn ang="0">
                  <a:pos x="430" y="611"/>
                </a:cxn>
                <a:cxn ang="0">
                  <a:pos x="375" y="646"/>
                </a:cxn>
                <a:cxn ang="0">
                  <a:pos x="0" y="281"/>
                </a:cxn>
              </a:cxnLst>
              <a:rect l="0" t="0" r="r" b="b"/>
              <a:pathLst>
                <a:path w="765" h="646">
                  <a:moveTo>
                    <a:pt x="0" y="281"/>
                  </a:moveTo>
                  <a:lnTo>
                    <a:pt x="56" y="246"/>
                  </a:lnTo>
                  <a:lnTo>
                    <a:pt x="116" y="204"/>
                  </a:lnTo>
                  <a:lnTo>
                    <a:pt x="176" y="162"/>
                  </a:lnTo>
                  <a:lnTo>
                    <a:pt x="234" y="121"/>
                  </a:lnTo>
                  <a:lnTo>
                    <a:pt x="290" y="75"/>
                  </a:lnTo>
                  <a:lnTo>
                    <a:pt x="350" y="29"/>
                  </a:lnTo>
                  <a:lnTo>
                    <a:pt x="385" y="0"/>
                  </a:lnTo>
                  <a:lnTo>
                    <a:pt x="765" y="370"/>
                  </a:lnTo>
                  <a:lnTo>
                    <a:pt x="705" y="417"/>
                  </a:lnTo>
                  <a:lnTo>
                    <a:pt x="634" y="471"/>
                  </a:lnTo>
                  <a:lnTo>
                    <a:pt x="565" y="519"/>
                  </a:lnTo>
                  <a:lnTo>
                    <a:pt x="498" y="567"/>
                  </a:lnTo>
                  <a:lnTo>
                    <a:pt x="430" y="611"/>
                  </a:lnTo>
                  <a:lnTo>
                    <a:pt x="375" y="646"/>
                  </a:lnTo>
                  <a:lnTo>
                    <a:pt x="0" y="281"/>
                  </a:lnTo>
                  <a:close/>
                </a:path>
              </a:pathLst>
            </a:custGeom>
            <a:solidFill>
              <a:srgbClr val="B8B8B8"/>
            </a:solidFill>
            <a:ln w="9525">
              <a:noFill/>
              <a:round/>
              <a:headEnd/>
              <a:tailEnd/>
            </a:ln>
          </p:spPr>
          <p:txBody>
            <a:bodyPr/>
            <a:lstStyle/>
            <a:p>
              <a:pPr>
                <a:defRPr/>
              </a:pPr>
              <a:endParaRPr lang="en-US" dirty="0"/>
            </a:p>
          </p:txBody>
        </p:sp>
        <p:sp>
          <p:nvSpPr>
            <p:cNvPr id="791" name="Freeform 1374"/>
            <p:cNvSpPr>
              <a:spLocks/>
            </p:cNvSpPr>
            <p:nvPr/>
          </p:nvSpPr>
          <p:spPr bwMode="auto">
            <a:xfrm>
              <a:off x="762" y="177"/>
              <a:ext cx="94" cy="74"/>
            </a:xfrm>
            <a:custGeom>
              <a:avLst/>
              <a:gdLst/>
              <a:ahLst/>
              <a:cxnLst>
                <a:cxn ang="0">
                  <a:pos x="0" y="303"/>
                </a:cxn>
                <a:cxn ang="0">
                  <a:pos x="36" y="277"/>
                </a:cxn>
                <a:cxn ang="0">
                  <a:pos x="92" y="231"/>
                </a:cxn>
                <a:cxn ang="0">
                  <a:pos x="152" y="185"/>
                </a:cxn>
                <a:cxn ang="0">
                  <a:pos x="206" y="139"/>
                </a:cxn>
                <a:cxn ang="0">
                  <a:pos x="260" y="93"/>
                </a:cxn>
                <a:cxn ang="0">
                  <a:pos x="313" y="45"/>
                </a:cxn>
                <a:cxn ang="0">
                  <a:pos x="364" y="0"/>
                </a:cxn>
                <a:cxn ang="0">
                  <a:pos x="748" y="374"/>
                </a:cxn>
                <a:cxn ang="0">
                  <a:pos x="713" y="406"/>
                </a:cxn>
                <a:cxn ang="0">
                  <a:pos x="644" y="462"/>
                </a:cxn>
                <a:cxn ang="0">
                  <a:pos x="575" y="519"/>
                </a:cxn>
                <a:cxn ang="0">
                  <a:pos x="507" y="573"/>
                </a:cxn>
                <a:cxn ang="0">
                  <a:pos x="436" y="627"/>
                </a:cxn>
                <a:cxn ang="0">
                  <a:pos x="377" y="669"/>
                </a:cxn>
                <a:cxn ang="0">
                  <a:pos x="0" y="303"/>
                </a:cxn>
              </a:cxnLst>
              <a:rect l="0" t="0" r="r" b="b"/>
              <a:pathLst>
                <a:path w="748" h="669">
                  <a:moveTo>
                    <a:pt x="0" y="303"/>
                  </a:moveTo>
                  <a:lnTo>
                    <a:pt x="36" y="277"/>
                  </a:lnTo>
                  <a:lnTo>
                    <a:pt x="92" y="231"/>
                  </a:lnTo>
                  <a:lnTo>
                    <a:pt x="152" y="185"/>
                  </a:lnTo>
                  <a:lnTo>
                    <a:pt x="206" y="139"/>
                  </a:lnTo>
                  <a:lnTo>
                    <a:pt x="260" y="93"/>
                  </a:lnTo>
                  <a:lnTo>
                    <a:pt x="313" y="45"/>
                  </a:lnTo>
                  <a:lnTo>
                    <a:pt x="364" y="0"/>
                  </a:lnTo>
                  <a:lnTo>
                    <a:pt x="748" y="374"/>
                  </a:lnTo>
                  <a:lnTo>
                    <a:pt x="713" y="406"/>
                  </a:lnTo>
                  <a:lnTo>
                    <a:pt x="644" y="462"/>
                  </a:lnTo>
                  <a:lnTo>
                    <a:pt x="575" y="519"/>
                  </a:lnTo>
                  <a:lnTo>
                    <a:pt x="507" y="573"/>
                  </a:lnTo>
                  <a:lnTo>
                    <a:pt x="436" y="627"/>
                  </a:lnTo>
                  <a:lnTo>
                    <a:pt x="377" y="669"/>
                  </a:lnTo>
                  <a:lnTo>
                    <a:pt x="0" y="303"/>
                  </a:lnTo>
                  <a:close/>
                </a:path>
              </a:pathLst>
            </a:custGeom>
            <a:solidFill>
              <a:srgbClr val="E5E5E5"/>
            </a:solidFill>
            <a:ln w="9525">
              <a:noFill/>
              <a:round/>
              <a:headEnd/>
              <a:tailEnd/>
            </a:ln>
          </p:spPr>
          <p:txBody>
            <a:bodyPr/>
            <a:lstStyle/>
            <a:p>
              <a:pPr>
                <a:defRPr/>
              </a:pPr>
              <a:endParaRPr lang="en-US" dirty="0"/>
            </a:p>
          </p:txBody>
        </p:sp>
        <p:sp>
          <p:nvSpPr>
            <p:cNvPr id="792" name="Freeform 1375"/>
            <p:cNvSpPr>
              <a:spLocks/>
            </p:cNvSpPr>
            <p:nvPr/>
          </p:nvSpPr>
          <p:spPr bwMode="auto">
            <a:xfrm>
              <a:off x="785" y="158"/>
              <a:ext cx="92" cy="77"/>
            </a:xfrm>
            <a:custGeom>
              <a:avLst/>
              <a:gdLst/>
              <a:ahLst/>
              <a:cxnLst>
                <a:cxn ang="0">
                  <a:pos x="0" y="321"/>
                </a:cxn>
                <a:cxn ang="0">
                  <a:pos x="19" y="304"/>
                </a:cxn>
                <a:cxn ang="0">
                  <a:pos x="73" y="258"/>
                </a:cxn>
                <a:cxn ang="0">
                  <a:pos x="126" y="210"/>
                </a:cxn>
                <a:cxn ang="0">
                  <a:pos x="178" y="164"/>
                </a:cxn>
                <a:cxn ang="0">
                  <a:pos x="227" y="116"/>
                </a:cxn>
                <a:cxn ang="0">
                  <a:pos x="275" y="72"/>
                </a:cxn>
                <a:cxn ang="0">
                  <a:pos x="317" y="28"/>
                </a:cxn>
                <a:cxn ang="0">
                  <a:pos x="344" y="0"/>
                </a:cxn>
                <a:cxn ang="0">
                  <a:pos x="736" y="381"/>
                </a:cxn>
                <a:cxn ang="0">
                  <a:pos x="665" y="446"/>
                </a:cxn>
                <a:cxn ang="0">
                  <a:pos x="597" y="506"/>
                </a:cxn>
                <a:cxn ang="0">
                  <a:pos x="526" y="571"/>
                </a:cxn>
                <a:cxn ang="0">
                  <a:pos x="457" y="627"/>
                </a:cxn>
                <a:cxn ang="0">
                  <a:pos x="388" y="684"/>
                </a:cxn>
                <a:cxn ang="0">
                  <a:pos x="380" y="691"/>
                </a:cxn>
                <a:cxn ang="0">
                  <a:pos x="0" y="321"/>
                </a:cxn>
              </a:cxnLst>
              <a:rect l="0" t="0" r="r" b="b"/>
              <a:pathLst>
                <a:path w="736" h="691">
                  <a:moveTo>
                    <a:pt x="0" y="321"/>
                  </a:moveTo>
                  <a:lnTo>
                    <a:pt x="19" y="304"/>
                  </a:lnTo>
                  <a:lnTo>
                    <a:pt x="73" y="258"/>
                  </a:lnTo>
                  <a:lnTo>
                    <a:pt x="126" y="210"/>
                  </a:lnTo>
                  <a:lnTo>
                    <a:pt x="178" y="164"/>
                  </a:lnTo>
                  <a:lnTo>
                    <a:pt x="227" y="116"/>
                  </a:lnTo>
                  <a:lnTo>
                    <a:pt x="275" y="72"/>
                  </a:lnTo>
                  <a:lnTo>
                    <a:pt x="317" y="28"/>
                  </a:lnTo>
                  <a:lnTo>
                    <a:pt x="344" y="0"/>
                  </a:lnTo>
                  <a:lnTo>
                    <a:pt x="736" y="381"/>
                  </a:lnTo>
                  <a:lnTo>
                    <a:pt x="665" y="446"/>
                  </a:lnTo>
                  <a:lnTo>
                    <a:pt x="597" y="506"/>
                  </a:lnTo>
                  <a:lnTo>
                    <a:pt x="526" y="571"/>
                  </a:lnTo>
                  <a:lnTo>
                    <a:pt x="457" y="627"/>
                  </a:lnTo>
                  <a:lnTo>
                    <a:pt x="388" y="684"/>
                  </a:lnTo>
                  <a:lnTo>
                    <a:pt x="380" y="691"/>
                  </a:lnTo>
                  <a:lnTo>
                    <a:pt x="0" y="321"/>
                  </a:lnTo>
                  <a:close/>
                </a:path>
              </a:pathLst>
            </a:custGeom>
            <a:solidFill>
              <a:srgbClr val="E5E5E5"/>
            </a:solidFill>
            <a:ln w="9525">
              <a:noFill/>
              <a:round/>
              <a:headEnd/>
              <a:tailEnd/>
            </a:ln>
          </p:spPr>
          <p:txBody>
            <a:bodyPr/>
            <a:lstStyle/>
            <a:p>
              <a:pPr>
                <a:defRPr/>
              </a:pPr>
              <a:endParaRPr lang="en-US" dirty="0"/>
            </a:p>
          </p:txBody>
        </p:sp>
        <p:sp>
          <p:nvSpPr>
            <p:cNvPr id="793" name="Freeform 1376"/>
            <p:cNvSpPr>
              <a:spLocks/>
            </p:cNvSpPr>
            <p:nvPr/>
          </p:nvSpPr>
          <p:spPr bwMode="auto">
            <a:xfrm>
              <a:off x="807" y="139"/>
              <a:ext cx="91" cy="79"/>
            </a:xfrm>
            <a:custGeom>
              <a:avLst/>
              <a:gdLst/>
              <a:ahLst/>
              <a:cxnLst>
                <a:cxn ang="0">
                  <a:pos x="0" y="339"/>
                </a:cxn>
                <a:cxn ang="0">
                  <a:pos x="1" y="338"/>
                </a:cxn>
                <a:cxn ang="0">
                  <a:pos x="50" y="290"/>
                </a:cxn>
                <a:cxn ang="0">
                  <a:pos x="98" y="246"/>
                </a:cxn>
                <a:cxn ang="0">
                  <a:pos x="140" y="202"/>
                </a:cxn>
                <a:cxn ang="0">
                  <a:pos x="181" y="158"/>
                </a:cxn>
                <a:cxn ang="0">
                  <a:pos x="218" y="119"/>
                </a:cxn>
                <a:cxn ang="0">
                  <a:pos x="252" y="79"/>
                </a:cxn>
                <a:cxn ang="0">
                  <a:pos x="284" y="46"/>
                </a:cxn>
                <a:cxn ang="0">
                  <a:pos x="314" y="12"/>
                </a:cxn>
                <a:cxn ang="0">
                  <a:pos x="324" y="0"/>
                </a:cxn>
                <a:cxn ang="0">
                  <a:pos x="729" y="393"/>
                </a:cxn>
                <a:cxn ang="0">
                  <a:pos x="699" y="424"/>
                </a:cxn>
                <a:cxn ang="0">
                  <a:pos x="628" y="490"/>
                </a:cxn>
                <a:cxn ang="0">
                  <a:pos x="559" y="555"/>
                </a:cxn>
                <a:cxn ang="0">
                  <a:pos x="488" y="620"/>
                </a:cxn>
                <a:cxn ang="0">
                  <a:pos x="420" y="680"/>
                </a:cxn>
                <a:cxn ang="0">
                  <a:pos x="384" y="713"/>
                </a:cxn>
                <a:cxn ang="0">
                  <a:pos x="0" y="339"/>
                </a:cxn>
              </a:cxnLst>
              <a:rect l="0" t="0" r="r" b="b"/>
              <a:pathLst>
                <a:path w="729" h="713">
                  <a:moveTo>
                    <a:pt x="0" y="339"/>
                  </a:moveTo>
                  <a:lnTo>
                    <a:pt x="1" y="338"/>
                  </a:lnTo>
                  <a:lnTo>
                    <a:pt x="50" y="290"/>
                  </a:lnTo>
                  <a:lnTo>
                    <a:pt x="98" y="246"/>
                  </a:lnTo>
                  <a:lnTo>
                    <a:pt x="140" y="202"/>
                  </a:lnTo>
                  <a:lnTo>
                    <a:pt x="181" y="158"/>
                  </a:lnTo>
                  <a:lnTo>
                    <a:pt x="218" y="119"/>
                  </a:lnTo>
                  <a:lnTo>
                    <a:pt x="252" y="79"/>
                  </a:lnTo>
                  <a:lnTo>
                    <a:pt x="284" y="46"/>
                  </a:lnTo>
                  <a:lnTo>
                    <a:pt x="314" y="12"/>
                  </a:lnTo>
                  <a:lnTo>
                    <a:pt x="324" y="0"/>
                  </a:lnTo>
                  <a:lnTo>
                    <a:pt x="729" y="393"/>
                  </a:lnTo>
                  <a:lnTo>
                    <a:pt x="699" y="424"/>
                  </a:lnTo>
                  <a:lnTo>
                    <a:pt x="628" y="490"/>
                  </a:lnTo>
                  <a:lnTo>
                    <a:pt x="559" y="555"/>
                  </a:lnTo>
                  <a:lnTo>
                    <a:pt x="488" y="620"/>
                  </a:lnTo>
                  <a:lnTo>
                    <a:pt x="420" y="680"/>
                  </a:lnTo>
                  <a:lnTo>
                    <a:pt x="384" y="713"/>
                  </a:lnTo>
                  <a:lnTo>
                    <a:pt x="0" y="339"/>
                  </a:lnTo>
                  <a:close/>
                </a:path>
              </a:pathLst>
            </a:custGeom>
            <a:solidFill>
              <a:srgbClr val="E8E8E8"/>
            </a:solidFill>
            <a:ln w="9525">
              <a:noFill/>
              <a:round/>
              <a:headEnd/>
              <a:tailEnd/>
            </a:ln>
          </p:spPr>
          <p:txBody>
            <a:bodyPr/>
            <a:lstStyle/>
            <a:p>
              <a:pPr>
                <a:defRPr/>
              </a:pPr>
              <a:endParaRPr lang="en-US" dirty="0"/>
            </a:p>
          </p:txBody>
        </p:sp>
        <p:sp>
          <p:nvSpPr>
            <p:cNvPr id="794" name="Freeform 1377"/>
            <p:cNvSpPr>
              <a:spLocks/>
            </p:cNvSpPr>
            <p:nvPr/>
          </p:nvSpPr>
          <p:spPr bwMode="auto">
            <a:xfrm>
              <a:off x="828" y="118"/>
              <a:ext cx="91" cy="83"/>
            </a:xfrm>
            <a:custGeom>
              <a:avLst/>
              <a:gdLst/>
              <a:ahLst/>
              <a:cxnLst>
                <a:cxn ang="0">
                  <a:pos x="0" y="360"/>
                </a:cxn>
                <a:cxn ang="0">
                  <a:pos x="14" y="344"/>
                </a:cxn>
                <a:cxn ang="0">
                  <a:pos x="51" y="305"/>
                </a:cxn>
                <a:cxn ang="0">
                  <a:pos x="85" y="265"/>
                </a:cxn>
                <a:cxn ang="0">
                  <a:pos x="117" y="232"/>
                </a:cxn>
                <a:cxn ang="0">
                  <a:pos x="147" y="198"/>
                </a:cxn>
                <a:cxn ang="0">
                  <a:pos x="197" y="133"/>
                </a:cxn>
                <a:cxn ang="0">
                  <a:pos x="253" y="63"/>
                </a:cxn>
                <a:cxn ang="0">
                  <a:pos x="305" y="0"/>
                </a:cxn>
                <a:cxn ang="0">
                  <a:pos x="726" y="409"/>
                </a:cxn>
                <a:cxn ang="0">
                  <a:pos x="665" y="472"/>
                </a:cxn>
                <a:cxn ang="0">
                  <a:pos x="598" y="541"/>
                </a:cxn>
                <a:cxn ang="0">
                  <a:pos x="532" y="610"/>
                </a:cxn>
                <a:cxn ang="0">
                  <a:pos x="461" y="676"/>
                </a:cxn>
                <a:cxn ang="0">
                  <a:pos x="392" y="741"/>
                </a:cxn>
                <a:cxn ang="0">
                  <a:pos x="392" y="741"/>
                </a:cxn>
                <a:cxn ang="0">
                  <a:pos x="0" y="360"/>
                </a:cxn>
              </a:cxnLst>
              <a:rect l="0" t="0" r="r" b="b"/>
              <a:pathLst>
                <a:path w="726" h="741">
                  <a:moveTo>
                    <a:pt x="0" y="360"/>
                  </a:moveTo>
                  <a:lnTo>
                    <a:pt x="14" y="344"/>
                  </a:lnTo>
                  <a:lnTo>
                    <a:pt x="51" y="305"/>
                  </a:lnTo>
                  <a:lnTo>
                    <a:pt x="85" y="265"/>
                  </a:lnTo>
                  <a:lnTo>
                    <a:pt x="117" y="232"/>
                  </a:lnTo>
                  <a:lnTo>
                    <a:pt x="147" y="198"/>
                  </a:lnTo>
                  <a:lnTo>
                    <a:pt x="197" y="133"/>
                  </a:lnTo>
                  <a:lnTo>
                    <a:pt x="253" y="63"/>
                  </a:lnTo>
                  <a:lnTo>
                    <a:pt x="305" y="0"/>
                  </a:lnTo>
                  <a:lnTo>
                    <a:pt x="726" y="409"/>
                  </a:lnTo>
                  <a:lnTo>
                    <a:pt x="665" y="472"/>
                  </a:lnTo>
                  <a:lnTo>
                    <a:pt x="598" y="541"/>
                  </a:lnTo>
                  <a:lnTo>
                    <a:pt x="532" y="610"/>
                  </a:lnTo>
                  <a:lnTo>
                    <a:pt x="461" y="676"/>
                  </a:lnTo>
                  <a:lnTo>
                    <a:pt x="392" y="741"/>
                  </a:lnTo>
                  <a:lnTo>
                    <a:pt x="392" y="741"/>
                  </a:lnTo>
                  <a:lnTo>
                    <a:pt x="0" y="360"/>
                  </a:lnTo>
                  <a:close/>
                </a:path>
              </a:pathLst>
            </a:custGeom>
            <a:solidFill>
              <a:srgbClr val="EBEBEB"/>
            </a:solidFill>
            <a:ln w="9525">
              <a:noFill/>
              <a:round/>
              <a:headEnd/>
              <a:tailEnd/>
            </a:ln>
          </p:spPr>
          <p:txBody>
            <a:bodyPr/>
            <a:lstStyle/>
            <a:p>
              <a:pPr>
                <a:defRPr/>
              </a:pPr>
              <a:endParaRPr lang="en-US" dirty="0"/>
            </a:p>
          </p:txBody>
        </p:sp>
        <p:sp>
          <p:nvSpPr>
            <p:cNvPr id="795" name="Freeform 1378"/>
            <p:cNvSpPr>
              <a:spLocks/>
            </p:cNvSpPr>
            <p:nvPr/>
          </p:nvSpPr>
          <p:spPr bwMode="auto">
            <a:xfrm>
              <a:off x="848" y="98"/>
              <a:ext cx="91" cy="85"/>
            </a:xfrm>
            <a:custGeom>
              <a:avLst/>
              <a:gdLst/>
              <a:ahLst/>
              <a:cxnLst>
                <a:cxn ang="0">
                  <a:pos x="0" y="369"/>
                </a:cxn>
                <a:cxn ang="0">
                  <a:pos x="40" y="316"/>
                </a:cxn>
                <a:cxn ang="0">
                  <a:pos x="96" y="246"/>
                </a:cxn>
                <a:cxn ang="0">
                  <a:pos x="158" y="172"/>
                </a:cxn>
                <a:cxn ang="0">
                  <a:pos x="222" y="89"/>
                </a:cxn>
                <a:cxn ang="0">
                  <a:pos x="289" y="10"/>
                </a:cxn>
                <a:cxn ang="0">
                  <a:pos x="298" y="0"/>
                </a:cxn>
                <a:cxn ang="0">
                  <a:pos x="732" y="423"/>
                </a:cxn>
                <a:cxn ang="0">
                  <a:pos x="703" y="452"/>
                </a:cxn>
                <a:cxn ang="0">
                  <a:pos x="639" y="521"/>
                </a:cxn>
                <a:cxn ang="0">
                  <a:pos x="572" y="588"/>
                </a:cxn>
                <a:cxn ang="0">
                  <a:pos x="508" y="655"/>
                </a:cxn>
                <a:cxn ang="0">
                  <a:pos x="441" y="724"/>
                </a:cxn>
                <a:cxn ang="0">
                  <a:pos x="405" y="762"/>
                </a:cxn>
                <a:cxn ang="0">
                  <a:pos x="0" y="369"/>
                </a:cxn>
              </a:cxnLst>
              <a:rect l="0" t="0" r="r" b="b"/>
              <a:pathLst>
                <a:path w="732" h="762">
                  <a:moveTo>
                    <a:pt x="0" y="369"/>
                  </a:moveTo>
                  <a:lnTo>
                    <a:pt x="40" y="316"/>
                  </a:lnTo>
                  <a:lnTo>
                    <a:pt x="96" y="246"/>
                  </a:lnTo>
                  <a:lnTo>
                    <a:pt x="158" y="172"/>
                  </a:lnTo>
                  <a:lnTo>
                    <a:pt x="222" y="89"/>
                  </a:lnTo>
                  <a:lnTo>
                    <a:pt x="289" y="10"/>
                  </a:lnTo>
                  <a:lnTo>
                    <a:pt x="298" y="0"/>
                  </a:lnTo>
                  <a:lnTo>
                    <a:pt x="732" y="423"/>
                  </a:lnTo>
                  <a:lnTo>
                    <a:pt x="703" y="452"/>
                  </a:lnTo>
                  <a:lnTo>
                    <a:pt x="639" y="521"/>
                  </a:lnTo>
                  <a:lnTo>
                    <a:pt x="572" y="588"/>
                  </a:lnTo>
                  <a:lnTo>
                    <a:pt x="508" y="655"/>
                  </a:lnTo>
                  <a:lnTo>
                    <a:pt x="441" y="724"/>
                  </a:lnTo>
                  <a:lnTo>
                    <a:pt x="405" y="762"/>
                  </a:lnTo>
                  <a:lnTo>
                    <a:pt x="0" y="369"/>
                  </a:lnTo>
                  <a:close/>
                </a:path>
              </a:pathLst>
            </a:custGeom>
            <a:solidFill>
              <a:srgbClr val="EBEBEB"/>
            </a:solidFill>
            <a:ln w="9525">
              <a:noFill/>
              <a:round/>
              <a:headEnd/>
              <a:tailEnd/>
            </a:ln>
          </p:spPr>
          <p:txBody>
            <a:bodyPr/>
            <a:lstStyle/>
            <a:p>
              <a:pPr>
                <a:defRPr/>
              </a:pPr>
              <a:endParaRPr lang="en-US" dirty="0"/>
            </a:p>
          </p:txBody>
        </p:sp>
        <p:sp>
          <p:nvSpPr>
            <p:cNvPr id="796" name="Freeform 1379"/>
            <p:cNvSpPr>
              <a:spLocks/>
            </p:cNvSpPr>
            <p:nvPr/>
          </p:nvSpPr>
          <p:spPr bwMode="auto">
            <a:xfrm>
              <a:off x="866" y="78"/>
              <a:ext cx="93" cy="86"/>
            </a:xfrm>
            <a:custGeom>
              <a:avLst/>
              <a:gdLst/>
              <a:ahLst/>
              <a:cxnLst>
                <a:cxn ang="0">
                  <a:pos x="0" y="363"/>
                </a:cxn>
                <a:cxn ang="0">
                  <a:pos x="10" y="352"/>
                </a:cxn>
                <a:cxn ang="0">
                  <a:pos x="74" y="269"/>
                </a:cxn>
                <a:cxn ang="0">
                  <a:pos x="141" y="190"/>
                </a:cxn>
                <a:cxn ang="0">
                  <a:pos x="212" y="104"/>
                </a:cxn>
                <a:cxn ang="0">
                  <a:pos x="285" y="18"/>
                </a:cxn>
                <a:cxn ang="0">
                  <a:pos x="301" y="0"/>
                </a:cxn>
                <a:cxn ang="0">
                  <a:pos x="742" y="430"/>
                </a:cxn>
                <a:cxn ang="0">
                  <a:pos x="680" y="496"/>
                </a:cxn>
                <a:cxn ang="0">
                  <a:pos x="620" y="565"/>
                </a:cxn>
                <a:cxn ang="0">
                  <a:pos x="555" y="632"/>
                </a:cxn>
                <a:cxn ang="0">
                  <a:pos x="491" y="701"/>
                </a:cxn>
                <a:cxn ang="0">
                  <a:pos x="424" y="768"/>
                </a:cxn>
                <a:cxn ang="0">
                  <a:pos x="421" y="772"/>
                </a:cxn>
                <a:cxn ang="0">
                  <a:pos x="0" y="363"/>
                </a:cxn>
              </a:cxnLst>
              <a:rect l="0" t="0" r="r" b="b"/>
              <a:pathLst>
                <a:path w="742" h="772">
                  <a:moveTo>
                    <a:pt x="0" y="363"/>
                  </a:moveTo>
                  <a:lnTo>
                    <a:pt x="10" y="352"/>
                  </a:lnTo>
                  <a:lnTo>
                    <a:pt x="74" y="269"/>
                  </a:lnTo>
                  <a:lnTo>
                    <a:pt x="141" y="190"/>
                  </a:lnTo>
                  <a:lnTo>
                    <a:pt x="212" y="104"/>
                  </a:lnTo>
                  <a:lnTo>
                    <a:pt x="285" y="18"/>
                  </a:lnTo>
                  <a:lnTo>
                    <a:pt x="301" y="0"/>
                  </a:lnTo>
                  <a:lnTo>
                    <a:pt x="742" y="430"/>
                  </a:lnTo>
                  <a:lnTo>
                    <a:pt x="680" y="496"/>
                  </a:lnTo>
                  <a:lnTo>
                    <a:pt x="620" y="565"/>
                  </a:lnTo>
                  <a:lnTo>
                    <a:pt x="555" y="632"/>
                  </a:lnTo>
                  <a:lnTo>
                    <a:pt x="491" y="701"/>
                  </a:lnTo>
                  <a:lnTo>
                    <a:pt x="424" y="768"/>
                  </a:lnTo>
                  <a:lnTo>
                    <a:pt x="421" y="772"/>
                  </a:lnTo>
                  <a:lnTo>
                    <a:pt x="0" y="363"/>
                  </a:lnTo>
                  <a:close/>
                </a:path>
              </a:pathLst>
            </a:custGeom>
            <a:solidFill>
              <a:srgbClr val="EDEDED"/>
            </a:solidFill>
            <a:ln w="9525">
              <a:noFill/>
              <a:round/>
              <a:headEnd/>
              <a:tailEnd/>
            </a:ln>
          </p:spPr>
          <p:txBody>
            <a:bodyPr/>
            <a:lstStyle/>
            <a:p>
              <a:pPr>
                <a:defRPr/>
              </a:pPr>
              <a:endParaRPr lang="en-US" dirty="0"/>
            </a:p>
          </p:txBody>
        </p:sp>
        <p:sp>
          <p:nvSpPr>
            <p:cNvPr id="797" name="Freeform 1380"/>
            <p:cNvSpPr>
              <a:spLocks/>
            </p:cNvSpPr>
            <p:nvPr/>
          </p:nvSpPr>
          <p:spPr bwMode="auto">
            <a:xfrm>
              <a:off x="885" y="58"/>
              <a:ext cx="94" cy="87"/>
            </a:xfrm>
            <a:custGeom>
              <a:avLst/>
              <a:gdLst/>
              <a:ahLst/>
              <a:cxnLst>
                <a:cxn ang="0">
                  <a:pos x="0" y="358"/>
                </a:cxn>
                <a:cxn ang="0">
                  <a:pos x="62" y="282"/>
                </a:cxn>
                <a:cxn ang="0">
                  <a:pos x="135" y="196"/>
                </a:cxn>
                <a:cxn ang="0">
                  <a:pos x="210" y="107"/>
                </a:cxn>
                <a:cxn ang="0">
                  <a:pos x="285" y="23"/>
                </a:cxn>
                <a:cxn ang="0">
                  <a:pos x="306" y="0"/>
                </a:cxn>
                <a:cxn ang="0">
                  <a:pos x="754" y="436"/>
                </a:cxn>
                <a:cxn ang="0">
                  <a:pos x="715" y="476"/>
                </a:cxn>
                <a:cxn ang="0">
                  <a:pos x="652" y="541"/>
                </a:cxn>
                <a:cxn ang="0">
                  <a:pos x="592" y="608"/>
                </a:cxn>
                <a:cxn ang="0">
                  <a:pos x="530" y="674"/>
                </a:cxn>
                <a:cxn ang="0">
                  <a:pos x="470" y="743"/>
                </a:cxn>
                <a:cxn ang="0">
                  <a:pos x="434" y="781"/>
                </a:cxn>
                <a:cxn ang="0">
                  <a:pos x="0" y="358"/>
                </a:cxn>
              </a:cxnLst>
              <a:rect l="0" t="0" r="r" b="b"/>
              <a:pathLst>
                <a:path w="754" h="781">
                  <a:moveTo>
                    <a:pt x="0" y="358"/>
                  </a:moveTo>
                  <a:lnTo>
                    <a:pt x="62" y="282"/>
                  </a:lnTo>
                  <a:lnTo>
                    <a:pt x="135" y="196"/>
                  </a:lnTo>
                  <a:lnTo>
                    <a:pt x="210" y="107"/>
                  </a:lnTo>
                  <a:lnTo>
                    <a:pt x="285" y="23"/>
                  </a:lnTo>
                  <a:lnTo>
                    <a:pt x="306" y="0"/>
                  </a:lnTo>
                  <a:lnTo>
                    <a:pt x="754" y="436"/>
                  </a:lnTo>
                  <a:lnTo>
                    <a:pt x="715" y="476"/>
                  </a:lnTo>
                  <a:lnTo>
                    <a:pt x="652" y="541"/>
                  </a:lnTo>
                  <a:lnTo>
                    <a:pt x="592" y="608"/>
                  </a:lnTo>
                  <a:lnTo>
                    <a:pt x="530" y="674"/>
                  </a:lnTo>
                  <a:lnTo>
                    <a:pt x="470" y="743"/>
                  </a:lnTo>
                  <a:lnTo>
                    <a:pt x="434" y="781"/>
                  </a:lnTo>
                  <a:lnTo>
                    <a:pt x="0" y="358"/>
                  </a:lnTo>
                  <a:close/>
                </a:path>
              </a:pathLst>
            </a:custGeom>
            <a:solidFill>
              <a:srgbClr val="F0F0F0"/>
            </a:solidFill>
            <a:ln w="9525">
              <a:noFill/>
              <a:round/>
              <a:headEnd/>
              <a:tailEnd/>
            </a:ln>
          </p:spPr>
          <p:txBody>
            <a:bodyPr/>
            <a:lstStyle/>
            <a:p>
              <a:pPr>
                <a:defRPr/>
              </a:pPr>
              <a:endParaRPr lang="en-US" dirty="0"/>
            </a:p>
          </p:txBody>
        </p:sp>
        <p:sp>
          <p:nvSpPr>
            <p:cNvPr id="798" name="Freeform 1381"/>
            <p:cNvSpPr>
              <a:spLocks/>
            </p:cNvSpPr>
            <p:nvPr/>
          </p:nvSpPr>
          <p:spPr bwMode="auto">
            <a:xfrm>
              <a:off x="904" y="39"/>
              <a:ext cx="96" cy="87"/>
            </a:xfrm>
            <a:custGeom>
              <a:avLst/>
              <a:gdLst/>
              <a:ahLst/>
              <a:cxnLst>
                <a:cxn ang="0">
                  <a:pos x="0" y="350"/>
                </a:cxn>
                <a:cxn ang="0">
                  <a:pos x="59" y="279"/>
                </a:cxn>
                <a:cxn ang="0">
                  <a:pos x="134" y="195"/>
                </a:cxn>
                <a:cxn ang="0">
                  <a:pos x="209" y="109"/>
                </a:cxn>
                <a:cxn ang="0">
                  <a:pos x="287" y="28"/>
                </a:cxn>
                <a:cxn ang="0">
                  <a:pos x="315" y="0"/>
                </a:cxn>
                <a:cxn ang="0">
                  <a:pos x="767" y="438"/>
                </a:cxn>
                <a:cxn ang="0">
                  <a:pos x="746" y="458"/>
                </a:cxn>
                <a:cxn ang="0">
                  <a:pos x="686" y="521"/>
                </a:cxn>
                <a:cxn ang="0">
                  <a:pos x="626" y="586"/>
                </a:cxn>
                <a:cxn ang="0">
                  <a:pos x="564" y="648"/>
                </a:cxn>
                <a:cxn ang="0">
                  <a:pos x="501" y="713"/>
                </a:cxn>
                <a:cxn ang="0">
                  <a:pos x="442" y="779"/>
                </a:cxn>
                <a:cxn ang="0">
                  <a:pos x="0" y="350"/>
                </a:cxn>
              </a:cxnLst>
              <a:rect l="0" t="0" r="r" b="b"/>
              <a:pathLst>
                <a:path w="767" h="779">
                  <a:moveTo>
                    <a:pt x="0" y="350"/>
                  </a:moveTo>
                  <a:lnTo>
                    <a:pt x="59" y="279"/>
                  </a:lnTo>
                  <a:lnTo>
                    <a:pt x="134" y="195"/>
                  </a:lnTo>
                  <a:lnTo>
                    <a:pt x="209" y="109"/>
                  </a:lnTo>
                  <a:lnTo>
                    <a:pt x="287" y="28"/>
                  </a:lnTo>
                  <a:lnTo>
                    <a:pt x="315" y="0"/>
                  </a:lnTo>
                  <a:lnTo>
                    <a:pt x="767" y="438"/>
                  </a:lnTo>
                  <a:lnTo>
                    <a:pt x="746" y="458"/>
                  </a:lnTo>
                  <a:lnTo>
                    <a:pt x="686" y="521"/>
                  </a:lnTo>
                  <a:lnTo>
                    <a:pt x="626" y="586"/>
                  </a:lnTo>
                  <a:lnTo>
                    <a:pt x="564" y="648"/>
                  </a:lnTo>
                  <a:lnTo>
                    <a:pt x="501" y="713"/>
                  </a:lnTo>
                  <a:lnTo>
                    <a:pt x="442" y="779"/>
                  </a:lnTo>
                  <a:lnTo>
                    <a:pt x="0" y="350"/>
                  </a:lnTo>
                  <a:close/>
                </a:path>
              </a:pathLst>
            </a:custGeom>
            <a:solidFill>
              <a:srgbClr val="F2F2F2"/>
            </a:solidFill>
            <a:ln w="9525">
              <a:noFill/>
              <a:round/>
              <a:headEnd/>
              <a:tailEnd/>
            </a:ln>
          </p:spPr>
          <p:txBody>
            <a:bodyPr/>
            <a:lstStyle/>
            <a:p>
              <a:pPr>
                <a:defRPr/>
              </a:pPr>
              <a:endParaRPr lang="en-US" dirty="0"/>
            </a:p>
          </p:txBody>
        </p:sp>
        <p:sp>
          <p:nvSpPr>
            <p:cNvPr id="799" name="Freeform 1382"/>
            <p:cNvSpPr>
              <a:spLocks/>
            </p:cNvSpPr>
            <p:nvPr/>
          </p:nvSpPr>
          <p:spPr bwMode="auto">
            <a:xfrm>
              <a:off x="923" y="21"/>
              <a:ext cx="98" cy="86"/>
            </a:xfrm>
            <a:custGeom>
              <a:avLst/>
              <a:gdLst/>
              <a:ahLst/>
              <a:cxnLst>
                <a:cxn ang="0">
                  <a:pos x="0" y="337"/>
                </a:cxn>
                <a:cxn ang="0">
                  <a:pos x="54" y="274"/>
                </a:cxn>
                <a:cxn ang="0">
                  <a:pos x="132" y="193"/>
                </a:cxn>
                <a:cxn ang="0">
                  <a:pos x="211" y="112"/>
                </a:cxn>
                <a:cxn ang="0">
                  <a:pos x="286" y="39"/>
                </a:cxn>
                <a:cxn ang="0">
                  <a:pos x="327" y="0"/>
                </a:cxn>
                <a:cxn ang="0">
                  <a:pos x="781" y="441"/>
                </a:cxn>
                <a:cxn ang="0">
                  <a:pos x="776" y="446"/>
                </a:cxn>
                <a:cxn ang="0">
                  <a:pos x="714" y="504"/>
                </a:cxn>
                <a:cxn ang="0">
                  <a:pos x="653" y="563"/>
                </a:cxn>
                <a:cxn ang="0">
                  <a:pos x="591" y="623"/>
                </a:cxn>
                <a:cxn ang="0">
                  <a:pos x="531" y="686"/>
                </a:cxn>
                <a:cxn ang="0">
                  <a:pos x="471" y="751"/>
                </a:cxn>
                <a:cxn ang="0">
                  <a:pos x="448" y="773"/>
                </a:cxn>
                <a:cxn ang="0">
                  <a:pos x="0" y="337"/>
                </a:cxn>
              </a:cxnLst>
              <a:rect l="0" t="0" r="r" b="b"/>
              <a:pathLst>
                <a:path w="781" h="773">
                  <a:moveTo>
                    <a:pt x="0" y="337"/>
                  </a:moveTo>
                  <a:lnTo>
                    <a:pt x="54" y="274"/>
                  </a:lnTo>
                  <a:lnTo>
                    <a:pt x="132" y="193"/>
                  </a:lnTo>
                  <a:lnTo>
                    <a:pt x="211" y="112"/>
                  </a:lnTo>
                  <a:lnTo>
                    <a:pt x="286" y="39"/>
                  </a:lnTo>
                  <a:lnTo>
                    <a:pt x="327" y="0"/>
                  </a:lnTo>
                  <a:lnTo>
                    <a:pt x="781" y="441"/>
                  </a:lnTo>
                  <a:lnTo>
                    <a:pt x="776" y="446"/>
                  </a:lnTo>
                  <a:lnTo>
                    <a:pt x="714" y="504"/>
                  </a:lnTo>
                  <a:lnTo>
                    <a:pt x="653" y="563"/>
                  </a:lnTo>
                  <a:lnTo>
                    <a:pt x="591" y="623"/>
                  </a:lnTo>
                  <a:lnTo>
                    <a:pt x="531" y="686"/>
                  </a:lnTo>
                  <a:lnTo>
                    <a:pt x="471" y="751"/>
                  </a:lnTo>
                  <a:lnTo>
                    <a:pt x="448" y="773"/>
                  </a:lnTo>
                  <a:lnTo>
                    <a:pt x="0" y="337"/>
                  </a:lnTo>
                  <a:close/>
                </a:path>
              </a:pathLst>
            </a:custGeom>
            <a:solidFill>
              <a:srgbClr val="F2F2F2"/>
            </a:solidFill>
            <a:ln w="9525">
              <a:noFill/>
              <a:round/>
              <a:headEnd/>
              <a:tailEnd/>
            </a:ln>
          </p:spPr>
          <p:txBody>
            <a:bodyPr/>
            <a:lstStyle/>
            <a:p>
              <a:pPr>
                <a:defRPr/>
              </a:pPr>
              <a:endParaRPr lang="en-US" dirty="0"/>
            </a:p>
          </p:txBody>
        </p:sp>
        <p:sp>
          <p:nvSpPr>
            <p:cNvPr id="800" name="Freeform 1383"/>
            <p:cNvSpPr>
              <a:spLocks/>
            </p:cNvSpPr>
            <p:nvPr/>
          </p:nvSpPr>
          <p:spPr bwMode="auto">
            <a:xfrm>
              <a:off x="943" y="4"/>
              <a:ext cx="100" cy="84"/>
            </a:xfrm>
            <a:custGeom>
              <a:avLst/>
              <a:gdLst/>
              <a:ahLst/>
              <a:cxnLst>
                <a:cxn ang="0">
                  <a:pos x="0" y="318"/>
                </a:cxn>
                <a:cxn ang="0">
                  <a:pos x="51" y="265"/>
                </a:cxn>
                <a:cxn ang="0">
                  <a:pos x="126" y="192"/>
                </a:cxn>
                <a:cxn ang="0">
                  <a:pos x="204" y="118"/>
                </a:cxn>
                <a:cxn ang="0">
                  <a:pos x="279" y="56"/>
                </a:cxn>
                <a:cxn ang="0">
                  <a:pos x="347" y="0"/>
                </a:cxn>
                <a:cxn ang="0">
                  <a:pos x="797" y="438"/>
                </a:cxn>
                <a:cxn ang="0">
                  <a:pos x="738" y="488"/>
                </a:cxn>
                <a:cxn ang="0">
                  <a:pos x="676" y="544"/>
                </a:cxn>
                <a:cxn ang="0">
                  <a:pos x="616" y="599"/>
                </a:cxn>
                <a:cxn ang="0">
                  <a:pos x="554" y="657"/>
                </a:cxn>
                <a:cxn ang="0">
                  <a:pos x="493" y="716"/>
                </a:cxn>
                <a:cxn ang="0">
                  <a:pos x="452" y="756"/>
                </a:cxn>
                <a:cxn ang="0">
                  <a:pos x="0" y="318"/>
                </a:cxn>
              </a:cxnLst>
              <a:rect l="0" t="0" r="r" b="b"/>
              <a:pathLst>
                <a:path w="797" h="756">
                  <a:moveTo>
                    <a:pt x="0" y="318"/>
                  </a:moveTo>
                  <a:lnTo>
                    <a:pt x="51" y="265"/>
                  </a:lnTo>
                  <a:lnTo>
                    <a:pt x="126" y="192"/>
                  </a:lnTo>
                  <a:lnTo>
                    <a:pt x="204" y="118"/>
                  </a:lnTo>
                  <a:lnTo>
                    <a:pt x="279" y="56"/>
                  </a:lnTo>
                  <a:lnTo>
                    <a:pt x="347" y="0"/>
                  </a:lnTo>
                  <a:lnTo>
                    <a:pt x="797" y="438"/>
                  </a:lnTo>
                  <a:lnTo>
                    <a:pt x="738" y="488"/>
                  </a:lnTo>
                  <a:lnTo>
                    <a:pt x="676" y="544"/>
                  </a:lnTo>
                  <a:lnTo>
                    <a:pt x="616" y="599"/>
                  </a:lnTo>
                  <a:lnTo>
                    <a:pt x="554" y="657"/>
                  </a:lnTo>
                  <a:lnTo>
                    <a:pt x="493" y="716"/>
                  </a:lnTo>
                  <a:lnTo>
                    <a:pt x="452" y="756"/>
                  </a:lnTo>
                  <a:lnTo>
                    <a:pt x="0" y="318"/>
                  </a:lnTo>
                  <a:close/>
                </a:path>
              </a:pathLst>
            </a:custGeom>
            <a:solidFill>
              <a:srgbClr val="F5F5F5"/>
            </a:solidFill>
            <a:ln w="9525">
              <a:noFill/>
              <a:round/>
              <a:headEnd/>
              <a:tailEnd/>
            </a:ln>
          </p:spPr>
          <p:txBody>
            <a:bodyPr/>
            <a:lstStyle/>
            <a:p>
              <a:pPr>
                <a:defRPr/>
              </a:pPr>
              <a:endParaRPr lang="en-US" dirty="0"/>
            </a:p>
          </p:txBody>
        </p:sp>
        <p:sp>
          <p:nvSpPr>
            <p:cNvPr id="801" name="Freeform 1384"/>
            <p:cNvSpPr>
              <a:spLocks/>
            </p:cNvSpPr>
            <p:nvPr/>
          </p:nvSpPr>
          <p:spPr bwMode="auto">
            <a:xfrm>
              <a:off x="964" y="4"/>
              <a:ext cx="102" cy="66"/>
            </a:xfrm>
            <a:custGeom>
              <a:avLst/>
              <a:gdLst/>
              <a:ahLst/>
              <a:cxnLst>
                <a:cxn ang="0">
                  <a:pos x="0" y="156"/>
                </a:cxn>
                <a:cxn ang="0">
                  <a:pos x="37" y="121"/>
                </a:cxn>
                <a:cxn ang="0">
                  <a:pos x="112" y="59"/>
                </a:cxn>
                <a:cxn ang="0">
                  <a:pos x="185" y="0"/>
                </a:cxn>
                <a:cxn ang="0">
                  <a:pos x="514" y="0"/>
                </a:cxn>
                <a:cxn ang="0">
                  <a:pos x="820" y="299"/>
                </a:cxn>
                <a:cxn ang="0">
                  <a:pos x="758" y="343"/>
                </a:cxn>
                <a:cxn ang="0">
                  <a:pos x="694" y="391"/>
                </a:cxn>
                <a:cxn ang="0">
                  <a:pos x="631" y="441"/>
                </a:cxn>
                <a:cxn ang="0">
                  <a:pos x="571" y="491"/>
                </a:cxn>
                <a:cxn ang="0">
                  <a:pos x="509" y="547"/>
                </a:cxn>
                <a:cxn ang="0">
                  <a:pos x="454" y="597"/>
                </a:cxn>
                <a:cxn ang="0">
                  <a:pos x="0" y="156"/>
                </a:cxn>
              </a:cxnLst>
              <a:rect l="0" t="0" r="r" b="b"/>
              <a:pathLst>
                <a:path w="820" h="597">
                  <a:moveTo>
                    <a:pt x="0" y="156"/>
                  </a:moveTo>
                  <a:lnTo>
                    <a:pt x="37" y="121"/>
                  </a:lnTo>
                  <a:lnTo>
                    <a:pt x="112" y="59"/>
                  </a:lnTo>
                  <a:lnTo>
                    <a:pt x="185" y="0"/>
                  </a:lnTo>
                  <a:lnTo>
                    <a:pt x="514" y="0"/>
                  </a:lnTo>
                  <a:lnTo>
                    <a:pt x="820" y="299"/>
                  </a:lnTo>
                  <a:lnTo>
                    <a:pt x="758" y="343"/>
                  </a:lnTo>
                  <a:lnTo>
                    <a:pt x="694" y="391"/>
                  </a:lnTo>
                  <a:lnTo>
                    <a:pt x="631" y="441"/>
                  </a:lnTo>
                  <a:lnTo>
                    <a:pt x="571" y="491"/>
                  </a:lnTo>
                  <a:lnTo>
                    <a:pt x="509" y="547"/>
                  </a:lnTo>
                  <a:lnTo>
                    <a:pt x="454" y="597"/>
                  </a:lnTo>
                  <a:lnTo>
                    <a:pt x="0" y="156"/>
                  </a:lnTo>
                  <a:close/>
                </a:path>
              </a:pathLst>
            </a:custGeom>
            <a:solidFill>
              <a:srgbClr val="F5F5F5"/>
            </a:solidFill>
            <a:ln w="9525">
              <a:noFill/>
              <a:round/>
              <a:headEnd/>
              <a:tailEnd/>
            </a:ln>
          </p:spPr>
          <p:txBody>
            <a:bodyPr/>
            <a:lstStyle/>
            <a:p>
              <a:pPr>
                <a:defRPr/>
              </a:pPr>
              <a:endParaRPr lang="en-US" dirty="0"/>
            </a:p>
          </p:txBody>
        </p:sp>
        <p:sp>
          <p:nvSpPr>
            <p:cNvPr id="802" name="Freeform 1385"/>
            <p:cNvSpPr>
              <a:spLocks/>
            </p:cNvSpPr>
            <p:nvPr/>
          </p:nvSpPr>
          <p:spPr bwMode="auto">
            <a:xfrm>
              <a:off x="987" y="4"/>
              <a:ext cx="106" cy="49"/>
            </a:xfrm>
            <a:custGeom>
              <a:avLst/>
              <a:gdLst/>
              <a:ahLst/>
              <a:cxnLst>
                <a:cxn ang="0">
                  <a:pos x="0" y="3"/>
                </a:cxn>
                <a:cxn ang="0">
                  <a:pos x="5" y="0"/>
                </a:cxn>
                <a:cxn ang="0">
                  <a:pos x="672" y="0"/>
                </a:cxn>
                <a:cxn ang="0">
                  <a:pos x="848" y="172"/>
                </a:cxn>
                <a:cxn ang="0">
                  <a:pos x="836" y="178"/>
                </a:cxn>
                <a:cxn ang="0">
                  <a:pos x="771" y="215"/>
                </a:cxn>
                <a:cxn ang="0">
                  <a:pos x="707" y="255"/>
                </a:cxn>
                <a:cxn ang="0">
                  <a:pos x="640" y="299"/>
                </a:cxn>
                <a:cxn ang="0">
                  <a:pos x="578" y="343"/>
                </a:cxn>
                <a:cxn ang="0">
                  <a:pos x="514" y="391"/>
                </a:cxn>
                <a:cxn ang="0">
                  <a:pos x="451" y="441"/>
                </a:cxn>
                <a:cxn ang="0">
                  <a:pos x="450" y="441"/>
                </a:cxn>
                <a:cxn ang="0">
                  <a:pos x="0" y="3"/>
                </a:cxn>
              </a:cxnLst>
              <a:rect l="0" t="0" r="r" b="b"/>
              <a:pathLst>
                <a:path w="848" h="441">
                  <a:moveTo>
                    <a:pt x="0" y="3"/>
                  </a:moveTo>
                  <a:lnTo>
                    <a:pt x="5" y="0"/>
                  </a:lnTo>
                  <a:lnTo>
                    <a:pt x="672" y="0"/>
                  </a:lnTo>
                  <a:lnTo>
                    <a:pt x="848" y="172"/>
                  </a:lnTo>
                  <a:lnTo>
                    <a:pt x="836" y="178"/>
                  </a:lnTo>
                  <a:lnTo>
                    <a:pt x="771" y="215"/>
                  </a:lnTo>
                  <a:lnTo>
                    <a:pt x="707" y="255"/>
                  </a:lnTo>
                  <a:lnTo>
                    <a:pt x="640" y="299"/>
                  </a:lnTo>
                  <a:lnTo>
                    <a:pt x="578" y="343"/>
                  </a:lnTo>
                  <a:lnTo>
                    <a:pt x="514" y="391"/>
                  </a:lnTo>
                  <a:lnTo>
                    <a:pt x="451" y="441"/>
                  </a:lnTo>
                  <a:lnTo>
                    <a:pt x="450" y="441"/>
                  </a:lnTo>
                  <a:lnTo>
                    <a:pt x="0" y="3"/>
                  </a:lnTo>
                  <a:close/>
                </a:path>
              </a:pathLst>
            </a:custGeom>
            <a:solidFill>
              <a:srgbClr val="F7F7F7"/>
            </a:solidFill>
            <a:ln w="9525">
              <a:noFill/>
              <a:round/>
              <a:headEnd/>
              <a:tailEnd/>
            </a:ln>
          </p:spPr>
          <p:txBody>
            <a:bodyPr/>
            <a:lstStyle/>
            <a:p>
              <a:pPr>
                <a:defRPr/>
              </a:pPr>
              <a:endParaRPr lang="en-US" dirty="0"/>
            </a:p>
          </p:txBody>
        </p:sp>
        <p:sp>
          <p:nvSpPr>
            <p:cNvPr id="803" name="Freeform 1386"/>
            <p:cNvSpPr>
              <a:spLocks/>
            </p:cNvSpPr>
            <p:nvPr/>
          </p:nvSpPr>
          <p:spPr bwMode="auto">
            <a:xfrm>
              <a:off x="1028" y="4"/>
              <a:ext cx="94" cy="33"/>
            </a:xfrm>
            <a:custGeom>
              <a:avLst/>
              <a:gdLst/>
              <a:ahLst/>
              <a:cxnLst>
                <a:cxn ang="0">
                  <a:pos x="675" y="0"/>
                </a:cxn>
                <a:cxn ang="0">
                  <a:pos x="0" y="0"/>
                </a:cxn>
                <a:cxn ang="0">
                  <a:pos x="306" y="299"/>
                </a:cxn>
                <a:cxn ang="0">
                  <a:pos x="373" y="255"/>
                </a:cxn>
                <a:cxn ang="0">
                  <a:pos x="437" y="215"/>
                </a:cxn>
                <a:cxn ang="0">
                  <a:pos x="502" y="178"/>
                </a:cxn>
                <a:cxn ang="0">
                  <a:pos x="571" y="142"/>
                </a:cxn>
                <a:cxn ang="0">
                  <a:pos x="639" y="111"/>
                </a:cxn>
                <a:cxn ang="0">
                  <a:pos x="710" y="82"/>
                </a:cxn>
                <a:cxn ang="0">
                  <a:pos x="746" y="69"/>
                </a:cxn>
                <a:cxn ang="0">
                  <a:pos x="675" y="0"/>
                </a:cxn>
              </a:cxnLst>
              <a:rect l="0" t="0" r="r" b="b"/>
              <a:pathLst>
                <a:path w="746" h="299">
                  <a:moveTo>
                    <a:pt x="675" y="0"/>
                  </a:moveTo>
                  <a:lnTo>
                    <a:pt x="0" y="0"/>
                  </a:lnTo>
                  <a:lnTo>
                    <a:pt x="306" y="299"/>
                  </a:lnTo>
                  <a:lnTo>
                    <a:pt x="373" y="255"/>
                  </a:lnTo>
                  <a:lnTo>
                    <a:pt x="437" y="215"/>
                  </a:lnTo>
                  <a:lnTo>
                    <a:pt x="502" y="178"/>
                  </a:lnTo>
                  <a:lnTo>
                    <a:pt x="571" y="142"/>
                  </a:lnTo>
                  <a:lnTo>
                    <a:pt x="639" y="111"/>
                  </a:lnTo>
                  <a:lnTo>
                    <a:pt x="710" y="82"/>
                  </a:lnTo>
                  <a:lnTo>
                    <a:pt x="746" y="69"/>
                  </a:lnTo>
                  <a:lnTo>
                    <a:pt x="675" y="0"/>
                  </a:lnTo>
                  <a:close/>
                </a:path>
              </a:pathLst>
            </a:custGeom>
            <a:solidFill>
              <a:srgbClr val="FAFAFA"/>
            </a:solidFill>
            <a:ln w="9525">
              <a:noFill/>
              <a:round/>
              <a:headEnd/>
              <a:tailEnd/>
            </a:ln>
          </p:spPr>
          <p:txBody>
            <a:bodyPr/>
            <a:lstStyle/>
            <a:p>
              <a:pPr>
                <a:defRPr/>
              </a:pPr>
              <a:endParaRPr lang="en-US" dirty="0"/>
            </a:p>
          </p:txBody>
        </p:sp>
        <p:sp>
          <p:nvSpPr>
            <p:cNvPr id="804" name="Freeform 1387"/>
            <p:cNvSpPr>
              <a:spLocks/>
            </p:cNvSpPr>
            <p:nvPr/>
          </p:nvSpPr>
          <p:spPr bwMode="auto">
            <a:xfrm>
              <a:off x="1071" y="4"/>
              <a:ext cx="83" cy="19"/>
            </a:xfrm>
            <a:custGeom>
              <a:avLst/>
              <a:gdLst/>
              <a:ahLst/>
              <a:cxnLst>
                <a:cxn ang="0">
                  <a:pos x="0" y="0"/>
                </a:cxn>
                <a:cxn ang="0">
                  <a:pos x="664" y="0"/>
                </a:cxn>
                <a:cxn ang="0">
                  <a:pos x="587" y="17"/>
                </a:cxn>
                <a:cxn ang="0">
                  <a:pos x="512" y="34"/>
                </a:cxn>
                <a:cxn ang="0">
                  <a:pos x="441" y="57"/>
                </a:cxn>
                <a:cxn ang="0">
                  <a:pos x="372" y="82"/>
                </a:cxn>
                <a:cxn ang="0">
                  <a:pos x="301" y="111"/>
                </a:cxn>
                <a:cxn ang="0">
                  <a:pos x="233" y="142"/>
                </a:cxn>
                <a:cxn ang="0">
                  <a:pos x="176" y="172"/>
                </a:cxn>
                <a:cxn ang="0">
                  <a:pos x="0" y="0"/>
                </a:cxn>
              </a:cxnLst>
              <a:rect l="0" t="0" r="r" b="b"/>
              <a:pathLst>
                <a:path w="664" h="172">
                  <a:moveTo>
                    <a:pt x="0" y="0"/>
                  </a:moveTo>
                  <a:lnTo>
                    <a:pt x="664" y="0"/>
                  </a:lnTo>
                  <a:lnTo>
                    <a:pt x="587" y="17"/>
                  </a:lnTo>
                  <a:lnTo>
                    <a:pt x="512" y="34"/>
                  </a:lnTo>
                  <a:lnTo>
                    <a:pt x="441" y="57"/>
                  </a:lnTo>
                  <a:lnTo>
                    <a:pt x="372" y="82"/>
                  </a:lnTo>
                  <a:lnTo>
                    <a:pt x="301" y="111"/>
                  </a:lnTo>
                  <a:lnTo>
                    <a:pt x="233" y="142"/>
                  </a:lnTo>
                  <a:lnTo>
                    <a:pt x="176" y="172"/>
                  </a:lnTo>
                  <a:lnTo>
                    <a:pt x="0" y="0"/>
                  </a:lnTo>
                  <a:close/>
                </a:path>
              </a:pathLst>
            </a:custGeom>
            <a:solidFill>
              <a:srgbClr val="FAFAFA"/>
            </a:solidFill>
            <a:ln w="9525">
              <a:noFill/>
              <a:round/>
              <a:headEnd/>
              <a:tailEnd/>
            </a:ln>
          </p:spPr>
          <p:txBody>
            <a:bodyPr/>
            <a:lstStyle/>
            <a:p>
              <a:pPr>
                <a:defRPr/>
              </a:pPr>
              <a:endParaRPr lang="en-US" dirty="0"/>
            </a:p>
          </p:txBody>
        </p:sp>
        <p:sp>
          <p:nvSpPr>
            <p:cNvPr id="805" name="Freeform 1388"/>
            <p:cNvSpPr>
              <a:spLocks/>
            </p:cNvSpPr>
            <p:nvPr/>
          </p:nvSpPr>
          <p:spPr bwMode="auto">
            <a:xfrm>
              <a:off x="1113" y="4"/>
              <a:ext cx="41" cy="7"/>
            </a:xfrm>
            <a:custGeom>
              <a:avLst/>
              <a:gdLst/>
              <a:ahLst/>
              <a:cxnLst>
                <a:cxn ang="0">
                  <a:pos x="0" y="0"/>
                </a:cxn>
                <a:cxn ang="0">
                  <a:pos x="327" y="0"/>
                </a:cxn>
                <a:cxn ang="0">
                  <a:pos x="250" y="17"/>
                </a:cxn>
                <a:cxn ang="0">
                  <a:pos x="175" y="34"/>
                </a:cxn>
                <a:cxn ang="0">
                  <a:pos x="104" y="57"/>
                </a:cxn>
                <a:cxn ang="0">
                  <a:pos x="71" y="69"/>
                </a:cxn>
                <a:cxn ang="0">
                  <a:pos x="0" y="0"/>
                </a:cxn>
              </a:cxnLst>
              <a:rect l="0" t="0" r="r" b="b"/>
              <a:pathLst>
                <a:path w="327" h="69">
                  <a:moveTo>
                    <a:pt x="0" y="0"/>
                  </a:moveTo>
                  <a:lnTo>
                    <a:pt x="327" y="0"/>
                  </a:lnTo>
                  <a:lnTo>
                    <a:pt x="250" y="17"/>
                  </a:lnTo>
                  <a:lnTo>
                    <a:pt x="175" y="34"/>
                  </a:lnTo>
                  <a:lnTo>
                    <a:pt x="104" y="57"/>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806" name="Freeform 1389"/>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close/>
                </a:path>
              </a:pathLst>
            </a:custGeom>
            <a:solidFill>
              <a:srgbClr val="FFFFFF"/>
            </a:solidFill>
            <a:ln w="9525">
              <a:noFill/>
              <a:round/>
              <a:headEnd/>
              <a:tailEnd/>
            </a:ln>
          </p:spPr>
          <p:txBody>
            <a:bodyPr/>
            <a:lstStyle/>
            <a:p>
              <a:pPr>
                <a:defRPr/>
              </a:pPr>
              <a:endParaRPr lang="en-US" dirty="0"/>
            </a:p>
          </p:txBody>
        </p:sp>
        <p:sp>
          <p:nvSpPr>
            <p:cNvPr id="807" name="Freeform 1390"/>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path>
              </a:pathLst>
            </a:custGeom>
            <a:noFill/>
            <a:ln w="0">
              <a:solidFill>
                <a:srgbClr val="FFFFFF"/>
              </a:solidFill>
              <a:prstDash val="solid"/>
              <a:round/>
              <a:headEnd/>
              <a:tailEnd/>
            </a:ln>
          </p:spPr>
          <p:txBody>
            <a:bodyPr/>
            <a:lstStyle/>
            <a:p>
              <a:pPr>
                <a:defRPr/>
              </a:pPr>
              <a:endParaRPr lang="en-US" dirty="0"/>
            </a:p>
          </p:txBody>
        </p:sp>
        <p:sp>
          <p:nvSpPr>
            <p:cNvPr id="808" name="Freeform 1391"/>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close/>
                </a:path>
              </a:pathLst>
            </a:custGeom>
            <a:solidFill>
              <a:srgbClr val="FFFFFF"/>
            </a:solidFill>
            <a:ln w="9525">
              <a:noFill/>
              <a:round/>
              <a:headEnd/>
              <a:tailEnd/>
            </a:ln>
          </p:spPr>
          <p:txBody>
            <a:bodyPr/>
            <a:lstStyle/>
            <a:p>
              <a:pPr>
                <a:defRPr/>
              </a:pPr>
              <a:endParaRPr lang="en-US" dirty="0"/>
            </a:p>
          </p:txBody>
        </p:sp>
        <p:sp>
          <p:nvSpPr>
            <p:cNvPr id="809" name="Freeform 1392"/>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path>
              </a:pathLst>
            </a:custGeom>
            <a:noFill/>
            <a:ln w="0">
              <a:solidFill>
                <a:srgbClr val="FFFFFF"/>
              </a:solidFill>
              <a:prstDash val="solid"/>
              <a:round/>
              <a:headEnd/>
              <a:tailEnd/>
            </a:ln>
          </p:spPr>
          <p:txBody>
            <a:bodyPr/>
            <a:lstStyle/>
            <a:p>
              <a:pPr>
                <a:defRPr/>
              </a:pPr>
              <a:endParaRPr lang="en-US" dirty="0"/>
            </a:p>
          </p:txBody>
        </p:sp>
        <p:sp>
          <p:nvSpPr>
            <p:cNvPr id="810" name="Freeform 1393"/>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close/>
                </a:path>
              </a:pathLst>
            </a:custGeom>
            <a:solidFill>
              <a:srgbClr val="FFFFFF"/>
            </a:solidFill>
            <a:ln w="9525">
              <a:noFill/>
              <a:round/>
              <a:headEnd/>
              <a:tailEnd/>
            </a:ln>
          </p:spPr>
          <p:txBody>
            <a:bodyPr/>
            <a:lstStyle/>
            <a:p>
              <a:pPr>
                <a:defRPr/>
              </a:pPr>
              <a:endParaRPr lang="en-US" dirty="0"/>
            </a:p>
          </p:txBody>
        </p:sp>
        <p:sp>
          <p:nvSpPr>
            <p:cNvPr id="811" name="Freeform 1394"/>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path>
              </a:pathLst>
            </a:custGeom>
            <a:noFill/>
            <a:ln w="0">
              <a:solidFill>
                <a:srgbClr val="FFFFFF"/>
              </a:solidFill>
              <a:prstDash val="solid"/>
              <a:round/>
              <a:headEnd/>
              <a:tailEnd/>
            </a:ln>
          </p:spPr>
          <p:txBody>
            <a:bodyPr/>
            <a:lstStyle/>
            <a:p>
              <a:pPr>
                <a:defRPr/>
              </a:pPr>
              <a:endParaRPr lang="en-US" dirty="0"/>
            </a:p>
          </p:txBody>
        </p:sp>
        <p:sp>
          <p:nvSpPr>
            <p:cNvPr id="812" name="Freeform 1395"/>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close/>
                </a:path>
              </a:pathLst>
            </a:custGeom>
            <a:solidFill>
              <a:srgbClr val="FFFFFF"/>
            </a:solidFill>
            <a:ln w="9525">
              <a:noFill/>
              <a:round/>
              <a:headEnd/>
              <a:tailEnd/>
            </a:ln>
          </p:spPr>
          <p:txBody>
            <a:bodyPr/>
            <a:lstStyle/>
            <a:p>
              <a:pPr>
                <a:defRPr/>
              </a:pPr>
              <a:endParaRPr lang="en-US" dirty="0"/>
            </a:p>
          </p:txBody>
        </p:sp>
        <p:sp>
          <p:nvSpPr>
            <p:cNvPr id="813" name="Freeform 1396"/>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4" name="Freeform 1397"/>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close/>
                </a:path>
              </a:pathLst>
            </a:custGeom>
            <a:solidFill>
              <a:srgbClr val="FFFFFF"/>
            </a:solidFill>
            <a:ln w="9525">
              <a:noFill/>
              <a:round/>
              <a:headEnd/>
              <a:tailEnd/>
            </a:ln>
          </p:spPr>
          <p:txBody>
            <a:bodyPr/>
            <a:lstStyle/>
            <a:p>
              <a:pPr>
                <a:defRPr/>
              </a:pPr>
              <a:endParaRPr lang="en-US" dirty="0"/>
            </a:p>
          </p:txBody>
        </p:sp>
        <p:sp>
          <p:nvSpPr>
            <p:cNvPr id="815" name="Freeform 1398"/>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path>
              </a:pathLst>
            </a:custGeom>
            <a:noFill/>
            <a:ln w="0">
              <a:solidFill>
                <a:srgbClr val="FFFFFF"/>
              </a:solidFill>
              <a:prstDash val="solid"/>
              <a:round/>
              <a:headEnd/>
              <a:tailEnd/>
            </a:ln>
          </p:spPr>
          <p:txBody>
            <a:bodyPr/>
            <a:lstStyle/>
            <a:p>
              <a:pPr>
                <a:defRPr/>
              </a:pPr>
              <a:endParaRPr lang="en-US" dirty="0"/>
            </a:p>
          </p:txBody>
        </p:sp>
        <p:sp>
          <p:nvSpPr>
            <p:cNvPr id="816" name="Freeform 1399"/>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close/>
                </a:path>
              </a:pathLst>
            </a:custGeom>
            <a:solidFill>
              <a:srgbClr val="FFFFFF"/>
            </a:solidFill>
            <a:ln w="9525">
              <a:noFill/>
              <a:round/>
              <a:headEnd/>
              <a:tailEnd/>
            </a:ln>
          </p:spPr>
          <p:txBody>
            <a:bodyPr/>
            <a:lstStyle/>
            <a:p>
              <a:pPr>
                <a:defRPr/>
              </a:pPr>
              <a:endParaRPr lang="en-US" dirty="0"/>
            </a:p>
          </p:txBody>
        </p:sp>
        <p:sp>
          <p:nvSpPr>
            <p:cNvPr id="817" name="Freeform 1400"/>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8" name="Freeform 1401"/>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close/>
                </a:path>
              </a:pathLst>
            </a:custGeom>
            <a:solidFill>
              <a:srgbClr val="FFFFFF"/>
            </a:solidFill>
            <a:ln w="9525">
              <a:noFill/>
              <a:round/>
              <a:headEnd/>
              <a:tailEnd/>
            </a:ln>
          </p:spPr>
          <p:txBody>
            <a:bodyPr/>
            <a:lstStyle/>
            <a:p>
              <a:pPr>
                <a:defRPr/>
              </a:pPr>
              <a:endParaRPr lang="en-US" dirty="0"/>
            </a:p>
          </p:txBody>
        </p:sp>
        <p:sp>
          <p:nvSpPr>
            <p:cNvPr id="819" name="Freeform 1402"/>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path>
              </a:pathLst>
            </a:custGeom>
            <a:noFill/>
            <a:ln w="0">
              <a:solidFill>
                <a:srgbClr val="FFFFFF"/>
              </a:solidFill>
              <a:prstDash val="solid"/>
              <a:round/>
              <a:headEnd/>
              <a:tailEnd/>
            </a:ln>
          </p:spPr>
          <p:txBody>
            <a:bodyPr/>
            <a:lstStyle/>
            <a:p>
              <a:pPr>
                <a:defRPr/>
              </a:pPr>
              <a:endParaRPr lang="en-US" dirty="0"/>
            </a:p>
          </p:txBody>
        </p:sp>
        <p:sp>
          <p:nvSpPr>
            <p:cNvPr id="820" name="Freeform 1403"/>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close/>
                </a:path>
              </a:pathLst>
            </a:custGeom>
            <a:solidFill>
              <a:srgbClr val="FFFFFF"/>
            </a:solidFill>
            <a:ln w="9525">
              <a:noFill/>
              <a:round/>
              <a:headEnd/>
              <a:tailEnd/>
            </a:ln>
          </p:spPr>
          <p:txBody>
            <a:bodyPr/>
            <a:lstStyle/>
            <a:p>
              <a:pPr>
                <a:defRPr/>
              </a:pPr>
              <a:endParaRPr lang="en-US" dirty="0"/>
            </a:p>
          </p:txBody>
        </p:sp>
        <p:sp>
          <p:nvSpPr>
            <p:cNvPr id="821" name="Freeform 1404"/>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path>
              </a:pathLst>
            </a:custGeom>
            <a:noFill/>
            <a:ln w="0">
              <a:solidFill>
                <a:srgbClr val="FFFFFF"/>
              </a:solidFill>
              <a:prstDash val="solid"/>
              <a:round/>
              <a:headEnd/>
              <a:tailEnd/>
            </a:ln>
          </p:spPr>
          <p:txBody>
            <a:bodyPr/>
            <a:lstStyle/>
            <a:p>
              <a:pPr>
                <a:defRPr/>
              </a:pPr>
              <a:endParaRPr lang="en-US" dirty="0"/>
            </a:p>
          </p:txBody>
        </p:sp>
        <p:sp>
          <p:nvSpPr>
            <p:cNvPr id="822" name="Freeform 1405"/>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close/>
                </a:path>
              </a:pathLst>
            </a:custGeom>
            <a:solidFill>
              <a:srgbClr val="FFFFFF"/>
            </a:solidFill>
            <a:ln w="9525">
              <a:noFill/>
              <a:round/>
              <a:headEnd/>
              <a:tailEnd/>
            </a:ln>
          </p:spPr>
          <p:txBody>
            <a:bodyPr/>
            <a:lstStyle/>
            <a:p>
              <a:pPr>
                <a:defRPr/>
              </a:pPr>
              <a:endParaRPr lang="en-US" dirty="0"/>
            </a:p>
          </p:txBody>
        </p:sp>
        <p:sp>
          <p:nvSpPr>
            <p:cNvPr id="823" name="Freeform 1406"/>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path>
              </a:pathLst>
            </a:custGeom>
            <a:noFill/>
            <a:ln w="0">
              <a:solidFill>
                <a:srgbClr val="FFFFFF"/>
              </a:solidFill>
              <a:prstDash val="solid"/>
              <a:round/>
              <a:headEnd/>
              <a:tailEnd/>
            </a:ln>
          </p:spPr>
          <p:txBody>
            <a:bodyPr/>
            <a:lstStyle/>
            <a:p>
              <a:pPr>
                <a:defRPr/>
              </a:pPr>
              <a:endParaRPr lang="en-US" dirty="0"/>
            </a:p>
          </p:txBody>
        </p:sp>
        <p:sp>
          <p:nvSpPr>
            <p:cNvPr id="824" name="Freeform 1407"/>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close/>
                </a:path>
              </a:pathLst>
            </a:custGeom>
            <a:solidFill>
              <a:srgbClr val="FFFFFF"/>
            </a:solidFill>
            <a:ln w="9525">
              <a:noFill/>
              <a:round/>
              <a:headEnd/>
              <a:tailEnd/>
            </a:ln>
          </p:spPr>
          <p:txBody>
            <a:bodyPr/>
            <a:lstStyle/>
            <a:p>
              <a:pPr>
                <a:defRPr/>
              </a:pPr>
              <a:endParaRPr lang="en-US" dirty="0"/>
            </a:p>
          </p:txBody>
        </p:sp>
        <p:sp>
          <p:nvSpPr>
            <p:cNvPr id="825" name="Freeform 1408"/>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path>
              </a:pathLst>
            </a:custGeom>
            <a:noFill/>
            <a:ln w="0">
              <a:solidFill>
                <a:srgbClr val="FFFFFF"/>
              </a:solidFill>
              <a:prstDash val="solid"/>
              <a:round/>
              <a:headEnd/>
              <a:tailEnd/>
            </a:ln>
          </p:spPr>
          <p:txBody>
            <a:bodyPr/>
            <a:lstStyle/>
            <a:p>
              <a:pPr>
                <a:defRPr/>
              </a:pPr>
              <a:endParaRPr lang="en-US" dirty="0"/>
            </a:p>
          </p:txBody>
        </p:sp>
        <p:sp>
          <p:nvSpPr>
            <p:cNvPr id="826" name="Freeform 1409"/>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close/>
                </a:path>
              </a:pathLst>
            </a:custGeom>
            <a:solidFill>
              <a:srgbClr val="FFFFFF"/>
            </a:solidFill>
            <a:ln w="9525">
              <a:noFill/>
              <a:round/>
              <a:headEnd/>
              <a:tailEnd/>
            </a:ln>
          </p:spPr>
          <p:txBody>
            <a:bodyPr/>
            <a:lstStyle/>
            <a:p>
              <a:pPr>
                <a:defRPr/>
              </a:pPr>
              <a:endParaRPr lang="en-US" dirty="0"/>
            </a:p>
          </p:txBody>
        </p:sp>
        <p:sp>
          <p:nvSpPr>
            <p:cNvPr id="827" name="Freeform 1410"/>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path>
              </a:pathLst>
            </a:custGeom>
            <a:noFill/>
            <a:ln w="0">
              <a:solidFill>
                <a:srgbClr val="FFFFFF"/>
              </a:solidFill>
              <a:prstDash val="solid"/>
              <a:round/>
              <a:headEnd/>
              <a:tailEnd/>
            </a:ln>
          </p:spPr>
          <p:txBody>
            <a:bodyPr/>
            <a:lstStyle/>
            <a:p>
              <a:pPr>
                <a:defRPr/>
              </a:pPr>
              <a:endParaRPr lang="en-US" dirty="0"/>
            </a:p>
          </p:txBody>
        </p:sp>
        <p:sp>
          <p:nvSpPr>
            <p:cNvPr id="828" name="Freeform 1411"/>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close/>
                </a:path>
              </a:pathLst>
            </a:custGeom>
            <a:solidFill>
              <a:srgbClr val="FFFFFF"/>
            </a:solidFill>
            <a:ln w="9525">
              <a:noFill/>
              <a:round/>
              <a:headEnd/>
              <a:tailEnd/>
            </a:ln>
          </p:spPr>
          <p:txBody>
            <a:bodyPr/>
            <a:lstStyle/>
            <a:p>
              <a:pPr>
                <a:defRPr/>
              </a:pPr>
              <a:endParaRPr lang="en-US" dirty="0"/>
            </a:p>
          </p:txBody>
        </p:sp>
        <p:sp>
          <p:nvSpPr>
            <p:cNvPr id="829" name="Freeform 1412"/>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path>
              </a:pathLst>
            </a:custGeom>
            <a:noFill/>
            <a:ln w="0">
              <a:solidFill>
                <a:srgbClr val="FFFFFF"/>
              </a:solidFill>
              <a:prstDash val="solid"/>
              <a:round/>
              <a:headEnd/>
              <a:tailEnd/>
            </a:ln>
          </p:spPr>
          <p:txBody>
            <a:bodyPr/>
            <a:lstStyle/>
            <a:p>
              <a:pPr>
                <a:defRPr/>
              </a:pPr>
              <a:endParaRPr lang="en-US" dirty="0"/>
            </a:p>
          </p:txBody>
        </p:sp>
        <p:sp>
          <p:nvSpPr>
            <p:cNvPr id="830" name="Freeform 1413"/>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close/>
                </a:path>
              </a:pathLst>
            </a:custGeom>
            <a:solidFill>
              <a:srgbClr val="FFFFFF"/>
            </a:solidFill>
            <a:ln w="9525">
              <a:noFill/>
              <a:round/>
              <a:headEnd/>
              <a:tailEnd/>
            </a:ln>
          </p:spPr>
          <p:txBody>
            <a:bodyPr/>
            <a:lstStyle/>
            <a:p>
              <a:pPr>
                <a:defRPr/>
              </a:pPr>
              <a:endParaRPr lang="en-US" dirty="0"/>
            </a:p>
          </p:txBody>
        </p:sp>
        <p:sp>
          <p:nvSpPr>
            <p:cNvPr id="831" name="Freeform 1414"/>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path>
              </a:pathLst>
            </a:custGeom>
            <a:noFill/>
            <a:ln w="0">
              <a:solidFill>
                <a:srgbClr val="FFFFFF"/>
              </a:solidFill>
              <a:prstDash val="solid"/>
              <a:round/>
              <a:headEnd/>
              <a:tailEnd/>
            </a:ln>
          </p:spPr>
          <p:txBody>
            <a:bodyPr/>
            <a:lstStyle/>
            <a:p>
              <a:pPr>
                <a:defRPr/>
              </a:pPr>
              <a:endParaRPr lang="en-US" dirty="0"/>
            </a:p>
          </p:txBody>
        </p:sp>
        <p:sp>
          <p:nvSpPr>
            <p:cNvPr id="832" name="Freeform 1415"/>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close/>
                </a:path>
              </a:pathLst>
            </a:custGeom>
            <a:solidFill>
              <a:srgbClr val="000000"/>
            </a:solidFill>
            <a:ln w="9525">
              <a:noFill/>
              <a:round/>
              <a:headEnd/>
              <a:tailEnd/>
            </a:ln>
          </p:spPr>
          <p:txBody>
            <a:bodyPr/>
            <a:lstStyle/>
            <a:p>
              <a:pPr>
                <a:defRPr/>
              </a:pPr>
              <a:endParaRPr lang="en-US" dirty="0"/>
            </a:p>
          </p:txBody>
        </p:sp>
        <p:sp>
          <p:nvSpPr>
            <p:cNvPr id="833" name="Freeform 1416"/>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path>
              </a:pathLst>
            </a:custGeom>
            <a:noFill/>
            <a:ln w="0">
              <a:solidFill>
                <a:srgbClr val="870505"/>
              </a:solidFill>
              <a:prstDash val="solid"/>
              <a:round/>
              <a:headEnd/>
              <a:tailEnd/>
            </a:ln>
          </p:spPr>
          <p:txBody>
            <a:bodyPr/>
            <a:lstStyle/>
            <a:p>
              <a:pPr>
                <a:defRPr/>
              </a:pPr>
              <a:endParaRPr lang="en-US" dirty="0"/>
            </a:p>
          </p:txBody>
        </p:sp>
        <p:sp>
          <p:nvSpPr>
            <p:cNvPr id="834" name="Freeform 1417"/>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close/>
                </a:path>
              </a:pathLst>
            </a:custGeom>
            <a:solidFill>
              <a:srgbClr val="000000"/>
            </a:solidFill>
            <a:ln w="9525">
              <a:noFill/>
              <a:round/>
              <a:headEnd/>
              <a:tailEnd/>
            </a:ln>
          </p:spPr>
          <p:txBody>
            <a:bodyPr/>
            <a:lstStyle/>
            <a:p>
              <a:pPr>
                <a:defRPr/>
              </a:pPr>
              <a:endParaRPr lang="en-US" dirty="0"/>
            </a:p>
          </p:txBody>
        </p:sp>
        <p:sp>
          <p:nvSpPr>
            <p:cNvPr id="835" name="Freeform 1418"/>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path>
              </a:pathLst>
            </a:custGeom>
            <a:noFill/>
            <a:ln w="0">
              <a:solidFill>
                <a:srgbClr val="870505"/>
              </a:solidFill>
              <a:prstDash val="solid"/>
              <a:round/>
              <a:headEnd/>
              <a:tailEnd/>
            </a:ln>
          </p:spPr>
          <p:txBody>
            <a:bodyPr/>
            <a:lstStyle/>
            <a:p>
              <a:pPr>
                <a:defRPr/>
              </a:pPr>
              <a:endParaRPr lang="en-US" dirty="0"/>
            </a:p>
          </p:txBody>
        </p:sp>
      </p:grpSp>
      <p:sp>
        <p:nvSpPr>
          <p:cNvPr id="1038" name="Text Box 349"/>
          <p:cNvSpPr txBox="1">
            <a:spLocks noChangeArrowheads="1"/>
          </p:cNvSpPr>
          <p:nvPr userDrawn="1"/>
        </p:nvSpPr>
        <p:spPr bwMode="auto">
          <a:xfrm>
            <a:off x="3650283" y="1"/>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sp>
        <p:nvSpPr>
          <p:cNvPr id="1039" name="Text Box 350"/>
          <p:cNvSpPr txBox="1">
            <a:spLocks noChangeArrowheads="1"/>
          </p:cNvSpPr>
          <p:nvPr userDrawn="1"/>
        </p:nvSpPr>
        <p:spPr bwMode="auto">
          <a:xfrm>
            <a:off x="3623068" y="6628805"/>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grpSp>
        <p:nvGrpSpPr>
          <p:cNvPr id="22" name="Group 1430"/>
          <p:cNvGrpSpPr>
            <a:grpSpLocks/>
          </p:cNvGrpSpPr>
          <p:nvPr userDrawn="1"/>
        </p:nvGrpSpPr>
        <p:grpSpPr bwMode="auto">
          <a:xfrm>
            <a:off x="308429" y="6512719"/>
            <a:ext cx="8634489" cy="62508"/>
            <a:chOff x="1653" y="4363"/>
            <a:chExt cx="1237" cy="58"/>
          </a:xfrm>
        </p:grpSpPr>
        <p:sp>
          <p:nvSpPr>
            <p:cNvPr id="2090" name="Line 1420"/>
            <p:cNvSpPr>
              <a:spLocks noChangeShapeType="1"/>
            </p:cNvSpPr>
            <p:nvPr userDrawn="1"/>
          </p:nvSpPr>
          <p:spPr bwMode="auto">
            <a:xfrm flipH="1">
              <a:off x="1653" y="4363"/>
              <a:ext cx="1237" cy="0"/>
            </a:xfrm>
            <a:prstGeom prst="line">
              <a:avLst/>
            </a:prstGeom>
            <a:noFill/>
            <a:ln w="57150">
              <a:solidFill>
                <a:schemeClr val="tx1"/>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sp>
          <p:nvSpPr>
            <p:cNvPr id="2091" name="Line 1427"/>
            <p:cNvSpPr>
              <a:spLocks noChangeShapeType="1"/>
            </p:cNvSpPr>
            <p:nvPr userDrawn="1"/>
          </p:nvSpPr>
          <p:spPr bwMode="auto">
            <a:xfrm flipH="1">
              <a:off x="1653" y="4421"/>
              <a:ext cx="1237" cy="0"/>
            </a:xfrm>
            <a:prstGeom prst="line">
              <a:avLst/>
            </a:prstGeom>
            <a:noFill/>
            <a:ln w="57150">
              <a:solidFill>
                <a:srgbClr val="CC0000"/>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grpSp>
      <p:sp>
        <p:nvSpPr>
          <p:cNvPr id="2079" name="Rectangle 2078"/>
          <p:cNvSpPr/>
          <p:nvPr userDrawn="1"/>
        </p:nvSpPr>
        <p:spPr bwMode="auto">
          <a:xfrm>
            <a:off x="5851072" y="6420446"/>
            <a:ext cx="1968500" cy="258961"/>
          </a:xfrm>
          <a:prstGeom prst="rect">
            <a:avLst/>
          </a:prstGeom>
          <a:solidFill>
            <a:schemeClr val="bg1"/>
          </a:solidFill>
          <a:ln w="9525" cap="flat" cmpd="sng" algn="ctr">
            <a:noFill/>
            <a:prstDash val="solid"/>
            <a:round/>
            <a:headEnd type="none" w="med" len="med"/>
            <a:tailEnd type="none" w="med" len="med"/>
          </a:ln>
          <a:effectLst/>
        </p:spPr>
        <p:txBody>
          <a:bodyPr wrap="none" lIns="86493" tIns="43247" rIns="86493" bIns="43247" anchor="ctr"/>
          <a:lstStyle/>
          <a:p>
            <a:pPr>
              <a:defRPr/>
            </a:pPr>
            <a:endParaRPr lang="en-US" dirty="0"/>
          </a:p>
        </p:txBody>
      </p:sp>
      <p:sp>
        <p:nvSpPr>
          <p:cNvPr id="2081" name="Text Box 1428"/>
          <p:cNvSpPr txBox="1">
            <a:spLocks noChangeArrowheads="1"/>
          </p:cNvSpPr>
          <p:nvPr userDrawn="1"/>
        </p:nvSpPr>
        <p:spPr bwMode="auto">
          <a:xfrm>
            <a:off x="6096000" y="6324600"/>
            <a:ext cx="1600194" cy="353935"/>
          </a:xfrm>
          <a:prstGeom prst="rect">
            <a:avLst/>
          </a:prstGeom>
          <a:noFill/>
          <a:ln w="12700">
            <a:noFill/>
            <a:miter lim="800000"/>
            <a:headEnd/>
            <a:tailEnd/>
          </a:ln>
          <a:effectLst>
            <a:outerShdw dist="35921" dir="2700000" algn="ctr" rotWithShape="0">
              <a:srgbClr val="DDDDDD"/>
            </a:outerShdw>
          </a:effectLst>
        </p:spPr>
        <p:txBody>
          <a:bodyPr wrap="square" lIns="91432" tIns="45716" rIns="91432" bIns="45716">
            <a:spAutoFit/>
          </a:bodyPr>
          <a:lstStyle/>
          <a:p>
            <a:pPr defTabSz="914485">
              <a:defRPr/>
            </a:pPr>
            <a:r>
              <a:rPr lang="en-US" sz="1700" b="1" i="1" dirty="0" smtClean="0">
                <a:effectLst>
                  <a:outerShdw blurRad="38100" dist="38100" dir="2700000" algn="tl">
                    <a:srgbClr val="C0C0C0"/>
                  </a:outerShdw>
                </a:effectLst>
                <a:latin typeface="Arial" pitchFamily="34" charset="0"/>
                <a:cs typeface="Arial" pitchFamily="34" charset="0"/>
              </a:rPr>
              <a:t>JFHQ-ID</a:t>
            </a:r>
            <a:endParaRPr lang="en-US" sz="1700" i="1" dirty="0">
              <a:effectLst>
                <a:outerShdw blurRad="38100" dist="38100" sx="1000" sy="1000" algn="tl">
                  <a:srgbClr val="C0C0C0"/>
                </a:outerShdw>
              </a:effectLst>
              <a:latin typeface="Arial" pitchFamily="34" charset="0"/>
              <a:cs typeface="Arial" pitchFamily="34" charset="0"/>
            </a:endParaRPr>
          </a:p>
        </p:txBody>
      </p:sp>
      <p:pic>
        <p:nvPicPr>
          <p:cNvPr id="1026" name="Picture 2" descr="IDAHO256"/>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068156" y="38111"/>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txStyles>
    <p:titleStyle>
      <a:lvl1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mj-lt"/>
          <a:ea typeface="+mj-ea"/>
          <a:cs typeface="+mj-cs"/>
        </a:defRPr>
      </a:lvl1pPr>
      <a:lvl2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2pPr>
      <a:lvl3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3pPr>
      <a:lvl4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4pPr>
      <a:lvl5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5pPr>
      <a:lvl6pPr marL="432465"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6pPr>
      <a:lvl7pPr marL="864931"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7pPr>
      <a:lvl8pPr marL="1297396"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8pPr>
      <a:lvl9pPr marL="1729862"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9pPr>
    </p:titleStyle>
    <p:bodyStyle>
      <a:lvl1pPr marL="342369" indent="-342369" algn="l" defTabSz="914485" rtl="0" eaLnBrk="0" fontAlgn="base" hangingPunct="0">
        <a:spcBef>
          <a:spcPct val="20000"/>
        </a:spcBef>
        <a:spcAft>
          <a:spcPct val="0"/>
        </a:spcAft>
        <a:buChar char="•"/>
        <a:defRPr sz="2600" b="1">
          <a:solidFill>
            <a:schemeClr val="tx1"/>
          </a:solidFill>
          <a:latin typeface="+mn-lt"/>
          <a:ea typeface="+mn-ea"/>
          <a:cs typeface="+mn-cs"/>
        </a:defRPr>
      </a:lvl1pPr>
      <a:lvl2pPr marL="743301" indent="-286809" algn="l" defTabSz="914485" rtl="0" eaLnBrk="0" fontAlgn="base" hangingPunct="0">
        <a:spcBef>
          <a:spcPct val="20000"/>
        </a:spcBef>
        <a:spcAft>
          <a:spcPct val="0"/>
        </a:spcAft>
        <a:buChar char="–"/>
        <a:defRPr sz="2300" b="1">
          <a:solidFill>
            <a:srgbClr val="CC0000"/>
          </a:solidFill>
          <a:latin typeface="+mn-lt"/>
        </a:defRPr>
      </a:lvl2pPr>
      <a:lvl3pPr marL="1142730" indent="-228246" algn="l" defTabSz="914485" rtl="0" eaLnBrk="0" fontAlgn="base" hangingPunct="0">
        <a:spcBef>
          <a:spcPct val="20000"/>
        </a:spcBef>
        <a:spcAft>
          <a:spcPct val="0"/>
        </a:spcAft>
        <a:buChar char="•"/>
        <a:defRPr sz="1900">
          <a:solidFill>
            <a:schemeClr val="tx1"/>
          </a:solidFill>
          <a:latin typeface="+mn-lt"/>
        </a:defRPr>
      </a:lvl3pPr>
      <a:lvl4pPr marL="1600723" indent="-229748" algn="l" defTabSz="914485" rtl="0" eaLnBrk="0" fontAlgn="base" hangingPunct="0">
        <a:spcBef>
          <a:spcPct val="20000"/>
        </a:spcBef>
        <a:spcAft>
          <a:spcPct val="0"/>
        </a:spcAft>
        <a:buChar char="–"/>
        <a:defRPr sz="1900">
          <a:solidFill>
            <a:schemeClr val="tx1"/>
          </a:solidFill>
          <a:latin typeface="+mn-lt"/>
        </a:defRPr>
      </a:lvl4pPr>
      <a:lvl5pPr marL="2057214" indent="-228246" algn="l" defTabSz="914485" rtl="0" eaLnBrk="0" fontAlgn="base" hangingPunct="0">
        <a:spcBef>
          <a:spcPct val="20000"/>
        </a:spcBef>
        <a:spcAft>
          <a:spcPct val="0"/>
        </a:spcAft>
        <a:buChar char="»"/>
        <a:defRPr sz="2000">
          <a:solidFill>
            <a:schemeClr val="tx1"/>
          </a:solidFill>
          <a:latin typeface="+mn-lt"/>
        </a:defRPr>
      </a:lvl5pPr>
      <a:lvl6pPr marL="2489680" indent="-228246" algn="l" defTabSz="914485" rtl="0" eaLnBrk="0" fontAlgn="base" hangingPunct="0">
        <a:spcBef>
          <a:spcPct val="20000"/>
        </a:spcBef>
        <a:spcAft>
          <a:spcPct val="0"/>
        </a:spcAft>
        <a:buChar char="»"/>
        <a:defRPr sz="2000">
          <a:solidFill>
            <a:schemeClr val="tx1"/>
          </a:solidFill>
          <a:latin typeface="+mn-lt"/>
        </a:defRPr>
      </a:lvl6pPr>
      <a:lvl7pPr marL="2922145" indent="-228246" algn="l" defTabSz="914485" rtl="0" eaLnBrk="0" fontAlgn="base" hangingPunct="0">
        <a:spcBef>
          <a:spcPct val="20000"/>
        </a:spcBef>
        <a:spcAft>
          <a:spcPct val="0"/>
        </a:spcAft>
        <a:buChar char="»"/>
        <a:defRPr sz="2000">
          <a:solidFill>
            <a:schemeClr val="tx1"/>
          </a:solidFill>
          <a:latin typeface="+mn-lt"/>
        </a:defRPr>
      </a:lvl7pPr>
      <a:lvl8pPr marL="3354611" indent="-228246" algn="l" defTabSz="914485" rtl="0" eaLnBrk="0" fontAlgn="base" hangingPunct="0">
        <a:spcBef>
          <a:spcPct val="20000"/>
        </a:spcBef>
        <a:spcAft>
          <a:spcPct val="0"/>
        </a:spcAft>
        <a:buChar char="»"/>
        <a:defRPr sz="2000">
          <a:solidFill>
            <a:schemeClr val="tx1"/>
          </a:solidFill>
          <a:latin typeface="+mn-lt"/>
        </a:defRPr>
      </a:lvl8pPr>
      <a:lvl9pPr marL="3787076" indent="-228246" algn="l" defTabSz="91448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17286" y="1723430"/>
            <a:ext cx="8439452" cy="411509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6" name="Rectangle 2"/>
          <p:cNvSpPr>
            <a:spLocks noGrp="1" noChangeArrowheads="1"/>
          </p:cNvSpPr>
          <p:nvPr>
            <p:ph type="title"/>
          </p:nvPr>
        </p:nvSpPr>
        <p:spPr bwMode="auto">
          <a:xfrm>
            <a:off x="731762" y="196453"/>
            <a:ext cx="7771190" cy="114300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dirty="0" smtClean="0"/>
              <a:t>Click to edit Master title style</a:t>
            </a:r>
          </a:p>
        </p:txBody>
      </p:sp>
      <p:grpSp>
        <p:nvGrpSpPr>
          <p:cNvPr id="18" name="Group 1091"/>
          <p:cNvGrpSpPr>
            <a:grpSpLocks/>
          </p:cNvGrpSpPr>
          <p:nvPr userDrawn="1"/>
        </p:nvGrpSpPr>
        <p:grpSpPr bwMode="auto">
          <a:xfrm>
            <a:off x="-3023" y="-2976"/>
            <a:ext cx="2514298" cy="1532930"/>
            <a:chOff x="4" y="4"/>
            <a:chExt cx="1342" cy="838"/>
          </a:xfrm>
        </p:grpSpPr>
        <p:grpSp>
          <p:nvGrpSpPr>
            <p:cNvPr id="19" name="Group 1092"/>
            <p:cNvGrpSpPr>
              <a:grpSpLocks/>
            </p:cNvGrpSpPr>
            <p:nvPr/>
          </p:nvGrpSpPr>
          <p:grpSpPr bwMode="auto">
            <a:xfrm>
              <a:off x="4" y="4"/>
              <a:ext cx="1342" cy="838"/>
              <a:chOff x="4" y="4"/>
              <a:chExt cx="1342" cy="838"/>
            </a:xfrm>
          </p:grpSpPr>
          <p:sp>
            <p:nvSpPr>
              <p:cNvPr id="836" name="Freeform 1093"/>
              <p:cNvSpPr>
                <a:spLocks/>
              </p:cNvSpPr>
              <p:nvPr/>
            </p:nvSpPr>
            <p:spPr bwMode="auto">
              <a:xfrm>
                <a:off x="4" y="759"/>
                <a:ext cx="38" cy="83"/>
              </a:xfrm>
              <a:custGeom>
                <a:avLst/>
                <a:gdLst/>
                <a:ahLst/>
                <a:cxnLst>
                  <a:cxn ang="0">
                    <a:pos x="300" y="0"/>
                  </a:cxn>
                  <a:cxn ang="0">
                    <a:pos x="228" y="148"/>
                  </a:cxn>
                  <a:cxn ang="0">
                    <a:pos x="140" y="346"/>
                  </a:cxn>
                  <a:cxn ang="0">
                    <a:pos x="65" y="545"/>
                  </a:cxn>
                  <a:cxn ang="0">
                    <a:pos x="0" y="745"/>
                  </a:cxn>
                  <a:cxn ang="0">
                    <a:pos x="0" y="0"/>
                  </a:cxn>
                  <a:cxn ang="0">
                    <a:pos x="300" y="0"/>
                  </a:cxn>
                </a:cxnLst>
                <a:rect l="0" t="0" r="r" b="b"/>
                <a:pathLst>
                  <a:path w="300" h="745">
                    <a:moveTo>
                      <a:pt x="300" y="0"/>
                    </a:moveTo>
                    <a:lnTo>
                      <a:pt x="228" y="148"/>
                    </a:lnTo>
                    <a:lnTo>
                      <a:pt x="140" y="346"/>
                    </a:lnTo>
                    <a:lnTo>
                      <a:pt x="65" y="545"/>
                    </a:lnTo>
                    <a:lnTo>
                      <a:pt x="0" y="745"/>
                    </a:lnTo>
                    <a:lnTo>
                      <a:pt x="0" y="0"/>
                    </a:lnTo>
                    <a:lnTo>
                      <a:pt x="300" y="0"/>
                    </a:lnTo>
                    <a:close/>
                  </a:path>
                </a:pathLst>
              </a:custGeom>
              <a:solidFill>
                <a:srgbClr val="000000"/>
              </a:solidFill>
              <a:ln w="9525">
                <a:noFill/>
                <a:round/>
                <a:headEnd/>
                <a:tailEnd/>
              </a:ln>
            </p:spPr>
            <p:txBody>
              <a:bodyPr/>
              <a:lstStyle/>
              <a:p>
                <a:pPr>
                  <a:defRPr/>
                </a:pPr>
                <a:endParaRPr lang="en-US" dirty="0"/>
              </a:p>
            </p:txBody>
          </p:sp>
          <p:sp>
            <p:nvSpPr>
              <p:cNvPr id="837" name="Freeform 1094"/>
              <p:cNvSpPr>
                <a:spLocks/>
              </p:cNvSpPr>
              <p:nvPr/>
            </p:nvSpPr>
            <p:spPr bwMode="auto">
              <a:xfrm>
                <a:off x="4" y="717"/>
                <a:ext cx="63" cy="85"/>
              </a:xfrm>
              <a:custGeom>
                <a:avLst/>
                <a:gdLst/>
                <a:ahLst/>
                <a:cxnLst>
                  <a:cxn ang="0">
                    <a:pos x="506" y="0"/>
                  </a:cxn>
                  <a:cxn ang="0">
                    <a:pos x="430" y="132"/>
                  </a:cxn>
                  <a:cxn ang="0">
                    <a:pos x="325" y="329"/>
                  </a:cxn>
                  <a:cxn ang="0">
                    <a:pos x="228" y="527"/>
                  </a:cxn>
                  <a:cxn ang="0">
                    <a:pos x="140" y="725"/>
                  </a:cxn>
                  <a:cxn ang="0">
                    <a:pos x="128" y="757"/>
                  </a:cxn>
                  <a:cxn ang="0">
                    <a:pos x="0" y="757"/>
                  </a:cxn>
                  <a:cxn ang="0">
                    <a:pos x="0" y="0"/>
                  </a:cxn>
                  <a:cxn ang="0">
                    <a:pos x="506" y="0"/>
                  </a:cxn>
                </a:cxnLst>
                <a:rect l="0" t="0" r="r" b="b"/>
                <a:pathLst>
                  <a:path w="506" h="757">
                    <a:moveTo>
                      <a:pt x="506" y="0"/>
                    </a:moveTo>
                    <a:lnTo>
                      <a:pt x="430" y="132"/>
                    </a:lnTo>
                    <a:lnTo>
                      <a:pt x="325" y="329"/>
                    </a:lnTo>
                    <a:lnTo>
                      <a:pt x="228" y="527"/>
                    </a:lnTo>
                    <a:lnTo>
                      <a:pt x="140" y="725"/>
                    </a:lnTo>
                    <a:lnTo>
                      <a:pt x="128" y="757"/>
                    </a:lnTo>
                    <a:lnTo>
                      <a:pt x="0" y="757"/>
                    </a:lnTo>
                    <a:lnTo>
                      <a:pt x="0" y="0"/>
                    </a:lnTo>
                    <a:lnTo>
                      <a:pt x="506" y="0"/>
                    </a:lnTo>
                    <a:close/>
                  </a:path>
                </a:pathLst>
              </a:custGeom>
              <a:solidFill>
                <a:srgbClr val="0D0000"/>
              </a:solidFill>
              <a:ln w="9525">
                <a:noFill/>
                <a:round/>
                <a:headEnd/>
                <a:tailEnd/>
              </a:ln>
            </p:spPr>
            <p:txBody>
              <a:bodyPr/>
              <a:lstStyle/>
              <a:p>
                <a:pPr>
                  <a:defRPr/>
                </a:pPr>
                <a:endParaRPr lang="en-US" dirty="0"/>
              </a:p>
            </p:txBody>
          </p:sp>
          <p:sp>
            <p:nvSpPr>
              <p:cNvPr id="838" name="Freeform 1095"/>
              <p:cNvSpPr>
                <a:spLocks/>
              </p:cNvSpPr>
              <p:nvPr/>
            </p:nvSpPr>
            <p:spPr bwMode="auto">
              <a:xfrm>
                <a:off x="4" y="675"/>
                <a:ext cx="93" cy="84"/>
              </a:xfrm>
              <a:custGeom>
                <a:avLst/>
                <a:gdLst/>
                <a:ahLst/>
                <a:cxnLst>
                  <a:cxn ang="0">
                    <a:pos x="747" y="0"/>
                  </a:cxn>
                  <a:cxn ang="0">
                    <a:pos x="660" y="130"/>
                  </a:cxn>
                  <a:cxn ang="0">
                    <a:pos x="539" y="320"/>
                  </a:cxn>
                  <a:cxn ang="0">
                    <a:pos x="430" y="510"/>
                  </a:cxn>
                  <a:cxn ang="0">
                    <a:pos x="325" y="707"/>
                  </a:cxn>
                  <a:cxn ang="0">
                    <a:pos x="300" y="757"/>
                  </a:cxn>
                  <a:cxn ang="0">
                    <a:pos x="0" y="757"/>
                  </a:cxn>
                  <a:cxn ang="0">
                    <a:pos x="0" y="0"/>
                  </a:cxn>
                  <a:cxn ang="0">
                    <a:pos x="747" y="0"/>
                  </a:cxn>
                </a:cxnLst>
                <a:rect l="0" t="0" r="r" b="b"/>
                <a:pathLst>
                  <a:path w="747" h="757">
                    <a:moveTo>
                      <a:pt x="747" y="0"/>
                    </a:moveTo>
                    <a:lnTo>
                      <a:pt x="660" y="130"/>
                    </a:lnTo>
                    <a:lnTo>
                      <a:pt x="539" y="320"/>
                    </a:lnTo>
                    <a:lnTo>
                      <a:pt x="430" y="510"/>
                    </a:lnTo>
                    <a:lnTo>
                      <a:pt x="325" y="707"/>
                    </a:lnTo>
                    <a:lnTo>
                      <a:pt x="300" y="757"/>
                    </a:lnTo>
                    <a:lnTo>
                      <a:pt x="0" y="757"/>
                    </a:lnTo>
                    <a:lnTo>
                      <a:pt x="0" y="0"/>
                    </a:lnTo>
                    <a:lnTo>
                      <a:pt x="747" y="0"/>
                    </a:lnTo>
                    <a:close/>
                  </a:path>
                </a:pathLst>
              </a:custGeom>
              <a:solidFill>
                <a:srgbClr val="190000"/>
              </a:solidFill>
              <a:ln w="9525">
                <a:noFill/>
                <a:round/>
                <a:headEnd/>
                <a:tailEnd/>
              </a:ln>
            </p:spPr>
            <p:txBody>
              <a:bodyPr/>
              <a:lstStyle/>
              <a:p>
                <a:pPr>
                  <a:defRPr/>
                </a:pPr>
                <a:endParaRPr lang="en-US" dirty="0"/>
              </a:p>
            </p:txBody>
          </p:sp>
          <p:sp>
            <p:nvSpPr>
              <p:cNvPr id="839" name="Freeform 1096"/>
              <p:cNvSpPr>
                <a:spLocks/>
              </p:cNvSpPr>
              <p:nvPr/>
            </p:nvSpPr>
            <p:spPr bwMode="auto">
              <a:xfrm>
                <a:off x="4" y="633"/>
                <a:ext cx="127" cy="84"/>
              </a:xfrm>
              <a:custGeom>
                <a:avLst/>
                <a:gdLst/>
                <a:ahLst/>
                <a:cxnLst>
                  <a:cxn ang="0">
                    <a:pos x="1016" y="0"/>
                  </a:cxn>
                  <a:cxn ang="0">
                    <a:pos x="911" y="139"/>
                  </a:cxn>
                  <a:cxn ang="0">
                    <a:pos x="784" y="323"/>
                  </a:cxn>
                  <a:cxn ang="0">
                    <a:pos x="660" y="508"/>
                  </a:cxn>
                  <a:cxn ang="0">
                    <a:pos x="539" y="698"/>
                  </a:cxn>
                  <a:cxn ang="0">
                    <a:pos x="506" y="756"/>
                  </a:cxn>
                  <a:cxn ang="0">
                    <a:pos x="0" y="756"/>
                  </a:cxn>
                  <a:cxn ang="0">
                    <a:pos x="0" y="0"/>
                  </a:cxn>
                  <a:cxn ang="0">
                    <a:pos x="1016" y="0"/>
                  </a:cxn>
                </a:cxnLst>
                <a:rect l="0" t="0" r="r" b="b"/>
                <a:pathLst>
                  <a:path w="1016" h="756">
                    <a:moveTo>
                      <a:pt x="1016" y="0"/>
                    </a:moveTo>
                    <a:lnTo>
                      <a:pt x="911" y="139"/>
                    </a:lnTo>
                    <a:lnTo>
                      <a:pt x="784" y="323"/>
                    </a:lnTo>
                    <a:lnTo>
                      <a:pt x="660" y="508"/>
                    </a:lnTo>
                    <a:lnTo>
                      <a:pt x="539" y="698"/>
                    </a:lnTo>
                    <a:lnTo>
                      <a:pt x="506" y="756"/>
                    </a:lnTo>
                    <a:lnTo>
                      <a:pt x="0" y="756"/>
                    </a:lnTo>
                    <a:lnTo>
                      <a:pt x="0" y="0"/>
                    </a:lnTo>
                    <a:lnTo>
                      <a:pt x="1016" y="0"/>
                    </a:lnTo>
                    <a:close/>
                  </a:path>
                </a:pathLst>
              </a:custGeom>
              <a:solidFill>
                <a:srgbClr val="290000"/>
              </a:solidFill>
              <a:ln w="9525">
                <a:noFill/>
                <a:round/>
                <a:headEnd/>
                <a:tailEnd/>
              </a:ln>
            </p:spPr>
            <p:txBody>
              <a:bodyPr/>
              <a:lstStyle/>
              <a:p>
                <a:pPr>
                  <a:defRPr/>
                </a:pPr>
                <a:endParaRPr lang="en-US" dirty="0"/>
              </a:p>
            </p:txBody>
          </p:sp>
          <p:sp>
            <p:nvSpPr>
              <p:cNvPr id="840" name="Freeform 1097"/>
              <p:cNvSpPr>
                <a:spLocks/>
              </p:cNvSpPr>
              <p:nvPr/>
            </p:nvSpPr>
            <p:spPr bwMode="auto">
              <a:xfrm>
                <a:off x="4" y="591"/>
                <a:ext cx="166" cy="85"/>
              </a:xfrm>
              <a:custGeom>
                <a:avLst/>
                <a:gdLst/>
                <a:ahLst/>
                <a:cxnLst>
                  <a:cxn ang="0">
                    <a:pos x="1324" y="0"/>
                  </a:cxn>
                  <a:cxn ang="0">
                    <a:pos x="1323" y="2"/>
                  </a:cxn>
                  <a:cxn ang="0">
                    <a:pos x="1184" y="167"/>
                  </a:cxn>
                  <a:cxn ang="0">
                    <a:pos x="1046" y="340"/>
                  </a:cxn>
                  <a:cxn ang="0">
                    <a:pos x="911" y="518"/>
                  </a:cxn>
                  <a:cxn ang="0">
                    <a:pos x="784" y="702"/>
                  </a:cxn>
                  <a:cxn ang="0">
                    <a:pos x="747" y="757"/>
                  </a:cxn>
                  <a:cxn ang="0">
                    <a:pos x="0" y="757"/>
                  </a:cxn>
                  <a:cxn ang="0">
                    <a:pos x="0" y="0"/>
                  </a:cxn>
                  <a:cxn ang="0">
                    <a:pos x="1324" y="0"/>
                  </a:cxn>
                </a:cxnLst>
                <a:rect l="0" t="0" r="r" b="b"/>
                <a:pathLst>
                  <a:path w="1324" h="757">
                    <a:moveTo>
                      <a:pt x="1324" y="0"/>
                    </a:moveTo>
                    <a:lnTo>
                      <a:pt x="1323" y="2"/>
                    </a:lnTo>
                    <a:lnTo>
                      <a:pt x="1184" y="167"/>
                    </a:lnTo>
                    <a:lnTo>
                      <a:pt x="1046" y="340"/>
                    </a:lnTo>
                    <a:lnTo>
                      <a:pt x="911" y="518"/>
                    </a:lnTo>
                    <a:lnTo>
                      <a:pt x="784" y="702"/>
                    </a:lnTo>
                    <a:lnTo>
                      <a:pt x="747" y="757"/>
                    </a:lnTo>
                    <a:lnTo>
                      <a:pt x="0" y="757"/>
                    </a:lnTo>
                    <a:lnTo>
                      <a:pt x="0" y="0"/>
                    </a:lnTo>
                    <a:lnTo>
                      <a:pt x="1324" y="0"/>
                    </a:lnTo>
                    <a:close/>
                  </a:path>
                </a:pathLst>
              </a:custGeom>
              <a:solidFill>
                <a:srgbClr val="360000"/>
              </a:solidFill>
              <a:ln w="9525">
                <a:noFill/>
                <a:round/>
                <a:headEnd/>
                <a:tailEnd/>
              </a:ln>
            </p:spPr>
            <p:txBody>
              <a:bodyPr/>
              <a:lstStyle/>
              <a:p>
                <a:pPr>
                  <a:defRPr/>
                </a:pPr>
                <a:endParaRPr lang="en-US" dirty="0"/>
              </a:p>
            </p:txBody>
          </p:sp>
          <p:sp>
            <p:nvSpPr>
              <p:cNvPr id="841" name="Freeform 1098"/>
              <p:cNvSpPr>
                <a:spLocks/>
              </p:cNvSpPr>
              <p:nvPr/>
            </p:nvSpPr>
            <p:spPr bwMode="auto">
              <a:xfrm>
                <a:off x="4" y="549"/>
                <a:ext cx="209" cy="84"/>
              </a:xfrm>
              <a:custGeom>
                <a:avLst/>
                <a:gdLst/>
                <a:ahLst/>
                <a:cxnLst>
                  <a:cxn ang="0">
                    <a:pos x="1670" y="0"/>
                  </a:cxn>
                  <a:cxn ang="0">
                    <a:pos x="1607" y="65"/>
                  </a:cxn>
                  <a:cxn ang="0">
                    <a:pos x="1465" y="219"/>
                  </a:cxn>
                  <a:cxn ang="0">
                    <a:pos x="1323" y="380"/>
                  </a:cxn>
                  <a:cxn ang="0">
                    <a:pos x="1184" y="545"/>
                  </a:cxn>
                  <a:cxn ang="0">
                    <a:pos x="1046" y="718"/>
                  </a:cxn>
                  <a:cxn ang="0">
                    <a:pos x="1016" y="757"/>
                  </a:cxn>
                  <a:cxn ang="0">
                    <a:pos x="0" y="757"/>
                  </a:cxn>
                  <a:cxn ang="0">
                    <a:pos x="0" y="0"/>
                  </a:cxn>
                  <a:cxn ang="0">
                    <a:pos x="1670" y="0"/>
                  </a:cxn>
                </a:cxnLst>
                <a:rect l="0" t="0" r="r" b="b"/>
                <a:pathLst>
                  <a:path w="1670" h="757">
                    <a:moveTo>
                      <a:pt x="1670" y="0"/>
                    </a:moveTo>
                    <a:lnTo>
                      <a:pt x="1607" y="65"/>
                    </a:lnTo>
                    <a:lnTo>
                      <a:pt x="1465" y="219"/>
                    </a:lnTo>
                    <a:lnTo>
                      <a:pt x="1323" y="380"/>
                    </a:lnTo>
                    <a:lnTo>
                      <a:pt x="1184" y="545"/>
                    </a:lnTo>
                    <a:lnTo>
                      <a:pt x="1046" y="718"/>
                    </a:lnTo>
                    <a:lnTo>
                      <a:pt x="1016" y="757"/>
                    </a:lnTo>
                    <a:lnTo>
                      <a:pt x="0" y="757"/>
                    </a:lnTo>
                    <a:lnTo>
                      <a:pt x="0" y="0"/>
                    </a:lnTo>
                    <a:lnTo>
                      <a:pt x="1670" y="0"/>
                    </a:lnTo>
                    <a:close/>
                  </a:path>
                </a:pathLst>
              </a:custGeom>
              <a:solidFill>
                <a:srgbClr val="420000"/>
              </a:solidFill>
              <a:ln w="9525">
                <a:noFill/>
                <a:round/>
                <a:headEnd/>
                <a:tailEnd/>
              </a:ln>
            </p:spPr>
            <p:txBody>
              <a:bodyPr/>
              <a:lstStyle/>
              <a:p>
                <a:pPr>
                  <a:defRPr/>
                </a:pPr>
                <a:endParaRPr lang="en-US" dirty="0"/>
              </a:p>
            </p:txBody>
          </p:sp>
          <p:sp>
            <p:nvSpPr>
              <p:cNvPr id="842" name="Freeform 1099"/>
              <p:cNvSpPr>
                <a:spLocks/>
              </p:cNvSpPr>
              <p:nvPr/>
            </p:nvSpPr>
            <p:spPr bwMode="auto">
              <a:xfrm>
                <a:off x="4" y="507"/>
                <a:ext cx="258" cy="84"/>
              </a:xfrm>
              <a:custGeom>
                <a:avLst/>
                <a:gdLst/>
                <a:ahLst/>
                <a:cxnLst>
                  <a:cxn ang="0">
                    <a:pos x="2063" y="0"/>
                  </a:cxn>
                  <a:cxn ang="0">
                    <a:pos x="2032" y="27"/>
                  </a:cxn>
                  <a:cxn ang="0">
                    <a:pos x="1892" y="159"/>
                  </a:cxn>
                  <a:cxn ang="0">
                    <a:pos x="1751" y="297"/>
                  </a:cxn>
                  <a:cxn ang="0">
                    <a:pos x="1607" y="443"/>
                  </a:cxn>
                  <a:cxn ang="0">
                    <a:pos x="1465" y="597"/>
                  </a:cxn>
                  <a:cxn ang="0">
                    <a:pos x="1324" y="756"/>
                  </a:cxn>
                  <a:cxn ang="0">
                    <a:pos x="0" y="756"/>
                  </a:cxn>
                  <a:cxn ang="0">
                    <a:pos x="0" y="0"/>
                  </a:cxn>
                  <a:cxn ang="0">
                    <a:pos x="2063" y="0"/>
                  </a:cxn>
                </a:cxnLst>
                <a:rect l="0" t="0" r="r" b="b"/>
                <a:pathLst>
                  <a:path w="2063" h="756">
                    <a:moveTo>
                      <a:pt x="2063" y="0"/>
                    </a:moveTo>
                    <a:lnTo>
                      <a:pt x="2032" y="27"/>
                    </a:lnTo>
                    <a:lnTo>
                      <a:pt x="1892" y="159"/>
                    </a:lnTo>
                    <a:lnTo>
                      <a:pt x="1751" y="297"/>
                    </a:lnTo>
                    <a:lnTo>
                      <a:pt x="1607" y="443"/>
                    </a:lnTo>
                    <a:lnTo>
                      <a:pt x="1465" y="597"/>
                    </a:lnTo>
                    <a:lnTo>
                      <a:pt x="1324" y="756"/>
                    </a:lnTo>
                    <a:lnTo>
                      <a:pt x="0" y="756"/>
                    </a:lnTo>
                    <a:lnTo>
                      <a:pt x="0" y="0"/>
                    </a:lnTo>
                    <a:lnTo>
                      <a:pt x="2063" y="0"/>
                    </a:lnTo>
                    <a:close/>
                  </a:path>
                </a:pathLst>
              </a:custGeom>
              <a:solidFill>
                <a:srgbClr val="4F0000"/>
              </a:solidFill>
              <a:ln w="9525">
                <a:noFill/>
                <a:round/>
                <a:headEnd/>
                <a:tailEnd/>
              </a:ln>
            </p:spPr>
            <p:txBody>
              <a:bodyPr/>
              <a:lstStyle/>
              <a:p>
                <a:pPr>
                  <a:defRPr/>
                </a:pPr>
                <a:endParaRPr lang="en-US" dirty="0"/>
              </a:p>
            </p:txBody>
          </p:sp>
          <p:sp>
            <p:nvSpPr>
              <p:cNvPr id="843" name="Freeform 1100"/>
              <p:cNvSpPr>
                <a:spLocks noEditPoints="1"/>
              </p:cNvSpPr>
              <p:nvPr/>
            </p:nvSpPr>
            <p:spPr bwMode="auto">
              <a:xfrm>
                <a:off x="4" y="465"/>
                <a:ext cx="494" cy="84"/>
              </a:xfrm>
              <a:custGeom>
                <a:avLst/>
                <a:gdLst/>
                <a:ahLst/>
                <a:cxnLst>
                  <a:cxn ang="0">
                    <a:pos x="3950" y="0"/>
                  </a:cxn>
                  <a:cxn ang="0">
                    <a:pos x="3911" y="120"/>
                  </a:cxn>
                  <a:cxn ang="0">
                    <a:pos x="3812" y="287"/>
                  </a:cxn>
                  <a:cxn ang="0">
                    <a:pos x="3703" y="371"/>
                  </a:cxn>
                  <a:cxn ang="0">
                    <a:pos x="3595" y="371"/>
                  </a:cxn>
                  <a:cxn ang="0">
                    <a:pos x="3501" y="294"/>
                  </a:cxn>
                  <a:cxn ang="0">
                    <a:pos x="3421" y="137"/>
                  </a:cxn>
                  <a:cxn ang="0">
                    <a:pos x="3393" y="0"/>
                  </a:cxn>
                  <a:cxn ang="0">
                    <a:pos x="3950" y="0"/>
                  </a:cxn>
                  <a:cxn ang="0">
                    <a:pos x="2541" y="0"/>
                  </a:cxn>
                  <a:cxn ang="0">
                    <a:pos x="2431" y="79"/>
                  </a:cxn>
                  <a:cxn ang="0">
                    <a:pos x="2300" y="179"/>
                  </a:cxn>
                  <a:cxn ang="0">
                    <a:pos x="2169" y="287"/>
                  </a:cxn>
                  <a:cxn ang="0">
                    <a:pos x="2032" y="406"/>
                  </a:cxn>
                  <a:cxn ang="0">
                    <a:pos x="1892" y="538"/>
                  </a:cxn>
                  <a:cxn ang="0">
                    <a:pos x="1751" y="676"/>
                  </a:cxn>
                  <a:cxn ang="0">
                    <a:pos x="1670" y="757"/>
                  </a:cxn>
                  <a:cxn ang="0">
                    <a:pos x="0" y="757"/>
                  </a:cxn>
                  <a:cxn ang="0">
                    <a:pos x="0" y="0"/>
                  </a:cxn>
                  <a:cxn ang="0">
                    <a:pos x="2541" y="0"/>
                  </a:cxn>
                </a:cxnLst>
                <a:rect l="0" t="0" r="r" b="b"/>
                <a:pathLst>
                  <a:path w="3950" h="757">
                    <a:moveTo>
                      <a:pt x="3950" y="0"/>
                    </a:moveTo>
                    <a:lnTo>
                      <a:pt x="3911" y="120"/>
                    </a:lnTo>
                    <a:lnTo>
                      <a:pt x="3812" y="287"/>
                    </a:lnTo>
                    <a:lnTo>
                      <a:pt x="3703" y="371"/>
                    </a:lnTo>
                    <a:lnTo>
                      <a:pt x="3595" y="371"/>
                    </a:lnTo>
                    <a:lnTo>
                      <a:pt x="3501" y="294"/>
                    </a:lnTo>
                    <a:lnTo>
                      <a:pt x="3421" y="137"/>
                    </a:lnTo>
                    <a:lnTo>
                      <a:pt x="3393" y="0"/>
                    </a:lnTo>
                    <a:lnTo>
                      <a:pt x="3950" y="0"/>
                    </a:lnTo>
                    <a:close/>
                    <a:moveTo>
                      <a:pt x="2541" y="0"/>
                    </a:moveTo>
                    <a:lnTo>
                      <a:pt x="2431" y="79"/>
                    </a:lnTo>
                    <a:lnTo>
                      <a:pt x="2300" y="179"/>
                    </a:lnTo>
                    <a:lnTo>
                      <a:pt x="2169" y="287"/>
                    </a:lnTo>
                    <a:lnTo>
                      <a:pt x="2032" y="406"/>
                    </a:lnTo>
                    <a:lnTo>
                      <a:pt x="1892" y="538"/>
                    </a:lnTo>
                    <a:lnTo>
                      <a:pt x="1751" y="676"/>
                    </a:lnTo>
                    <a:lnTo>
                      <a:pt x="1670" y="757"/>
                    </a:lnTo>
                    <a:lnTo>
                      <a:pt x="0" y="757"/>
                    </a:lnTo>
                    <a:lnTo>
                      <a:pt x="0" y="0"/>
                    </a:lnTo>
                    <a:lnTo>
                      <a:pt x="2541" y="0"/>
                    </a:lnTo>
                    <a:close/>
                  </a:path>
                </a:pathLst>
              </a:custGeom>
              <a:solidFill>
                <a:srgbClr val="5C0000"/>
              </a:solidFill>
              <a:ln w="9525">
                <a:noFill/>
                <a:round/>
                <a:headEnd/>
                <a:tailEnd/>
              </a:ln>
            </p:spPr>
            <p:txBody>
              <a:bodyPr/>
              <a:lstStyle/>
              <a:p>
                <a:pPr>
                  <a:defRPr/>
                </a:pPr>
                <a:endParaRPr lang="en-US" dirty="0"/>
              </a:p>
            </p:txBody>
          </p:sp>
          <p:sp>
            <p:nvSpPr>
              <p:cNvPr id="844" name="Freeform 1101"/>
              <p:cNvSpPr>
                <a:spLocks/>
              </p:cNvSpPr>
              <p:nvPr/>
            </p:nvSpPr>
            <p:spPr bwMode="auto">
              <a:xfrm>
                <a:off x="4" y="423"/>
                <a:ext cx="504" cy="84"/>
              </a:xfrm>
              <a:custGeom>
                <a:avLst/>
                <a:gdLst/>
                <a:ahLst/>
                <a:cxnLst>
                  <a:cxn ang="0">
                    <a:pos x="4030" y="0"/>
                  </a:cxn>
                  <a:cxn ang="0">
                    <a:pos x="3991" y="250"/>
                  </a:cxn>
                  <a:cxn ang="0">
                    <a:pos x="3911" y="498"/>
                  </a:cxn>
                  <a:cxn ang="0">
                    <a:pos x="3812" y="665"/>
                  </a:cxn>
                  <a:cxn ang="0">
                    <a:pos x="3703" y="749"/>
                  </a:cxn>
                  <a:cxn ang="0">
                    <a:pos x="3595" y="749"/>
                  </a:cxn>
                  <a:cxn ang="0">
                    <a:pos x="3501" y="672"/>
                  </a:cxn>
                  <a:cxn ang="0">
                    <a:pos x="3421" y="515"/>
                  </a:cxn>
                  <a:cxn ang="0">
                    <a:pos x="3374" y="285"/>
                  </a:cxn>
                  <a:cxn ang="0">
                    <a:pos x="3357" y="214"/>
                  </a:cxn>
                  <a:cxn ang="0">
                    <a:pos x="3325" y="162"/>
                  </a:cxn>
                  <a:cxn ang="0">
                    <a:pos x="3282" y="125"/>
                  </a:cxn>
                  <a:cxn ang="0">
                    <a:pos x="3228" y="104"/>
                  </a:cxn>
                  <a:cxn ang="0">
                    <a:pos x="3159" y="99"/>
                  </a:cxn>
                  <a:cxn ang="0">
                    <a:pos x="3080" y="112"/>
                  </a:cxn>
                  <a:cxn ang="0">
                    <a:pos x="2992" y="135"/>
                  </a:cxn>
                  <a:cxn ang="0">
                    <a:pos x="2895" y="175"/>
                  </a:cxn>
                  <a:cxn ang="0">
                    <a:pos x="2790" y="227"/>
                  </a:cxn>
                  <a:cxn ang="0">
                    <a:pos x="2676" y="292"/>
                  </a:cxn>
                  <a:cxn ang="0">
                    <a:pos x="2558" y="367"/>
                  </a:cxn>
                  <a:cxn ang="0">
                    <a:pos x="2431" y="457"/>
                  </a:cxn>
                  <a:cxn ang="0">
                    <a:pos x="2300" y="557"/>
                  </a:cxn>
                  <a:cxn ang="0">
                    <a:pos x="2169" y="665"/>
                  </a:cxn>
                  <a:cxn ang="0">
                    <a:pos x="2063" y="757"/>
                  </a:cxn>
                  <a:cxn ang="0">
                    <a:pos x="0" y="757"/>
                  </a:cxn>
                  <a:cxn ang="0">
                    <a:pos x="0" y="0"/>
                  </a:cxn>
                  <a:cxn ang="0">
                    <a:pos x="4030" y="0"/>
                  </a:cxn>
                </a:cxnLst>
                <a:rect l="0" t="0" r="r" b="b"/>
                <a:pathLst>
                  <a:path w="4030" h="757">
                    <a:moveTo>
                      <a:pt x="4030" y="0"/>
                    </a:moveTo>
                    <a:lnTo>
                      <a:pt x="3991" y="250"/>
                    </a:lnTo>
                    <a:lnTo>
                      <a:pt x="3911" y="498"/>
                    </a:lnTo>
                    <a:lnTo>
                      <a:pt x="3812" y="665"/>
                    </a:lnTo>
                    <a:lnTo>
                      <a:pt x="3703" y="749"/>
                    </a:lnTo>
                    <a:lnTo>
                      <a:pt x="3595" y="749"/>
                    </a:lnTo>
                    <a:lnTo>
                      <a:pt x="3501" y="672"/>
                    </a:lnTo>
                    <a:lnTo>
                      <a:pt x="3421" y="515"/>
                    </a:lnTo>
                    <a:lnTo>
                      <a:pt x="3374" y="285"/>
                    </a:lnTo>
                    <a:lnTo>
                      <a:pt x="3357" y="214"/>
                    </a:lnTo>
                    <a:lnTo>
                      <a:pt x="3325" y="162"/>
                    </a:lnTo>
                    <a:lnTo>
                      <a:pt x="3282" y="125"/>
                    </a:lnTo>
                    <a:lnTo>
                      <a:pt x="3228" y="104"/>
                    </a:lnTo>
                    <a:lnTo>
                      <a:pt x="3159" y="99"/>
                    </a:lnTo>
                    <a:lnTo>
                      <a:pt x="3080" y="112"/>
                    </a:lnTo>
                    <a:lnTo>
                      <a:pt x="2992" y="135"/>
                    </a:lnTo>
                    <a:lnTo>
                      <a:pt x="2895" y="175"/>
                    </a:lnTo>
                    <a:lnTo>
                      <a:pt x="2790" y="227"/>
                    </a:lnTo>
                    <a:lnTo>
                      <a:pt x="2676" y="292"/>
                    </a:lnTo>
                    <a:lnTo>
                      <a:pt x="2558" y="367"/>
                    </a:lnTo>
                    <a:lnTo>
                      <a:pt x="2431" y="457"/>
                    </a:lnTo>
                    <a:lnTo>
                      <a:pt x="2300" y="557"/>
                    </a:lnTo>
                    <a:lnTo>
                      <a:pt x="2169" y="665"/>
                    </a:lnTo>
                    <a:lnTo>
                      <a:pt x="2063" y="757"/>
                    </a:lnTo>
                    <a:lnTo>
                      <a:pt x="0" y="757"/>
                    </a:lnTo>
                    <a:lnTo>
                      <a:pt x="0" y="0"/>
                    </a:lnTo>
                    <a:lnTo>
                      <a:pt x="4030" y="0"/>
                    </a:lnTo>
                    <a:close/>
                  </a:path>
                </a:pathLst>
              </a:custGeom>
              <a:solidFill>
                <a:srgbClr val="6B0000"/>
              </a:solidFill>
              <a:ln w="9525">
                <a:noFill/>
                <a:round/>
                <a:headEnd/>
                <a:tailEnd/>
              </a:ln>
            </p:spPr>
            <p:txBody>
              <a:bodyPr/>
              <a:lstStyle/>
              <a:p>
                <a:pPr>
                  <a:defRPr/>
                </a:pPr>
                <a:endParaRPr lang="en-US" dirty="0"/>
              </a:p>
            </p:txBody>
          </p:sp>
          <p:sp>
            <p:nvSpPr>
              <p:cNvPr id="845" name="Freeform 1102"/>
              <p:cNvSpPr>
                <a:spLocks/>
              </p:cNvSpPr>
              <p:nvPr/>
            </p:nvSpPr>
            <p:spPr bwMode="auto">
              <a:xfrm>
                <a:off x="4" y="381"/>
                <a:ext cx="510" cy="85"/>
              </a:xfrm>
              <a:custGeom>
                <a:avLst/>
                <a:gdLst/>
                <a:ahLst/>
                <a:cxnLst>
                  <a:cxn ang="0">
                    <a:pos x="4082" y="0"/>
                  </a:cxn>
                  <a:cxn ang="0">
                    <a:pos x="4044" y="292"/>
                  </a:cxn>
                  <a:cxn ang="0">
                    <a:pos x="3991" y="628"/>
                  </a:cxn>
                  <a:cxn ang="0">
                    <a:pos x="3950" y="756"/>
                  </a:cxn>
                  <a:cxn ang="0">
                    <a:pos x="3393" y="756"/>
                  </a:cxn>
                  <a:cxn ang="0">
                    <a:pos x="3374" y="663"/>
                  </a:cxn>
                  <a:cxn ang="0">
                    <a:pos x="3357" y="592"/>
                  </a:cxn>
                  <a:cxn ang="0">
                    <a:pos x="3325" y="540"/>
                  </a:cxn>
                  <a:cxn ang="0">
                    <a:pos x="3282" y="503"/>
                  </a:cxn>
                  <a:cxn ang="0">
                    <a:pos x="3228" y="482"/>
                  </a:cxn>
                  <a:cxn ang="0">
                    <a:pos x="3159" y="477"/>
                  </a:cxn>
                  <a:cxn ang="0">
                    <a:pos x="3080" y="490"/>
                  </a:cxn>
                  <a:cxn ang="0">
                    <a:pos x="2992" y="513"/>
                  </a:cxn>
                  <a:cxn ang="0">
                    <a:pos x="2895" y="553"/>
                  </a:cxn>
                  <a:cxn ang="0">
                    <a:pos x="2790" y="605"/>
                  </a:cxn>
                  <a:cxn ang="0">
                    <a:pos x="2676" y="670"/>
                  </a:cxn>
                  <a:cxn ang="0">
                    <a:pos x="2558" y="745"/>
                  </a:cxn>
                  <a:cxn ang="0">
                    <a:pos x="2541" y="756"/>
                  </a:cxn>
                  <a:cxn ang="0">
                    <a:pos x="0" y="756"/>
                  </a:cxn>
                  <a:cxn ang="0">
                    <a:pos x="0" y="0"/>
                  </a:cxn>
                  <a:cxn ang="0">
                    <a:pos x="4082" y="0"/>
                  </a:cxn>
                </a:cxnLst>
                <a:rect l="0" t="0" r="r" b="b"/>
                <a:pathLst>
                  <a:path w="4082" h="756">
                    <a:moveTo>
                      <a:pt x="4082" y="0"/>
                    </a:moveTo>
                    <a:lnTo>
                      <a:pt x="4044" y="292"/>
                    </a:lnTo>
                    <a:lnTo>
                      <a:pt x="3991" y="628"/>
                    </a:lnTo>
                    <a:lnTo>
                      <a:pt x="3950" y="756"/>
                    </a:lnTo>
                    <a:lnTo>
                      <a:pt x="3393" y="756"/>
                    </a:lnTo>
                    <a:lnTo>
                      <a:pt x="3374" y="663"/>
                    </a:lnTo>
                    <a:lnTo>
                      <a:pt x="3357" y="592"/>
                    </a:lnTo>
                    <a:lnTo>
                      <a:pt x="3325" y="540"/>
                    </a:lnTo>
                    <a:lnTo>
                      <a:pt x="3282" y="503"/>
                    </a:lnTo>
                    <a:lnTo>
                      <a:pt x="3228" y="482"/>
                    </a:lnTo>
                    <a:lnTo>
                      <a:pt x="3159" y="477"/>
                    </a:lnTo>
                    <a:lnTo>
                      <a:pt x="3080" y="490"/>
                    </a:lnTo>
                    <a:lnTo>
                      <a:pt x="2992" y="513"/>
                    </a:lnTo>
                    <a:lnTo>
                      <a:pt x="2895" y="553"/>
                    </a:lnTo>
                    <a:lnTo>
                      <a:pt x="2790" y="605"/>
                    </a:lnTo>
                    <a:lnTo>
                      <a:pt x="2676" y="670"/>
                    </a:lnTo>
                    <a:lnTo>
                      <a:pt x="2558" y="745"/>
                    </a:lnTo>
                    <a:lnTo>
                      <a:pt x="2541" y="756"/>
                    </a:lnTo>
                    <a:lnTo>
                      <a:pt x="0" y="756"/>
                    </a:lnTo>
                    <a:lnTo>
                      <a:pt x="0" y="0"/>
                    </a:lnTo>
                    <a:lnTo>
                      <a:pt x="4082" y="0"/>
                    </a:lnTo>
                    <a:close/>
                  </a:path>
                </a:pathLst>
              </a:custGeom>
              <a:solidFill>
                <a:srgbClr val="780000"/>
              </a:solidFill>
              <a:ln w="9525">
                <a:noFill/>
                <a:round/>
                <a:headEnd/>
                <a:tailEnd/>
              </a:ln>
            </p:spPr>
            <p:txBody>
              <a:bodyPr/>
              <a:lstStyle/>
              <a:p>
                <a:pPr>
                  <a:defRPr/>
                </a:pPr>
                <a:endParaRPr lang="en-US" dirty="0"/>
              </a:p>
            </p:txBody>
          </p:sp>
          <p:sp>
            <p:nvSpPr>
              <p:cNvPr id="846" name="Freeform 1103"/>
              <p:cNvSpPr>
                <a:spLocks noEditPoints="1"/>
              </p:cNvSpPr>
              <p:nvPr/>
            </p:nvSpPr>
            <p:spPr bwMode="auto">
              <a:xfrm>
                <a:off x="4" y="339"/>
                <a:ext cx="814" cy="84"/>
              </a:xfrm>
              <a:custGeom>
                <a:avLst/>
                <a:gdLst/>
                <a:ahLst/>
                <a:cxnLst>
                  <a:cxn ang="0">
                    <a:pos x="6509" y="0"/>
                  </a:cxn>
                  <a:cxn ang="0">
                    <a:pos x="6409" y="53"/>
                  </a:cxn>
                  <a:cxn ang="0">
                    <a:pos x="6267" y="117"/>
                  </a:cxn>
                  <a:cxn ang="0">
                    <a:pos x="6127" y="167"/>
                  </a:cxn>
                  <a:cxn ang="0">
                    <a:pos x="5990" y="205"/>
                  </a:cxn>
                  <a:cxn ang="0">
                    <a:pos x="5855" y="228"/>
                  </a:cxn>
                  <a:cxn ang="0">
                    <a:pos x="5724" y="236"/>
                  </a:cxn>
                  <a:cxn ang="0">
                    <a:pos x="5590" y="234"/>
                  </a:cxn>
                  <a:cxn ang="0">
                    <a:pos x="5462" y="213"/>
                  </a:cxn>
                  <a:cxn ang="0">
                    <a:pos x="5243" y="155"/>
                  </a:cxn>
                  <a:cxn ang="0">
                    <a:pos x="5099" y="94"/>
                  </a:cxn>
                  <a:cxn ang="0">
                    <a:pos x="5017" y="32"/>
                  </a:cxn>
                  <a:cxn ang="0">
                    <a:pos x="5002" y="0"/>
                  </a:cxn>
                  <a:cxn ang="0">
                    <a:pos x="6509" y="0"/>
                  </a:cxn>
                  <a:cxn ang="0">
                    <a:pos x="4170" y="0"/>
                  </a:cxn>
                  <a:cxn ang="0">
                    <a:pos x="4156" y="36"/>
                  </a:cxn>
                  <a:cxn ang="0">
                    <a:pos x="4089" y="322"/>
                  </a:cxn>
                  <a:cxn ang="0">
                    <a:pos x="4044" y="671"/>
                  </a:cxn>
                  <a:cxn ang="0">
                    <a:pos x="4030" y="757"/>
                  </a:cxn>
                  <a:cxn ang="0">
                    <a:pos x="0" y="757"/>
                  </a:cxn>
                  <a:cxn ang="0">
                    <a:pos x="0" y="0"/>
                  </a:cxn>
                  <a:cxn ang="0">
                    <a:pos x="4170" y="0"/>
                  </a:cxn>
                </a:cxnLst>
                <a:rect l="0" t="0" r="r" b="b"/>
                <a:pathLst>
                  <a:path w="6509" h="757">
                    <a:moveTo>
                      <a:pt x="6509" y="0"/>
                    </a:moveTo>
                    <a:lnTo>
                      <a:pt x="6409" y="53"/>
                    </a:lnTo>
                    <a:lnTo>
                      <a:pt x="6267" y="117"/>
                    </a:lnTo>
                    <a:lnTo>
                      <a:pt x="6127" y="167"/>
                    </a:lnTo>
                    <a:lnTo>
                      <a:pt x="5990" y="205"/>
                    </a:lnTo>
                    <a:lnTo>
                      <a:pt x="5855" y="228"/>
                    </a:lnTo>
                    <a:lnTo>
                      <a:pt x="5724" y="236"/>
                    </a:lnTo>
                    <a:lnTo>
                      <a:pt x="5590" y="234"/>
                    </a:lnTo>
                    <a:lnTo>
                      <a:pt x="5462" y="213"/>
                    </a:lnTo>
                    <a:lnTo>
                      <a:pt x="5243" y="155"/>
                    </a:lnTo>
                    <a:lnTo>
                      <a:pt x="5099" y="94"/>
                    </a:lnTo>
                    <a:lnTo>
                      <a:pt x="5017" y="32"/>
                    </a:lnTo>
                    <a:lnTo>
                      <a:pt x="5002" y="0"/>
                    </a:lnTo>
                    <a:lnTo>
                      <a:pt x="6509" y="0"/>
                    </a:lnTo>
                    <a:close/>
                    <a:moveTo>
                      <a:pt x="4170" y="0"/>
                    </a:moveTo>
                    <a:lnTo>
                      <a:pt x="4156" y="36"/>
                    </a:lnTo>
                    <a:lnTo>
                      <a:pt x="4089" y="322"/>
                    </a:lnTo>
                    <a:lnTo>
                      <a:pt x="4044" y="671"/>
                    </a:lnTo>
                    <a:lnTo>
                      <a:pt x="4030" y="757"/>
                    </a:lnTo>
                    <a:lnTo>
                      <a:pt x="0" y="757"/>
                    </a:lnTo>
                    <a:lnTo>
                      <a:pt x="0" y="0"/>
                    </a:lnTo>
                    <a:lnTo>
                      <a:pt x="4170" y="0"/>
                    </a:lnTo>
                    <a:close/>
                  </a:path>
                </a:pathLst>
              </a:custGeom>
              <a:solidFill>
                <a:srgbClr val="870000"/>
              </a:solidFill>
              <a:ln w="9525">
                <a:noFill/>
                <a:round/>
                <a:headEnd/>
                <a:tailEnd/>
              </a:ln>
            </p:spPr>
            <p:txBody>
              <a:bodyPr/>
              <a:lstStyle/>
              <a:p>
                <a:pPr>
                  <a:defRPr/>
                </a:pPr>
                <a:endParaRPr lang="en-US" dirty="0"/>
              </a:p>
            </p:txBody>
          </p:sp>
          <p:sp>
            <p:nvSpPr>
              <p:cNvPr id="847" name="Freeform 1104"/>
              <p:cNvSpPr>
                <a:spLocks noEditPoints="1"/>
              </p:cNvSpPr>
              <p:nvPr/>
            </p:nvSpPr>
            <p:spPr bwMode="auto">
              <a:xfrm>
                <a:off x="4" y="297"/>
                <a:ext cx="884" cy="84"/>
              </a:xfrm>
              <a:custGeom>
                <a:avLst/>
                <a:gdLst/>
                <a:ahLst/>
                <a:cxnLst>
                  <a:cxn ang="0">
                    <a:pos x="7074" y="0"/>
                  </a:cxn>
                  <a:cxn ang="0">
                    <a:pos x="7012" y="48"/>
                  </a:cxn>
                  <a:cxn ang="0">
                    <a:pos x="6855" y="164"/>
                  </a:cxn>
                  <a:cxn ang="0">
                    <a:pos x="6703" y="263"/>
                  </a:cxn>
                  <a:cxn ang="0">
                    <a:pos x="6555" y="354"/>
                  </a:cxn>
                  <a:cxn ang="0">
                    <a:pos x="6409" y="430"/>
                  </a:cxn>
                  <a:cxn ang="0">
                    <a:pos x="6267" y="494"/>
                  </a:cxn>
                  <a:cxn ang="0">
                    <a:pos x="6127" y="544"/>
                  </a:cxn>
                  <a:cxn ang="0">
                    <a:pos x="5990" y="582"/>
                  </a:cxn>
                  <a:cxn ang="0">
                    <a:pos x="5855" y="605"/>
                  </a:cxn>
                  <a:cxn ang="0">
                    <a:pos x="5724" y="613"/>
                  </a:cxn>
                  <a:cxn ang="0">
                    <a:pos x="5590" y="611"/>
                  </a:cxn>
                  <a:cxn ang="0">
                    <a:pos x="5462" y="590"/>
                  </a:cxn>
                  <a:cxn ang="0">
                    <a:pos x="5243" y="532"/>
                  </a:cxn>
                  <a:cxn ang="0">
                    <a:pos x="5099" y="471"/>
                  </a:cxn>
                  <a:cxn ang="0">
                    <a:pos x="5017" y="409"/>
                  </a:cxn>
                  <a:cxn ang="0">
                    <a:pos x="4985" y="346"/>
                  </a:cxn>
                  <a:cxn ang="0">
                    <a:pos x="4987" y="288"/>
                  </a:cxn>
                  <a:cxn ang="0">
                    <a:pos x="5008" y="235"/>
                  </a:cxn>
                  <a:cxn ang="0">
                    <a:pos x="5039" y="192"/>
                  </a:cxn>
                  <a:cxn ang="0">
                    <a:pos x="5064" y="158"/>
                  </a:cxn>
                  <a:cxn ang="0">
                    <a:pos x="5084" y="119"/>
                  </a:cxn>
                  <a:cxn ang="0">
                    <a:pos x="5101" y="68"/>
                  </a:cxn>
                  <a:cxn ang="0">
                    <a:pos x="5112" y="4"/>
                  </a:cxn>
                  <a:cxn ang="0">
                    <a:pos x="5113" y="0"/>
                  </a:cxn>
                  <a:cxn ang="0">
                    <a:pos x="7074" y="0"/>
                  </a:cxn>
                  <a:cxn ang="0">
                    <a:pos x="4365" y="0"/>
                  </a:cxn>
                  <a:cxn ang="0">
                    <a:pos x="4353" y="12"/>
                  </a:cxn>
                  <a:cxn ang="0">
                    <a:pos x="4244" y="185"/>
                  </a:cxn>
                  <a:cxn ang="0">
                    <a:pos x="4156" y="413"/>
                  </a:cxn>
                  <a:cxn ang="0">
                    <a:pos x="4089" y="699"/>
                  </a:cxn>
                  <a:cxn ang="0">
                    <a:pos x="4082" y="756"/>
                  </a:cxn>
                  <a:cxn ang="0">
                    <a:pos x="0" y="756"/>
                  </a:cxn>
                  <a:cxn ang="0">
                    <a:pos x="0" y="0"/>
                  </a:cxn>
                  <a:cxn ang="0">
                    <a:pos x="4365" y="0"/>
                  </a:cxn>
                </a:cxnLst>
                <a:rect l="0" t="0" r="r" b="b"/>
                <a:pathLst>
                  <a:path w="7074" h="756">
                    <a:moveTo>
                      <a:pt x="7074" y="0"/>
                    </a:moveTo>
                    <a:lnTo>
                      <a:pt x="7012" y="48"/>
                    </a:lnTo>
                    <a:lnTo>
                      <a:pt x="6855" y="164"/>
                    </a:lnTo>
                    <a:lnTo>
                      <a:pt x="6703" y="263"/>
                    </a:lnTo>
                    <a:lnTo>
                      <a:pt x="6555" y="354"/>
                    </a:lnTo>
                    <a:lnTo>
                      <a:pt x="6409" y="430"/>
                    </a:lnTo>
                    <a:lnTo>
                      <a:pt x="6267" y="494"/>
                    </a:lnTo>
                    <a:lnTo>
                      <a:pt x="6127" y="544"/>
                    </a:lnTo>
                    <a:lnTo>
                      <a:pt x="5990" y="582"/>
                    </a:lnTo>
                    <a:lnTo>
                      <a:pt x="5855" y="605"/>
                    </a:lnTo>
                    <a:lnTo>
                      <a:pt x="5724" y="613"/>
                    </a:lnTo>
                    <a:lnTo>
                      <a:pt x="5590" y="611"/>
                    </a:lnTo>
                    <a:lnTo>
                      <a:pt x="5462" y="590"/>
                    </a:lnTo>
                    <a:lnTo>
                      <a:pt x="5243" y="532"/>
                    </a:lnTo>
                    <a:lnTo>
                      <a:pt x="5099" y="471"/>
                    </a:lnTo>
                    <a:lnTo>
                      <a:pt x="5017" y="409"/>
                    </a:lnTo>
                    <a:lnTo>
                      <a:pt x="4985" y="346"/>
                    </a:lnTo>
                    <a:lnTo>
                      <a:pt x="4987" y="288"/>
                    </a:lnTo>
                    <a:lnTo>
                      <a:pt x="5008" y="235"/>
                    </a:lnTo>
                    <a:lnTo>
                      <a:pt x="5039" y="192"/>
                    </a:lnTo>
                    <a:lnTo>
                      <a:pt x="5064" y="158"/>
                    </a:lnTo>
                    <a:lnTo>
                      <a:pt x="5084" y="119"/>
                    </a:lnTo>
                    <a:lnTo>
                      <a:pt x="5101" y="68"/>
                    </a:lnTo>
                    <a:lnTo>
                      <a:pt x="5112" y="4"/>
                    </a:lnTo>
                    <a:lnTo>
                      <a:pt x="5113" y="0"/>
                    </a:lnTo>
                    <a:lnTo>
                      <a:pt x="7074" y="0"/>
                    </a:lnTo>
                    <a:close/>
                    <a:moveTo>
                      <a:pt x="4365" y="0"/>
                    </a:moveTo>
                    <a:lnTo>
                      <a:pt x="4353" y="12"/>
                    </a:lnTo>
                    <a:lnTo>
                      <a:pt x="4244" y="185"/>
                    </a:lnTo>
                    <a:lnTo>
                      <a:pt x="4156" y="413"/>
                    </a:lnTo>
                    <a:lnTo>
                      <a:pt x="4089" y="699"/>
                    </a:lnTo>
                    <a:lnTo>
                      <a:pt x="4082" y="756"/>
                    </a:lnTo>
                    <a:lnTo>
                      <a:pt x="0" y="756"/>
                    </a:lnTo>
                    <a:lnTo>
                      <a:pt x="0" y="0"/>
                    </a:lnTo>
                    <a:lnTo>
                      <a:pt x="4365" y="0"/>
                    </a:lnTo>
                    <a:close/>
                  </a:path>
                </a:pathLst>
              </a:custGeom>
              <a:solidFill>
                <a:srgbClr val="940000"/>
              </a:solidFill>
              <a:ln w="9525">
                <a:noFill/>
                <a:round/>
                <a:headEnd/>
                <a:tailEnd/>
              </a:ln>
            </p:spPr>
            <p:txBody>
              <a:bodyPr/>
              <a:lstStyle/>
              <a:p>
                <a:pPr>
                  <a:defRPr/>
                </a:pPr>
                <a:endParaRPr lang="en-US" dirty="0"/>
              </a:p>
            </p:txBody>
          </p:sp>
          <p:sp>
            <p:nvSpPr>
              <p:cNvPr id="848" name="Freeform 1105"/>
              <p:cNvSpPr>
                <a:spLocks/>
              </p:cNvSpPr>
              <p:nvPr/>
            </p:nvSpPr>
            <p:spPr bwMode="auto">
              <a:xfrm>
                <a:off x="4" y="255"/>
                <a:ext cx="941" cy="84"/>
              </a:xfrm>
              <a:custGeom>
                <a:avLst/>
                <a:gdLst/>
                <a:ahLst/>
                <a:cxnLst>
                  <a:cxn ang="0">
                    <a:pos x="7525" y="0"/>
                  </a:cxn>
                  <a:cxn ang="0">
                    <a:pos x="7510" y="14"/>
                  </a:cxn>
                  <a:cxn ang="0">
                    <a:pos x="7339" y="162"/>
                  </a:cxn>
                  <a:cxn ang="0">
                    <a:pos x="7173" y="302"/>
                  </a:cxn>
                  <a:cxn ang="0">
                    <a:pos x="7012" y="426"/>
                  </a:cxn>
                  <a:cxn ang="0">
                    <a:pos x="6855" y="542"/>
                  </a:cxn>
                  <a:cxn ang="0">
                    <a:pos x="6703" y="641"/>
                  </a:cxn>
                  <a:cxn ang="0">
                    <a:pos x="6555" y="732"/>
                  </a:cxn>
                  <a:cxn ang="0">
                    <a:pos x="6509" y="755"/>
                  </a:cxn>
                  <a:cxn ang="0">
                    <a:pos x="5002" y="755"/>
                  </a:cxn>
                  <a:cxn ang="0">
                    <a:pos x="4985" y="724"/>
                  </a:cxn>
                  <a:cxn ang="0">
                    <a:pos x="4987" y="666"/>
                  </a:cxn>
                  <a:cxn ang="0">
                    <a:pos x="5008" y="613"/>
                  </a:cxn>
                  <a:cxn ang="0">
                    <a:pos x="5039" y="570"/>
                  </a:cxn>
                  <a:cxn ang="0">
                    <a:pos x="5064" y="536"/>
                  </a:cxn>
                  <a:cxn ang="0">
                    <a:pos x="5084" y="497"/>
                  </a:cxn>
                  <a:cxn ang="0">
                    <a:pos x="5101" y="446"/>
                  </a:cxn>
                  <a:cxn ang="0">
                    <a:pos x="5112" y="382"/>
                  </a:cxn>
                  <a:cxn ang="0">
                    <a:pos x="5116" y="317"/>
                  </a:cxn>
                  <a:cxn ang="0">
                    <a:pos x="5105" y="250"/>
                  </a:cxn>
                  <a:cxn ang="0">
                    <a:pos x="5077" y="196"/>
                  </a:cxn>
                  <a:cxn ang="0">
                    <a:pos x="5028" y="158"/>
                  </a:cxn>
                  <a:cxn ang="0">
                    <a:pos x="4955" y="140"/>
                  </a:cxn>
                  <a:cxn ang="0">
                    <a:pos x="4779" y="146"/>
                  </a:cxn>
                  <a:cxn ang="0">
                    <a:pos x="4622" y="183"/>
                  </a:cxn>
                  <a:cxn ang="0">
                    <a:pos x="4478" y="265"/>
                  </a:cxn>
                  <a:cxn ang="0">
                    <a:pos x="4353" y="390"/>
                  </a:cxn>
                  <a:cxn ang="0">
                    <a:pos x="4244" y="563"/>
                  </a:cxn>
                  <a:cxn ang="0">
                    <a:pos x="4170" y="755"/>
                  </a:cxn>
                  <a:cxn ang="0">
                    <a:pos x="0" y="755"/>
                  </a:cxn>
                  <a:cxn ang="0">
                    <a:pos x="0" y="0"/>
                  </a:cxn>
                  <a:cxn ang="0">
                    <a:pos x="7525" y="0"/>
                  </a:cxn>
                </a:cxnLst>
                <a:rect l="0" t="0" r="r" b="b"/>
                <a:pathLst>
                  <a:path w="7525" h="755">
                    <a:moveTo>
                      <a:pt x="7525" y="0"/>
                    </a:moveTo>
                    <a:lnTo>
                      <a:pt x="7510" y="14"/>
                    </a:lnTo>
                    <a:lnTo>
                      <a:pt x="7339" y="162"/>
                    </a:lnTo>
                    <a:lnTo>
                      <a:pt x="7173" y="302"/>
                    </a:lnTo>
                    <a:lnTo>
                      <a:pt x="7012" y="426"/>
                    </a:lnTo>
                    <a:lnTo>
                      <a:pt x="6855" y="542"/>
                    </a:lnTo>
                    <a:lnTo>
                      <a:pt x="6703" y="641"/>
                    </a:lnTo>
                    <a:lnTo>
                      <a:pt x="6555" y="732"/>
                    </a:lnTo>
                    <a:lnTo>
                      <a:pt x="6509" y="755"/>
                    </a:lnTo>
                    <a:lnTo>
                      <a:pt x="5002" y="755"/>
                    </a:lnTo>
                    <a:lnTo>
                      <a:pt x="4985" y="724"/>
                    </a:lnTo>
                    <a:lnTo>
                      <a:pt x="4987" y="666"/>
                    </a:lnTo>
                    <a:lnTo>
                      <a:pt x="5008" y="613"/>
                    </a:lnTo>
                    <a:lnTo>
                      <a:pt x="5039" y="570"/>
                    </a:lnTo>
                    <a:lnTo>
                      <a:pt x="5064" y="536"/>
                    </a:lnTo>
                    <a:lnTo>
                      <a:pt x="5084" y="497"/>
                    </a:lnTo>
                    <a:lnTo>
                      <a:pt x="5101" y="446"/>
                    </a:lnTo>
                    <a:lnTo>
                      <a:pt x="5112" y="382"/>
                    </a:lnTo>
                    <a:lnTo>
                      <a:pt x="5116" y="317"/>
                    </a:lnTo>
                    <a:lnTo>
                      <a:pt x="5105" y="250"/>
                    </a:lnTo>
                    <a:lnTo>
                      <a:pt x="5077" y="196"/>
                    </a:lnTo>
                    <a:lnTo>
                      <a:pt x="5028" y="158"/>
                    </a:lnTo>
                    <a:lnTo>
                      <a:pt x="4955" y="140"/>
                    </a:lnTo>
                    <a:lnTo>
                      <a:pt x="4779" y="146"/>
                    </a:lnTo>
                    <a:lnTo>
                      <a:pt x="4622" y="183"/>
                    </a:lnTo>
                    <a:lnTo>
                      <a:pt x="4478" y="265"/>
                    </a:lnTo>
                    <a:lnTo>
                      <a:pt x="4353" y="390"/>
                    </a:lnTo>
                    <a:lnTo>
                      <a:pt x="4244" y="563"/>
                    </a:lnTo>
                    <a:lnTo>
                      <a:pt x="4170" y="755"/>
                    </a:lnTo>
                    <a:lnTo>
                      <a:pt x="0" y="755"/>
                    </a:lnTo>
                    <a:lnTo>
                      <a:pt x="0" y="0"/>
                    </a:lnTo>
                    <a:lnTo>
                      <a:pt x="7525" y="0"/>
                    </a:lnTo>
                    <a:close/>
                  </a:path>
                </a:pathLst>
              </a:custGeom>
              <a:solidFill>
                <a:srgbClr val="A10000"/>
              </a:solidFill>
              <a:ln w="9525">
                <a:noFill/>
                <a:round/>
                <a:headEnd/>
                <a:tailEnd/>
              </a:ln>
            </p:spPr>
            <p:txBody>
              <a:bodyPr/>
              <a:lstStyle/>
              <a:p>
                <a:pPr>
                  <a:defRPr/>
                </a:pPr>
                <a:endParaRPr lang="en-US" dirty="0"/>
              </a:p>
            </p:txBody>
          </p:sp>
          <p:sp>
            <p:nvSpPr>
              <p:cNvPr id="849" name="Freeform 1106"/>
              <p:cNvSpPr>
                <a:spLocks/>
              </p:cNvSpPr>
              <p:nvPr/>
            </p:nvSpPr>
            <p:spPr bwMode="auto">
              <a:xfrm>
                <a:off x="4" y="213"/>
                <a:ext cx="992" cy="84"/>
              </a:xfrm>
              <a:custGeom>
                <a:avLst/>
                <a:gdLst/>
                <a:ahLst/>
                <a:cxnLst>
                  <a:cxn ang="0">
                    <a:pos x="7933" y="0"/>
                  </a:cxn>
                  <a:cxn ang="0">
                    <a:pos x="7869" y="61"/>
                  </a:cxn>
                  <a:cxn ang="0">
                    <a:pos x="7687" y="232"/>
                  </a:cxn>
                  <a:cxn ang="0">
                    <a:pos x="7510" y="393"/>
                  </a:cxn>
                  <a:cxn ang="0">
                    <a:pos x="7339" y="541"/>
                  </a:cxn>
                  <a:cxn ang="0">
                    <a:pos x="7173" y="681"/>
                  </a:cxn>
                  <a:cxn ang="0">
                    <a:pos x="7074" y="757"/>
                  </a:cxn>
                  <a:cxn ang="0">
                    <a:pos x="5113" y="757"/>
                  </a:cxn>
                  <a:cxn ang="0">
                    <a:pos x="5116" y="696"/>
                  </a:cxn>
                  <a:cxn ang="0">
                    <a:pos x="5105" y="629"/>
                  </a:cxn>
                  <a:cxn ang="0">
                    <a:pos x="5077" y="575"/>
                  </a:cxn>
                  <a:cxn ang="0">
                    <a:pos x="5028" y="537"/>
                  </a:cxn>
                  <a:cxn ang="0">
                    <a:pos x="4955" y="519"/>
                  </a:cxn>
                  <a:cxn ang="0">
                    <a:pos x="4779" y="525"/>
                  </a:cxn>
                  <a:cxn ang="0">
                    <a:pos x="4622" y="562"/>
                  </a:cxn>
                  <a:cxn ang="0">
                    <a:pos x="4478" y="644"/>
                  </a:cxn>
                  <a:cxn ang="0">
                    <a:pos x="4365" y="757"/>
                  </a:cxn>
                  <a:cxn ang="0">
                    <a:pos x="0" y="757"/>
                  </a:cxn>
                  <a:cxn ang="0">
                    <a:pos x="0" y="0"/>
                  </a:cxn>
                  <a:cxn ang="0">
                    <a:pos x="7933" y="0"/>
                  </a:cxn>
                </a:cxnLst>
                <a:rect l="0" t="0" r="r" b="b"/>
                <a:pathLst>
                  <a:path w="7933" h="757">
                    <a:moveTo>
                      <a:pt x="7933" y="0"/>
                    </a:moveTo>
                    <a:lnTo>
                      <a:pt x="7869" y="61"/>
                    </a:lnTo>
                    <a:lnTo>
                      <a:pt x="7687" y="232"/>
                    </a:lnTo>
                    <a:lnTo>
                      <a:pt x="7510" y="393"/>
                    </a:lnTo>
                    <a:lnTo>
                      <a:pt x="7339" y="541"/>
                    </a:lnTo>
                    <a:lnTo>
                      <a:pt x="7173" y="681"/>
                    </a:lnTo>
                    <a:lnTo>
                      <a:pt x="7074" y="757"/>
                    </a:lnTo>
                    <a:lnTo>
                      <a:pt x="5113" y="757"/>
                    </a:lnTo>
                    <a:lnTo>
                      <a:pt x="5116" y="696"/>
                    </a:lnTo>
                    <a:lnTo>
                      <a:pt x="5105" y="629"/>
                    </a:lnTo>
                    <a:lnTo>
                      <a:pt x="5077" y="575"/>
                    </a:lnTo>
                    <a:lnTo>
                      <a:pt x="5028" y="537"/>
                    </a:lnTo>
                    <a:lnTo>
                      <a:pt x="4955" y="519"/>
                    </a:lnTo>
                    <a:lnTo>
                      <a:pt x="4779" y="525"/>
                    </a:lnTo>
                    <a:lnTo>
                      <a:pt x="4622" y="562"/>
                    </a:lnTo>
                    <a:lnTo>
                      <a:pt x="4478" y="644"/>
                    </a:lnTo>
                    <a:lnTo>
                      <a:pt x="4365" y="757"/>
                    </a:lnTo>
                    <a:lnTo>
                      <a:pt x="0" y="757"/>
                    </a:lnTo>
                    <a:lnTo>
                      <a:pt x="0" y="0"/>
                    </a:lnTo>
                    <a:lnTo>
                      <a:pt x="7933" y="0"/>
                    </a:lnTo>
                    <a:close/>
                  </a:path>
                </a:pathLst>
              </a:custGeom>
              <a:solidFill>
                <a:srgbClr val="AD0000"/>
              </a:solidFill>
              <a:ln w="9525">
                <a:noFill/>
                <a:round/>
                <a:headEnd/>
                <a:tailEnd/>
              </a:ln>
            </p:spPr>
            <p:txBody>
              <a:bodyPr/>
              <a:lstStyle/>
              <a:p>
                <a:pPr>
                  <a:defRPr/>
                </a:pPr>
                <a:endParaRPr lang="en-US" dirty="0"/>
              </a:p>
            </p:txBody>
          </p:sp>
          <p:sp>
            <p:nvSpPr>
              <p:cNvPr id="850" name="Freeform 1107"/>
              <p:cNvSpPr>
                <a:spLocks/>
              </p:cNvSpPr>
              <p:nvPr/>
            </p:nvSpPr>
            <p:spPr bwMode="auto">
              <a:xfrm>
                <a:off x="4" y="171"/>
                <a:ext cx="1043" cy="85"/>
              </a:xfrm>
              <a:custGeom>
                <a:avLst/>
                <a:gdLst/>
                <a:ahLst/>
                <a:cxnLst>
                  <a:cxn ang="0">
                    <a:pos x="8346" y="0"/>
                  </a:cxn>
                  <a:cxn ang="0">
                    <a:pos x="8245" y="91"/>
                  </a:cxn>
                  <a:cxn ang="0">
                    <a:pos x="8056" y="262"/>
                  </a:cxn>
                  <a:cxn ang="0">
                    <a:pos x="7869" y="439"/>
                  </a:cxn>
                  <a:cxn ang="0">
                    <a:pos x="7687" y="610"/>
                  </a:cxn>
                  <a:cxn ang="0">
                    <a:pos x="7525" y="757"/>
                  </a:cxn>
                  <a:cxn ang="0">
                    <a:pos x="0" y="757"/>
                  </a:cxn>
                  <a:cxn ang="0">
                    <a:pos x="0" y="0"/>
                  </a:cxn>
                  <a:cxn ang="0">
                    <a:pos x="8346" y="0"/>
                  </a:cxn>
                </a:cxnLst>
                <a:rect l="0" t="0" r="r" b="b"/>
                <a:pathLst>
                  <a:path w="8346" h="757">
                    <a:moveTo>
                      <a:pt x="8346" y="0"/>
                    </a:moveTo>
                    <a:lnTo>
                      <a:pt x="8245" y="91"/>
                    </a:lnTo>
                    <a:lnTo>
                      <a:pt x="8056" y="262"/>
                    </a:lnTo>
                    <a:lnTo>
                      <a:pt x="7869" y="439"/>
                    </a:lnTo>
                    <a:lnTo>
                      <a:pt x="7687" y="610"/>
                    </a:lnTo>
                    <a:lnTo>
                      <a:pt x="7525" y="757"/>
                    </a:lnTo>
                    <a:lnTo>
                      <a:pt x="0" y="757"/>
                    </a:lnTo>
                    <a:lnTo>
                      <a:pt x="0" y="0"/>
                    </a:lnTo>
                    <a:lnTo>
                      <a:pt x="8346" y="0"/>
                    </a:lnTo>
                    <a:close/>
                  </a:path>
                </a:pathLst>
              </a:custGeom>
              <a:solidFill>
                <a:srgbClr val="BA0000"/>
              </a:solidFill>
              <a:ln w="9525">
                <a:noFill/>
                <a:round/>
                <a:headEnd/>
                <a:tailEnd/>
              </a:ln>
            </p:spPr>
            <p:txBody>
              <a:bodyPr/>
              <a:lstStyle/>
              <a:p>
                <a:pPr>
                  <a:defRPr/>
                </a:pPr>
                <a:endParaRPr lang="en-US" dirty="0"/>
              </a:p>
            </p:txBody>
          </p:sp>
          <p:sp>
            <p:nvSpPr>
              <p:cNvPr id="851" name="Freeform 1108"/>
              <p:cNvSpPr>
                <a:spLocks/>
              </p:cNvSpPr>
              <p:nvPr/>
            </p:nvSpPr>
            <p:spPr bwMode="auto">
              <a:xfrm>
                <a:off x="4" y="129"/>
                <a:ext cx="1099" cy="84"/>
              </a:xfrm>
              <a:custGeom>
                <a:avLst/>
                <a:gdLst/>
                <a:ahLst/>
                <a:cxnLst>
                  <a:cxn ang="0">
                    <a:pos x="8789" y="0"/>
                  </a:cxn>
                  <a:cxn ang="0">
                    <a:pos x="8625" y="139"/>
                  </a:cxn>
                  <a:cxn ang="0">
                    <a:pos x="8434" y="299"/>
                  </a:cxn>
                  <a:cxn ang="0">
                    <a:pos x="8245" y="469"/>
                  </a:cxn>
                  <a:cxn ang="0">
                    <a:pos x="8056" y="640"/>
                  </a:cxn>
                  <a:cxn ang="0">
                    <a:pos x="7933" y="756"/>
                  </a:cxn>
                  <a:cxn ang="0">
                    <a:pos x="0" y="756"/>
                  </a:cxn>
                  <a:cxn ang="0">
                    <a:pos x="0" y="0"/>
                  </a:cxn>
                  <a:cxn ang="0">
                    <a:pos x="8789" y="0"/>
                  </a:cxn>
                </a:cxnLst>
                <a:rect l="0" t="0" r="r" b="b"/>
                <a:pathLst>
                  <a:path w="8789" h="756">
                    <a:moveTo>
                      <a:pt x="8789" y="0"/>
                    </a:moveTo>
                    <a:lnTo>
                      <a:pt x="8625" y="139"/>
                    </a:lnTo>
                    <a:lnTo>
                      <a:pt x="8434" y="299"/>
                    </a:lnTo>
                    <a:lnTo>
                      <a:pt x="8245" y="469"/>
                    </a:lnTo>
                    <a:lnTo>
                      <a:pt x="8056" y="640"/>
                    </a:lnTo>
                    <a:lnTo>
                      <a:pt x="7933" y="756"/>
                    </a:lnTo>
                    <a:lnTo>
                      <a:pt x="0" y="756"/>
                    </a:lnTo>
                    <a:lnTo>
                      <a:pt x="0" y="0"/>
                    </a:lnTo>
                    <a:lnTo>
                      <a:pt x="8789" y="0"/>
                    </a:lnTo>
                    <a:close/>
                  </a:path>
                </a:pathLst>
              </a:custGeom>
              <a:solidFill>
                <a:srgbClr val="C90000"/>
              </a:solidFill>
              <a:ln w="9525">
                <a:noFill/>
                <a:round/>
                <a:headEnd/>
                <a:tailEnd/>
              </a:ln>
            </p:spPr>
            <p:txBody>
              <a:bodyPr/>
              <a:lstStyle/>
              <a:p>
                <a:pPr>
                  <a:defRPr/>
                </a:pPr>
                <a:endParaRPr lang="en-US" dirty="0"/>
              </a:p>
            </p:txBody>
          </p:sp>
          <p:sp>
            <p:nvSpPr>
              <p:cNvPr id="852" name="Freeform 1109"/>
              <p:cNvSpPr>
                <a:spLocks/>
              </p:cNvSpPr>
              <p:nvPr/>
            </p:nvSpPr>
            <p:spPr bwMode="auto">
              <a:xfrm>
                <a:off x="4" y="87"/>
                <a:ext cx="1161" cy="84"/>
              </a:xfrm>
              <a:custGeom>
                <a:avLst/>
                <a:gdLst/>
                <a:ahLst/>
                <a:cxnLst>
                  <a:cxn ang="0">
                    <a:pos x="9288" y="0"/>
                  </a:cxn>
                  <a:cxn ang="0">
                    <a:pos x="9194" y="67"/>
                  </a:cxn>
                  <a:cxn ang="0">
                    <a:pos x="9005" y="211"/>
                  </a:cxn>
                  <a:cxn ang="0">
                    <a:pos x="8814" y="359"/>
                  </a:cxn>
                  <a:cxn ang="0">
                    <a:pos x="8625" y="518"/>
                  </a:cxn>
                  <a:cxn ang="0">
                    <a:pos x="8434" y="678"/>
                  </a:cxn>
                  <a:cxn ang="0">
                    <a:pos x="8346" y="757"/>
                  </a:cxn>
                  <a:cxn ang="0">
                    <a:pos x="0" y="757"/>
                  </a:cxn>
                  <a:cxn ang="0">
                    <a:pos x="0" y="0"/>
                  </a:cxn>
                  <a:cxn ang="0">
                    <a:pos x="9288" y="0"/>
                  </a:cxn>
                </a:cxnLst>
                <a:rect l="0" t="0" r="r" b="b"/>
                <a:pathLst>
                  <a:path w="9288" h="757">
                    <a:moveTo>
                      <a:pt x="9288" y="0"/>
                    </a:moveTo>
                    <a:lnTo>
                      <a:pt x="9194" y="67"/>
                    </a:lnTo>
                    <a:lnTo>
                      <a:pt x="9005" y="211"/>
                    </a:lnTo>
                    <a:lnTo>
                      <a:pt x="8814" y="359"/>
                    </a:lnTo>
                    <a:lnTo>
                      <a:pt x="8625" y="518"/>
                    </a:lnTo>
                    <a:lnTo>
                      <a:pt x="8434" y="678"/>
                    </a:lnTo>
                    <a:lnTo>
                      <a:pt x="8346" y="757"/>
                    </a:lnTo>
                    <a:lnTo>
                      <a:pt x="0" y="757"/>
                    </a:lnTo>
                    <a:lnTo>
                      <a:pt x="0" y="0"/>
                    </a:lnTo>
                    <a:lnTo>
                      <a:pt x="9288" y="0"/>
                    </a:lnTo>
                    <a:close/>
                  </a:path>
                </a:pathLst>
              </a:custGeom>
              <a:solidFill>
                <a:srgbClr val="D60000"/>
              </a:solidFill>
              <a:ln w="9525">
                <a:noFill/>
                <a:round/>
                <a:headEnd/>
                <a:tailEnd/>
              </a:ln>
            </p:spPr>
            <p:txBody>
              <a:bodyPr/>
              <a:lstStyle/>
              <a:p>
                <a:pPr>
                  <a:defRPr/>
                </a:pPr>
                <a:endParaRPr lang="en-US" dirty="0"/>
              </a:p>
            </p:txBody>
          </p:sp>
          <p:sp>
            <p:nvSpPr>
              <p:cNvPr id="853" name="Freeform 1110"/>
              <p:cNvSpPr>
                <a:spLocks/>
              </p:cNvSpPr>
              <p:nvPr/>
            </p:nvSpPr>
            <p:spPr bwMode="auto">
              <a:xfrm>
                <a:off x="4" y="45"/>
                <a:ext cx="1233" cy="85"/>
              </a:xfrm>
              <a:custGeom>
                <a:avLst/>
                <a:gdLst/>
                <a:ahLst/>
                <a:cxnLst>
                  <a:cxn ang="0">
                    <a:pos x="9864" y="0"/>
                  </a:cxn>
                  <a:cxn ang="0">
                    <a:pos x="9748" y="71"/>
                  </a:cxn>
                  <a:cxn ang="0">
                    <a:pos x="9568" y="186"/>
                  </a:cxn>
                  <a:cxn ang="0">
                    <a:pos x="9383" y="311"/>
                  </a:cxn>
                  <a:cxn ang="0">
                    <a:pos x="9194" y="445"/>
                  </a:cxn>
                  <a:cxn ang="0">
                    <a:pos x="9005" y="589"/>
                  </a:cxn>
                  <a:cxn ang="0">
                    <a:pos x="8814" y="737"/>
                  </a:cxn>
                  <a:cxn ang="0">
                    <a:pos x="8789" y="757"/>
                  </a:cxn>
                  <a:cxn ang="0">
                    <a:pos x="0" y="757"/>
                  </a:cxn>
                  <a:cxn ang="0">
                    <a:pos x="0" y="0"/>
                  </a:cxn>
                  <a:cxn ang="0">
                    <a:pos x="9864" y="0"/>
                  </a:cxn>
                </a:cxnLst>
                <a:rect l="0" t="0" r="r" b="b"/>
                <a:pathLst>
                  <a:path w="9864" h="757">
                    <a:moveTo>
                      <a:pt x="9864" y="0"/>
                    </a:moveTo>
                    <a:lnTo>
                      <a:pt x="9748" y="71"/>
                    </a:lnTo>
                    <a:lnTo>
                      <a:pt x="9568" y="186"/>
                    </a:lnTo>
                    <a:lnTo>
                      <a:pt x="9383" y="311"/>
                    </a:lnTo>
                    <a:lnTo>
                      <a:pt x="9194" y="445"/>
                    </a:lnTo>
                    <a:lnTo>
                      <a:pt x="9005" y="589"/>
                    </a:lnTo>
                    <a:lnTo>
                      <a:pt x="8814" y="737"/>
                    </a:lnTo>
                    <a:lnTo>
                      <a:pt x="8789" y="757"/>
                    </a:lnTo>
                    <a:lnTo>
                      <a:pt x="0" y="757"/>
                    </a:lnTo>
                    <a:lnTo>
                      <a:pt x="0" y="0"/>
                    </a:lnTo>
                    <a:lnTo>
                      <a:pt x="9864" y="0"/>
                    </a:lnTo>
                    <a:close/>
                  </a:path>
                </a:pathLst>
              </a:custGeom>
              <a:solidFill>
                <a:srgbClr val="E30000"/>
              </a:solidFill>
              <a:ln w="9525">
                <a:noFill/>
                <a:round/>
                <a:headEnd/>
                <a:tailEnd/>
              </a:ln>
            </p:spPr>
            <p:txBody>
              <a:bodyPr/>
              <a:lstStyle/>
              <a:p>
                <a:pPr>
                  <a:defRPr/>
                </a:pPr>
                <a:endParaRPr lang="en-US" dirty="0"/>
              </a:p>
            </p:txBody>
          </p:sp>
          <p:sp>
            <p:nvSpPr>
              <p:cNvPr id="854" name="Freeform 1111"/>
              <p:cNvSpPr>
                <a:spLocks/>
              </p:cNvSpPr>
              <p:nvPr/>
            </p:nvSpPr>
            <p:spPr bwMode="auto">
              <a:xfrm>
                <a:off x="4" y="4"/>
                <a:ext cx="1342" cy="83"/>
              </a:xfrm>
              <a:custGeom>
                <a:avLst/>
                <a:gdLst/>
                <a:ahLst/>
                <a:cxnLst>
                  <a:cxn ang="0">
                    <a:pos x="0" y="0"/>
                  </a:cxn>
                  <a:cxn ang="0">
                    <a:pos x="10736" y="0"/>
                  </a:cxn>
                  <a:cxn ang="0">
                    <a:pos x="10586" y="38"/>
                  </a:cxn>
                  <a:cxn ang="0">
                    <a:pos x="10429" y="92"/>
                  </a:cxn>
                  <a:cxn ang="0">
                    <a:pos x="10266" y="161"/>
                  </a:cxn>
                  <a:cxn ang="0">
                    <a:pos x="10098" y="245"/>
                  </a:cxn>
                  <a:cxn ang="0">
                    <a:pos x="9924" y="335"/>
                  </a:cxn>
                  <a:cxn ang="0">
                    <a:pos x="9748" y="441"/>
                  </a:cxn>
                  <a:cxn ang="0">
                    <a:pos x="9568" y="556"/>
                  </a:cxn>
                  <a:cxn ang="0">
                    <a:pos x="9383" y="681"/>
                  </a:cxn>
                  <a:cxn ang="0">
                    <a:pos x="9288" y="748"/>
                  </a:cxn>
                  <a:cxn ang="0">
                    <a:pos x="0" y="748"/>
                  </a:cxn>
                  <a:cxn ang="0">
                    <a:pos x="0" y="0"/>
                  </a:cxn>
                </a:cxnLst>
                <a:rect l="0" t="0" r="r" b="b"/>
                <a:pathLst>
                  <a:path w="10736" h="748">
                    <a:moveTo>
                      <a:pt x="0" y="0"/>
                    </a:moveTo>
                    <a:lnTo>
                      <a:pt x="10736" y="0"/>
                    </a:lnTo>
                    <a:lnTo>
                      <a:pt x="10586" y="38"/>
                    </a:lnTo>
                    <a:lnTo>
                      <a:pt x="10429" y="92"/>
                    </a:lnTo>
                    <a:lnTo>
                      <a:pt x="10266" y="161"/>
                    </a:lnTo>
                    <a:lnTo>
                      <a:pt x="10098" y="245"/>
                    </a:lnTo>
                    <a:lnTo>
                      <a:pt x="9924" y="335"/>
                    </a:lnTo>
                    <a:lnTo>
                      <a:pt x="9748" y="441"/>
                    </a:lnTo>
                    <a:lnTo>
                      <a:pt x="9568" y="556"/>
                    </a:lnTo>
                    <a:lnTo>
                      <a:pt x="9383" y="681"/>
                    </a:lnTo>
                    <a:lnTo>
                      <a:pt x="9288" y="748"/>
                    </a:lnTo>
                    <a:lnTo>
                      <a:pt x="0" y="748"/>
                    </a:lnTo>
                    <a:lnTo>
                      <a:pt x="0" y="0"/>
                    </a:lnTo>
                    <a:close/>
                  </a:path>
                </a:pathLst>
              </a:custGeom>
              <a:solidFill>
                <a:srgbClr val="F20000"/>
              </a:solidFill>
              <a:ln w="9525">
                <a:noFill/>
                <a:round/>
                <a:headEnd/>
                <a:tailEnd/>
              </a:ln>
            </p:spPr>
            <p:txBody>
              <a:bodyPr/>
              <a:lstStyle/>
              <a:p>
                <a:pPr>
                  <a:defRPr/>
                </a:pPr>
                <a:endParaRPr lang="en-US" dirty="0"/>
              </a:p>
            </p:txBody>
          </p:sp>
          <p:sp>
            <p:nvSpPr>
              <p:cNvPr id="855" name="Freeform 1112"/>
              <p:cNvSpPr>
                <a:spLocks/>
              </p:cNvSpPr>
              <p:nvPr/>
            </p:nvSpPr>
            <p:spPr bwMode="auto">
              <a:xfrm>
                <a:off x="4" y="4"/>
                <a:ext cx="1342" cy="41"/>
              </a:xfrm>
              <a:custGeom>
                <a:avLst/>
                <a:gdLst/>
                <a:ahLst/>
                <a:cxnLst>
                  <a:cxn ang="0">
                    <a:pos x="0" y="0"/>
                  </a:cxn>
                  <a:cxn ang="0">
                    <a:pos x="10736" y="0"/>
                  </a:cxn>
                  <a:cxn ang="0">
                    <a:pos x="10586" y="38"/>
                  </a:cxn>
                  <a:cxn ang="0">
                    <a:pos x="10429" y="92"/>
                  </a:cxn>
                  <a:cxn ang="0">
                    <a:pos x="10266" y="161"/>
                  </a:cxn>
                  <a:cxn ang="0">
                    <a:pos x="10098" y="245"/>
                  </a:cxn>
                  <a:cxn ang="0">
                    <a:pos x="9924" y="335"/>
                  </a:cxn>
                  <a:cxn ang="0">
                    <a:pos x="9864" y="370"/>
                  </a:cxn>
                  <a:cxn ang="0">
                    <a:pos x="0" y="370"/>
                  </a:cxn>
                  <a:cxn ang="0">
                    <a:pos x="0" y="0"/>
                  </a:cxn>
                </a:cxnLst>
                <a:rect l="0" t="0" r="r" b="b"/>
                <a:pathLst>
                  <a:path w="10736" h="370">
                    <a:moveTo>
                      <a:pt x="0" y="0"/>
                    </a:moveTo>
                    <a:lnTo>
                      <a:pt x="10736" y="0"/>
                    </a:lnTo>
                    <a:lnTo>
                      <a:pt x="10586" y="38"/>
                    </a:lnTo>
                    <a:lnTo>
                      <a:pt x="10429" y="92"/>
                    </a:lnTo>
                    <a:lnTo>
                      <a:pt x="10266" y="161"/>
                    </a:lnTo>
                    <a:lnTo>
                      <a:pt x="10098" y="245"/>
                    </a:lnTo>
                    <a:lnTo>
                      <a:pt x="9924" y="335"/>
                    </a:lnTo>
                    <a:lnTo>
                      <a:pt x="9864" y="370"/>
                    </a:lnTo>
                    <a:lnTo>
                      <a:pt x="0" y="370"/>
                    </a:lnTo>
                    <a:lnTo>
                      <a:pt x="0" y="0"/>
                    </a:lnTo>
                    <a:close/>
                  </a:path>
                </a:pathLst>
              </a:custGeom>
              <a:solidFill>
                <a:srgbClr val="FF0000"/>
              </a:solidFill>
              <a:ln w="9525">
                <a:noFill/>
                <a:round/>
                <a:headEnd/>
                <a:tailEnd/>
              </a:ln>
            </p:spPr>
            <p:txBody>
              <a:bodyPr/>
              <a:lstStyle/>
              <a:p>
                <a:pPr>
                  <a:defRPr/>
                </a:pPr>
                <a:endParaRPr lang="en-US" dirty="0"/>
              </a:p>
            </p:txBody>
          </p:sp>
          <p:sp>
            <p:nvSpPr>
              <p:cNvPr id="856" name="Freeform 1113"/>
              <p:cNvSpPr>
                <a:spLocks/>
              </p:cNvSpPr>
              <p:nvPr/>
            </p:nvSpPr>
            <p:spPr bwMode="auto">
              <a:xfrm>
                <a:off x="4" y="348"/>
                <a:ext cx="17" cy="53"/>
              </a:xfrm>
              <a:custGeom>
                <a:avLst/>
                <a:gdLst/>
                <a:ahLst/>
                <a:cxnLst>
                  <a:cxn ang="0">
                    <a:pos x="133" y="129"/>
                  </a:cxn>
                  <a:cxn ang="0">
                    <a:pos x="103" y="193"/>
                  </a:cxn>
                  <a:cxn ang="0">
                    <a:pos x="48" y="333"/>
                  </a:cxn>
                  <a:cxn ang="0">
                    <a:pos x="0" y="471"/>
                  </a:cxn>
                  <a:cxn ang="0">
                    <a:pos x="0" y="0"/>
                  </a:cxn>
                  <a:cxn ang="0">
                    <a:pos x="133" y="129"/>
                  </a:cxn>
                </a:cxnLst>
                <a:rect l="0" t="0" r="r" b="b"/>
                <a:pathLst>
                  <a:path w="133" h="471">
                    <a:moveTo>
                      <a:pt x="133" y="129"/>
                    </a:moveTo>
                    <a:lnTo>
                      <a:pt x="103" y="193"/>
                    </a:lnTo>
                    <a:lnTo>
                      <a:pt x="48" y="333"/>
                    </a:lnTo>
                    <a:lnTo>
                      <a:pt x="0" y="471"/>
                    </a:lnTo>
                    <a:lnTo>
                      <a:pt x="0" y="0"/>
                    </a:lnTo>
                    <a:lnTo>
                      <a:pt x="133" y="129"/>
                    </a:lnTo>
                    <a:close/>
                  </a:path>
                </a:pathLst>
              </a:custGeom>
              <a:solidFill>
                <a:srgbClr val="000000"/>
              </a:solidFill>
              <a:ln w="9525">
                <a:noFill/>
                <a:round/>
                <a:headEnd/>
                <a:tailEnd/>
              </a:ln>
            </p:spPr>
            <p:txBody>
              <a:bodyPr/>
              <a:lstStyle/>
              <a:p>
                <a:pPr>
                  <a:defRPr/>
                </a:pPr>
                <a:endParaRPr lang="en-US" dirty="0"/>
              </a:p>
            </p:txBody>
          </p:sp>
          <p:sp>
            <p:nvSpPr>
              <p:cNvPr id="857" name="Freeform 1114"/>
              <p:cNvSpPr>
                <a:spLocks/>
              </p:cNvSpPr>
              <p:nvPr/>
            </p:nvSpPr>
            <p:spPr bwMode="auto">
              <a:xfrm>
                <a:off x="4" y="321"/>
                <a:ext cx="27" cy="61"/>
              </a:xfrm>
              <a:custGeom>
                <a:avLst/>
                <a:gdLst/>
                <a:ahLst/>
                <a:cxnLst>
                  <a:cxn ang="0">
                    <a:pos x="215" y="208"/>
                  </a:cxn>
                  <a:cxn ang="0">
                    <a:pos x="168" y="299"/>
                  </a:cxn>
                  <a:cxn ang="0">
                    <a:pos x="103" y="437"/>
                  </a:cxn>
                  <a:cxn ang="0">
                    <a:pos x="60" y="547"/>
                  </a:cxn>
                  <a:cxn ang="0">
                    <a:pos x="0" y="488"/>
                  </a:cxn>
                  <a:cxn ang="0">
                    <a:pos x="0" y="0"/>
                  </a:cxn>
                  <a:cxn ang="0">
                    <a:pos x="215" y="208"/>
                  </a:cxn>
                </a:cxnLst>
                <a:rect l="0" t="0" r="r" b="b"/>
                <a:pathLst>
                  <a:path w="215" h="547">
                    <a:moveTo>
                      <a:pt x="215" y="208"/>
                    </a:moveTo>
                    <a:lnTo>
                      <a:pt x="168" y="299"/>
                    </a:lnTo>
                    <a:lnTo>
                      <a:pt x="103" y="437"/>
                    </a:lnTo>
                    <a:lnTo>
                      <a:pt x="60" y="547"/>
                    </a:lnTo>
                    <a:lnTo>
                      <a:pt x="0" y="488"/>
                    </a:lnTo>
                    <a:lnTo>
                      <a:pt x="0" y="0"/>
                    </a:lnTo>
                    <a:lnTo>
                      <a:pt x="215" y="208"/>
                    </a:lnTo>
                    <a:close/>
                  </a:path>
                </a:pathLst>
              </a:custGeom>
              <a:solidFill>
                <a:srgbClr val="000019"/>
              </a:solidFill>
              <a:ln w="9525">
                <a:noFill/>
                <a:round/>
                <a:headEnd/>
                <a:tailEnd/>
              </a:ln>
            </p:spPr>
            <p:txBody>
              <a:bodyPr/>
              <a:lstStyle/>
              <a:p>
                <a:pPr>
                  <a:defRPr/>
                </a:pPr>
                <a:endParaRPr lang="en-US" dirty="0"/>
              </a:p>
            </p:txBody>
          </p:sp>
          <p:sp>
            <p:nvSpPr>
              <p:cNvPr id="858" name="Freeform 1115"/>
              <p:cNvSpPr>
                <a:spLocks/>
              </p:cNvSpPr>
              <p:nvPr/>
            </p:nvSpPr>
            <p:spPr bwMode="auto">
              <a:xfrm>
                <a:off x="4" y="294"/>
                <a:ext cx="38" cy="69"/>
              </a:xfrm>
              <a:custGeom>
                <a:avLst/>
                <a:gdLst/>
                <a:ahLst/>
                <a:cxnLst>
                  <a:cxn ang="0">
                    <a:pos x="302" y="294"/>
                  </a:cxn>
                  <a:cxn ang="0">
                    <a:pos x="239" y="409"/>
                  </a:cxn>
                  <a:cxn ang="0">
                    <a:pos x="168" y="544"/>
                  </a:cxn>
                  <a:cxn ang="0">
                    <a:pos x="133" y="618"/>
                  </a:cxn>
                  <a:cxn ang="0">
                    <a:pos x="0" y="489"/>
                  </a:cxn>
                  <a:cxn ang="0">
                    <a:pos x="0" y="0"/>
                  </a:cxn>
                  <a:cxn ang="0">
                    <a:pos x="302" y="294"/>
                  </a:cxn>
                </a:cxnLst>
                <a:rect l="0" t="0" r="r" b="b"/>
                <a:pathLst>
                  <a:path w="302" h="618">
                    <a:moveTo>
                      <a:pt x="302" y="294"/>
                    </a:moveTo>
                    <a:lnTo>
                      <a:pt x="239" y="409"/>
                    </a:lnTo>
                    <a:lnTo>
                      <a:pt x="168" y="544"/>
                    </a:lnTo>
                    <a:lnTo>
                      <a:pt x="133" y="618"/>
                    </a:lnTo>
                    <a:lnTo>
                      <a:pt x="0" y="489"/>
                    </a:lnTo>
                    <a:lnTo>
                      <a:pt x="0" y="0"/>
                    </a:lnTo>
                    <a:lnTo>
                      <a:pt x="302" y="294"/>
                    </a:lnTo>
                    <a:close/>
                  </a:path>
                </a:pathLst>
              </a:custGeom>
              <a:solidFill>
                <a:srgbClr val="000033"/>
              </a:solidFill>
              <a:ln w="9525">
                <a:noFill/>
                <a:round/>
                <a:headEnd/>
                <a:tailEnd/>
              </a:ln>
            </p:spPr>
            <p:txBody>
              <a:bodyPr/>
              <a:lstStyle/>
              <a:p>
                <a:pPr>
                  <a:defRPr/>
                </a:pPr>
                <a:endParaRPr lang="en-US" dirty="0"/>
              </a:p>
            </p:txBody>
          </p:sp>
          <p:sp>
            <p:nvSpPr>
              <p:cNvPr id="859" name="Freeform 1116"/>
              <p:cNvSpPr>
                <a:spLocks/>
              </p:cNvSpPr>
              <p:nvPr/>
            </p:nvSpPr>
            <p:spPr bwMode="auto">
              <a:xfrm>
                <a:off x="4" y="267"/>
                <a:ext cx="50" cy="77"/>
              </a:xfrm>
              <a:custGeom>
                <a:avLst/>
                <a:gdLst/>
                <a:ahLst/>
                <a:cxnLst>
                  <a:cxn ang="0">
                    <a:pos x="395" y="384"/>
                  </a:cxn>
                  <a:cxn ang="0">
                    <a:pos x="314" y="515"/>
                  </a:cxn>
                  <a:cxn ang="0">
                    <a:pos x="239" y="653"/>
                  </a:cxn>
                  <a:cxn ang="0">
                    <a:pos x="215" y="697"/>
                  </a:cxn>
                  <a:cxn ang="0">
                    <a:pos x="0" y="489"/>
                  </a:cxn>
                  <a:cxn ang="0">
                    <a:pos x="0" y="0"/>
                  </a:cxn>
                  <a:cxn ang="0">
                    <a:pos x="395" y="384"/>
                  </a:cxn>
                </a:cxnLst>
                <a:rect l="0" t="0" r="r" b="b"/>
                <a:pathLst>
                  <a:path w="395" h="697">
                    <a:moveTo>
                      <a:pt x="395" y="384"/>
                    </a:moveTo>
                    <a:lnTo>
                      <a:pt x="314" y="515"/>
                    </a:lnTo>
                    <a:lnTo>
                      <a:pt x="239" y="653"/>
                    </a:lnTo>
                    <a:lnTo>
                      <a:pt x="215" y="697"/>
                    </a:lnTo>
                    <a:lnTo>
                      <a:pt x="0" y="489"/>
                    </a:lnTo>
                    <a:lnTo>
                      <a:pt x="0" y="0"/>
                    </a:lnTo>
                    <a:lnTo>
                      <a:pt x="395" y="384"/>
                    </a:lnTo>
                    <a:close/>
                  </a:path>
                </a:pathLst>
              </a:custGeom>
              <a:solidFill>
                <a:srgbClr val="00004C"/>
              </a:solidFill>
              <a:ln w="9525">
                <a:noFill/>
                <a:round/>
                <a:headEnd/>
                <a:tailEnd/>
              </a:ln>
            </p:spPr>
            <p:txBody>
              <a:bodyPr/>
              <a:lstStyle/>
              <a:p>
                <a:pPr>
                  <a:defRPr/>
                </a:pPr>
                <a:endParaRPr lang="en-US" dirty="0"/>
              </a:p>
            </p:txBody>
          </p:sp>
          <p:sp>
            <p:nvSpPr>
              <p:cNvPr id="860" name="Freeform 1117"/>
              <p:cNvSpPr>
                <a:spLocks/>
              </p:cNvSpPr>
              <p:nvPr/>
            </p:nvSpPr>
            <p:spPr bwMode="auto">
              <a:xfrm>
                <a:off x="4" y="240"/>
                <a:ext cx="62" cy="87"/>
              </a:xfrm>
              <a:custGeom>
                <a:avLst/>
                <a:gdLst/>
                <a:ahLst/>
                <a:cxnLst>
                  <a:cxn ang="0">
                    <a:pos x="493" y="479"/>
                  </a:cxn>
                  <a:cxn ang="0">
                    <a:pos x="481" y="496"/>
                  </a:cxn>
                  <a:cxn ang="0">
                    <a:pos x="395" y="627"/>
                  </a:cxn>
                  <a:cxn ang="0">
                    <a:pos x="314" y="759"/>
                  </a:cxn>
                  <a:cxn ang="0">
                    <a:pos x="302" y="782"/>
                  </a:cxn>
                  <a:cxn ang="0">
                    <a:pos x="0" y="488"/>
                  </a:cxn>
                  <a:cxn ang="0">
                    <a:pos x="0" y="0"/>
                  </a:cxn>
                  <a:cxn ang="0">
                    <a:pos x="493" y="479"/>
                  </a:cxn>
                </a:cxnLst>
                <a:rect l="0" t="0" r="r" b="b"/>
                <a:pathLst>
                  <a:path w="493" h="782">
                    <a:moveTo>
                      <a:pt x="493" y="479"/>
                    </a:moveTo>
                    <a:lnTo>
                      <a:pt x="481" y="496"/>
                    </a:lnTo>
                    <a:lnTo>
                      <a:pt x="395" y="627"/>
                    </a:lnTo>
                    <a:lnTo>
                      <a:pt x="314" y="759"/>
                    </a:lnTo>
                    <a:lnTo>
                      <a:pt x="302" y="782"/>
                    </a:lnTo>
                    <a:lnTo>
                      <a:pt x="0" y="488"/>
                    </a:lnTo>
                    <a:lnTo>
                      <a:pt x="0" y="0"/>
                    </a:lnTo>
                    <a:lnTo>
                      <a:pt x="493" y="479"/>
                    </a:lnTo>
                    <a:close/>
                  </a:path>
                </a:pathLst>
              </a:custGeom>
              <a:solidFill>
                <a:srgbClr val="000066"/>
              </a:solidFill>
              <a:ln w="9525">
                <a:noFill/>
                <a:round/>
                <a:headEnd/>
                <a:tailEnd/>
              </a:ln>
            </p:spPr>
            <p:txBody>
              <a:bodyPr/>
              <a:lstStyle/>
              <a:p>
                <a:pPr>
                  <a:defRPr/>
                </a:pPr>
                <a:endParaRPr lang="en-US" dirty="0"/>
              </a:p>
            </p:txBody>
          </p:sp>
          <p:sp>
            <p:nvSpPr>
              <p:cNvPr id="861" name="Freeform 1118"/>
              <p:cNvSpPr>
                <a:spLocks/>
              </p:cNvSpPr>
              <p:nvPr/>
            </p:nvSpPr>
            <p:spPr bwMode="auto">
              <a:xfrm>
                <a:off x="4" y="213"/>
                <a:ext cx="75" cy="96"/>
              </a:xfrm>
              <a:custGeom>
                <a:avLst/>
                <a:gdLst/>
                <a:ahLst/>
                <a:cxnLst>
                  <a:cxn ang="0">
                    <a:pos x="595" y="578"/>
                  </a:cxn>
                  <a:cxn ang="0">
                    <a:pos x="569" y="612"/>
                  </a:cxn>
                  <a:cxn ang="0">
                    <a:pos x="481" y="740"/>
                  </a:cxn>
                  <a:cxn ang="0">
                    <a:pos x="395" y="871"/>
                  </a:cxn>
                  <a:cxn ang="0">
                    <a:pos x="395" y="872"/>
                  </a:cxn>
                  <a:cxn ang="0">
                    <a:pos x="0" y="488"/>
                  </a:cxn>
                  <a:cxn ang="0">
                    <a:pos x="0" y="0"/>
                  </a:cxn>
                  <a:cxn ang="0">
                    <a:pos x="595" y="578"/>
                  </a:cxn>
                </a:cxnLst>
                <a:rect l="0" t="0" r="r" b="b"/>
                <a:pathLst>
                  <a:path w="595" h="872">
                    <a:moveTo>
                      <a:pt x="595" y="578"/>
                    </a:moveTo>
                    <a:lnTo>
                      <a:pt x="569" y="612"/>
                    </a:lnTo>
                    <a:lnTo>
                      <a:pt x="481" y="740"/>
                    </a:lnTo>
                    <a:lnTo>
                      <a:pt x="395" y="871"/>
                    </a:lnTo>
                    <a:lnTo>
                      <a:pt x="395" y="872"/>
                    </a:lnTo>
                    <a:lnTo>
                      <a:pt x="0" y="488"/>
                    </a:lnTo>
                    <a:lnTo>
                      <a:pt x="0" y="0"/>
                    </a:lnTo>
                    <a:lnTo>
                      <a:pt x="595" y="578"/>
                    </a:lnTo>
                    <a:close/>
                  </a:path>
                </a:pathLst>
              </a:custGeom>
              <a:solidFill>
                <a:srgbClr val="00007F"/>
              </a:solidFill>
              <a:ln w="9525">
                <a:noFill/>
                <a:round/>
                <a:headEnd/>
                <a:tailEnd/>
              </a:ln>
            </p:spPr>
            <p:txBody>
              <a:bodyPr/>
              <a:lstStyle/>
              <a:p>
                <a:pPr>
                  <a:defRPr/>
                </a:pPr>
                <a:endParaRPr lang="en-US" dirty="0"/>
              </a:p>
            </p:txBody>
          </p:sp>
          <p:sp>
            <p:nvSpPr>
              <p:cNvPr id="862" name="Freeform 1119"/>
              <p:cNvSpPr>
                <a:spLocks/>
              </p:cNvSpPr>
              <p:nvPr/>
            </p:nvSpPr>
            <p:spPr bwMode="auto">
              <a:xfrm>
                <a:off x="4" y="185"/>
                <a:ext cx="88" cy="108"/>
              </a:xfrm>
              <a:custGeom>
                <a:avLst/>
                <a:gdLst/>
                <a:ahLst/>
                <a:cxnLst>
                  <a:cxn ang="0">
                    <a:pos x="703" y="683"/>
                  </a:cxn>
                  <a:cxn ang="0">
                    <a:pos x="660" y="736"/>
                  </a:cxn>
                  <a:cxn ang="0">
                    <a:pos x="569" y="857"/>
                  </a:cxn>
                  <a:cxn ang="0">
                    <a:pos x="493" y="968"/>
                  </a:cxn>
                  <a:cxn ang="0">
                    <a:pos x="0" y="489"/>
                  </a:cxn>
                  <a:cxn ang="0">
                    <a:pos x="0" y="0"/>
                  </a:cxn>
                  <a:cxn ang="0">
                    <a:pos x="703" y="683"/>
                  </a:cxn>
                </a:cxnLst>
                <a:rect l="0" t="0" r="r" b="b"/>
                <a:pathLst>
                  <a:path w="703" h="968">
                    <a:moveTo>
                      <a:pt x="703" y="683"/>
                    </a:moveTo>
                    <a:lnTo>
                      <a:pt x="660" y="736"/>
                    </a:lnTo>
                    <a:lnTo>
                      <a:pt x="569" y="857"/>
                    </a:lnTo>
                    <a:lnTo>
                      <a:pt x="493" y="968"/>
                    </a:lnTo>
                    <a:lnTo>
                      <a:pt x="0" y="489"/>
                    </a:lnTo>
                    <a:lnTo>
                      <a:pt x="0" y="0"/>
                    </a:lnTo>
                    <a:lnTo>
                      <a:pt x="703" y="683"/>
                    </a:lnTo>
                    <a:close/>
                  </a:path>
                </a:pathLst>
              </a:custGeom>
              <a:solidFill>
                <a:srgbClr val="000099"/>
              </a:solidFill>
              <a:ln w="9525">
                <a:noFill/>
                <a:round/>
                <a:headEnd/>
                <a:tailEnd/>
              </a:ln>
            </p:spPr>
            <p:txBody>
              <a:bodyPr/>
              <a:lstStyle/>
              <a:p>
                <a:pPr>
                  <a:defRPr/>
                </a:pPr>
                <a:endParaRPr lang="en-US" dirty="0"/>
              </a:p>
            </p:txBody>
          </p:sp>
          <p:sp>
            <p:nvSpPr>
              <p:cNvPr id="863" name="Freeform 1120"/>
              <p:cNvSpPr>
                <a:spLocks/>
              </p:cNvSpPr>
              <p:nvPr/>
            </p:nvSpPr>
            <p:spPr bwMode="auto">
              <a:xfrm>
                <a:off x="4" y="158"/>
                <a:ext cx="102" cy="120"/>
              </a:xfrm>
              <a:custGeom>
                <a:avLst/>
                <a:gdLst/>
                <a:ahLst/>
                <a:cxnLst>
                  <a:cxn ang="0">
                    <a:pos x="814" y="791"/>
                  </a:cxn>
                  <a:cxn ang="0">
                    <a:pos x="754" y="863"/>
                  </a:cxn>
                  <a:cxn ang="0">
                    <a:pos x="660" y="980"/>
                  </a:cxn>
                  <a:cxn ang="0">
                    <a:pos x="595" y="1067"/>
                  </a:cxn>
                  <a:cxn ang="0">
                    <a:pos x="0" y="489"/>
                  </a:cxn>
                  <a:cxn ang="0">
                    <a:pos x="0" y="0"/>
                  </a:cxn>
                  <a:cxn ang="0">
                    <a:pos x="814" y="791"/>
                  </a:cxn>
                </a:cxnLst>
                <a:rect l="0" t="0" r="r" b="b"/>
                <a:pathLst>
                  <a:path w="814" h="1067">
                    <a:moveTo>
                      <a:pt x="814" y="791"/>
                    </a:moveTo>
                    <a:lnTo>
                      <a:pt x="754" y="863"/>
                    </a:lnTo>
                    <a:lnTo>
                      <a:pt x="660" y="980"/>
                    </a:lnTo>
                    <a:lnTo>
                      <a:pt x="595" y="1067"/>
                    </a:lnTo>
                    <a:lnTo>
                      <a:pt x="0" y="489"/>
                    </a:lnTo>
                    <a:lnTo>
                      <a:pt x="0" y="0"/>
                    </a:lnTo>
                    <a:lnTo>
                      <a:pt x="814" y="791"/>
                    </a:lnTo>
                    <a:close/>
                  </a:path>
                </a:pathLst>
              </a:custGeom>
              <a:solidFill>
                <a:srgbClr val="0000B2"/>
              </a:solidFill>
              <a:ln w="9525">
                <a:noFill/>
                <a:round/>
                <a:headEnd/>
                <a:tailEnd/>
              </a:ln>
            </p:spPr>
            <p:txBody>
              <a:bodyPr/>
              <a:lstStyle/>
              <a:p>
                <a:pPr>
                  <a:defRPr/>
                </a:pPr>
                <a:endParaRPr lang="en-US" dirty="0"/>
              </a:p>
            </p:txBody>
          </p:sp>
          <p:sp>
            <p:nvSpPr>
              <p:cNvPr id="864" name="Freeform 1121"/>
              <p:cNvSpPr>
                <a:spLocks/>
              </p:cNvSpPr>
              <p:nvPr/>
            </p:nvSpPr>
            <p:spPr bwMode="auto">
              <a:xfrm>
                <a:off x="4" y="131"/>
                <a:ext cx="116" cy="130"/>
              </a:xfrm>
              <a:custGeom>
                <a:avLst/>
                <a:gdLst/>
                <a:ahLst/>
                <a:cxnLst>
                  <a:cxn ang="0">
                    <a:pos x="930" y="904"/>
                  </a:cxn>
                  <a:cxn ang="0">
                    <a:pos x="849" y="995"/>
                  </a:cxn>
                  <a:cxn ang="0">
                    <a:pos x="754" y="1107"/>
                  </a:cxn>
                  <a:cxn ang="0">
                    <a:pos x="703" y="1171"/>
                  </a:cxn>
                  <a:cxn ang="0">
                    <a:pos x="0" y="488"/>
                  </a:cxn>
                  <a:cxn ang="0">
                    <a:pos x="0" y="0"/>
                  </a:cxn>
                  <a:cxn ang="0">
                    <a:pos x="930" y="904"/>
                  </a:cxn>
                </a:cxnLst>
                <a:rect l="0" t="0" r="r" b="b"/>
                <a:pathLst>
                  <a:path w="930" h="1171">
                    <a:moveTo>
                      <a:pt x="930" y="904"/>
                    </a:moveTo>
                    <a:lnTo>
                      <a:pt x="849" y="995"/>
                    </a:lnTo>
                    <a:lnTo>
                      <a:pt x="754" y="1107"/>
                    </a:lnTo>
                    <a:lnTo>
                      <a:pt x="703" y="1171"/>
                    </a:lnTo>
                    <a:lnTo>
                      <a:pt x="0" y="488"/>
                    </a:lnTo>
                    <a:lnTo>
                      <a:pt x="0" y="0"/>
                    </a:lnTo>
                    <a:lnTo>
                      <a:pt x="930" y="904"/>
                    </a:lnTo>
                    <a:close/>
                  </a:path>
                </a:pathLst>
              </a:custGeom>
              <a:solidFill>
                <a:srgbClr val="0000CC"/>
              </a:solidFill>
              <a:ln w="9525">
                <a:noFill/>
                <a:round/>
                <a:headEnd/>
                <a:tailEnd/>
              </a:ln>
            </p:spPr>
            <p:txBody>
              <a:bodyPr/>
              <a:lstStyle/>
              <a:p>
                <a:pPr>
                  <a:defRPr/>
                </a:pPr>
                <a:endParaRPr lang="en-US" dirty="0"/>
              </a:p>
            </p:txBody>
          </p:sp>
          <p:sp>
            <p:nvSpPr>
              <p:cNvPr id="865" name="Freeform 1122"/>
              <p:cNvSpPr>
                <a:spLocks/>
              </p:cNvSpPr>
              <p:nvPr/>
            </p:nvSpPr>
            <p:spPr bwMode="auto">
              <a:xfrm>
                <a:off x="4" y="104"/>
                <a:ext cx="132" cy="142"/>
              </a:xfrm>
              <a:custGeom>
                <a:avLst/>
                <a:gdLst/>
                <a:ahLst/>
                <a:cxnLst>
                  <a:cxn ang="0">
                    <a:pos x="1053" y="1023"/>
                  </a:cxn>
                  <a:cxn ang="0">
                    <a:pos x="1042" y="1033"/>
                  </a:cxn>
                  <a:cxn ang="0">
                    <a:pos x="945" y="1133"/>
                  </a:cxn>
                  <a:cxn ang="0">
                    <a:pos x="849" y="1240"/>
                  </a:cxn>
                  <a:cxn ang="0">
                    <a:pos x="814" y="1280"/>
                  </a:cxn>
                  <a:cxn ang="0">
                    <a:pos x="0" y="489"/>
                  </a:cxn>
                  <a:cxn ang="0">
                    <a:pos x="0" y="0"/>
                  </a:cxn>
                  <a:cxn ang="0">
                    <a:pos x="1053" y="1023"/>
                  </a:cxn>
                </a:cxnLst>
                <a:rect l="0" t="0" r="r" b="b"/>
                <a:pathLst>
                  <a:path w="1053" h="1280">
                    <a:moveTo>
                      <a:pt x="1053" y="1023"/>
                    </a:moveTo>
                    <a:lnTo>
                      <a:pt x="1042" y="1033"/>
                    </a:lnTo>
                    <a:lnTo>
                      <a:pt x="945" y="1133"/>
                    </a:lnTo>
                    <a:lnTo>
                      <a:pt x="849" y="1240"/>
                    </a:lnTo>
                    <a:lnTo>
                      <a:pt x="814" y="1280"/>
                    </a:lnTo>
                    <a:lnTo>
                      <a:pt x="0" y="489"/>
                    </a:lnTo>
                    <a:lnTo>
                      <a:pt x="0" y="0"/>
                    </a:lnTo>
                    <a:lnTo>
                      <a:pt x="1053" y="1023"/>
                    </a:lnTo>
                    <a:close/>
                  </a:path>
                </a:pathLst>
              </a:custGeom>
              <a:solidFill>
                <a:srgbClr val="0000E5"/>
              </a:solidFill>
              <a:ln w="9525">
                <a:noFill/>
                <a:round/>
                <a:headEnd/>
                <a:tailEnd/>
              </a:ln>
            </p:spPr>
            <p:txBody>
              <a:bodyPr/>
              <a:lstStyle/>
              <a:p>
                <a:pPr>
                  <a:defRPr/>
                </a:pPr>
                <a:endParaRPr lang="en-US" dirty="0"/>
              </a:p>
            </p:txBody>
          </p:sp>
          <p:sp>
            <p:nvSpPr>
              <p:cNvPr id="866" name="Freeform 1123"/>
              <p:cNvSpPr>
                <a:spLocks/>
              </p:cNvSpPr>
              <p:nvPr/>
            </p:nvSpPr>
            <p:spPr bwMode="auto">
              <a:xfrm>
                <a:off x="4" y="77"/>
                <a:ext cx="148" cy="155"/>
              </a:xfrm>
              <a:custGeom>
                <a:avLst/>
                <a:gdLst/>
                <a:ahLst/>
                <a:cxnLst>
                  <a:cxn ang="0">
                    <a:pos x="1184" y="1151"/>
                  </a:cxn>
                  <a:cxn ang="0">
                    <a:pos x="1139" y="1189"/>
                  </a:cxn>
                  <a:cxn ang="0">
                    <a:pos x="1042" y="1277"/>
                  </a:cxn>
                  <a:cxn ang="0">
                    <a:pos x="945" y="1377"/>
                  </a:cxn>
                  <a:cxn ang="0">
                    <a:pos x="930" y="1393"/>
                  </a:cxn>
                  <a:cxn ang="0">
                    <a:pos x="0" y="489"/>
                  </a:cxn>
                  <a:cxn ang="0">
                    <a:pos x="0" y="0"/>
                  </a:cxn>
                  <a:cxn ang="0">
                    <a:pos x="1184" y="1151"/>
                  </a:cxn>
                </a:cxnLst>
                <a:rect l="0" t="0" r="r" b="b"/>
                <a:pathLst>
                  <a:path w="1184" h="1393">
                    <a:moveTo>
                      <a:pt x="1184" y="1151"/>
                    </a:moveTo>
                    <a:lnTo>
                      <a:pt x="1139" y="1189"/>
                    </a:lnTo>
                    <a:lnTo>
                      <a:pt x="1042" y="1277"/>
                    </a:lnTo>
                    <a:lnTo>
                      <a:pt x="945" y="1377"/>
                    </a:lnTo>
                    <a:lnTo>
                      <a:pt x="930" y="1393"/>
                    </a:lnTo>
                    <a:lnTo>
                      <a:pt x="0" y="489"/>
                    </a:lnTo>
                    <a:lnTo>
                      <a:pt x="0" y="0"/>
                    </a:lnTo>
                    <a:lnTo>
                      <a:pt x="1184" y="1151"/>
                    </a:lnTo>
                    <a:close/>
                  </a:path>
                </a:pathLst>
              </a:custGeom>
              <a:solidFill>
                <a:srgbClr val="0000FF"/>
              </a:solidFill>
              <a:ln w="9525">
                <a:noFill/>
                <a:round/>
                <a:headEnd/>
                <a:tailEnd/>
              </a:ln>
            </p:spPr>
            <p:txBody>
              <a:bodyPr/>
              <a:lstStyle/>
              <a:p>
                <a:pPr>
                  <a:defRPr/>
                </a:pPr>
                <a:endParaRPr lang="en-US" dirty="0"/>
              </a:p>
            </p:txBody>
          </p:sp>
          <p:sp>
            <p:nvSpPr>
              <p:cNvPr id="867" name="Freeform 1124"/>
              <p:cNvSpPr>
                <a:spLocks/>
              </p:cNvSpPr>
              <p:nvPr/>
            </p:nvSpPr>
            <p:spPr bwMode="auto">
              <a:xfrm>
                <a:off x="4" y="50"/>
                <a:ext cx="165" cy="168"/>
              </a:xfrm>
              <a:custGeom>
                <a:avLst/>
                <a:gdLst/>
                <a:ahLst/>
                <a:cxnLst>
                  <a:cxn ang="0">
                    <a:pos x="1320" y="1283"/>
                  </a:cxn>
                  <a:cxn ang="0">
                    <a:pos x="1233" y="1352"/>
                  </a:cxn>
                  <a:cxn ang="0">
                    <a:pos x="1139" y="1433"/>
                  </a:cxn>
                  <a:cxn ang="0">
                    <a:pos x="1053" y="1511"/>
                  </a:cxn>
                  <a:cxn ang="0">
                    <a:pos x="0" y="488"/>
                  </a:cxn>
                  <a:cxn ang="0">
                    <a:pos x="0" y="0"/>
                  </a:cxn>
                  <a:cxn ang="0">
                    <a:pos x="1320" y="1283"/>
                  </a:cxn>
                </a:cxnLst>
                <a:rect l="0" t="0" r="r" b="b"/>
                <a:pathLst>
                  <a:path w="1320" h="1511">
                    <a:moveTo>
                      <a:pt x="1320" y="1283"/>
                    </a:moveTo>
                    <a:lnTo>
                      <a:pt x="1233" y="1352"/>
                    </a:lnTo>
                    <a:lnTo>
                      <a:pt x="1139" y="1433"/>
                    </a:lnTo>
                    <a:lnTo>
                      <a:pt x="1053" y="1511"/>
                    </a:lnTo>
                    <a:lnTo>
                      <a:pt x="0" y="488"/>
                    </a:lnTo>
                    <a:lnTo>
                      <a:pt x="0" y="0"/>
                    </a:lnTo>
                    <a:lnTo>
                      <a:pt x="1320" y="1283"/>
                    </a:lnTo>
                    <a:close/>
                  </a:path>
                </a:pathLst>
              </a:custGeom>
              <a:solidFill>
                <a:srgbClr val="0000FF"/>
              </a:solidFill>
              <a:ln w="9525">
                <a:noFill/>
                <a:round/>
                <a:headEnd/>
                <a:tailEnd/>
              </a:ln>
            </p:spPr>
            <p:txBody>
              <a:bodyPr/>
              <a:lstStyle/>
              <a:p>
                <a:pPr>
                  <a:defRPr/>
                </a:pPr>
                <a:endParaRPr lang="en-US" dirty="0"/>
              </a:p>
            </p:txBody>
          </p:sp>
          <p:sp>
            <p:nvSpPr>
              <p:cNvPr id="868" name="Freeform 1125"/>
              <p:cNvSpPr>
                <a:spLocks/>
              </p:cNvSpPr>
              <p:nvPr/>
            </p:nvSpPr>
            <p:spPr bwMode="auto">
              <a:xfrm>
                <a:off x="4" y="23"/>
                <a:ext cx="166" cy="182"/>
              </a:xfrm>
              <a:custGeom>
                <a:avLst/>
                <a:gdLst/>
                <a:ahLst/>
                <a:cxnLst>
                  <a:cxn ang="0">
                    <a:pos x="1104" y="1073"/>
                  </a:cxn>
                  <a:cxn ang="0">
                    <a:pos x="1113" y="1120"/>
                  </a:cxn>
                  <a:cxn ang="0">
                    <a:pos x="1145" y="1232"/>
                  </a:cxn>
                  <a:cxn ang="0">
                    <a:pos x="1190" y="1339"/>
                  </a:cxn>
                  <a:cxn ang="0">
                    <a:pos x="1248" y="1435"/>
                  </a:cxn>
                  <a:cxn ang="0">
                    <a:pos x="1325" y="1523"/>
                  </a:cxn>
                  <a:cxn ang="0">
                    <a:pos x="1233" y="1596"/>
                  </a:cxn>
                  <a:cxn ang="0">
                    <a:pos x="1184" y="1639"/>
                  </a:cxn>
                  <a:cxn ang="0">
                    <a:pos x="0" y="488"/>
                  </a:cxn>
                  <a:cxn ang="0">
                    <a:pos x="0" y="0"/>
                  </a:cxn>
                  <a:cxn ang="0">
                    <a:pos x="1104" y="1073"/>
                  </a:cxn>
                </a:cxnLst>
                <a:rect l="0" t="0" r="r" b="b"/>
                <a:pathLst>
                  <a:path w="1325" h="1639">
                    <a:moveTo>
                      <a:pt x="1104" y="1073"/>
                    </a:moveTo>
                    <a:lnTo>
                      <a:pt x="1113" y="1120"/>
                    </a:lnTo>
                    <a:lnTo>
                      <a:pt x="1145" y="1232"/>
                    </a:lnTo>
                    <a:lnTo>
                      <a:pt x="1190" y="1339"/>
                    </a:lnTo>
                    <a:lnTo>
                      <a:pt x="1248" y="1435"/>
                    </a:lnTo>
                    <a:lnTo>
                      <a:pt x="1325" y="1523"/>
                    </a:lnTo>
                    <a:lnTo>
                      <a:pt x="1233" y="1596"/>
                    </a:lnTo>
                    <a:lnTo>
                      <a:pt x="1184" y="1639"/>
                    </a:lnTo>
                    <a:lnTo>
                      <a:pt x="0" y="488"/>
                    </a:lnTo>
                    <a:lnTo>
                      <a:pt x="0" y="0"/>
                    </a:lnTo>
                    <a:lnTo>
                      <a:pt x="1104" y="1073"/>
                    </a:lnTo>
                    <a:close/>
                  </a:path>
                </a:pathLst>
              </a:custGeom>
              <a:solidFill>
                <a:srgbClr val="0000FF"/>
              </a:solidFill>
              <a:ln w="9525">
                <a:noFill/>
                <a:round/>
                <a:headEnd/>
                <a:tailEnd/>
              </a:ln>
            </p:spPr>
            <p:txBody>
              <a:bodyPr/>
              <a:lstStyle/>
              <a:p>
                <a:pPr>
                  <a:defRPr/>
                </a:pPr>
                <a:endParaRPr lang="en-US" dirty="0"/>
              </a:p>
            </p:txBody>
          </p:sp>
          <p:sp>
            <p:nvSpPr>
              <p:cNvPr id="869" name="Freeform 1126"/>
              <p:cNvSpPr>
                <a:spLocks/>
              </p:cNvSpPr>
              <p:nvPr/>
            </p:nvSpPr>
            <p:spPr bwMode="auto">
              <a:xfrm>
                <a:off x="4" y="4"/>
                <a:ext cx="166" cy="188"/>
              </a:xfrm>
              <a:custGeom>
                <a:avLst/>
                <a:gdLst/>
                <a:ahLst/>
                <a:cxnLst>
                  <a:cxn ang="0">
                    <a:pos x="79" y="0"/>
                  </a:cxn>
                  <a:cxn ang="0">
                    <a:pos x="0" y="0"/>
                  </a:cxn>
                  <a:cxn ang="0">
                    <a:pos x="0" y="413"/>
                  </a:cxn>
                  <a:cxn ang="0">
                    <a:pos x="1320" y="1696"/>
                  </a:cxn>
                  <a:cxn ang="0">
                    <a:pos x="1325" y="1692"/>
                  </a:cxn>
                  <a:cxn ang="0">
                    <a:pos x="1248" y="1604"/>
                  </a:cxn>
                  <a:cxn ang="0">
                    <a:pos x="1190" y="1508"/>
                  </a:cxn>
                  <a:cxn ang="0">
                    <a:pos x="1145" y="1401"/>
                  </a:cxn>
                  <a:cxn ang="0">
                    <a:pos x="1113" y="1289"/>
                  </a:cxn>
                  <a:cxn ang="0">
                    <a:pos x="1089" y="1172"/>
                  </a:cxn>
                  <a:cxn ang="0">
                    <a:pos x="1078" y="1049"/>
                  </a:cxn>
                  <a:cxn ang="0">
                    <a:pos x="1073" y="967"/>
                  </a:cxn>
                  <a:cxn ang="0">
                    <a:pos x="79" y="0"/>
                  </a:cxn>
                </a:cxnLst>
                <a:rect l="0" t="0" r="r" b="b"/>
                <a:pathLst>
                  <a:path w="1325" h="1696">
                    <a:moveTo>
                      <a:pt x="79" y="0"/>
                    </a:moveTo>
                    <a:lnTo>
                      <a:pt x="0" y="0"/>
                    </a:lnTo>
                    <a:lnTo>
                      <a:pt x="0" y="413"/>
                    </a:lnTo>
                    <a:lnTo>
                      <a:pt x="1320" y="1696"/>
                    </a:lnTo>
                    <a:lnTo>
                      <a:pt x="1325" y="1692"/>
                    </a:lnTo>
                    <a:lnTo>
                      <a:pt x="1248" y="1604"/>
                    </a:lnTo>
                    <a:lnTo>
                      <a:pt x="1190" y="1508"/>
                    </a:lnTo>
                    <a:lnTo>
                      <a:pt x="1145" y="1401"/>
                    </a:lnTo>
                    <a:lnTo>
                      <a:pt x="1113" y="1289"/>
                    </a:lnTo>
                    <a:lnTo>
                      <a:pt x="1089" y="1172"/>
                    </a:lnTo>
                    <a:lnTo>
                      <a:pt x="1078" y="1049"/>
                    </a:lnTo>
                    <a:lnTo>
                      <a:pt x="1073" y="967"/>
                    </a:lnTo>
                    <a:lnTo>
                      <a:pt x="79" y="0"/>
                    </a:lnTo>
                    <a:close/>
                  </a:path>
                </a:pathLst>
              </a:custGeom>
              <a:solidFill>
                <a:srgbClr val="0000FF"/>
              </a:solidFill>
              <a:ln w="9525">
                <a:noFill/>
                <a:round/>
                <a:headEnd/>
                <a:tailEnd/>
              </a:ln>
            </p:spPr>
            <p:txBody>
              <a:bodyPr/>
              <a:lstStyle/>
              <a:p>
                <a:pPr>
                  <a:defRPr/>
                </a:pPr>
                <a:endParaRPr lang="en-US" dirty="0"/>
              </a:p>
            </p:txBody>
          </p:sp>
          <p:sp>
            <p:nvSpPr>
              <p:cNvPr id="870" name="Freeform 1127"/>
              <p:cNvSpPr>
                <a:spLocks/>
              </p:cNvSpPr>
              <p:nvPr/>
            </p:nvSpPr>
            <p:spPr bwMode="auto">
              <a:xfrm>
                <a:off x="4" y="4"/>
                <a:ext cx="138" cy="138"/>
              </a:xfrm>
              <a:custGeom>
                <a:avLst/>
                <a:gdLst/>
                <a:ahLst/>
                <a:cxnLst>
                  <a:cxn ang="0">
                    <a:pos x="330" y="0"/>
                  </a:cxn>
                  <a:cxn ang="0">
                    <a:pos x="0" y="0"/>
                  </a:cxn>
                  <a:cxn ang="0">
                    <a:pos x="0" y="169"/>
                  </a:cxn>
                  <a:cxn ang="0">
                    <a:pos x="1104" y="1242"/>
                  </a:cxn>
                  <a:cxn ang="0">
                    <a:pos x="1089" y="1172"/>
                  </a:cxn>
                  <a:cxn ang="0">
                    <a:pos x="1078" y="1049"/>
                  </a:cxn>
                  <a:cxn ang="0">
                    <a:pos x="1070" y="927"/>
                  </a:cxn>
                  <a:cxn ang="0">
                    <a:pos x="1065" y="802"/>
                  </a:cxn>
                  <a:cxn ang="0">
                    <a:pos x="1063" y="713"/>
                  </a:cxn>
                  <a:cxn ang="0">
                    <a:pos x="330" y="0"/>
                  </a:cxn>
                </a:cxnLst>
                <a:rect l="0" t="0" r="r" b="b"/>
                <a:pathLst>
                  <a:path w="1104" h="1242">
                    <a:moveTo>
                      <a:pt x="330" y="0"/>
                    </a:moveTo>
                    <a:lnTo>
                      <a:pt x="0" y="0"/>
                    </a:lnTo>
                    <a:lnTo>
                      <a:pt x="0" y="169"/>
                    </a:lnTo>
                    <a:lnTo>
                      <a:pt x="1104" y="1242"/>
                    </a:lnTo>
                    <a:lnTo>
                      <a:pt x="1089" y="1172"/>
                    </a:lnTo>
                    <a:lnTo>
                      <a:pt x="1078" y="1049"/>
                    </a:lnTo>
                    <a:lnTo>
                      <a:pt x="1070" y="927"/>
                    </a:lnTo>
                    <a:lnTo>
                      <a:pt x="1065" y="802"/>
                    </a:lnTo>
                    <a:lnTo>
                      <a:pt x="1063" y="713"/>
                    </a:lnTo>
                    <a:lnTo>
                      <a:pt x="330" y="0"/>
                    </a:lnTo>
                    <a:close/>
                  </a:path>
                </a:pathLst>
              </a:custGeom>
              <a:solidFill>
                <a:srgbClr val="0000FF"/>
              </a:solidFill>
              <a:ln w="9525">
                <a:noFill/>
                <a:round/>
                <a:headEnd/>
                <a:tailEnd/>
              </a:ln>
            </p:spPr>
            <p:txBody>
              <a:bodyPr/>
              <a:lstStyle/>
              <a:p>
                <a:pPr>
                  <a:defRPr/>
                </a:pPr>
                <a:endParaRPr lang="en-US" dirty="0"/>
              </a:p>
            </p:txBody>
          </p:sp>
          <p:sp>
            <p:nvSpPr>
              <p:cNvPr id="871" name="Freeform 1128"/>
              <p:cNvSpPr>
                <a:spLocks/>
              </p:cNvSpPr>
              <p:nvPr/>
            </p:nvSpPr>
            <p:spPr bwMode="auto">
              <a:xfrm>
                <a:off x="14" y="4"/>
                <a:ext cx="124" cy="107"/>
              </a:xfrm>
              <a:custGeom>
                <a:avLst/>
                <a:gdLst/>
                <a:ahLst/>
                <a:cxnLst>
                  <a:cxn ang="0">
                    <a:pos x="502" y="0"/>
                  </a:cxn>
                  <a:cxn ang="0">
                    <a:pos x="0" y="0"/>
                  </a:cxn>
                  <a:cxn ang="0">
                    <a:pos x="994" y="967"/>
                  </a:cxn>
                  <a:cxn ang="0">
                    <a:pos x="991" y="927"/>
                  </a:cxn>
                  <a:cxn ang="0">
                    <a:pos x="986" y="802"/>
                  </a:cxn>
                  <a:cxn ang="0">
                    <a:pos x="982" y="681"/>
                  </a:cxn>
                  <a:cxn ang="0">
                    <a:pos x="978" y="562"/>
                  </a:cxn>
                  <a:cxn ang="0">
                    <a:pos x="970" y="456"/>
                  </a:cxn>
                  <a:cxn ang="0">
                    <a:pos x="502" y="0"/>
                  </a:cxn>
                </a:cxnLst>
                <a:rect l="0" t="0" r="r" b="b"/>
                <a:pathLst>
                  <a:path w="994" h="967">
                    <a:moveTo>
                      <a:pt x="502" y="0"/>
                    </a:moveTo>
                    <a:lnTo>
                      <a:pt x="0" y="0"/>
                    </a:lnTo>
                    <a:lnTo>
                      <a:pt x="994" y="967"/>
                    </a:lnTo>
                    <a:lnTo>
                      <a:pt x="991" y="927"/>
                    </a:lnTo>
                    <a:lnTo>
                      <a:pt x="986" y="802"/>
                    </a:lnTo>
                    <a:lnTo>
                      <a:pt x="982" y="681"/>
                    </a:lnTo>
                    <a:lnTo>
                      <a:pt x="978" y="562"/>
                    </a:lnTo>
                    <a:lnTo>
                      <a:pt x="970" y="456"/>
                    </a:lnTo>
                    <a:lnTo>
                      <a:pt x="502" y="0"/>
                    </a:lnTo>
                    <a:close/>
                  </a:path>
                </a:pathLst>
              </a:custGeom>
              <a:solidFill>
                <a:srgbClr val="0000FF"/>
              </a:solidFill>
              <a:ln w="9525">
                <a:noFill/>
                <a:round/>
                <a:headEnd/>
                <a:tailEnd/>
              </a:ln>
            </p:spPr>
            <p:txBody>
              <a:bodyPr/>
              <a:lstStyle/>
              <a:p>
                <a:pPr>
                  <a:defRPr/>
                </a:pPr>
                <a:endParaRPr lang="en-US" dirty="0"/>
              </a:p>
            </p:txBody>
          </p:sp>
          <p:sp>
            <p:nvSpPr>
              <p:cNvPr id="872" name="Freeform 1129"/>
              <p:cNvSpPr>
                <a:spLocks/>
              </p:cNvSpPr>
              <p:nvPr/>
            </p:nvSpPr>
            <p:spPr bwMode="auto">
              <a:xfrm>
                <a:off x="45" y="4"/>
                <a:ext cx="92" cy="79"/>
              </a:xfrm>
              <a:custGeom>
                <a:avLst/>
                <a:gdLst/>
                <a:ahLst/>
                <a:cxnLst>
                  <a:cxn ang="0">
                    <a:pos x="502" y="0"/>
                  </a:cxn>
                  <a:cxn ang="0">
                    <a:pos x="0" y="0"/>
                  </a:cxn>
                  <a:cxn ang="0">
                    <a:pos x="733" y="713"/>
                  </a:cxn>
                  <a:cxn ang="0">
                    <a:pos x="731" y="681"/>
                  </a:cxn>
                  <a:cxn ang="0">
                    <a:pos x="727" y="562"/>
                  </a:cxn>
                  <a:cxn ang="0">
                    <a:pos x="718" y="445"/>
                  </a:cxn>
                  <a:cxn ang="0">
                    <a:pos x="705" y="339"/>
                  </a:cxn>
                  <a:cxn ang="0">
                    <a:pos x="684" y="236"/>
                  </a:cxn>
                  <a:cxn ang="0">
                    <a:pos x="654" y="148"/>
                  </a:cxn>
                  <a:cxn ang="0">
                    <a:pos x="502" y="0"/>
                  </a:cxn>
                </a:cxnLst>
                <a:rect l="0" t="0" r="r" b="b"/>
                <a:pathLst>
                  <a:path w="733" h="713">
                    <a:moveTo>
                      <a:pt x="502" y="0"/>
                    </a:moveTo>
                    <a:lnTo>
                      <a:pt x="0" y="0"/>
                    </a:lnTo>
                    <a:lnTo>
                      <a:pt x="733" y="713"/>
                    </a:lnTo>
                    <a:lnTo>
                      <a:pt x="731" y="681"/>
                    </a:lnTo>
                    <a:lnTo>
                      <a:pt x="727" y="562"/>
                    </a:lnTo>
                    <a:lnTo>
                      <a:pt x="718" y="445"/>
                    </a:lnTo>
                    <a:lnTo>
                      <a:pt x="705" y="339"/>
                    </a:lnTo>
                    <a:lnTo>
                      <a:pt x="684" y="236"/>
                    </a:lnTo>
                    <a:lnTo>
                      <a:pt x="654" y="148"/>
                    </a:lnTo>
                    <a:lnTo>
                      <a:pt x="502" y="0"/>
                    </a:lnTo>
                    <a:close/>
                  </a:path>
                </a:pathLst>
              </a:custGeom>
              <a:solidFill>
                <a:srgbClr val="0000FF"/>
              </a:solidFill>
              <a:ln w="9525">
                <a:noFill/>
                <a:round/>
                <a:headEnd/>
                <a:tailEnd/>
              </a:ln>
            </p:spPr>
            <p:txBody>
              <a:bodyPr/>
              <a:lstStyle/>
              <a:p>
                <a:pPr>
                  <a:defRPr/>
                </a:pPr>
                <a:endParaRPr lang="en-US" dirty="0"/>
              </a:p>
            </p:txBody>
          </p:sp>
          <p:sp>
            <p:nvSpPr>
              <p:cNvPr id="873" name="Freeform 1130"/>
              <p:cNvSpPr>
                <a:spLocks/>
              </p:cNvSpPr>
              <p:nvPr/>
            </p:nvSpPr>
            <p:spPr bwMode="auto">
              <a:xfrm>
                <a:off x="77" y="4"/>
                <a:ext cx="58" cy="50"/>
              </a:xfrm>
              <a:custGeom>
                <a:avLst/>
                <a:gdLst/>
                <a:ahLst/>
                <a:cxnLst>
                  <a:cxn ang="0">
                    <a:pos x="0" y="0"/>
                  </a:cxn>
                  <a:cxn ang="0">
                    <a:pos x="302" y="0"/>
                  </a:cxn>
                  <a:cxn ang="0">
                    <a:pos x="360" y="67"/>
                  </a:cxn>
                  <a:cxn ang="0">
                    <a:pos x="403" y="149"/>
                  </a:cxn>
                  <a:cxn ang="0">
                    <a:pos x="433" y="236"/>
                  </a:cxn>
                  <a:cxn ang="0">
                    <a:pos x="454" y="339"/>
                  </a:cxn>
                  <a:cxn ang="0">
                    <a:pos x="467" y="445"/>
                  </a:cxn>
                  <a:cxn ang="0">
                    <a:pos x="468" y="456"/>
                  </a:cxn>
                  <a:cxn ang="0">
                    <a:pos x="0" y="0"/>
                  </a:cxn>
                </a:cxnLst>
                <a:rect l="0" t="0" r="r" b="b"/>
                <a:pathLst>
                  <a:path w="468" h="456">
                    <a:moveTo>
                      <a:pt x="0" y="0"/>
                    </a:moveTo>
                    <a:lnTo>
                      <a:pt x="302" y="0"/>
                    </a:lnTo>
                    <a:lnTo>
                      <a:pt x="360" y="67"/>
                    </a:lnTo>
                    <a:lnTo>
                      <a:pt x="403" y="149"/>
                    </a:lnTo>
                    <a:lnTo>
                      <a:pt x="433" y="236"/>
                    </a:lnTo>
                    <a:lnTo>
                      <a:pt x="454" y="339"/>
                    </a:lnTo>
                    <a:lnTo>
                      <a:pt x="467" y="445"/>
                    </a:lnTo>
                    <a:lnTo>
                      <a:pt x="468" y="456"/>
                    </a:lnTo>
                    <a:lnTo>
                      <a:pt x="0" y="0"/>
                    </a:lnTo>
                    <a:close/>
                  </a:path>
                </a:pathLst>
              </a:custGeom>
              <a:solidFill>
                <a:srgbClr val="0000FF"/>
              </a:solidFill>
              <a:ln w="9525">
                <a:noFill/>
                <a:round/>
                <a:headEnd/>
                <a:tailEnd/>
              </a:ln>
            </p:spPr>
            <p:txBody>
              <a:bodyPr/>
              <a:lstStyle/>
              <a:p>
                <a:pPr>
                  <a:defRPr/>
                </a:pPr>
                <a:endParaRPr lang="en-US" dirty="0"/>
              </a:p>
            </p:txBody>
          </p:sp>
          <p:sp>
            <p:nvSpPr>
              <p:cNvPr id="874" name="Freeform 1131"/>
              <p:cNvSpPr>
                <a:spLocks/>
              </p:cNvSpPr>
              <p:nvPr/>
            </p:nvSpPr>
            <p:spPr bwMode="auto">
              <a:xfrm>
                <a:off x="108" y="4"/>
                <a:ext cx="19" cy="16"/>
              </a:xfrm>
              <a:custGeom>
                <a:avLst/>
                <a:gdLst/>
                <a:ahLst/>
                <a:cxnLst>
                  <a:cxn ang="0">
                    <a:pos x="0" y="0"/>
                  </a:cxn>
                  <a:cxn ang="0">
                    <a:pos x="51" y="0"/>
                  </a:cxn>
                  <a:cxn ang="0">
                    <a:pos x="109" y="67"/>
                  </a:cxn>
                  <a:cxn ang="0">
                    <a:pos x="152" y="148"/>
                  </a:cxn>
                  <a:cxn ang="0">
                    <a:pos x="0" y="0"/>
                  </a:cxn>
                </a:cxnLst>
                <a:rect l="0" t="0" r="r" b="b"/>
                <a:pathLst>
                  <a:path w="152" h="148">
                    <a:moveTo>
                      <a:pt x="0" y="0"/>
                    </a:moveTo>
                    <a:lnTo>
                      <a:pt x="51" y="0"/>
                    </a:lnTo>
                    <a:lnTo>
                      <a:pt x="109" y="67"/>
                    </a:lnTo>
                    <a:lnTo>
                      <a:pt x="152" y="148"/>
                    </a:lnTo>
                    <a:lnTo>
                      <a:pt x="0" y="0"/>
                    </a:lnTo>
                    <a:close/>
                  </a:path>
                </a:pathLst>
              </a:custGeom>
              <a:solidFill>
                <a:srgbClr val="0000FF"/>
              </a:solidFill>
              <a:ln w="9525">
                <a:noFill/>
                <a:round/>
                <a:headEnd/>
                <a:tailEnd/>
              </a:ln>
            </p:spPr>
            <p:txBody>
              <a:bodyPr/>
              <a:lstStyle/>
              <a:p>
                <a:pPr>
                  <a:defRPr/>
                </a:pPr>
                <a:endParaRPr lang="en-US" dirty="0"/>
              </a:p>
            </p:txBody>
          </p:sp>
          <p:sp>
            <p:nvSpPr>
              <p:cNvPr id="875" name="Freeform 1132"/>
              <p:cNvSpPr>
                <a:spLocks/>
              </p:cNvSpPr>
              <p:nvPr/>
            </p:nvSpPr>
            <p:spPr bwMode="auto">
              <a:xfrm>
                <a:off x="134" y="44"/>
                <a:ext cx="5" cy="9"/>
              </a:xfrm>
              <a:custGeom>
                <a:avLst/>
                <a:gdLst/>
                <a:ahLst/>
                <a:cxnLst>
                  <a:cxn ang="0">
                    <a:pos x="11" y="79"/>
                  </a:cxn>
                  <a:cxn ang="0">
                    <a:pos x="24" y="60"/>
                  </a:cxn>
                  <a:cxn ang="0">
                    <a:pos x="37" y="41"/>
                  </a:cxn>
                  <a:cxn ang="0">
                    <a:pos x="39" y="38"/>
                  </a:cxn>
                  <a:cxn ang="0">
                    <a:pos x="0" y="0"/>
                  </a:cxn>
                  <a:cxn ang="0">
                    <a:pos x="3" y="16"/>
                  </a:cxn>
                  <a:cxn ang="0">
                    <a:pos x="5" y="39"/>
                  </a:cxn>
                  <a:cxn ang="0">
                    <a:pos x="9" y="60"/>
                  </a:cxn>
                  <a:cxn ang="0">
                    <a:pos x="11" y="79"/>
                  </a:cxn>
                </a:cxnLst>
                <a:rect l="0" t="0" r="r" b="b"/>
                <a:pathLst>
                  <a:path w="39" h="79">
                    <a:moveTo>
                      <a:pt x="11" y="79"/>
                    </a:moveTo>
                    <a:lnTo>
                      <a:pt x="24" y="60"/>
                    </a:lnTo>
                    <a:lnTo>
                      <a:pt x="37" y="41"/>
                    </a:lnTo>
                    <a:lnTo>
                      <a:pt x="39" y="38"/>
                    </a:lnTo>
                    <a:lnTo>
                      <a:pt x="0" y="0"/>
                    </a:lnTo>
                    <a:lnTo>
                      <a:pt x="3" y="16"/>
                    </a:lnTo>
                    <a:lnTo>
                      <a:pt x="5" y="39"/>
                    </a:lnTo>
                    <a:lnTo>
                      <a:pt x="9" y="60"/>
                    </a:lnTo>
                    <a:lnTo>
                      <a:pt x="11" y="79"/>
                    </a:lnTo>
                    <a:close/>
                  </a:path>
                </a:pathLst>
              </a:custGeom>
              <a:solidFill>
                <a:srgbClr val="F0F0F0"/>
              </a:solidFill>
              <a:ln w="9525">
                <a:noFill/>
                <a:round/>
                <a:headEnd/>
                <a:tailEnd/>
              </a:ln>
            </p:spPr>
            <p:txBody>
              <a:bodyPr/>
              <a:lstStyle/>
              <a:p>
                <a:pPr>
                  <a:defRPr/>
                </a:pPr>
                <a:endParaRPr lang="en-US" dirty="0"/>
              </a:p>
            </p:txBody>
          </p:sp>
          <p:sp>
            <p:nvSpPr>
              <p:cNvPr id="876" name="Freeform 1133"/>
              <p:cNvSpPr>
                <a:spLocks/>
              </p:cNvSpPr>
              <p:nvPr/>
            </p:nvSpPr>
            <p:spPr bwMode="auto">
              <a:xfrm>
                <a:off x="133" y="36"/>
                <a:ext cx="9" cy="16"/>
              </a:xfrm>
              <a:custGeom>
                <a:avLst/>
                <a:gdLst/>
                <a:ahLst/>
                <a:cxnLst>
                  <a:cxn ang="0">
                    <a:pos x="26" y="144"/>
                  </a:cxn>
                  <a:cxn ang="0">
                    <a:pos x="35" y="129"/>
                  </a:cxn>
                  <a:cxn ang="0">
                    <a:pos x="48" y="110"/>
                  </a:cxn>
                  <a:cxn ang="0">
                    <a:pos x="77" y="75"/>
                  </a:cxn>
                  <a:cxn ang="0">
                    <a:pos x="0" y="0"/>
                  </a:cxn>
                  <a:cxn ang="0">
                    <a:pos x="3" y="19"/>
                  </a:cxn>
                  <a:cxn ang="0">
                    <a:pos x="5" y="42"/>
                  </a:cxn>
                  <a:cxn ang="0">
                    <a:pos x="10" y="64"/>
                  </a:cxn>
                  <a:cxn ang="0">
                    <a:pos x="14" y="85"/>
                  </a:cxn>
                  <a:cxn ang="0">
                    <a:pos x="16" y="108"/>
                  </a:cxn>
                  <a:cxn ang="0">
                    <a:pos x="20" y="129"/>
                  </a:cxn>
                  <a:cxn ang="0">
                    <a:pos x="22" y="141"/>
                  </a:cxn>
                  <a:cxn ang="0">
                    <a:pos x="26" y="144"/>
                  </a:cxn>
                </a:cxnLst>
                <a:rect l="0" t="0" r="r" b="b"/>
                <a:pathLst>
                  <a:path w="77" h="144">
                    <a:moveTo>
                      <a:pt x="26" y="144"/>
                    </a:moveTo>
                    <a:lnTo>
                      <a:pt x="35" y="129"/>
                    </a:lnTo>
                    <a:lnTo>
                      <a:pt x="48" y="110"/>
                    </a:lnTo>
                    <a:lnTo>
                      <a:pt x="77" y="75"/>
                    </a:lnTo>
                    <a:lnTo>
                      <a:pt x="0" y="0"/>
                    </a:lnTo>
                    <a:lnTo>
                      <a:pt x="3" y="19"/>
                    </a:lnTo>
                    <a:lnTo>
                      <a:pt x="5" y="42"/>
                    </a:lnTo>
                    <a:lnTo>
                      <a:pt x="10" y="64"/>
                    </a:lnTo>
                    <a:lnTo>
                      <a:pt x="14" y="85"/>
                    </a:lnTo>
                    <a:lnTo>
                      <a:pt x="16" y="108"/>
                    </a:lnTo>
                    <a:lnTo>
                      <a:pt x="20" y="129"/>
                    </a:lnTo>
                    <a:lnTo>
                      <a:pt x="22" y="141"/>
                    </a:lnTo>
                    <a:lnTo>
                      <a:pt x="26" y="144"/>
                    </a:lnTo>
                    <a:close/>
                  </a:path>
                </a:pathLst>
              </a:custGeom>
              <a:solidFill>
                <a:srgbClr val="E0E0E0"/>
              </a:solidFill>
              <a:ln w="9525">
                <a:noFill/>
                <a:round/>
                <a:headEnd/>
                <a:tailEnd/>
              </a:ln>
            </p:spPr>
            <p:txBody>
              <a:bodyPr/>
              <a:lstStyle/>
              <a:p>
                <a:pPr>
                  <a:defRPr/>
                </a:pPr>
                <a:endParaRPr lang="en-US" dirty="0"/>
              </a:p>
            </p:txBody>
          </p:sp>
          <p:sp>
            <p:nvSpPr>
              <p:cNvPr id="877" name="Freeform 1134"/>
              <p:cNvSpPr>
                <a:spLocks/>
              </p:cNvSpPr>
              <p:nvPr/>
            </p:nvSpPr>
            <p:spPr bwMode="auto">
              <a:xfrm>
                <a:off x="130" y="27"/>
                <a:ext cx="16" cy="21"/>
              </a:xfrm>
              <a:custGeom>
                <a:avLst/>
                <a:gdLst/>
                <a:ahLst/>
                <a:cxnLst>
                  <a:cxn ang="0">
                    <a:pos x="70" y="188"/>
                  </a:cxn>
                  <a:cxn ang="0">
                    <a:pos x="98" y="154"/>
                  </a:cxn>
                  <a:cxn ang="0">
                    <a:pos x="128" y="126"/>
                  </a:cxn>
                  <a:cxn ang="0">
                    <a:pos x="0" y="0"/>
                  </a:cxn>
                  <a:cxn ang="0">
                    <a:pos x="2" y="10"/>
                  </a:cxn>
                  <a:cxn ang="0">
                    <a:pos x="8" y="31"/>
                  </a:cxn>
                  <a:cxn ang="0">
                    <a:pos x="15" y="56"/>
                  </a:cxn>
                  <a:cxn ang="0">
                    <a:pos x="19" y="77"/>
                  </a:cxn>
                  <a:cxn ang="0">
                    <a:pos x="23" y="100"/>
                  </a:cxn>
                  <a:cxn ang="0">
                    <a:pos x="25" y="123"/>
                  </a:cxn>
                  <a:cxn ang="0">
                    <a:pos x="30" y="145"/>
                  </a:cxn>
                  <a:cxn ang="0">
                    <a:pos x="31" y="150"/>
                  </a:cxn>
                  <a:cxn ang="0">
                    <a:pos x="70" y="188"/>
                  </a:cxn>
                </a:cxnLst>
                <a:rect l="0" t="0" r="r" b="b"/>
                <a:pathLst>
                  <a:path w="128" h="188">
                    <a:moveTo>
                      <a:pt x="70" y="188"/>
                    </a:moveTo>
                    <a:lnTo>
                      <a:pt x="98" y="154"/>
                    </a:lnTo>
                    <a:lnTo>
                      <a:pt x="128" y="126"/>
                    </a:lnTo>
                    <a:lnTo>
                      <a:pt x="0" y="0"/>
                    </a:lnTo>
                    <a:lnTo>
                      <a:pt x="2" y="10"/>
                    </a:lnTo>
                    <a:lnTo>
                      <a:pt x="8" y="31"/>
                    </a:lnTo>
                    <a:lnTo>
                      <a:pt x="15" y="56"/>
                    </a:lnTo>
                    <a:lnTo>
                      <a:pt x="19" y="77"/>
                    </a:lnTo>
                    <a:lnTo>
                      <a:pt x="23" y="100"/>
                    </a:lnTo>
                    <a:lnTo>
                      <a:pt x="25" y="123"/>
                    </a:lnTo>
                    <a:lnTo>
                      <a:pt x="30" y="145"/>
                    </a:lnTo>
                    <a:lnTo>
                      <a:pt x="31" y="150"/>
                    </a:lnTo>
                    <a:lnTo>
                      <a:pt x="70" y="188"/>
                    </a:lnTo>
                    <a:close/>
                  </a:path>
                </a:pathLst>
              </a:custGeom>
              <a:solidFill>
                <a:srgbClr val="D1D1D1"/>
              </a:solidFill>
              <a:ln w="9525">
                <a:noFill/>
                <a:round/>
                <a:headEnd/>
                <a:tailEnd/>
              </a:ln>
            </p:spPr>
            <p:txBody>
              <a:bodyPr/>
              <a:lstStyle/>
              <a:p>
                <a:pPr>
                  <a:defRPr/>
                </a:pPr>
                <a:endParaRPr lang="en-US" dirty="0"/>
              </a:p>
            </p:txBody>
          </p:sp>
          <p:sp>
            <p:nvSpPr>
              <p:cNvPr id="878" name="Freeform 1135"/>
              <p:cNvSpPr>
                <a:spLocks/>
              </p:cNvSpPr>
              <p:nvPr/>
            </p:nvSpPr>
            <p:spPr bwMode="auto">
              <a:xfrm>
                <a:off x="125" y="17"/>
                <a:ext cx="25" cy="28"/>
              </a:xfrm>
              <a:custGeom>
                <a:avLst/>
                <a:gdLst/>
                <a:ahLst/>
                <a:cxnLst>
                  <a:cxn ang="0">
                    <a:pos x="136" y="252"/>
                  </a:cxn>
                  <a:cxn ang="0">
                    <a:pos x="137" y="250"/>
                  </a:cxn>
                  <a:cxn ang="0">
                    <a:pos x="174" y="216"/>
                  </a:cxn>
                  <a:cxn ang="0">
                    <a:pos x="201" y="196"/>
                  </a:cxn>
                  <a:cxn ang="0">
                    <a:pos x="0" y="0"/>
                  </a:cxn>
                  <a:cxn ang="0">
                    <a:pos x="8" y="18"/>
                  </a:cxn>
                  <a:cxn ang="0">
                    <a:pos x="17" y="39"/>
                  </a:cxn>
                  <a:cxn ang="0">
                    <a:pos x="26" y="62"/>
                  </a:cxn>
                  <a:cxn ang="0">
                    <a:pos x="34" y="83"/>
                  </a:cxn>
                  <a:cxn ang="0">
                    <a:pos x="41" y="106"/>
                  </a:cxn>
                  <a:cxn ang="0">
                    <a:pos x="47" y="127"/>
                  </a:cxn>
                  <a:cxn ang="0">
                    <a:pos x="54" y="152"/>
                  </a:cxn>
                  <a:cxn ang="0">
                    <a:pos x="58" y="173"/>
                  </a:cxn>
                  <a:cxn ang="0">
                    <a:pos x="59" y="177"/>
                  </a:cxn>
                  <a:cxn ang="0">
                    <a:pos x="136" y="252"/>
                  </a:cxn>
                </a:cxnLst>
                <a:rect l="0" t="0" r="r" b="b"/>
                <a:pathLst>
                  <a:path w="201" h="252">
                    <a:moveTo>
                      <a:pt x="136" y="252"/>
                    </a:moveTo>
                    <a:lnTo>
                      <a:pt x="137" y="250"/>
                    </a:lnTo>
                    <a:lnTo>
                      <a:pt x="174" y="216"/>
                    </a:lnTo>
                    <a:lnTo>
                      <a:pt x="201" y="196"/>
                    </a:lnTo>
                    <a:lnTo>
                      <a:pt x="0" y="0"/>
                    </a:lnTo>
                    <a:lnTo>
                      <a:pt x="8" y="18"/>
                    </a:lnTo>
                    <a:lnTo>
                      <a:pt x="17" y="39"/>
                    </a:lnTo>
                    <a:lnTo>
                      <a:pt x="26" y="62"/>
                    </a:lnTo>
                    <a:lnTo>
                      <a:pt x="34" y="83"/>
                    </a:lnTo>
                    <a:lnTo>
                      <a:pt x="41" y="106"/>
                    </a:lnTo>
                    <a:lnTo>
                      <a:pt x="47" y="127"/>
                    </a:lnTo>
                    <a:lnTo>
                      <a:pt x="54" y="152"/>
                    </a:lnTo>
                    <a:lnTo>
                      <a:pt x="58" y="173"/>
                    </a:lnTo>
                    <a:lnTo>
                      <a:pt x="59" y="177"/>
                    </a:lnTo>
                    <a:lnTo>
                      <a:pt x="136" y="252"/>
                    </a:lnTo>
                    <a:close/>
                  </a:path>
                </a:pathLst>
              </a:custGeom>
              <a:solidFill>
                <a:srgbClr val="C2C2C2"/>
              </a:solidFill>
              <a:ln w="9525">
                <a:noFill/>
                <a:round/>
                <a:headEnd/>
                <a:tailEnd/>
              </a:ln>
            </p:spPr>
            <p:txBody>
              <a:bodyPr/>
              <a:lstStyle/>
              <a:p>
                <a:pPr>
                  <a:defRPr/>
                </a:pPr>
                <a:endParaRPr lang="en-US" dirty="0"/>
              </a:p>
            </p:txBody>
          </p:sp>
          <p:sp>
            <p:nvSpPr>
              <p:cNvPr id="879" name="Freeform 1136"/>
              <p:cNvSpPr>
                <a:spLocks/>
              </p:cNvSpPr>
              <p:nvPr/>
            </p:nvSpPr>
            <p:spPr bwMode="auto">
              <a:xfrm>
                <a:off x="124" y="11"/>
                <a:ext cx="31" cy="28"/>
              </a:xfrm>
              <a:custGeom>
                <a:avLst/>
                <a:gdLst/>
                <a:ahLst/>
                <a:cxnLst>
                  <a:cxn ang="0">
                    <a:pos x="180" y="270"/>
                  </a:cxn>
                  <a:cxn ang="0">
                    <a:pos x="187" y="264"/>
                  </a:cxn>
                  <a:cxn ang="0">
                    <a:pos x="225" y="233"/>
                  </a:cxn>
                  <a:cxn ang="0">
                    <a:pos x="249" y="217"/>
                  </a:cxn>
                  <a:cxn ang="0">
                    <a:pos x="26" y="0"/>
                  </a:cxn>
                  <a:cxn ang="0">
                    <a:pos x="17" y="8"/>
                  </a:cxn>
                  <a:cxn ang="0">
                    <a:pos x="0" y="26"/>
                  </a:cxn>
                  <a:cxn ang="0">
                    <a:pos x="6" y="37"/>
                  </a:cxn>
                  <a:cxn ang="0">
                    <a:pos x="11" y="45"/>
                  </a:cxn>
                  <a:cxn ang="0">
                    <a:pos x="21" y="66"/>
                  </a:cxn>
                  <a:cxn ang="0">
                    <a:pos x="30" y="87"/>
                  </a:cxn>
                  <a:cxn ang="0">
                    <a:pos x="39" y="110"/>
                  </a:cxn>
                  <a:cxn ang="0">
                    <a:pos x="47" y="131"/>
                  </a:cxn>
                  <a:cxn ang="0">
                    <a:pos x="52" y="144"/>
                  </a:cxn>
                  <a:cxn ang="0">
                    <a:pos x="180" y="270"/>
                  </a:cxn>
                </a:cxnLst>
                <a:rect l="0" t="0" r="r" b="b"/>
                <a:pathLst>
                  <a:path w="249" h="270">
                    <a:moveTo>
                      <a:pt x="180" y="270"/>
                    </a:moveTo>
                    <a:lnTo>
                      <a:pt x="187" y="264"/>
                    </a:lnTo>
                    <a:lnTo>
                      <a:pt x="225" y="233"/>
                    </a:lnTo>
                    <a:lnTo>
                      <a:pt x="249" y="217"/>
                    </a:lnTo>
                    <a:lnTo>
                      <a:pt x="26" y="0"/>
                    </a:lnTo>
                    <a:lnTo>
                      <a:pt x="17" y="8"/>
                    </a:lnTo>
                    <a:lnTo>
                      <a:pt x="0" y="26"/>
                    </a:lnTo>
                    <a:lnTo>
                      <a:pt x="6" y="37"/>
                    </a:lnTo>
                    <a:lnTo>
                      <a:pt x="11" y="45"/>
                    </a:lnTo>
                    <a:lnTo>
                      <a:pt x="21" y="66"/>
                    </a:lnTo>
                    <a:lnTo>
                      <a:pt x="30" y="87"/>
                    </a:lnTo>
                    <a:lnTo>
                      <a:pt x="39" y="110"/>
                    </a:lnTo>
                    <a:lnTo>
                      <a:pt x="47" y="131"/>
                    </a:lnTo>
                    <a:lnTo>
                      <a:pt x="52" y="144"/>
                    </a:lnTo>
                    <a:lnTo>
                      <a:pt x="180" y="270"/>
                    </a:lnTo>
                    <a:close/>
                  </a:path>
                </a:pathLst>
              </a:custGeom>
              <a:solidFill>
                <a:srgbClr val="B2B2B2"/>
              </a:solidFill>
              <a:ln w="9525">
                <a:noFill/>
                <a:round/>
                <a:headEnd/>
                <a:tailEnd/>
              </a:ln>
            </p:spPr>
            <p:txBody>
              <a:bodyPr/>
              <a:lstStyle/>
              <a:p>
                <a:pPr>
                  <a:defRPr/>
                </a:pPr>
                <a:endParaRPr lang="en-US" dirty="0"/>
              </a:p>
            </p:txBody>
          </p:sp>
          <p:sp>
            <p:nvSpPr>
              <p:cNvPr id="880" name="Freeform 1137"/>
              <p:cNvSpPr>
                <a:spLocks/>
              </p:cNvSpPr>
              <p:nvPr/>
            </p:nvSpPr>
            <p:spPr bwMode="auto">
              <a:xfrm>
                <a:off x="124" y="9"/>
                <a:ext cx="35" cy="29"/>
              </a:xfrm>
              <a:custGeom>
                <a:avLst/>
                <a:gdLst/>
                <a:ahLst/>
                <a:cxnLst>
                  <a:cxn ang="0">
                    <a:pos x="214" y="267"/>
                  </a:cxn>
                  <a:cxn ang="0">
                    <a:pos x="225" y="256"/>
                  </a:cxn>
                  <a:cxn ang="0">
                    <a:pos x="268" y="229"/>
                  </a:cxn>
                  <a:cxn ang="0">
                    <a:pos x="287" y="219"/>
                  </a:cxn>
                  <a:cxn ang="0">
                    <a:pos x="62" y="0"/>
                  </a:cxn>
                  <a:cxn ang="0">
                    <a:pos x="60" y="1"/>
                  </a:cxn>
                  <a:cxn ang="0">
                    <a:pos x="36" y="14"/>
                  </a:cxn>
                  <a:cxn ang="0">
                    <a:pos x="17" y="31"/>
                  </a:cxn>
                  <a:cxn ang="0">
                    <a:pos x="0" y="49"/>
                  </a:cxn>
                  <a:cxn ang="0">
                    <a:pos x="6" y="60"/>
                  </a:cxn>
                  <a:cxn ang="0">
                    <a:pos x="11" y="68"/>
                  </a:cxn>
                  <a:cxn ang="0">
                    <a:pos x="13" y="71"/>
                  </a:cxn>
                  <a:cxn ang="0">
                    <a:pos x="214" y="267"/>
                  </a:cxn>
                </a:cxnLst>
                <a:rect l="0" t="0" r="r" b="b"/>
                <a:pathLst>
                  <a:path w="287" h="267">
                    <a:moveTo>
                      <a:pt x="214" y="267"/>
                    </a:moveTo>
                    <a:lnTo>
                      <a:pt x="225" y="256"/>
                    </a:lnTo>
                    <a:lnTo>
                      <a:pt x="268" y="229"/>
                    </a:lnTo>
                    <a:lnTo>
                      <a:pt x="287" y="219"/>
                    </a:lnTo>
                    <a:lnTo>
                      <a:pt x="62" y="0"/>
                    </a:lnTo>
                    <a:lnTo>
                      <a:pt x="60" y="1"/>
                    </a:lnTo>
                    <a:lnTo>
                      <a:pt x="36" y="14"/>
                    </a:lnTo>
                    <a:lnTo>
                      <a:pt x="17" y="31"/>
                    </a:lnTo>
                    <a:lnTo>
                      <a:pt x="0" y="49"/>
                    </a:lnTo>
                    <a:lnTo>
                      <a:pt x="6" y="60"/>
                    </a:lnTo>
                    <a:lnTo>
                      <a:pt x="11" y="68"/>
                    </a:lnTo>
                    <a:lnTo>
                      <a:pt x="13" y="71"/>
                    </a:lnTo>
                    <a:lnTo>
                      <a:pt x="214" y="267"/>
                    </a:lnTo>
                    <a:close/>
                  </a:path>
                </a:pathLst>
              </a:custGeom>
              <a:solidFill>
                <a:srgbClr val="A3A3A3"/>
              </a:solidFill>
              <a:ln w="9525">
                <a:noFill/>
                <a:round/>
                <a:headEnd/>
                <a:tailEnd/>
              </a:ln>
            </p:spPr>
            <p:txBody>
              <a:bodyPr/>
              <a:lstStyle/>
              <a:p>
                <a:pPr>
                  <a:defRPr/>
                </a:pPr>
                <a:endParaRPr lang="en-US" dirty="0"/>
              </a:p>
            </p:txBody>
          </p:sp>
          <p:sp>
            <p:nvSpPr>
              <p:cNvPr id="881" name="Freeform 1138"/>
              <p:cNvSpPr>
                <a:spLocks/>
              </p:cNvSpPr>
              <p:nvPr/>
            </p:nvSpPr>
            <p:spPr bwMode="auto">
              <a:xfrm>
                <a:off x="127" y="7"/>
                <a:ext cx="40" cy="28"/>
              </a:xfrm>
              <a:custGeom>
                <a:avLst/>
                <a:gdLst/>
                <a:ahLst/>
                <a:cxnLst>
                  <a:cxn ang="0">
                    <a:pos x="223" y="257"/>
                  </a:cxn>
                  <a:cxn ang="0">
                    <a:pos x="242" y="246"/>
                  </a:cxn>
                  <a:cxn ang="0">
                    <a:pos x="285" y="223"/>
                  </a:cxn>
                  <a:cxn ang="0">
                    <a:pos x="303" y="216"/>
                  </a:cxn>
                  <a:cxn ang="0">
                    <a:pos x="80" y="0"/>
                  </a:cxn>
                  <a:cxn ang="0">
                    <a:pos x="60" y="6"/>
                  </a:cxn>
                  <a:cxn ang="0">
                    <a:pos x="34" y="18"/>
                  </a:cxn>
                  <a:cxn ang="0">
                    <a:pos x="10" y="31"/>
                  </a:cxn>
                  <a:cxn ang="0">
                    <a:pos x="0" y="40"/>
                  </a:cxn>
                  <a:cxn ang="0">
                    <a:pos x="223" y="257"/>
                  </a:cxn>
                </a:cxnLst>
                <a:rect l="0" t="0" r="r" b="b"/>
                <a:pathLst>
                  <a:path w="303" h="257">
                    <a:moveTo>
                      <a:pt x="223" y="257"/>
                    </a:moveTo>
                    <a:lnTo>
                      <a:pt x="242" y="246"/>
                    </a:lnTo>
                    <a:lnTo>
                      <a:pt x="285" y="223"/>
                    </a:lnTo>
                    <a:lnTo>
                      <a:pt x="303" y="216"/>
                    </a:lnTo>
                    <a:lnTo>
                      <a:pt x="80" y="0"/>
                    </a:lnTo>
                    <a:lnTo>
                      <a:pt x="60" y="6"/>
                    </a:lnTo>
                    <a:lnTo>
                      <a:pt x="34" y="18"/>
                    </a:lnTo>
                    <a:lnTo>
                      <a:pt x="10" y="31"/>
                    </a:lnTo>
                    <a:lnTo>
                      <a:pt x="0" y="40"/>
                    </a:lnTo>
                    <a:lnTo>
                      <a:pt x="223" y="257"/>
                    </a:lnTo>
                    <a:close/>
                  </a:path>
                </a:pathLst>
              </a:custGeom>
              <a:solidFill>
                <a:srgbClr val="949494"/>
              </a:solidFill>
              <a:ln w="9525">
                <a:noFill/>
                <a:round/>
                <a:headEnd/>
                <a:tailEnd/>
              </a:ln>
            </p:spPr>
            <p:txBody>
              <a:bodyPr/>
              <a:lstStyle/>
              <a:p>
                <a:pPr>
                  <a:defRPr/>
                </a:pPr>
                <a:endParaRPr lang="en-US" dirty="0"/>
              </a:p>
            </p:txBody>
          </p:sp>
          <p:sp>
            <p:nvSpPr>
              <p:cNvPr id="882" name="Freeform 1139"/>
              <p:cNvSpPr>
                <a:spLocks/>
              </p:cNvSpPr>
              <p:nvPr/>
            </p:nvSpPr>
            <p:spPr bwMode="auto">
              <a:xfrm>
                <a:off x="131" y="6"/>
                <a:ext cx="40" cy="28"/>
              </a:xfrm>
              <a:custGeom>
                <a:avLst/>
                <a:gdLst/>
                <a:ahLst/>
                <a:cxnLst>
                  <a:cxn ang="0">
                    <a:pos x="225" y="246"/>
                  </a:cxn>
                  <a:cxn ang="0">
                    <a:pos x="249" y="233"/>
                  </a:cxn>
                  <a:cxn ang="0">
                    <a:pos x="297" y="212"/>
                  </a:cxn>
                  <a:cxn ang="0">
                    <a:pos x="308" y="208"/>
                  </a:cxn>
                  <a:cxn ang="0">
                    <a:pos x="95" y="0"/>
                  </a:cxn>
                  <a:cxn ang="0">
                    <a:pos x="88" y="1"/>
                  </a:cxn>
                  <a:cxn ang="0">
                    <a:pos x="56" y="5"/>
                  </a:cxn>
                  <a:cxn ang="0">
                    <a:pos x="24" y="16"/>
                  </a:cxn>
                  <a:cxn ang="0">
                    <a:pos x="0" y="27"/>
                  </a:cxn>
                  <a:cxn ang="0">
                    <a:pos x="225" y="246"/>
                  </a:cxn>
                </a:cxnLst>
                <a:rect l="0" t="0" r="r" b="b"/>
                <a:pathLst>
                  <a:path w="308" h="246">
                    <a:moveTo>
                      <a:pt x="225" y="246"/>
                    </a:moveTo>
                    <a:lnTo>
                      <a:pt x="249" y="233"/>
                    </a:lnTo>
                    <a:lnTo>
                      <a:pt x="297" y="212"/>
                    </a:lnTo>
                    <a:lnTo>
                      <a:pt x="308" y="208"/>
                    </a:lnTo>
                    <a:lnTo>
                      <a:pt x="95" y="0"/>
                    </a:lnTo>
                    <a:lnTo>
                      <a:pt x="88" y="1"/>
                    </a:lnTo>
                    <a:lnTo>
                      <a:pt x="56" y="5"/>
                    </a:lnTo>
                    <a:lnTo>
                      <a:pt x="24" y="16"/>
                    </a:lnTo>
                    <a:lnTo>
                      <a:pt x="0" y="27"/>
                    </a:lnTo>
                    <a:lnTo>
                      <a:pt x="225" y="246"/>
                    </a:lnTo>
                    <a:close/>
                  </a:path>
                </a:pathLst>
              </a:custGeom>
              <a:solidFill>
                <a:srgbClr val="858585"/>
              </a:solidFill>
              <a:ln w="9525">
                <a:noFill/>
                <a:round/>
                <a:headEnd/>
                <a:tailEnd/>
              </a:ln>
            </p:spPr>
            <p:txBody>
              <a:bodyPr/>
              <a:lstStyle/>
              <a:p>
                <a:pPr>
                  <a:defRPr/>
                </a:pPr>
                <a:endParaRPr lang="en-US" dirty="0"/>
              </a:p>
            </p:txBody>
          </p:sp>
          <p:sp>
            <p:nvSpPr>
              <p:cNvPr id="883" name="Freeform 1140"/>
              <p:cNvSpPr>
                <a:spLocks/>
              </p:cNvSpPr>
              <p:nvPr/>
            </p:nvSpPr>
            <p:spPr bwMode="auto">
              <a:xfrm>
                <a:off x="137" y="5"/>
                <a:ext cx="38" cy="26"/>
              </a:xfrm>
              <a:custGeom>
                <a:avLst/>
                <a:gdLst/>
                <a:ahLst/>
                <a:cxnLst>
                  <a:cxn ang="0">
                    <a:pos x="223" y="233"/>
                  </a:cxn>
                  <a:cxn ang="0">
                    <a:pos x="253" y="219"/>
                  </a:cxn>
                  <a:cxn ang="0">
                    <a:pos x="300" y="202"/>
                  </a:cxn>
                  <a:cxn ang="0">
                    <a:pos x="308" y="199"/>
                  </a:cxn>
                  <a:cxn ang="0">
                    <a:pos x="103" y="0"/>
                  </a:cxn>
                  <a:cxn ang="0">
                    <a:pos x="81" y="4"/>
                  </a:cxn>
                  <a:cxn ang="0">
                    <a:pos x="44" y="8"/>
                  </a:cxn>
                  <a:cxn ang="0">
                    <a:pos x="12" y="12"/>
                  </a:cxn>
                  <a:cxn ang="0">
                    <a:pos x="0" y="17"/>
                  </a:cxn>
                  <a:cxn ang="0">
                    <a:pos x="223" y="233"/>
                  </a:cxn>
                </a:cxnLst>
                <a:rect l="0" t="0" r="r" b="b"/>
                <a:pathLst>
                  <a:path w="308" h="233">
                    <a:moveTo>
                      <a:pt x="223" y="233"/>
                    </a:moveTo>
                    <a:lnTo>
                      <a:pt x="253" y="219"/>
                    </a:lnTo>
                    <a:lnTo>
                      <a:pt x="300" y="202"/>
                    </a:lnTo>
                    <a:lnTo>
                      <a:pt x="308" y="199"/>
                    </a:lnTo>
                    <a:lnTo>
                      <a:pt x="103" y="0"/>
                    </a:lnTo>
                    <a:lnTo>
                      <a:pt x="81" y="4"/>
                    </a:lnTo>
                    <a:lnTo>
                      <a:pt x="44" y="8"/>
                    </a:lnTo>
                    <a:lnTo>
                      <a:pt x="12" y="12"/>
                    </a:lnTo>
                    <a:lnTo>
                      <a:pt x="0" y="17"/>
                    </a:lnTo>
                    <a:lnTo>
                      <a:pt x="223" y="233"/>
                    </a:lnTo>
                    <a:close/>
                  </a:path>
                </a:pathLst>
              </a:custGeom>
              <a:solidFill>
                <a:srgbClr val="757575"/>
              </a:solidFill>
              <a:ln w="9525">
                <a:noFill/>
                <a:round/>
                <a:headEnd/>
                <a:tailEnd/>
              </a:ln>
            </p:spPr>
            <p:txBody>
              <a:bodyPr/>
              <a:lstStyle/>
              <a:p>
                <a:pPr>
                  <a:defRPr/>
                </a:pPr>
                <a:endParaRPr lang="en-US" dirty="0"/>
              </a:p>
            </p:txBody>
          </p:sp>
          <p:sp>
            <p:nvSpPr>
              <p:cNvPr id="884" name="Freeform 1141"/>
              <p:cNvSpPr>
                <a:spLocks/>
              </p:cNvSpPr>
              <p:nvPr/>
            </p:nvSpPr>
            <p:spPr bwMode="auto">
              <a:xfrm>
                <a:off x="143" y="5"/>
                <a:ext cx="38" cy="24"/>
              </a:xfrm>
              <a:custGeom>
                <a:avLst/>
                <a:gdLst/>
                <a:ahLst/>
                <a:cxnLst>
                  <a:cxn ang="0">
                    <a:pos x="213" y="218"/>
                  </a:cxn>
                  <a:cxn ang="0">
                    <a:pos x="249" y="205"/>
                  </a:cxn>
                  <a:cxn ang="0">
                    <a:pos x="296" y="191"/>
                  </a:cxn>
                  <a:cxn ang="0">
                    <a:pos x="306" y="189"/>
                  </a:cxn>
                  <a:cxn ang="0">
                    <a:pos x="111" y="0"/>
                  </a:cxn>
                  <a:cxn ang="0">
                    <a:pos x="103" y="1"/>
                  </a:cxn>
                  <a:cxn ang="0">
                    <a:pos x="66" y="1"/>
                  </a:cxn>
                  <a:cxn ang="0">
                    <a:pos x="30" y="7"/>
                  </a:cxn>
                  <a:cxn ang="0">
                    <a:pos x="0" y="10"/>
                  </a:cxn>
                  <a:cxn ang="0">
                    <a:pos x="213" y="218"/>
                  </a:cxn>
                </a:cxnLst>
                <a:rect l="0" t="0" r="r" b="b"/>
                <a:pathLst>
                  <a:path w="306" h="218">
                    <a:moveTo>
                      <a:pt x="213" y="218"/>
                    </a:moveTo>
                    <a:lnTo>
                      <a:pt x="249" y="205"/>
                    </a:lnTo>
                    <a:lnTo>
                      <a:pt x="296" y="191"/>
                    </a:lnTo>
                    <a:lnTo>
                      <a:pt x="306" y="189"/>
                    </a:lnTo>
                    <a:lnTo>
                      <a:pt x="111" y="0"/>
                    </a:lnTo>
                    <a:lnTo>
                      <a:pt x="103" y="1"/>
                    </a:lnTo>
                    <a:lnTo>
                      <a:pt x="66" y="1"/>
                    </a:lnTo>
                    <a:lnTo>
                      <a:pt x="30" y="7"/>
                    </a:lnTo>
                    <a:lnTo>
                      <a:pt x="0" y="10"/>
                    </a:lnTo>
                    <a:lnTo>
                      <a:pt x="213" y="218"/>
                    </a:lnTo>
                    <a:close/>
                  </a:path>
                </a:pathLst>
              </a:custGeom>
              <a:solidFill>
                <a:srgbClr val="666666"/>
              </a:solidFill>
              <a:ln w="9525">
                <a:noFill/>
                <a:round/>
                <a:headEnd/>
                <a:tailEnd/>
              </a:ln>
            </p:spPr>
            <p:txBody>
              <a:bodyPr/>
              <a:lstStyle/>
              <a:p>
                <a:pPr>
                  <a:defRPr/>
                </a:pPr>
                <a:endParaRPr lang="en-US" dirty="0"/>
              </a:p>
            </p:txBody>
          </p:sp>
          <p:sp>
            <p:nvSpPr>
              <p:cNvPr id="885" name="Freeform 1142"/>
              <p:cNvSpPr>
                <a:spLocks/>
              </p:cNvSpPr>
              <p:nvPr/>
            </p:nvSpPr>
            <p:spPr bwMode="auto">
              <a:xfrm>
                <a:off x="150" y="5"/>
                <a:ext cx="38" cy="22"/>
              </a:xfrm>
              <a:custGeom>
                <a:avLst/>
                <a:gdLst/>
                <a:ahLst/>
                <a:cxnLst>
                  <a:cxn ang="0">
                    <a:pos x="205" y="203"/>
                  </a:cxn>
                  <a:cxn ang="0">
                    <a:pos x="244" y="192"/>
                  </a:cxn>
                  <a:cxn ang="0">
                    <a:pos x="293" y="181"/>
                  </a:cxn>
                  <a:cxn ang="0">
                    <a:pos x="303" y="179"/>
                  </a:cxn>
                  <a:cxn ang="0">
                    <a:pos x="118" y="0"/>
                  </a:cxn>
                  <a:cxn ang="0">
                    <a:pos x="87" y="0"/>
                  </a:cxn>
                  <a:cxn ang="0">
                    <a:pos x="51" y="2"/>
                  </a:cxn>
                  <a:cxn ang="0">
                    <a:pos x="14" y="2"/>
                  </a:cxn>
                  <a:cxn ang="0">
                    <a:pos x="0" y="4"/>
                  </a:cxn>
                  <a:cxn ang="0">
                    <a:pos x="205" y="203"/>
                  </a:cxn>
                </a:cxnLst>
                <a:rect l="0" t="0" r="r" b="b"/>
                <a:pathLst>
                  <a:path w="303" h="203">
                    <a:moveTo>
                      <a:pt x="205" y="203"/>
                    </a:moveTo>
                    <a:lnTo>
                      <a:pt x="244" y="192"/>
                    </a:lnTo>
                    <a:lnTo>
                      <a:pt x="293" y="181"/>
                    </a:lnTo>
                    <a:lnTo>
                      <a:pt x="303" y="179"/>
                    </a:lnTo>
                    <a:lnTo>
                      <a:pt x="118" y="0"/>
                    </a:lnTo>
                    <a:lnTo>
                      <a:pt x="87" y="0"/>
                    </a:lnTo>
                    <a:lnTo>
                      <a:pt x="51" y="2"/>
                    </a:lnTo>
                    <a:lnTo>
                      <a:pt x="14" y="2"/>
                    </a:lnTo>
                    <a:lnTo>
                      <a:pt x="0" y="4"/>
                    </a:lnTo>
                    <a:lnTo>
                      <a:pt x="205" y="203"/>
                    </a:lnTo>
                    <a:close/>
                  </a:path>
                </a:pathLst>
              </a:custGeom>
              <a:solidFill>
                <a:srgbClr val="757575"/>
              </a:solidFill>
              <a:ln w="9525">
                <a:noFill/>
                <a:round/>
                <a:headEnd/>
                <a:tailEnd/>
              </a:ln>
            </p:spPr>
            <p:txBody>
              <a:bodyPr/>
              <a:lstStyle/>
              <a:p>
                <a:pPr>
                  <a:defRPr/>
                </a:pPr>
                <a:endParaRPr lang="en-US" dirty="0"/>
              </a:p>
            </p:txBody>
          </p:sp>
          <p:sp>
            <p:nvSpPr>
              <p:cNvPr id="886" name="Freeform 1143"/>
              <p:cNvSpPr>
                <a:spLocks/>
              </p:cNvSpPr>
              <p:nvPr/>
            </p:nvSpPr>
            <p:spPr bwMode="auto">
              <a:xfrm>
                <a:off x="157" y="4"/>
                <a:ext cx="38" cy="22"/>
              </a:xfrm>
              <a:custGeom>
                <a:avLst/>
                <a:gdLst/>
                <a:ahLst/>
                <a:cxnLst>
                  <a:cxn ang="0">
                    <a:pos x="195" y="192"/>
                  </a:cxn>
                  <a:cxn ang="0">
                    <a:pos x="234" y="183"/>
                  </a:cxn>
                  <a:cxn ang="0">
                    <a:pos x="280" y="177"/>
                  </a:cxn>
                  <a:cxn ang="0">
                    <a:pos x="300" y="175"/>
                  </a:cxn>
                  <a:cxn ang="0">
                    <a:pos x="120" y="0"/>
                  </a:cxn>
                  <a:cxn ang="0">
                    <a:pos x="108" y="0"/>
                  </a:cxn>
                  <a:cxn ang="0">
                    <a:pos x="67" y="2"/>
                  </a:cxn>
                  <a:cxn ang="0">
                    <a:pos x="28" y="2"/>
                  </a:cxn>
                  <a:cxn ang="0">
                    <a:pos x="0" y="3"/>
                  </a:cxn>
                  <a:cxn ang="0">
                    <a:pos x="195" y="192"/>
                  </a:cxn>
                </a:cxnLst>
                <a:rect l="0" t="0" r="r" b="b"/>
                <a:pathLst>
                  <a:path w="300" h="192">
                    <a:moveTo>
                      <a:pt x="195" y="192"/>
                    </a:moveTo>
                    <a:lnTo>
                      <a:pt x="234" y="183"/>
                    </a:lnTo>
                    <a:lnTo>
                      <a:pt x="280" y="177"/>
                    </a:lnTo>
                    <a:lnTo>
                      <a:pt x="300" y="175"/>
                    </a:lnTo>
                    <a:lnTo>
                      <a:pt x="120" y="0"/>
                    </a:lnTo>
                    <a:lnTo>
                      <a:pt x="108" y="0"/>
                    </a:lnTo>
                    <a:lnTo>
                      <a:pt x="67" y="2"/>
                    </a:lnTo>
                    <a:lnTo>
                      <a:pt x="28" y="2"/>
                    </a:lnTo>
                    <a:lnTo>
                      <a:pt x="0" y="3"/>
                    </a:lnTo>
                    <a:lnTo>
                      <a:pt x="195" y="192"/>
                    </a:lnTo>
                    <a:close/>
                  </a:path>
                </a:pathLst>
              </a:custGeom>
              <a:solidFill>
                <a:srgbClr val="858585"/>
              </a:solidFill>
              <a:ln w="9525">
                <a:noFill/>
                <a:round/>
                <a:headEnd/>
                <a:tailEnd/>
              </a:ln>
            </p:spPr>
            <p:txBody>
              <a:bodyPr/>
              <a:lstStyle/>
              <a:p>
                <a:pPr>
                  <a:defRPr/>
                </a:pPr>
                <a:endParaRPr lang="en-US" dirty="0"/>
              </a:p>
            </p:txBody>
          </p:sp>
          <p:sp>
            <p:nvSpPr>
              <p:cNvPr id="887" name="Freeform 1144"/>
              <p:cNvSpPr>
                <a:spLocks/>
              </p:cNvSpPr>
              <p:nvPr/>
            </p:nvSpPr>
            <p:spPr bwMode="auto">
              <a:xfrm>
                <a:off x="165" y="4"/>
                <a:ext cx="36" cy="20"/>
              </a:xfrm>
              <a:custGeom>
                <a:avLst/>
                <a:gdLst/>
                <a:ahLst/>
                <a:cxnLst>
                  <a:cxn ang="0">
                    <a:pos x="185" y="181"/>
                  </a:cxn>
                  <a:cxn ang="0">
                    <a:pos x="221" y="177"/>
                  </a:cxn>
                  <a:cxn ang="0">
                    <a:pos x="264" y="173"/>
                  </a:cxn>
                  <a:cxn ang="0">
                    <a:pos x="299" y="173"/>
                  </a:cxn>
                  <a:cxn ang="0">
                    <a:pos x="121" y="0"/>
                  </a:cxn>
                  <a:cxn ang="0">
                    <a:pos x="85" y="0"/>
                  </a:cxn>
                  <a:cxn ang="0">
                    <a:pos x="49" y="0"/>
                  </a:cxn>
                  <a:cxn ang="0">
                    <a:pos x="8" y="2"/>
                  </a:cxn>
                  <a:cxn ang="0">
                    <a:pos x="0" y="2"/>
                  </a:cxn>
                  <a:cxn ang="0">
                    <a:pos x="185" y="181"/>
                  </a:cxn>
                </a:cxnLst>
                <a:rect l="0" t="0" r="r" b="b"/>
                <a:pathLst>
                  <a:path w="299" h="181">
                    <a:moveTo>
                      <a:pt x="185" y="181"/>
                    </a:moveTo>
                    <a:lnTo>
                      <a:pt x="221" y="177"/>
                    </a:lnTo>
                    <a:lnTo>
                      <a:pt x="264" y="173"/>
                    </a:lnTo>
                    <a:lnTo>
                      <a:pt x="299" y="173"/>
                    </a:lnTo>
                    <a:lnTo>
                      <a:pt x="121" y="0"/>
                    </a:lnTo>
                    <a:lnTo>
                      <a:pt x="85" y="0"/>
                    </a:lnTo>
                    <a:lnTo>
                      <a:pt x="49" y="0"/>
                    </a:lnTo>
                    <a:lnTo>
                      <a:pt x="8" y="2"/>
                    </a:lnTo>
                    <a:lnTo>
                      <a:pt x="0" y="2"/>
                    </a:lnTo>
                    <a:lnTo>
                      <a:pt x="185" y="181"/>
                    </a:lnTo>
                    <a:close/>
                  </a:path>
                </a:pathLst>
              </a:custGeom>
              <a:solidFill>
                <a:srgbClr val="949494"/>
              </a:solidFill>
              <a:ln w="9525">
                <a:noFill/>
                <a:round/>
                <a:headEnd/>
                <a:tailEnd/>
              </a:ln>
            </p:spPr>
            <p:txBody>
              <a:bodyPr/>
              <a:lstStyle/>
              <a:p>
                <a:pPr>
                  <a:defRPr/>
                </a:pPr>
                <a:endParaRPr lang="en-US" dirty="0"/>
              </a:p>
            </p:txBody>
          </p:sp>
          <p:sp>
            <p:nvSpPr>
              <p:cNvPr id="888" name="Freeform 1145"/>
              <p:cNvSpPr>
                <a:spLocks/>
              </p:cNvSpPr>
              <p:nvPr/>
            </p:nvSpPr>
            <p:spPr bwMode="auto">
              <a:xfrm>
                <a:off x="172" y="4"/>
                <a:ext cx="40" cy="20"/>
              </a:xfrm>
              <a:custGeom>
                <a:avLst/>
                <a:gdLst/>
                <a:ahLst/>
                <a:cxnLst>
                  <a:cxn ang="0">
                    <a:pos x="180" y="179"/>
                  </a:cxn>
                  <a:cxn ang="0">
                    <a:pos x="203" y="177"/>
                  </a:cxn>
                  <a:cxn ang="0">
                    <a:pos x="246" y="177"/>
                  </a:cxn>
                  <a:cxn ang="0">
                    <a:pos x="282" y="181"/>
                  </a:cxn>
                  <a:cxn ang="0">
                    <a:pos x="309" y="185"/>
                  </a:cxn>
                  <a:cxn ang="0">
                    <a:pos x="119" y="0"/>
                  </a:cxn>
                  <a:cxn ang="0">
                    <a:pos x="114" y="2"/>
                  </a:cxn>
                  <a:cxn ang="0">
                    <a:pos x="97" y="2"/>
                  </a:cxn>
                  <a:cxn ang="0">
                    <a:pos x="61" y="4"/>
                  </a:cxn>
                  <a:cxn ang="0">
                    <a:pos x="24" y="4"/>
                  </a:cxn>
                  <a:cxn ang="0">
                    <a:pos x="0" y="4"/>
                  </a:cxn>
                  <a:cxn ang="0">
                    <a:pos x="180" y="179"/>
                  </a:cxn>
                </a:cxnLst>
                <a:rect l="0" t="0" r="r" b="b"/>
                <a:pathLst>
                  <a:path w="309" h="185">
                    <a:moveTo>
                      <a:pt x="180" y="179"/>
                    </a:moveTo>
                    <a:lnTo>
                      <a:pt x="203" y="177"/>
                    </a:lnTo>
                    <a:lnTo>
                      <a:pt x="246" y="177"/>
                    </a:lnTo>
                    <a:lnTo>
                      <a:pt x="282" y="181"/>
                    </a:lnTo>
                    <a:lnTo>
                      <a:pt x="309" y="185"/>
                    </a:lnTo>
                    <a:lnTo>
                      <a:pt x="119" y="0"/>
                    </a:lnTo>
                    <a:lnTo>
                      <a:pt x="114" y="2"/>
                    </a:lnTo>
                    <a:lnTo>
                      <a:pt x="97" y="2"/>
                    </a:lnTo>
                    <a:lnTo>
                      <a:pt x="61" y="4"/>
                    </a:lnTo>
                    <a:lnTo>
                      <a:pt x="24" y="4"/>
                    </a:lnTo>
                    <a:lnTo>
                      <a:pt x="0" y="4"/>
                    </a:lnTo>
                    <a:lnTo>
                      <a:pt x="180" y="179"/>
                    </a:lnTo>
                    <a:close/>
                  </a:path>
                </a:pathLst>
              </a:custGeom>
              <a:solidFill>
                <a:srgbClr val="A3A3A3"/>
              </a:solidFill>
              <a:ln w="9525">
                <a:noFill/>
                <a:round/>
                <a:headEnd/>
                <a:tailEnd/>
              </a:ln>
            </p:spPr>
            <p:txBody>
              <a:bodyPr/>
              <a:lstStyle/>
              <a:p>
                <a:pPr>
                  <a:defRPr/>
                </a:pPr>
                <a:endParaRPr lang="en-US" dirty="0"/>
              </a:p>
            </p:txBody>
          </p:sp>
          <p:sp>
            <p:nvSpPr>
              <p:cNvPr id="889" name="Freeform 1146"/>
              <p:cNvSpPr>
                <a:spLocks/>
              </p:cNvSpPr>
              <p:nvPr/>
            </p:nvSpPr>
            <p:spPr bwMode="auto">
              <a:xfrm>
                <a:off x="180" y="4"/>
                <a:ext cx="36" cy="22"/>
              </a:xfrm>
              <a:custGeom>
                <a:avLst/>
                <a:gdLst/>
                <a:ahLst/>
                <a:cxnLst>
                  <a:cxn ang="0">
                    <a:pos x="178" y="178"/>
                  </a:cxn>
                  <a:cxn ang="0">
                    <a:pos x="186" y="178"/>
                  </a:cxn>
                  <a:cxn ang="0">
                    <a:pos x="222" y="182"/>
                  </a:cxn>
                  <a:cxn ang="0">
                    <a:pos x="259" y="188"/>
                  </a:cxn>
                  <a:cxn ang="0">
                    <a:pos x="289" y="199"/>
                  </a:cxn>
                  <a:cxn ang="0">
                    <a:pos x="282" y="195"/>
                  </a:cxn>
                  <a:cxn ang="0">
                    <a:pos x="265" y="174"/>
                  </a:cxn>
                  <a:cxn ang="0">
                    <a:pos x="252" y="161"/>
                  </a:cxn>
                  <a:cxn ang="0">
                    <a:pos x="237" y="149"/>
                  </a:cxn>
                  <a:cxn ang="0">
                    <a:pos x="222" y="132"/>
                  </a:cxn>
                  <a:cxn ang="0">
                    <a:pos x="209" y="119"/>
                  </a:cxn>
                  <a:cxn ang="0">
                    <a:pos x="194" y="107"/>
                  </a:cxn>
                  <a:cxn ang="0">
                    <a:pos x="181" y="92"/>
                  </a:cxn>
                  <a:cxn ang="0">
                    <a:pos x="166" y="78"/>
                  </a:cxn>
                  <a:cxn ang="0">
                    <a:pos x="151" y="65"/>
                  </a:cxn>
                  <a:cxn ang="0">
                    <a:pos x="136" y="55"/>
                  </a:cxn>
                  <a:cxn ang="0">
                    <a:pos x="123" y="42"/>
                  </a:cxn>
                  <a:cxn ang="0">
                    <a:pos x="108" y="32"/>
                  </a:cxn>
                  <a:cxn ang="0">
                    <a:pos x="95" y="19"/>
                  </a:cxn>
                  <a:cxn ang="0">
                    <a:pos x="82" y="9"/>
                  </a:cxn>
                  <a:cxn ang="0">
                    <a:pos x="72" y="0"/>
                  </a:cxn>
                  <a:cxn ang="0">
                    <a:pos x="54" y="3"/>
                  </a:cxn>
                  <a:cxn ang="0">
                    <a:pos x="37" y="3"/>
                  </a:cxn>
                  <a:cxn ang="0">
                    <a:pos x="1" y="5"/>
                  </a:cxn>
                  <a:cxn ang="0">
                    <a:pos x="0" y="5"/>
                  </a:cxn>
                  <a:cxn ang="0">
                    <a:pos x="178" y="178"/>
                  </a:cxn>
                </a:cxnLst>
                <a:rect l="0" t="0" r="r" b="b"/>
                <a:pathLst>
                  <a:path w="289" h="199">
                    <a:moveTo>
                      <a:pt x="178" y="178"/>
                    </a:moveTo>
                    <a:lnTo>
                      <a:pt x="186" y="178"/>
                    </a:lnTo>
                    <a:lnTo>
                      <a:pt x="222" y="182"/>
                    </a:lnTo>
                    <a:lnTo>
                      <a:pt x="259" y="188"/>
                    </a:lnTo>
                    <a:lnTo>
                      <a:pt x="289" y="199"/>
                    </a:lnTo>
                    <a:lnTo>
                      <a:pt x="282" y="195"/>
                    </a:lnTo>
                    <a:lnTo>
                      <a:pt x="265" y="174"/>
                    </a:lnTo>
                    <a:lnTo>
                      <a:pt x="252" y="161"/>
                    </a:lnTo>
                    <a:lnTo>
                      <a:pt x="237" y="149"/>
                    </a:lnTo>
                    <a:lnTo>
                      <a:pt x="222" y="132"/>
                    </a:lnTo>
                    <a:lnTo>
                      <a:pt x="209" y="119"/>
                    </a:lnTo>
                    <a:lnTo>
                      <a:pt x="194" y="107"/>
                    </a:lnTo>
                    <a:lnTo>
                      <a:pt x="181" y="92"/>
                    </a:lnTo>
                    <a:lnTo>
                      <a:pt x="166" y="78"/>
                    </a:lnTo>
                    <a:lnTo>
                      <a:pt x="151" y="65"/>
                    </a:lnTo>
                    <a:lnTo>
                      <a:pt x="136" y="55"/>
                    </a:lnTo>
                    <a:lnTo>
                      <a:pt x="123" y="42"/>
                    </a:lnTo>
                    <a:lnTo>
                      <a:pt x="108" y="32"/>
                    </a:lnTo>
                    <a:lnTo>
                      <a:pt x="95" y="19"/>
                    </a:lnTo>
                    <a:lnTo>
                      <a:pt x="82" y="9"/>
                    </a:lnTo>
                    <a:lnTo>
                      <a:pt x="72" y="0"/>
                    </a:lnTo>
                    <a:lnTo>
                      <a:pt x="54" y="3"/>
                    </a:lnTo>
                    <a:lnTo>
                      <a:pt x="37" y="3"/>
                    </a:lnTo>
                    <a:lnTo>
                      <a:pt x="1" y="5"/>
                    </a:lnTo>
                    <a:lnTo>
                      <a:pt x="0" y="5"/>
                    </a:lnTo>
                    <a:lnTo>
                      <a:pt x="178" y="178"/>
                    </a:lnTo>
                    <a:close/>
                  </a:path>
                </a:pathLst>
              </a:custGeom>
              <a:solidFill>
                <a:srgbClr val="B2B2B2"/>
              </a:solidFill>
              <a:ln w="9525">
                <a:noFill/>
                <a:round/>
                <a:headEnd/>
                <a:tailEnd/>
              </a:ln>
            </p:spPr>
            <p:txBody>
              <a:bodyPr/>
              <a:lstStyle/>
              <a:p>
                <a:pPr>
                  <a:defRPr/>
                </a:pPr>
                <a:endParaRPr lang="en-US" dirty="0"/>
              </a:p>
            </p:txBody>
          </p:sp>
          <p:sp>
            <p:nvSpPr>
              <p:cNvPr id="890" name="Freeform 1147"/>
              <p:cNvSpPr>
                <a:spLocks/>
              </p:cNvSpPr>
              <p:nvPr/>
            </p:nvSpPr>
            <p:spPr bwMode="auto">
              <a:xfrm>
                <a:off x="187" y="4"/>
                <a:ext cx="29" cy="22"/>
              </a:xfrm>
              <a:custGeom>
                <a:avLst/>
                <a:gdLst/>
                <a:ahLst/>
                <a:cxnLst>
                  <a:cxn ang="0">
                    <a:pos x="190" y="186"/>
                  </a:cxn>
                  <a:cxn ang="0">
                    <a:pos x="200" y="188"/>
                  </a:cxn>
                  <a:cxn ang="0">
                    <a:pos x="230" y="199"/>
                  </a:cxn>
                  <a:cxn ang="0">
                    <a:pos x="223" y="195"/>
                  </a:cxn>
                  <a:cxn ang="0">
                    <a:pos x="206" y="174"/>
                  </a:cxn>
                  <a:cxn ang="0">
                    <a:pos x="193" y="161"/>
                  </a:cxn>
                  <a:cxn ang="0">
                    <a:pos x="178" y="149"/>
                  </a:cxn>
                  <a:cxn ang="0">
                    <a:pos x="163" y="132"/>
                  </a:cxn>
                  <a:cxn ang="0">
                    <a:pos x="150" y="119"/>
                  </a:cxn>
                  <a:cxn ang="0">
                    <a:pos x="135" y="107"/>
                  </a:cxn>
                  <a:cxn ang="0">
                    <a:pos x="122" y="92"/>
                  </a:cxn>
                  <a:cxn ang="0">
                    <a:pos x="107" y="78"/>
                  </a:cxn>
                  <a:cxn ang="0">
                    <a:pos x="92" y="65"/>
                  </a:cxn>
                  <a:cxn ang="0">
                    <a:pos x="77" y="55"/>
                  </a:cxn>
                  <a:cxn ang="0">
                    <a:pos x="64" y="42"/>
                  </a:cxn>
                  <a:cxn ang="0">
                    <a:pos x="49" y="32"/>
                  </a:cxn>
                  <a:cxn ang="0">
                    <a:pos x="36" y="19"/>
                  </a:cxn>
                  <a:cxn ang="0">
                    <a:pos x="23" y="9"/>
                  </a:cxn>
                  <a:cxn ang="0">
                    <a:pos x="13" y="0"/>
                  </a:cxn>
                  <a:cxn ang="0">
                    <a:pos x="0" y="1"/>
                  </a:cxn>
                  <a:cxn ang="0">
                    <a:pos x="190" y="186"/>
                  </a:cxn>
                </a:cxnLst>
                <a:rect l="0" t="0" r="r" b="b"/>
                <a:pathLst>
                  <a:path w="230" h="199">
                    <a:moveTo>
                      <a:pt x="190" y="186"/>
                    </a:moveTo>
                    <a:lnTo>
                      <a:pt x="200" y="188"/>
                    </a:lnTo>
                    <a:lnTo>
                      <a:pt x="230" y="199"/>
                    </a:lnTo>
                    <a:lnTo>
                      <a:pt x="223" y="195"/>
                    </a:lnTo>
                    <a:lnTo>
                      <a:pt x="206" y="174"/>
                    </a:lnTo>
                    <a:lnTo>
                      <a:pt x="193" y="161"/>
                    </a:lnTo>
                    <a:lnTo>
                      <a:pt x="178" y="149"/>
                    </a:lnTo>
                    <a:lnTo>
                      <a:pt x="163" y="132"/>
                    </a:lnTo>
                    <a:lnTo>
                      <a:pt x="150" y="119"/>
                    </a:lnTo>
                    <a:lnTo>
                      <a:pt x="135" y="107"/>
                    </a:lnTo>
                    <a:lnTo>
                      <a:pt x="122" y="92"/>
                    </a:lnTo>
                    <a:lnTo>
                      <a:pt x="107" y="78"/>
                    </a:lnTo>
                    <a:lnTo>
                      <a:pt x="92" y="65"/>
                    </a:lnTo>
                    <a:lnTo>
                      <a:pt x="77" y="55"/>
                    </a:lnTo>
                    <a:lnTo>
                      <a:pt x="64" y="42"/>
                    </a:lnTo>
                    <a:lnTo>
                      <a:pt x="49" y="32"/>
                    </a:lnTo>
                    <a:lnTo>
                      <a:pt x="36" y="19"/>
                    </a:lnTo>
                    <a:lnTo>
                      <a:pt x="23" y="9"/>
                    </a:lnTo>
                    <a:lnTo>
                      <a:pt x="13" y="0"/>
                    </a:lnTo>
                    <a:lnTo>
                      <a:pt x="0" y="1"/>
                    </a:lnTo>
                    <a:lnTo>
                      <a:pt x="190" y="186"/>
                    </a:lnTo>
                    <a:close/>
                  </a:path>
                </a:pathLst>
              </a:custGeom>
              <a:solidFill>
                <a:srgbClr val="C2C2C2"/>
              </a:solidFill>
              <a:ln w="9525">
                <a:noFill/>
                <a:round/>
                <a:headEnd/>
                <a:tailEnd/>
              </a:ln>
            </p:spPr>
            <p:txBody>
              <a:bodyPr/>
              <a:lstStyle/>
              <a:p>
                <a:pPr>
                  <a:defRPr/>
                </a:pPr>
                <a:endParaRPr lang="en-US" dirty="0"/>
              </a:p>
            </p:txBody>
          </p:sp>
          <p:sp>
            <p:nvSpPr>
              <p:cNvPr id="891" name="Freeform 1148"/>
              <p:cNvSpPr>
                <a:spLocks/>
              </p:cNvSpPr>
              <p:nvPr/>
            </p:nvSpPr>
            <p:spPr bwMode="auto">
              <a:xfrm>
                <a:off x="142" y="136"/>
                <a:ext cx="9" cy="15"/>
              </a:xfrm>
              <a:custGeom>
                <a:avLst/>
                <a:gdLst/>
                <a:ahLst/>
                <a:cxnLst>
                  <a:cxn ang="0">
                    <a:pos x="23" y="134"/>
                  </a:cxn>
                  <a:cxn ang="0">
                    <a:pos x="69" y="82"/>
                  </a:cxn>
                  <a:cxn ang="0">
                    <a:pos x="77" y="75"/>
                  </a:cxn>
                  <a:cxn ang="0">
                    <a:pos x="0" y="0"/>
                  </a:cxn>
                  <a:cxn ang="0">
                    <a:pos x="2" y="22"/>
                  </a:cxn>
                  <a:cxn ang="0">
                    <a:pos x="23" y="134"/>
                  </a:cxn>
                </a:cxnLst>
                <a:rect l="0" t="0" r="r" b="b"/>
                <a:pathLst>
                  <a:path w="77" h="134">
                    <a:moveTo>
                      <a:pt x="23" y="134"/>
                    </a:moveTo>
                    <a:lnTo>
                      <a:pt x="69" y="82"/>
                    </a:lnTo>
                    <a:lnTo>
                      <a:pt x="77" y="75"/>
                    </a:lnTo>
                    <a:lnTo>
                      <a:pt x="0" y="0"/>
                    </a:lnTo>
                    <a:lnTo>
                      <a:pt x="2" y="22"/>
                    </a:lnTo>
                    <a:lnTo>
                      <a:pt x="23" y="134"/>
                    </a:lnTo>
                    <a:close/>
                  </a:path>
                </a:pathLst>
              </a:custGeom>
              <a:solidFill>
                <a:srgbClr val="FFFFFF"/>
              </a:solidFill>
              <a:ln w="9525">
                <a:noFill/>
                <a:round/>
                <a:headEnd/>
                <a:tailEnd/>
              </a:ln>
            </p:spPr>
            <p:txBody>
              <a:bodyPr/>
              <a:lstStyle/>
              <a:p>
                <a:pPr>
                  <a:defRPr/>
                </a:pPr>
                <a:endParaRPr lang="en-US" dirty="0"/>
              </a:p>
            </p:txBody>
          </p:sp>
          <p:sp>
            <p:nvSpPr>
              <p:cNvPr id="892" name="Freeform 1149"/>
              <p:cNvSpPr>
                <a:spLocks/>
              </p:cNvSpPr>
              <p:nvPr/>
            </p:nvSpPr>
            <p:spPr bwMode="auto">
              <a:xfrm>
                <a:off x="140" y="124"/>
                <a:ext cx="17" cy="26"/>
              </a:xfrm>
              <a:custGeom>
                <a:avLst/>
                <a:gdLst/>
                <a:ahLst/>
                <a:cxnLst>
                  <a:cxn ang="0">
                    <a:pos x="48" y="231"/>
                  </a:cxn>
                  <a:cxn ang="0">
                    <a:pos x="84" y="189"/>
                  </a:cxn>
                  <a:cxn ang="0">
                    <a:pos x="140" y="137"/>
                  </a:cxn>
                  <a:cxn ang="0">
                    <a:pos x="0" y="0"/>
                  </a:cxn>
                  <a:cxn ang="0">
                    <a:pos x="0" y="5"/>
                  </a:cxn>
                  <a:cxn ang="0">
                    <a:pos x="17" y="129"/>
                  </a:cxn>
                  <a:cxn ang="0">
                    <a:pos x="34" y="217"/>
                  </a:cxn>
                  <a:cxn ang="0">
                    <a:pos x="48" y="231"/>
                  </a:cxn>
                </a:cxnLst>
                <a:rect l="0" t="0" r="r" b="b"/>
                <a:pathLst>
                  <a:path w="140" h="231">
                    <a:moveTo>
                      <a:pt x="48" y="231"/>
                    </a:moveTo>
                    <a:lnTo>
                      <a:pt x="84" y="189"/>
                    </a:lnTo>
                    <a:lnTo>
                      <a:pt x="140" y="137"/>
                    </a:lnTo>
                    <a:lnTo>
                      <a:pt x="0" y="0"/>
                    </a:lnTo>
                    <a:lnTo>
                      <a:pt x="0" y="5"/>
                    </a:lnTo>
                    <a:lnTo>
                      <a:pt x="17" y="129"/>
                    </a:lnTo>
                    <a:lnTo>
                      <a:pt x="34" y="217"/>
                    </a:lnTo>
                    <a:lnTo>
                      <a:pt x="48" y="231"/>
                    </a:lnTo>
                    <a:close/>
                  </a:path>
                </a:pathLst>
              </a:custGeom>
              <a:solidFill>
                <a:srgbClr val="F0F0F0"/>
              </a:solidFill>
              <a:ln w="9525">
                <a:noFill/>
                <a:round/>
                <a:headEnd/>
                <a:tailEnd/>
              </a:ln>
            </p:spPr>
            <p:txBody>
              <a:bodyPr/>
              <a:lstStyle/>
              <a:p>
                <a:pPr>
                  <a:defRPr/>
                </a:pPr>
                <a:endParaRPr lang="en-US" dirty="0"/>
              </a:p>
            </p:txBody>
          </p:sp>
          <p:sp>
            <p:nvSpPr>
              <p:cNvPr id="893" name="Freeform 1150"/>
              <p:cNvSpPr>
                <a:spLocks/>
              </p:cNvSpPr>
              <p:nvPr/>
            </p:nvSpPr>
            <p:spPr bwMode="auto">
              <a:xfrm>
                <a:off x="139" y="113"/>
                <a:ext cx="24" cy="32"/>
              </a:xfrm>
              <a:custGeom>
                <a:avLst/>
                <a:gdLst/>
                <a:ahLst/>
                <a:cxnLst>
                  <a:cxn ang="0">
                    <a:pos x="99" y="280"/>
                  </a:cxn>
                  <a:cxn ang="0">
                    <a:pos x="146" y="235"/>
                  </a:cxn>
                  <a:cxn ang="0">
                    <a:pos x="196" y="190"/>
                  </a:cxn>
                  <a:cxn ang="0">
                    <a:pos x="0" y="0"/>
                  </a:cxn>
                  <a:cxn ang="0">
                    <a:pos x="7" y="103"/>
                  </a:cxn>
                  <a:cxn ang="0">
                    <a:pos x="22" y="205"/>
                  </a:cxn>
                  <a:cxn ang="0">
                    <a:pos x="99" y="280"/>
                  </a:cxn>
                </a:cxnLst>
                <a:rect l="0" t="0" r="r" b="b"/>
                <a:pathLst>
                  <a:path w="196" h="280">
                    <a:moveTo>
                      <a:pt x="99" y="280"/>
                    </a:moveTo>
                    <a:lnTo>
                      <a:pt x="146" y="235"/>
                    </a:lnTo>
                    <a:lnTo>
                      <a:pt x="196" y="190"/>
                    </a:lnTo>
                    <a:lnTo>
                      <a:pt x="0" y="0"/>
                    </a:lnTo>
                    <a:lnTo>
                      <a:pt x="7" y="103"/>
                    </a:lnTo>
                    <a:lnTo>
                      <a:pt x="22" y="205"/>
                    </a:lnTo>
                    <a:lnTo>
                      <a:pt x="99" y="280"/>
                    </a:lnTo>
                    <a:close/>
                  </a:path>
                </a:pathLst>
              </a:custGeom>
              <a:solidFill>
                <a:srgbClr val="E0E0E0"/>
              </a:solidFill>
              <a:ln w="9525">
                <a:noFill/>
                <a:round/>
                <a:headEnd/>
                <a:tailEnd/>
              </a:ln>
            </p:spPr>
            <p:txBody>
              <a:bodyPr/>
              <a:lstStyle/>
              <a:p>
                <a:pPr>
                  <a:defRPr/>
                </a:pPr>
                <a:endParaRPr lang="en-US" dirty="0"/>
              </a:p>
            </p:txBody>
          </p:sp>
          <p:sp>
            <p:nvSpPr>
              <p:cNvPr id="894" name="Freeform 1151"/>
              <p:cNvSpPr>
                <a:spLocks/>
              </p:cNvSpPr>
              <p:nvPr/>
            </p:nvSpPr>
            <p:spPr bwMode="auto">
              <a:xfrm>
                <a:off x="138" y="102"/>
                <a:ext cx="32" cy="38"/>
              </a:xfrm>
              <a:custGeom>
                <a:avLst/>
                <a:gdLst/>
                <a:ahLst/>
                <a:cxnLst>
                  <a:cxn ang="0">
                    <a:pos x="153" y="334"/>
                  </a:cxn>
                  <a:cxn ang="0">
                    <a:pos x="209" y="284"/>
                  </a:cxn>
                  <a:cxn ang="0">
                    <a:pos x="253" y="246"/>
                  </a:cxn>
                  <a:cxn ang="0">
                    <a:pos x="0" y="0"/>
                  </a:cxn>
                  <a:cxn ang="0">
                    <a:pos x="5" y="81"/>
                  </a:cxn>
                  <a:cxn ang="0">
                    <a:pos x="14" y="197"/>
                  </a:cxn>
                  <a:cxn ang="0">
                    <a:pos x="154" y="334"/>
                  </a:cxn>
                  <a:cxn ang="0">
                    <a:pos x="153" y="334"/>
                  </a:cxn>
                </a:cxnLst>
                <a:rect l="0" t="0" r="r" b="b"/>
                <a:pathLst>
                  <a:path w="253" h="334">
                    <a:moveTo>
                      <a:pt x="153" y="334"/>
                    </a:moveTo>
                    <a:lnTo>
                      <a:pt x="209" y="284"/>
                    </a:lnTo>
                    <a:lnTo>
                      <a:pt x="253" y="246"/>
                    </a:lnTo>
                    <a:lnTo>
                      <a:pt x="0" y="0"/>
                    </a:lnTo>
                    <a:lnTo>
                      <a:pt x="5" y="81"/>
                    </a:lnTo>
                    <a:lnTo>
                      <a:pt x="14" y="197"/>
                    </a:lnTo>
                    <a:lnTo>
                      <a:pt x="154" y="334"/>
                    </a:lnTo>
                    <a:lnTo>
                      <a:pt x="153" y="334"/>
                    </a:lnTo>
                    <a:close/>
                  </a:path>
                </a:pathLst>
              </a:custGeom>
              <a:solidFill>
                <a:srgbClr val="D1D1D1"/>
              </a:solidFill>
              <a:ln w="9525">
                <a:noFill/>
                <a:round/>
                <a:headEnd/>
                <a:tailEnd/>
              </a:ln>
            </p:spPr>
            <p:txBody>
              <a:bodyPr/>
              <a:lstStyle/>
              <a:p>
                <a:pPr>
                  <a:defRPr/>
                </a:pPr>
                <a:endParaRPr lang="en-US" dirty="0"/>
              </a:p>
            </p:txBody>
          </p:sp>
          <p:sp>
            <p:nvSpPr>
              <p:cNvPr id="895" name="Freeform 1152"/>
              <p:cNvSpPr>
                <a:spLocks/>
              </p:cNvSpPr>
              <p:nvPr/>
            </p:nvSpPr>
            <p:spPr bwMode="auto">
              <a:xfrm>
                <a:off x="138" y="95"/>
                <a:ext cx="39" cy="40"/>
              </a:xfrm>
              <a:custGeom>
                <a:avLst/>
                <a:gdLst/>
                <a:ahLst/>
                <a:cxnLst>
                  <a:cxn ang="0">
                    <a:pos x="206" y="357"/>
                  </a:cxn>
                  <a:cxn ang="0">
                    <a:pos x="212" y="352"/>
                  </a:cxn>
                  <a:cxn ang="0">
                    <a:pos x="272" y="302"/>
                  </a:cxn>
                  <a:cxn ang="0">
                    <a:pos x="311" y="276"/>
                  </a:cxn>
                  <a:cxn ang="0">
                    <a:pos x="28" y="0"/>
                  </a:cxn>
                  <a:cxn ang="0">
                    <a:pos x="25" y="3"/>
                  </a:cxn>
                  <a:cxn ang="0">
                    <a:pos x="0" y="32"/>
                  </a:cxn>
                  <a:cxn ang="0">
                    <a:pos x="8" y="149"/>
                  </a:cxn>
                  <a:cxn ang="0">
                    <a:pos x="10" y="167"/>
                  </a:cxn>
                  <a:cxn ang="0">
                    <a:pos x="206" y="357"/>
                  </a:cxn>
                </a:cxnLst>
                <a:rect l="0" t="0" r="r" b="b"/>
                <a:pathLst>
                  <a:path w="311" h="357">
                    <a:moveTo>
                      <a:pt x="206" y="357"/>
                    </a:moveTo>
                    <a:lnTo>
                      <a:pt x="212" y="352"/>
                    </a:lnTo>
                    <a:lnTo>
                      <a:pt x="272" y="302"/>
                    </a:lnTo>
                    <a:lnTo>
                      <a:pt x="311" y="276"/>
                    </a:lnTo>
                    <a:lnTo>
                      <a:pt x="28" y="0"/>
                    </a:lnTo>
                    <a:lnTo>
                      <a:pt x="25" y="3"/>
                    </a:lnTo>
                    <a:lnTo>
                      <a:pt x="0" y="32"/>
                    </a:lnTo>
                    <a:lnTo>
                      <a:pt x="8" y="149"/>
                    </a:lnTo>
                    <a:lnTo>
                      <a:pt x="10" y="167"/>
                    </a:lnTo>
                    <a:lnTo>
                      <a:pt x="206" y="357"/>
                    </a:lnTo>
                    <a:close/>
                  </a:path>
                </a:pathLst>
              </a:custGeom>
              <a:solidFill>
                <a:srgbClr val="C2C2C2"/>
              </a:solidFill>
              <a:ln w="9525">
                <a:noFill/>
                <a:round/>
                <a:headEnd/>
                <a:tailEnd/>
              </a:ln>
            </p:spPr>
            <p:txBody>
              <a:bodyPr/>
              <a:lstStyle/>
              <a:p>
                <a:pPr>
                  <a:defRPr/>
                </a:pPr>
                <a:endParaRPr lang="en-US" dirty="0"/>
              </a:p>
            </p:txBody>
          </p:sp>
          <p:sp>
            <p:nvSpPr>
              <p:cNvPr id="896" name="Freeform 1153"/>
              <p:cNvSpPr>
                <a:spLocks/>
              </p:cNvSpPr>
              <p:nvPr/>
            </p:nvSpPr>
            <p:spPr bwMode="auto">
              <a:xfrm>
                <a:off x="138" y="90"/>
                <a:ext cx="46" cy="40"/>
              </a:xfrm>
              <a:custGeom>
                <a:avLst/>
                <a:gdLst/>
                <a:ahLst/>
                <a:cxnLst>
                  <a:cxn ang="0">
                    <a:pos x="256" y="359"/>
                  </a:cxn>
                  <a:cxn ang="0">
                    <a:pos x="272" y="347"/>
                  </a:cxn>
                  <a:cxn ang="0">
                    <a:pos x="339" y="303"/>
                  </a:cxn>
                  <a:cxn ang="0">
                    <a:pos x="368" y="284"/>
                  </a:cxn>
                  <a:cxn ang="0">
                    <a:pos x="76" y="0"/>
                  </a:cxn>
                  <a:cxn ang="0">
                    <a:pos x="55" y="17"/>
                  </a:cxn>
                  <a:cxn ang="0">
                    <a:pos x="25" y="48"/>
                  </a:cxn>
                  <a:cxn ang="0">
                    <a:pos x="0" y="77"/>
                  </a:cxn>
                  <a:cxn ang="0">
                    <a:pos x="3" y="113"/>
                  </a:cxn>
                  <a:cxn ang="0">
                    <a:pos x="256" y="359"/>
                  </a:cxn>
                </a:cxnLst>
                <a:rect l="0" t="0" r="r" b="b"/>
                <a:pathLst>
                  <a:path w="368" h="359">
                    <a:moveTo>
                      <a:pt x="256" y="359"/>
                    </a:moveTo>
                    <a:lnTo>
                      <a:pt x="272" y="347"/>
                    </a:lnTo>
                    <a:lnTo>
                      <a:pt x="339" y="303"/>
                    </a:lnTo>
                    <a:lnTo>
                      <a:pt x="368" y="284"/>
                    </a:lnTo>
                    <a:lnTo>
                      <a:pt x="76" y="0"/>
                    </a:lnTo>
                    <a:lnTo>
                      <a:pt x="55" y="17"/>
                    </a:lnTo>
                    <a:lnTo>
                      <a:pt x="25" y="48"/>
                    </a:lnTo>
                    <a:lnTo>
                      <a:pt x="0" y="77"/>
                    </a:lnTo>
                    <a:lnTo>
                      <a:pt x="3" y="113"/>
                    </a:lnTo>
                    <a:lnTo>
                      <a:pt x="256" y="359"/>
                    </a:lnTo>
                    <a:close/>
                  </a:path>
                </a:pathLst>
              </a:custGeom>
              <a:solidFill>
                <a:srgbClr val="B2B2B2"/>
              </a:solidFill>
              <a:ln w="9525">
                <a:noFill/>
                <a:round/>
                <a:headEnd/>
                <a:tailEnd/>
              </a:ln>
            </p:spPr>
            <p:txBody>
              <a:bodyPr/>
              <a:lstStyle/>
              <a:p>
                <a:pPr>
                  <a:defRPr/>
                </a:pPr>
                <a:endParaRPr lang="en-US" dirty="0"/>
              </a:p>
            </p:txBody>
          </p:sp>
          <p:sp>
            <p:nvSpPr>
              <p:cNvPr id="897" name="Freeform 1154"/>
              <p:cNvSpPr>
                <a:spLocks/>
              </p:cNvSpPr>
              <p:nvPr/>
            </p:nvSpPr>
            <p:spPr bwMode="auto">
              <a:xfrm>
                <a:off x="141" y="85"/>
                <a:ext cx="50" cy="41"/>
              </a:xfrm>
              <a:custGeom>
                <a:avLst/>
                <a:gdLst/>
                <a:ahLst/>
                <a:cxnLst>
                  <a:cxn ang="0">
                    <a:pos x="283" y="363"/>
                  </a:cxn>
                  <a:cxn ang="0">
                    <a:pos x="311" y="345"/>
                  </a:cxn>
                  <a:cxn ang="0">
                    <a:pos x="375" y="303"/>
                  </a:cxn>
                  <a:cxn ang="0">
                    <a:pos x="398" y="291"/>
                  </a:cxn>
                  <a:cxn ang="0">
                    <a:pos x="99" y="0"/>
                  </a:cxn>
                  <a:cxn ang="0">
                    <a:pos x="66" y="25"/>
                  </a:cxn>
                  <a:cxn ang="0">
                    <a:pos x="27" y="59"/>
                  </a:cxn>
                  <a:cxn ang="0">
                    <a:pos x="0" y="87"/>
                  </a:cxn>
                  <a:cxn ang="0">
                    <a:pos x="283" y="363"/>
                  </a:cxn>
                </a:cxnLst>
                <a:rect l="0" t="0" r="r" b="b"/>
                <a:pathLst>
                  <a:path w="398" h="363">
                    <a:moveTo>
                      <a:pt x="283" y="363"/>
                    </a:moveTo>
                    <a:lnTo>
                      <a:pt x="311" y="345"/>
                    </a:lnTo>
                    <a:lnTo>
                      <a:pt x="375" y="303"/>
                    </a:lnTo>
                    <a:lnTo>
                      <a:pt x="398" y="291"/>
                    </a:lnTo>
                    <a:lnTo>
                      <a:pt x="99" y="0"/>
                    </a:lnTo>
                    <a:lnTo>
                      <a:pt x="66" y="25"/>
                    </a:lnTo>
                    <a:lnTo>
                      <a:pt x="27" y="59"/>
                    </a:lnTo>
                    <a:lnTo>
                      <a:pt x="0" y="87"/>
                    </a:lnTo>
                    <a:lnTo>
                      <a:pt x="283" y="363"/>
                    </a:lnTo>
                    <a:close/>
                  </a:path>
                </a:pathLst>
              </a:custGeom>
              <a:solidFill>
                <a:srgbClr val="A3A3A3"/>
              </a:solidFill>
              <a:ln w="9525">
                <a:noFill/>
                <a:round/>
                <a:headEnd/>
                <a:tailEnd/>
              </a:ln>
            </p:spPr>
            <p:txBody>
              <a:bodyPr/>
              <a:lstStyle/>
              <a:p>
                <a:pPr>
                  <a:defRPr/>
                </a:pPr>
                <a:endParaRPr lang="en-US" dirty="0"/>
              </a:p>
            </p:txBody>
          </p:sp>
          <p:sp>
            <p:nvSpPr>
              <p:cNvPr id="898" name="Freeform 1155"/>
              <p:cNvSpPr>
                <a:spLocks/>
              </p:cNvSpPr>
              <p:nvPr/>
            </p:nvSpPr>
            <p:spPr bwMode="auto">
              <a:xfrm>
                <a:off x="147" y="81"/>
                <a:ext cx="52" cy="40"/>
              </a:xfrm>
              <a:custGeom>
                <a:avLst/>
                <a:gdLst/>
                <a:ahLst/>
                <a:cxnLst>
                  <a:cxn ang="0">
                    <a:pos x="292" y="365"/>
                  </a:cxn>
                  <a:cxn ang="0">
                    <a:pos x="327" y="342"/>
                  </a:cxn>
                  <a:cxn ang="0">
                    <a:pos x="394" y="307"/>
                  </a:cxn>
                  <a:cxn ang="0">
                    <a:pos x="411" y="297"/>
                  </a:cxn>
                  <a:cxn ang="0">
                    <a:pos x="105" y="0"/>
                  </a:cxn>
                  <a:cxn ang="0">
                    <a:pos x="63" y="31"/>
                  </a:cxn>
                  <a:cxn ang="0">
                    <a:pos x="18" y="64"/>
                  </a:cxn>
                  <a:cxn ang="0">
                    <a:pos x="0" y="81"/>
                  </a:cxn>
                  <a:cxn ang="0">
                    <a:pos x="292" y="365"/>
                  </a:cxn>
                </a:cxnLst>
                <a:rect l="0" t="0" r="r" b="b"/>
                <a:pathLst>
                  <a:path w="411" h="365">
                    <a:moveTo>
                      <a:pt x="292" y="365"/>
                    </a:moveTo>
                    <a:lnTo>
                      <a:pt x="327" y="342"/>
                    </a:lnTo>
                    <a:lnTo>
                      <a:pt x="394" y="307"/>
                    </a:lnTo>
                    <a:lnTo>
                      <a:pt x="411" y="297"/>
                    </a:lnTo>
                    <a:lnTo>
                      <a:pt x="105" y="0"/>
                    </a:lnTo>
                    <a:lnTo>
                      <a:pt x="63" y="31"/>
                    </a:lnTo>
                    <a:lnTo>
                      <a:pt x="18" y="64"/>
                    </a:lnTo>
                    <a:lnTo>
                      <a:pt x="0" y="81"/>
                    </a:lnTo>
                    <a:lnTo>
                      <a:pt x="292" y="365"/>
                    </a:lnTo>
                    <a:close/>
                  </a:path>
                </a:pathLst>
              </a:custGeom>
              <a:solidFill>
                <a:srgbClr val="949494"/>
              </a:solidFill>
              <a:ln w="9525">
                <a:noFill/>
                <a:round/>
                <a:headEnd/>
                <a:tailEnd/>
              </a:ln>
            </p:spPr>
            <p:txBody>
              <a:bodyPr/>
              <a:lstStyle/>
              <a:p>
                <a:pPr>
                  <a:defRPr/>
                </a:pPr>
                <a:endParaRPr lang="en-US" dirty="0"/>
              </a:p>
            </p:txBody>
          </p:sp>
          <p:sp>
            <p:nvSpPr>
              <p:cNvPr id="899" name="Freeform 1156"/>
              <p:cNvSpPr>
                <a:spLocks/>
              </p:cNvSpPr>
              <p:nvPr/>
            </p:nvSpPr>
            <p:spPr bwMode="auto">
              <a:xfrm>
                <a:off x="154" y="77"/>
                <a:ext cx="53" cy="41"/>
              </a:xfrm>
              <a:custGeom>
                <a:avLst/>
                <a:gdLst/>
                <a:ahLst/>
                <a:cxnLst>
                  <a:cxn ang="0">
                    <a:pos x="299" y="366"/>
                  </a:cxn>
                  <a:cxn ang="0">
                    <a:pos x="343" y="343"/>
                  </a:cxn>
                  <a:cxn ang="0">
                    <a:pos x="412" y="307"/>
                  </a:cxn>
                  <a:cxn ang="0">
                    <a:pos x="425" y="302"/>
                  </a:cxn>
                  <a:cxn ang="0">
                    <a:pos x="113" y="0"/>
                  </a:cxn>
                  <a:cxn ang="0">
                    <a:pos x="57" y="34"/>
                  </a:cxn>
                  <a:cxn ang="0">
                    <a:pos x="12" y="67"/>
                  </a:cxn>
                  <a:cxn ang="0">
                    <a:pos x="0" y="75"/>
                  </a:cxn>
                  <a:cxn ang="0">
                    <a:pos x="299" y="366"/>
                  </a:cxn>
                </a:cxnLst>
                <a:rect l="0" t="0" r="r" b="b"/>
                <a:pathLst>
                  <a:path w="425" h="366">
                    <a:moveTo>
                      <a:pt x="299" y="366"/>
                    </a:moveTo>
                    <a:lnTo>
                      <a:pt x="343" y="343"/>
                    </a:lnTo>
                    <a:lnTo>
                      <a:pt x="412" y="307"/>
                    </a:lnTo>
                    <a:lnTo>
                      <a:pt x="425" y="302"/>
                    </a:lnTo>
                    <a:lnTo>
                      <a:pt x="113" y="0"/>
                    </a:lnTo>
                    <a:lnTo>
                      <a:pt x="57" y="34"/>
                    </a:lnTo>
                    <a:lnTo>
                      <a:pt x="12" y="67"/>
                    </a:lnTo>
                    <a:lnTo>
                      <a:pt x="0" y="75"/>
                    </a:lnTo>
                    <a:lnTo>
                      <a:pt x="299" y="366"/>
                    </a:lnTo>
                    <a:close/>
                  </a:path>
                </a:pathLst>
              </a:custGeom>
              <a:solidFill>
                <a:srgbClr val="858585"/>
              </a:solidFill>
              <a:ln w="9525">
                <a:noFill/>
                <a:round/>
                <a:headEnd/>
                <a:tailEnd/>
              </a:ln>
            </p:spPr>
            <p:txBody>
              <a:bodyPr/>
              <a:lstStyle/>
              <a:p>
                <a:pPr>
                  <a:defRPr/>
                </a:pPr>
                <a:endParaRPr lang="en-US" dirty="0"/>
              </a:p>
            </p:txBody>
          </p:sp>
          <p:sp>
            <p:nvSpPr>
              <p:cNvPr id="900" name="Freeform 1157"/>
              <p:cNvSpPr>
                <a:spLocks/>
              </p:cNvSpPr>
              <p:nvPr/>
            </p:nvSpPr>
            <p:spPr bwMode="auto">
              <a:xfrm>
                <a:off x="160" y="73"/>
                <a:ext cx="55" cy="41"/>
              </a:xfrm>
              <a:custGeom>
                <a:avLst/>
                <a:gdLst/>
                <a:ahLst/>
                <a:cxnLst>
                  <a:cxn ang="0">
                    <a:pos x="306" y="366"/>
                  </a:cxn>
                  <a:cxn ang="0">
                    <a:pos x="358" y="340"/>
                  </a:cxn>
                  <a:cxn ang="0">
                    <a:pos x="424" y="313"/>
                  </a:cxn>
                  <a:cxn ang="0">
                    <a:pos x="438" y="309"/>
                  </a:cxn>
                  <a:cxn ang="0">
                    <a:pos x="120" y="0"/>
                  </a:cxn>
                  <a:cxn ang="0">
                    <a:pos x="115" y="2"/>
                  </a:cxn>
                  <a:cxn ang="0">
                    <a:pos x="59" y="33"/>
                  </a:cxn>
                  <a:cxn ang="0">
                    <a:pos x="3" y="67"/>
                  </a:cxn>
                  <a:cxn ang="0">
                    <a:pos x="0" y="69"/>
                  </a:cxn>
                  <a:cxn ang="0">
                    <a:pos x="306" y="366"/>
                  </a:cxn>
                </a:cxnLst>
                <a:rect l="0" t="0" r="r" b="b"/>
                <a:pathLst>
                  <a:path w="438" h="366">
                    <a:moveTo>
                      <a:pt x="306" y="366"/>
                    </a:moveTo>
                    <a:lnTo>
                      <a:pt x="358" y="340"/>
                    </a:lnTo>
                    <a:lnTo>
                      <a:pt x="424" y="313"/>
                    </a:lnTo>
                    <a:lnTo>
                      <a:pt x="438" y="309"/>
                    </a:lnTo>
                    <a:lnTo>
                      <a:pt x="120" y="0"/>
                    </a:lnTo>
                    <a:lnTo>
                      <a:pt x="115" y="2"/>
                    </a:lnTo>
                    <a:lnTo>
                      <a:pt x="59" y="33"/>
                    </a:lnTo>
                    <a:lnTo>
                      <a:pt x="3" y="67"/>
                    </a:lnTo>
                    <a:lnTo>
                      <a:pt x="0" y="69"/>
                    </a:lnTo>
                    <a:lnTo>
                      <a:pt x="306" y="366"/>
                    </a:lnTo>
                    <a:close/>
                  </a:path>
                </a:pathLst>
              </a:custGeom>
              <a:solidFill>
                <a:srgbClr val="757575"/>
              </a:solidFill>
              <a:ln w="9525">
                <a:noFill/>
                <a:round/>
                <a:headEnd/>
                <a:tailEnd/>
              </a:ln>
            </p:spPr>
            <p:txBody>
              <a:bodyPr/>
              <a:lstStyle/>
              <a:p>
                <a:pPr>
                  <a:defRPr/>
                </a:pPr>
                <a:endParaRPr lang="en-US" dirty="0"/>
              </a:p>
            </p:txBody>
          </p:sp>
          <p:sp>
            <p:nvSpPr>
              <p:cNvPr id="901" name="Freeform 1158"/>
              <p:cNvSpPr>
                <a:spLocks/>
              </p:cNvSpPr>
              <p:nvPr/>
            </p:nvSpPr>
            <p:spPr bwMode="auto">
              <a:xfrm>
                <a:off x="168" y="70"/>
                <a:ext cx="56" cy="40"/>
              </a:xfrm>
              <a:custGeom>
                <a:avLst/>
                <a:gdLst/>
                <a:ahLst/>
                <a:cxnLst>
                  <a:cxn ang="0">
                    <a:pos x="311" y="366"/>
                  </a:cxn>
                  <a:cxn ang="0">
                    <a:pos x="364" y="344"/>
                  </a:cxn>
                  <a:cxn ang="0">
                    <a:pos x="431" y="323"/>
                  </a:cxn>
                  <a:cxn ang="0">
                    <a:pos x="450" y="318"/>
                  </a:cxn>
                  <a:cxn ang="0">
                    <a:pos x="124" y="0"/>
                  </a:cxn>
                  <a:cxn ang="0">
                    <a:pos x="115" y="4"/>
                  </a:cxn>
                  <a:cxn ang="0">
                    <a:pos x="55" y="33"/>
                  </a:cxn>
                  <a:cxn ang="0">
                    <a:pos x="0" y="64"/>
                  </a:cxn>
                  <a:cxn ang="0">
                    <a:pos x="311" y="366"/>
                  </a:cxn>
                </a:cxnLst>
                <a:rect l="0" t="0" r="r" b="b"/>
                <a:pathLst>
                  <a:path w="450" h="366">
                    <a:moveTo>
                      <a:pt x="311" y="366"/>
                    </a:moveTo>
                    <a:lnTo>
                      <a:pt x="364" y="344"/>
                    </a:lnTo>
                    <a:lnTo>
                      <a:pt x="431" y="323"/>
                    </a:lnTo>
                    <a:lnTo>
                      <a:pt x="450" y="318"/>
                    </a:lnTo>
                    <a:lnTo>
                      <a:pt x="124" y="0"/>
                    </a:lnTo>
                    <a:lnTo>
                      <a:pt x="115" y="4"/>
                    </a:lnTo>
                    <a:lnTo>
                      <a:pt x="55" y="33"/>
                    </a:lnTo>
                    <a:lnTo>
                      <a:pt x="0" y="64"/>
                    </a:lnTo>
                    <a:lnTo>
                      <a:pt x="311" y="366"/>
                    </a:lnTo>
                    <a:close/>
                  </a:path>
                </a:pathLst>
              </a:custGeom>
              <a:solidFill>
                <a:srgbClr val="666666"/>
              </a:solidFill>
              <a:ln w="9525">
                <a:noFill/>
                <a:round/>
                <a:headEnd/>
                <a:tailEnd/>
              </a:ln>
            </p:spPr>
            <p:txBody>
              <a:bodyPr/>
              <a:lstStyle/>
              <a:p>
                <a:pPr>
                  <a:defRPr/>
                </a:pPr>
                <a:endParaRPr lang="en-US" dirty="0"/>
              </a:p>
            </p:txBody>
          </p:sp>
          <p:sp>
            <p:nvSpPr>
              <p:cNvPr id="902" name="Freeform 1159"/>
              <p:cNvSpPr>
                <a:spLocks/>
              </p:cNvSpPr>
              <p:nvPr/>
            </p:nvSpPr>
            <p:spPr bwMode="auto">
              <a:xfrm>
                <a:off x="175" y="67"/>
                <a:ext cx="59" cy="41"/>
              </a:xfrm>
              <a:custGeom>
                <a:avLst/>
                <a:gdLst/>
                <a:ahLst/>
                <a:cxnLst>
                  <a:cxn ang="0">
                    <a:pos x="318" y="368"/>
                  </a:cxn>
                  <a:cxn ang="0">
                    <a:pos x="371" y="351"/>
                  </a:cxn>
                  <a:cxn ang="0">
                    <a:pos x="435" y="336"/>
                  </a:cxn>
                  <a:cxn ang="0">
                    <a:pos x="469" y="330"/>
                  </a:cxn>
                  <a:cxn ang="0">
                    <a:pos x="129" y="0"/>
                  </a:cxn>
                  <a:cxn ang="0">
                    <a:pos x="115" y="7"/>
                  </a:cxn>
                  <a:cxn ang="0">
                    <a:pos x="55" y="32"/>
                  </a:cxn>
                  <a:cxn ang="0">
                    <a:pos x="0" y="59"/>
                  </a:cxn>
                  <a:cxn ang="0">
                    <a:pos x="318" y="368"/>
                  </a:cxn>
                </a:cxnLst>
                <a:rect l="0" t="0" r="r" b="b"/>
                <a:pathLst>
                  <a:path w="469" h="368">
                    <a:moveTo>
                      <a:pt x="318" y="368"/>
                    </a:moveTo>
                    <a:lnTo>
                      <a:pt x="371" y="351"/>
                    </a:lnTo>
                    <a:lnTo>
                      <a:pt x="435" y="336"/>
                    </a:lnTo>
                    <a:lnTo>
                      <a:pt x="469" y="330"/>
                    </a:lnTo>
                    <a:lnTo>
                      <a:pt x="129" y="0"/>
                    </a:lnTo>
                    <a:lnTo>
                      <a:pt x="115" y="7"/>
                    </a:lnTo>
                    <a:lnTo>
                      <a:pt x="55" y="32"/>
                    </a:lnTo>
                    <a:lnTo>
                      <a:pt x="0" y="59"/>
                    </a:lnTo>
                    <a:lnTo>
                      <a:pt x="318" y="368"/>
                    </a:lnTo>
                    <a:close/>
                  </a:path>
                </a:pathLst>
              </a:custGeom>
              <a:solidFill>
                <a:srgbClr val="757575"/>
              </a:solidFill>
              <a:ln w="9525">
                <a:noFill/>
                <a:round/>
                <a:headEnd/>
                <a:tailEnd/>
              </a:ln>
            </p:spPr>
            <p:txBody>
              <a:bodyPr/>
              <a:lstStyle/>
              <a:p>
                <a:pPr>
                  <a:defRPr/>
                </a:pPr>
                <a:endParaRPr lang="en-US" dirty="0"/>
              </a:p>
            </p:txBody>
          </p:sp>
          <p:sp>
            <p:nvSpPr>
              <p:cNvPr id="903" name="Freeform 1160"/>
              <p:cNvSpPr>
                <a:spLocks/>
              </p:cNvSpPr>
              <p:nvPr/>
            </p:nvSpPr>
            <p:spPr bwMode="auto">
              <a:xfrm>
                <a:off x="183" y="64"/>
                <a:ext cx="62" cy="41"/>
              </a:xfrm>
              <a:custGeom>
                <a:avLst/>
                <a:gdLst/>
                <a:ahLst/>
                <a:cxnLst>
                  <a:cxn ang="0">
                    <a:pos x="326" y="371"/>
                  </a:cxn>
                  <a:cxn ang="0">
                    <a:pos x="371" y="361"/>
                  </a:cxn>
                  <a:cxn ang="0">
                    <a:pos x="436" y="351"/>
                  </a:cxn>
                  <a:cxn ang="0">
                    <a:pos x="495" y="351"/>
                  </a:cxn>
                  <a:cxn ang="0">
                    <a:pos x="134" y="0"/>
                  </a:cxn>
                  <a:cxn ang="0">
                    <a:pos x="114" y="6"/>
                  </a:cxn>
                  <a:cxn ang="0">
                    <a:pos x="51" y="32"/>
                  </a:cxn>
                  <a:cxn ang="0">
                    <a:pos x="0" y="53"/>
                  </a:cxn>
                  <a:cxn ang="0">
                    <a:pos x="326" y="371"/>
                  </a:cxn>
                </a:cxnLst>
                <a:rect l="0" t="0" r="r" b="b"/>
                <a:pathLst>
                  <a:path w="495" h="371">
                    <a:moveTo>
                      <a:pt x="326" y="371"/>
                    </a:moveTo>
                    <a:lnTo>
                      <a:pt x="371" y="361"/>
                    </a:lnTo>
                    <a:lnTo>
                      <a:pt x="436" y="351"/>
                    </a:lnTo>
                    <a:lnTo>
                      <a:pt x="495" y="351"/>
                    </a:lnTo>
                    <a:lnTo>
                      <a:pt x="134" y="0"/>
                    </a:lnTo>
                    <a:lnTo>
                      <a:pt x="114" y="6"/>
                    </a:lnTo>
                    <a:lnTo>
                      <a:pt x="51" y="32"/>
                    </a:lnTo>
                    <a:lnTo>
                      <a:pt x="0" y="53"/>
                    </a:lnTo>
                    <a:lnTo>
                      <a:pt x="326" y="371"/>
                    </a:lnTo>
                    <a:close/>
                  </a:path>
                </a:pathLst>
              </a:custGeom>
              <a:solidFill>
                <a:srgbClr val="858585"/>
              </a:solidFill>
              <a:ln w="9525">
                <a:noFill/>
                <a:round/>
                <a:headEnd/>
                <a:tailEnd/>
              </a:ln>
            </p:spPr>
            <p:txBody>
              <a:bodyPr/>
              <a:lstStyle/>
              <a:p>
                <a:pPr>
                  <a:defRPr/>
                </a:pPr>
                <a:endParaRPr lang="en-US" dirty="0"/>
              </a:p>
            </p:txBody>
          </p:sp>
          <p:sp>
            <p:nvSpPr>
              <p:cNvPr id="904" name="Freeform 1161"/>
              <p:cNvSpPr>
                <a:spLocks/>
              </p:cNvSpPr>
              <p:nvPr/>
            </p:nvSpPr>
            <p:spPr bwMode="auto">
              <a:xfrm>
                <a:off x="191" y="62"/>
                <a:ext cx="69" cy="44"/>
              </a:xfrm>
              <a:custGeom>
                <a:avLst/>
                <a:gdLst/>
                <a:ahLst/>
                <a:cxnLst>
                  <a:cxn ang="0">
                    <a:pos x="340" y="376"/>
                  </a:cxn>
                  <a:cxn ang="0">
                    <a:pos x="371" y="372"/>
                  </a:cxn>
                  <a:cxn ang="0">
                    <a:pos x="431" y="372"/>
                  </a:cxn>
                  <a:cxn ang="0">
                    <a:pos x="487" y="376"/>
                  </a:cxn>
                  <a:cxn ang="0">
                    <a:pos x="536" y="391"/>
                  </a:cxn>
                  <a:cxn ang="0">
                    <a:pos x="549" y="396"/>
                  </a:cxn>
                  <a:cxn ang="0">
                    <a:pos x="142" y="0"/>
                  </a:cxn>
                  <a:cxn ang="0">
                    <a:pos x="111" y="9"/>
                  </a:cxn>
                  <a:cxn ang="0">
                    <a:pos x="49" y="27"/>
                  </a:cxn>
                  <a:cxn ang="0">
                    <a:pos x="0" y="46"/>
                  </a:cxn>
                  <a:cxn ang="0">
                    <a:pos x="340" y="376"/>
                  </a:cxn>
                </a:cxnLst>
                <a:rect l="0" t="0" r="r" b="b"/>
                <a:pathLst>
                  <a:path w="549" h="396">
                    <a:moveTo>
                      <a:pt x="340" y="376"/>
                    </a:moveTo>
                    <a:lnTo>
                      <a:pt x="371" y="372"/>
                    </a:lnTo>
                    <a:lnTo>
                      <a:pt x="431" y="372"/>
                    </a:lnTo>
                    <a:lnTo>
                      <a:pt x="487" y="376"/>
                    </a:lnTo>
                    <a:lnTo>
                      <a:pt x="536" y="391"/>
                    </a:lnTo>
                    <a:lnTo>
                      <a:pt x="549" y="396"/>
                    </a:lnTo>
                    <a:lnTo>
                      <a:pt x="142" y="0"/>
                    </a:lnTo>
                    <a:lnTo>
                      <a:pt x="111" y="9"/>
                    </a:lnTo>
                    <a:lnTo>
                      <a:pt x="49" y="27"/>
                    </a:lnTo>
                    <a:lnTo>
                      <a:pt x="0" y="46"/>
                    </a:lnTo>
                    <a:lnTo>
                      <a:pt x="340" y="376"/>
                    </a:lnTo>
                    <a:close/>
                  </a:path>
                </a:pathLst>
              </a:custGeom>
              <a:solidFill>
                <a:srgbClr val="949494"/>
              </a:solidFill>
              <a:ln w="9525">
                <a:noFill/>
                <a:round/>
                <a:headEnd/>
                <a:tailEnd/>
              </a:ln>
            </p:spPr>
            <p:txBody>
              <a:bodyPr/>
              <a:lstStyle/>
              <a:p>
                <a:pPr>
                  <a:defRPr/>
                </a:pPr>
                <a:endParaRPr lang="en-US" dirty="0"/>
              </a:p>
            </p:txBody>
          </p:sp>
          <p:sp>
            <p:nvSpPr>
              <p:cNvPr id="905" name="Freeform 1162"/>
              <p:cNvSpPr>
                <a:spLocks/>
              </p:cNvSpPr>
              <p:nvPr/>
            </p:nvSpPr>
            <p:spPr bwMode="auto">
              <a:xfrm>
                <a:off x="200" y="60"/>
                <a:ext cx="65" cy="48"/>
              </a:xfrm>
              <a:custGeom>
                <a:avLst/>
                <a:gdLst/>
                <a:ahLst/>
                <a:cxnLst>
                  <a:cxn ang="0">
                    <a:pos x="361" y="386"/>
                  </a:cxn>
                  <a:cxn ang="0">
                    <a:pos x="362" y="386"/>
                  </a:cxn>
                  <a:cxn ang="0">
                    <a:pos x="418" y="390"/>
                  </a:cxn>
                  <a:cxn ang="0">
                    <a:pos x="467" y="405"/>
                  </a:cxn>
                  <a:cxn ang="0">
                    <a:pos x="516" y="428"/>
                  </a:cxn>
                  <a:cxn ang="0">
                    <a:pos x="480" y="328"/>
                  </a:cxn>
                  <a:cxn ang="0">
                    <a:pos x="476" y="314"/>
                  </a:cxn>
                  <a:cxn ang="0">
                    <a:pos x="152" y="0"/>
                  </a:cxn>
                  <a:cxn ang="0">
                    <a:pos x="106" y="6"/>
                  </a:cxn>
                  <a:cxn ang="0">
                    <a:pos x="42" y="23"/>
                  </a:cxn>
                  <a:cxn ang="0">
                    <a:pos x="0" y="35"/>
                  </a:cxn>
                  <a:cxn ang="0">
                    <a:pos x="361" y="386"/>
                  </a:cxn>
                </a:cxnLst>
                <a:rect l="0" t="0" r="r" b="b"/>
                <a:pathLst>
                  <a:path w="516" h="428">
                    <a:moveTo>
                      <a:pt x="361" y="386"/>
                    </a:moveTo>
                    <a:lnTo>
                      <a:pt x="362" y="386"/>
                    </a:lnTo>
                    <a:lnTo>
                      <a:pt x="418" y="390"/>
                    </a:lnTo>
                    <a:lnTo>
                      <a:pt x="467" y="405"/>
                    </a:lnTo>
                    <a:lnTo>
                      <a:pt x="516" y="428"/>
                    </a:lnTo>
                    <a:lnTo>
                      <a:pt x="480" y="328"/>
                    </a:lnTo>
                    <a:lnTo>
                      <a:pt x="476" y="314"/>
                    </a:lnTo>
                    <a:lnTo>
                      <a:pt x="152" y="0"/>
                    </a:lnTo>
                    <a:lnTo>
                      <a:pt x="106" y="6"/>
                    </a:lnTo>
                    <a:lnTo>
                      <a:pt x="42" y="23"/>
                    </a:lnTo>
                    <a:lnTo>
                      <a:pt x="0" y="35"/>
                    </a:lnTo>
                    <a:lnTo>
                      <a:pt x="361" y="386"/>
                    </a:lnTo>
                    <a:close/>
                  </a:path>
                </a:pathLst>
              </a:custGeom>
              <a:solidFill>
                <a:srgbClr val="A3A3A3"/>
              </a:solidFill>
              <a:ln w="9525">
                <a:noFill/>
                <a:round/>
                <a:headEnd/>
                <a:tailEnd/>
              </a:ln>
            </p:spPr>
            <p:txBody>
              <a:bodyPr/>
              <a:lstStyle/>
              <a:p>
                <a:pPr>
                  <a:defRPr/>
                </a:pPr>
                <a:endParaRPr lang="en-US" dirty="0"/>
              </a:p>
            </p:txBody>
          </p:sp>
          <p:sp>
            <p:nvSpPr>
              <p:cNvPr id="906" name="Freeform 1163"/>
              <p:cNvSpPr>
                <a:spLocks/>
              </p:cNvSpPr>
              <p:nvPr/>
            </p:nvSpPr>
            <p:spPr bwMode="auto">
              <a:xfrm>
                <a:off x="209" y="60"/>
                <a:ext cx="56" cy="48"/>
              </a:xfrm>
              <a:custGeom>
                <a:avLst/>
                <a:gdLst/>
                <a:ahLst/>
                <a:cxnLst>
                  <a:cxn ang="0">
                    <a:pos x="407" y="414"/>
                  </a:cxn>
                  <a:cxn ang="0">
                    <a:pos x="443" y="432"/>
                  </a:cxn>
                  <a:cxn ang="0">
                    <a:pos x="407" y="332"/>
                  </a:cxn>
                  <a:cxn ang="0">
                    <a:pos x="366" y="221"/>
                  </a:cxn>
                  <a:cxn ang="0">
                    <a:pos x="347" y="172"/>
                  </a:cxn>
                  <a:cxn ang="0">
                    <a:pos x="170" y="0"/>
                  </a:cxn>
                  <a:cxn ang="0">
                    <a:pos x="156" y="0"/>
                  </a:cxn>
                  <a:cxn ang="0">
                    <a:pos x="96" y="2"/>
                  </a:cxn>
                  <a:cxn ang="0">
                    <a:pos x="33" y="10"/>
                  </a:cxn>
                  <a:cxn ang="0">
                    <a:pos x="0" y="18"/>
                  </a:cxn>
                  <a:cxn ang="0">
                    <a:pos x="407" y="414"/>
                  </a:cxn>
                </a:cxnLst>
                <a:rect l="0" t="0" r="r" b="b"/>
                <a:pathLst>
                  <a:path w="443" h="432">
                    <a:moveTo>
                      <a:pt x="407" y="414"/>
                    </a:moveTo>
                    <a:lnTo>
                      <a:pt x="443" y="432"/>
                    </a:lnTo>
                    <a:lnTo>
                      <a:pt x="407" y="332"/>
                    </a:lnTo>
                    <a:lnTo>
                      <a:pt x="366" y="221"/>
                    </a:lnTo>
                    <a:lnTo>
                      <a:pt x="347" y="172"/>
                    </a:lnTo>
                    <a:lnTo>
                      <a:pt x="170" y="0"/>
                    </a:lnTo>
                    <a:lnTo>
                      <a:pt x="156" y="0"/>
                    </a:lnTo>
                    <a:lnTo>
                      <a:pt x="96" y="2"/>
                    </a:lnTo>
                    <a:lnTo>
                      <a:pt x="33" y="10"/>
                    </a:lnTo>
                    <a:lnTo>
                      <a:pt x="0" y="18"/>
                    </a:lnTo>
                    <a:lnTo>
                      <a:pt x="407" y="414"/>
                    </a:lnTo>
                    <a:close/>
                  </a:path>
                </a:pathLst>
              </a:custGeom>
              <a:solidFill>
                <a:srgbClr val="B2B2B2"/>
              </a:solidFill>
              <a:ln w="9525">
                <a:noFill/>
                <a:round/>
                <a:headEnd/>
                <a:tailEnd/>
              </a:ln>
            </p:spPr>
            <p:txBody>
              <a:bodyPr/>
              <a:lstStyle/>
              <a:p>
                <a:pPr>
                  <a:defRPr/>
                </a:pPr>
                <a:endParaRPr lang="en-US" dirty="0"/>
              </a:p>
            </p:txBody>
          </p:sp>
          <p:sp>
            <p:nvSpPr>
              <p:cNvPr id="907" name="Freeform 1164"/>
              <p:cNvSpPr>
                <a:spLocks/>
              </p:cNvSpPr>
              <p:nvPr/>
            </p:nvSpPr>
            <p:spPr bwMode="auto">
              <a:xfrm>
                <a:off x="219" y="60"/>
                <a:ext cx="40" cy="35"/>
              </a:xfrm>
              <a:custGeom>
                <a:avLst/>
                <a:gdLst/>
                <a:ahLst/>
                <a:cxnLst>
                  <a:cxn ang="0">
                    <a:pos x="324" y="318"/>
                  </a:cxn>
                  <a:cxn ang="0">
                    <a:pos x="287" y="221"/>
                  </a:cxn>
                  <a:cxn ang="0">
                    <a:pos x="242" y="112"/>
                  </a:cxn>
                  <a:cxn ang="0">
                    <a:pos x="190" y="10"/>
                  </a:cxn>
                  <a:cxn ang="0">
                    <a:pos x="135" y="0"/>
                  </a:cxn>
                  <a:cxn ang="0">
                    <a:pos x="77" y="0"/>
                  </a:cxn>
                  <a:cxn ang="0">
                    <a:pos x="17" y="2"/>
                  </a:cxn>
                  <a:cxn ang="0">
                    <a:pos x="0" y="4"/>
                  </a:cxn>
                  <a:cxn ang="0">
                    <a:pos x="324" y="318"/>
                  </a:cxn>
                </a:cxnLst>
                <a:rect l="0" t="0" r="r" b="b"/>
                <a:pathLst>
                  <a:path w="324" h="318">
                    <a:moveTo>
                      <a:pt x="324" y="318"/>
                    </a:moveTo>
                    <a:lnTo>
                      <a:pt x="287" y="221"/>
                    </a:lnTo>
                    <a:lnTo>
                      <a:pt x="242" y="112"/>
                    </a:lnTo>
                    <a:lnTo>
                      <a:pt x="190" y="10"/>
                    </a:lnTo>
                    <a:lnTo>
                      <a:pt x="135" y="0"/>
                    </a:lnTo>
                    <a:lnTo>
                      <a:pt x="77" y="0"/>
                    </a:lnTo>
                    <a:lnTo>
                      <a:pt x="17" y="2"/>
                    </a:lnTo>
                    <a:lnTo>
                      <a:pt x="0" y="4"/>
                    </a:lnTo>
                    <a:lnTo>
                      <a:pt x="324" y="318"/>
                    </a:lnTo>
                    <a:close/>
                  </a:path>
                </a:pathLst>
              </a:custGeom>
              <a:solidFill>
                <a:srgbClr val="C2C2C2"/>
              </a:solidFill>
              <a:ln w="9525">
                <a:noFill/>
                <a:round/>
                <a:headEnd/>
                <a:tailEnd/>
              </a:ln>
            </p:spPr>
            <p:txBody>
              <a:bodyPr/>
              <a:lstStyle/>
              <a:p>
                <a:pPr>
                  <a:defRPr/>
                </a:pPr>
                <a:endParaRPr lang="en-US" dirty="0"/>
              </a:p>
            </p:txBody>
          </p:sp>
          <p:sp>
            <p:nvSpPr>
              <p:cNvPr id="908" name="Freeform 1165"/>
              <p:cNvSpPr>
                <a:spLocks/>
              </p:cNvSpPr>
              <p:nvPr/>
            </p:nvSpPr>
            <p:spPr bwMode="auto">
              <a:xfrm>
                <a:off x="230" y="60"/>
                <a:ext cx="22" cy="19"/>
              </a:xfrm>
              <a:custGeom>
                <a:avLst/>
                <a:gdLst/>
                <a:ahLst/>
                <a:cxnLst>
                  <a:cxn ang="0">
                    <a:pos x="177" y="172"/>
                  </a:cxn>
                  <a:cxn ang="0">
                    <a:pos x="151" y="112"/>
                  </a:cxn>
                  <a:cxn ang="0">
                    <a:pos x="99" y="10"/>
                  </a:cxn>
                  <a:cxn ang="0">
                    <a:pos x="44" y="0"/>
                  </a:cxn>
                  <a:cxn ang="0">
                    <a:pos x="0" y="0"/>
                  </a:cxn>
                  <a:cxn ang="0">
                    <a:pos x="177" y="172"/>
                  </a:cxn>
                </a:cxnLst>
                <a:rect l="0" t="0" r="r" b="b"/>
                <a:pathLst>
                  <a:path w="177" h="172">
                    <a:moveTo>
                      <a:pt x="177" y="172"/>
                    </a:moveTo>
                    <a:lnTo>
                      <a:pt x="151" y="112"/>
                    </a:lnTo>
                    <a:lnTo>
                      <a:pt x="99" y="10"/>
                    </a:lnTo>
                    <a:lnTo>
                      <a:pt x="44" y="0"/>
                    </a:lnTo>
                    <a:lnTo>
                      <a:pt x="0" y="0"/>
                    </a:lnTo>
                    <a:lnTo>
                      <a:pt x="177" y="172"/>
                    </a:lnTo>
                    <a:close/>
                  </a:path>
                </a:pathLst>
              </a:custGeom>
              <a:solidFill>
                <a:srgbClr val="D1D1D1"/>
              </a:solidFill>
              <a:ln w="9525">
                <a:noFill/>
                <a:round/>
                <a:headEnd/>
                <a:tailEnd/>
              </a:ln>
            </p:spPr>
            <p:txBody>
              <a:bodyPr/>
              <a:lstStyle/>
              <a:p>
                <a:pPr>
                  <a:defRPr/>
                </a:pPr>
                <a:endParaRPr lang="en-US" dirty="0"/>
              </a:p>
            </p:txBody>
          </p:sp>
          <p:sp>
            <p:nvSpPr>
              <p:cNvPr id="909" name="Freeform 1166"/>
              <p:cNvSpPr>
                <a:spLocks/>
              </p:cNvSpPr>
              <p:nvPr/>
            </p:nvSpPr>
            <p:spPr bwMode="auto">
              <a:xfrm>
                <a:off x="4" y="404"/>
                <a:ext cx="20" cy="55"/>
              </a:xfrm>
              <a:custGeom>
                <a:avLst/>
                <a:gdLst/>
                <a:ahLst/>
                <a:cxnLst>
                  <a:cxn ang="0">
                    <a:pos x="159" y="155"/>
                  </a:cxn>
                  <a:cxn ang="0">
                    <a:pos x="121" y="232"/>
                  </a:cxn>
                  <a:cxn ang="0">
                    <a:pos x="56" y="363"/>
                  </a:cxn>
                  <a:cxn ang="0">
                    <a:pos x="0" y="497"/>
                  </a:cxn>
                  <a:cxn ang="0">
                    <a:pos x="0" y="368"/>
                  </a:cxn>
                  <a:cxn ang="0">
                    <a:pos x="0" y="234"/>
                  </a:cxn>
                  <a:cxn ang="0">
                    <a:pos x="0" y="100"/>
                  </a:cxn>
                  <a:cxn ang="0">
                    <a:pos x="0" y="0"/>
                  </a:cxn>
                  <a:cxn ang="0">
                    <a:pos x="159" y="155"/>
                  </a:cxn>
                </a:cxnLst>
                <a:rect l="0" t="0" r="r" b="b"/>
                <a:pathLst>
                  <a:path w="159" h="497">
                    <a:moveTo>
                      <a:pt x="159" y="155"/>
                    </a:moveTo>
                    <a:lnTo>
                      <a:pt x="121" y="232"/>
                    </a:lnTo>
                    <a:lnTo>
                      <a:pt x="56" y="363"/>
                    </a:lnTo>
                    <a:lnTo>
                      <a:pt x="0" y="497"/>
                    </a:lnTo>
                    <a:lnTo>
                      <a:pt x="0" y="368"/>
                    </a:lnTo>
                    <a:lnTo>
                      <a:pt x="0" y="234"/>
                    </a:lnTo>
                    <a:lnTo>
                      <a:pt x="0" y="100"/>
                    </a:lnTo>
                    <a:lnTo>
                      <a:pt x="0" y="0"/>
                    </a:lnTo>
                    <a:lnTo>
                      <a:pt x="159" y="155"/>
                    </a:lnTo>
                    <a:close/>
                  </a:path>
                </a:pathLst>
              </a:custGeom>
              <a:solidFill>
                <a:srgbClr val="FFFFFF"/>
              </a:solidFill>
              <a:ln w="9525">
                <a:noFill/>
                <a:round/>
                <a:headEnd/>
                <a:tailEnd/>
              </a:ln>
            </p:spPr>
            <p:txBody>
              <a:bodyPr/>
              <a:lstStyle/>
              <a:p>
                <a:pPr>
                  <a:defRPr/>
                </a:pPr>
                <a:endParaRPr lang="en-US" dirty="0"/>
              </a:p>
            </p:txBody>
          </p:sp>
          <p:sp>
            <p:nvSpPr>
              <p:cNvPr id="910" name="Freeform 1167"/>
              <p:cNvSpPr>
                <a:spLocks/>
              </p:cNvSpPr>
              <p:nvPr/>
            </p:nvSpPr>
            <p:spPr bwMode="auto">
              <a:xfrm>
                <a:off x="4" y="382"/>
                <a:ext cx="31" cy="59"/>
              </a:xfrm>
              <a:custGeom>
                <a:avLst/>
                <a:gdLst/>
                <a:ahLst/>
                <a:cxnLst>
                  <a:cxn ang="0">
                    <a:pos x="0" y="167"/>
                  </a:cxn>
                  <a:cxn ang="0">
                    <a:pos x="60" y="4"/>
                  </a:cxn>
                  <a:cxn ang="0">
                    <a:pos x="63" y="0"/>
                  </a:cxn>
                  <a:cxn ang="0">
                    <a:pos x="250" y="182"/>
                  </a:cxn>
                  <a:cxn ang="0">
                    <a:pos x="185" y="298"/>
                  </a:cxn>
                  <a:cxn ang="0">
                    <a:pos x="121" y="430"/>
                  </a:cxn>
                  <a:cxn ang="0">
                    <a:pos x="73" y="528"/>
                  </a:cxn>
                  <a:cxn ang="0">
                    <a:pos x="0" y="457"/>
                  </a:cxn>
                  <a:cxn ang="0">
                    <a:pos x="0" y="432"/>
                  </a:cxn>
                  <a:cxn ang="0">
                    <a:pos x="0" y="298"/>
                  </a:cxn>
                  <a:cxn ang="0">
                    <a:pos x="0" y="167"/>
                  </a:cxn>
                </a:cxnLst>
                <a:rect l="0" t="0" r="r" b="b"/>
                <a:pathLst>
                  <a:path w="250" h="528">
                    <a:moveTo>
                      <a:pt x="0" y="167"/>
                    </a:moveTo>
                    <a:lnTo>
                      <a:pt x="60" y="4"/>
                    </a:lnTo>
                    <a:lnTo>
                      <a:pt x="63" y="0"/>
                    </a:lnTo>
                    <a:lnTo>
                      <a:pt x="250" y="182"/>
                    </a:lnTo>
                    <a:lnTo>
                      <a:pt x="185" y="298"/>
                    </a:lnTo>
                    <a:lnTo>
                      <a:pt x="121" y="430"/>
                    </a:lnTo>
                    <a:lnTo>
                      <a:pt x="73" y="528"/>
                    </a:lnTo>
                    <a:lnTo>
                      <a:pt x="0" y="457"/>
                    </a:lnTo>
                    <a:lnTo>
                      <a:pt x="0" y="432"/>
                    </a:lnTo>
                    <a:lnTo>
                      <a:pt x="0" y="298"/>
                    </a:lnTo>
                    <a:lnTo>
                      <a:pt x="0" y="167"/>
                    </a:lnTo>
                    <a:close/>
                  </a:path>
                </a:pathLst>
              </a:custGeom>
              <a:solidFill>
                <a:srgbClr val="F0F0F0"/>
              </a:solidFill>
              <a:ln w="9525">
                <a:noFill/>
                <a:round/>
                <a:headEnd/>
                <a:tailEnd/>
              </a:ln>
            </p:spPr>
            <p:txBody>
              <a:bodyPr/>
              <a:lstStyle/>
              <a:p>
                <a:pPr>
                  <a:defRPr/>
                </a:pPr>
                <a:endParaRPr lang="en-US" dirty="0"/>
              </a:p>
            </p:txBody>
          </p:sp>
          <p:sp>
            <p:nvSpPr>
              <p:cNvPr id="911" name="Freeform 1168"/>
              <p:cNvSpPr>
                <a:spLocks/>
              </p:cNvSpPr>
              <p:nvPr/>
            </p:nvSpPr>
            <p:spPr bwMode="auto">
              <a:xfrm>
                <a:off x="4" y="362"/>
                <a:ext cx="43" cy="59"/>
              </a:xfrm>
              <a:custGeom>
                <a:avLst/>
                <a:gdLst/>
                <a:ahLst/>
                <a:cxnLst>
                  <a:cxn ang="0">
                    <a:pos x="0" y="347"/>
                  </a:cxn>
                  <a:cxn ang="0">
                    <a:pos x="60" y="184"/>
                  </a:cxn>
                  <a:cxn ang="0">
                    <a:pos x="129" y="27"/>
                  </a:cxn>
                  <a:cxn ang="0">
                    <a:pos x="142" y="0"/>
                  </a:cxn>
                  <a:cxn ang="0">
                    <a:pos x="346" y="199"/>
                  </a:cxn>
                  <a:cxn ang="0">
                    <a:pos x="329" y="226"/>
                  </a:cxn>
                  <a:cxn ang="0">
                    <a:pos x="256" y="351"/>
                  </a:cxn>
                  <a:cxn ang="0">
                    <a:pos x="185" y="478"/>
                  </a:cxn>
                  <a:cxn ang="0">
                    <a:pos x="159" y="533"/>
                  </a:cxn>
                  <a:cxn ang="0">
                    <a:pos x="0" y="378"/>
                  </a:cxn>
                  <a:cxn ang="0">
                    <a:pos x="0" y="347"/>
                  </a:cxn>
                </a:cxnLst>
                <a:rect l="0" t="0" r="r" b="b"/>
                <a:pathLst>
                  <a:path w="346" h="533">
                    <a:moveTo>
                      <a:pt x="0" y="347"/>
                    </a:moveTo>
                    <a:lnTo>
                      <a:pt x="60" y="184"/>
                    </a:lnTo>
                    <a:lnTo>
                      <a:pt x="129" y="27"/>
                    </a:lnTo>
                    <a:lnTo>
                      <a:pt x="142" y="0"/>
                    </a:lnTo>
                    <a:lnTo>
                      <a:pt x="346" y="199"/>
                    </a:lnTo>
                    <a:lnTo>
                      <a:pt x="329" y="226"/>
                    </a:lnTo>
                    <a:lnTo>
                      <a:pt x="256" y="351"/>
                    </a:lnTo>
                    <a:lnTo>
                      <a:pt x="185" y="478"/>
                    </a:lnTo>
                    <a:lnTo>
                      <a:pt x="159" y="533"/>
                    </a:lnTo>
                    <a:lnTo>
                      <a:pt x="0" y="378"/>
                    </a:lnTo>
                    <a:lnTo>
                      <a:pt x="0" y="347"/>
                    </a:lnTo>
                    <a:close/>
                  </a:path>
                </a:pathLst>
              </a:custGeom>
              <a:solidFill>
                <a:srgbClr val="E0E0E0"/>
              </a:solidFill>
              <a:ln w="9525">
                <a:noFill/>
                <a:round/>
                <a:headEnd/>
                <a:tailEnd/>
              </a:ln>
            </p:spPr>
            <p:txBody>
              <a:bodyPr/>
              <a:lstStyle/>
              <a:p>
                <a:pPr>
                  <a:defRPr/>
                </a:pPr>
                <a:endParaRPr lang="en-US" dirty="0"/>
              </a:p>
            </p:txBody>
          </p:sp>
          <p:sp>
            <p:nvSpPr>
              <p:cNvPr id="912" name="Freeform 1169"/>
              <p:cNvSpPr>
                <a:spLocks/>
              </p:cNvSpPr>
              <p:nvPr/>
            </p:nvSpPr>
            <p:spPr bwMode="auto">
              <a:xfrm>
                <a:off x="12" y="342"/>
                <a:ext cx="48" cy="60"/>
              </a:xfrm>
              <a:custGeom>
                <a:avLst/>
                <a:gdLst/>
                <a:ahLst/>
                <a:cxnLst>
                  <a:cxn ang="0">
                    <a:pos x="0" y="356"/>
                  </a:cxn>
                  <a:cxn ang="0">
                    <a:pos x="66" y="203"/>
                  </a:cxn>
                  <a:cxn ang="0">
                    <a:pos x="135" y="55"/>
                  </a:cxn>
                  <a:cxn ang="0">
                    <a:pos x="164" y="0"/>
                  </a:cxn>
                  <a:cxn ang="0">
                    <a:pos x="385" y="215"/>
                  </a:cxn>
                  <a:cxn ang="0">
                    <a:pos x="341" y="281"/>
                  </a:cxn>
                  <a:cxn ang="0">
                    <a:pos x="266" y="402"/>
                  </a:cxn>
                  <a:cxn ang="0">
                    <a:pos x="193" y="527"/>
                  </a:cxn>
                  <a:cxn ang="0">
                    <a:pos x="187" y="538"/>
                  </a:cxn>
                  <a:cxn ang="0">
                    <a:pos x="0" y="356"/>
                  </a:cxn>
                </a:cxnLst>
                <a:rect l="0" t="0" r="r" b="b"/>
                <a:pathLst>
                  <a:path w="385" h="538">
                    <a:moveTo>
                      <a:pt x="0" y="356"/>
                    </a:moveTo>
                    <a:lnTo>
                      <a:pt x="66" y="203"/>
                    </a:lnTo>
                    <a:lnTo>
                      <a:pt x="135" y="55"/>
                    </a:lnTo>
                    <a:lnTo>
                      <a:pt x="164" y="0"/>
                    </a:lnTo>
                    <a:lnTo>
                      <a:pt x="385" y="215"/>
                    </a:lnTo>
                    <a:lnTo>
                      <a:pt x="341" y="281"/>
                    </a:lnTo>
                    <a:lnTo>
                      <a:pt x="266" y="402"/>
                    </a:lnTo>
                    <a:lnTo>
                      <a:pt x="193" y="527"/>
                    </a:lnTo>
                    <a:lnTo>
                      <a:pt x="187" y="538"/>
                    </a:lnTo>
                    <a:lnTo>
                      <a:pt x="0" y="356"/>
                    </a:lnTo>
                    <a:close/>
                  </a:path>
                </a:pathLst>
              </a:custGeom>
              <a:solidFill>
                <a:srgbClr val="D1D1D1"/>
              </a:solidFill>
              <a:ln w="9525">
                <a:noFill/>
                <a:round/>
                <a:headEnd/>
                <a:tailEnd/>
              </a:ln>
            </p:spPr>
            <p:txBody>
              <a:bodyPr/>
              <a:lstStyle/>
              <a:p>
                <a:pPr>
                  <a:defRPr/>
                </a:pPr>
                <a:endParaRPr lang="en-US" dirty="0"/>
              </a:p>
            </p:txBody>
          </p:sp>
          <p:sp>
            <p:nvSpPr>
              <p:cNvPr id="913" name="Freeform 1170"/>
              <p:cNvSpPr>
                <a:spLocks/>
              </p:cNvSpPr>
              <p:nvPr/>
            </p:nvSpPr>
            <p:spPr bwMode="auto">
              <a:xfrm>
                <a:off x="22" y="324"/>
                <a:ext cx="52" cy="60"/>
              </a:xfrm>
              <a:custGeom>
                <a:avLst/>
                <a:gdLst/>
                <a:ahLst/>
                <a:cxnLst>
                  <a:cxn ang="0">
                    <a:pos x="0" y="346"/>
                  </a:cxn>
                  <a:cxn ang="0">
                    <a:pos x="56" y="225"/>
                  </a:cxn>
                  <a:cxn ang="0">
                    <a:pos x="131" y="81"/>
                  </a:cxn>
                  <a:cxn ang="0">
                    <a:pos x="177" y="0"/>
                  </a:cxn>
                  <a:cxn ang="0">
                    <a:pos x="412" y="229"/>
                  </a:cxn>
                  <a:cxn ang="0">
                    <a:pos x="339" y="336"/>
                  </a:cxn>
                  <a:cxn ang="0">
                    <a:pos x="262" y="451"/>
                  </a:cxn>
                  <a:cxn ang="0">
                    <a:pos x="204" y="545"/>
                  </a:cxn>
                  <a:cxn ang="0">
                    <a:pos x="0" y="346"/>
                  </a:cxn>
                </a:cxnLst>
                <a:rect l="0" t="0" r="r" b="b"/>
                <a:pathLst>
                  <a:path w="412" h="545">
                    <a:moveTo>
                      <a:pt x="0" y="346"/>
                    </a:moveTo>
                    <a:lnTo>
                      <a:pt x="56" y="225"/>
                    </a:lnTo>
                    <a:lnTo>
                      <a:pt x="131" y="81"/>
                    </a:lnTo>
                    <a:lnTo>
                      <a:pt x="177" y="0"/>
                    </a:lnTo>
                    <a:lnTo>
                      <a:pt x="412" y="229"/>
                    </a:lnTo>
                    <a:lnTo>
                      <a:pt x="339" y="336"/>
                    </a:lnTo>
                    <a:lnTo>
                      <a:pt x="262" y="451"/>
                    </a:lnTo>
                    <a:lnTo>
                      <a:pt x="204" y="545"/>
                    </a:lnTo>
                    <a:lnTo>
                      <a:pt x="0" y="346"/>
                    </a:lnTo>
                    <a:close/>
                  </a:path>
                </a:pathLst>
              </a:custGeom>
              <a:solidFill>
                <a:srgbClr val="C2C2C2"/>
              </a:solidFill>
              <a:ln w="9525">
                <a:noFill/>
                <a:round/>
                <a:headEnd/>
                <a:tailEnd/>
              </a:ln>
            </p:spPr>
            <p:txBody>
              <a:bodyPr/>
              <a:lstStyle/>
              <a:p>
                <a:pPr>
                  <a:defRPr/>
                </a:pPr>
                <a:endParaRPr lang="en-US" dirty="0"/>
              </a:p>
            </p:txBody>
          </p:sp>
          <p:sp>
            <p:nvSpPr>
              <p:cNvPr id="914" name="Freeform 1171"/>
              <p:cNvSpPr>
                <a:spLocks/>
              </p:cNvSpPr>
              <p:nvPr/>
            </p:nvSpPr>
            <p:spPr bwMode="auto">
              <a:xfrm>
                <a:off x="32" y="305"/>
                <a:ext cx="55" cy="61"/>
              </a:xfrm>
              <a:custGeom>
                <a:avLst/>
                <a:gdLst/>
                <a:ahLst/>
                <a:cxnLst>
                  <a:cxn ang="0">
                    <a:pos x="0" y="333"/>
                  </a:cxn>
                  <a:cxn ang="0">
                    <a:pos x="46" y="244"/>
                  </a:cxn>
                  <a:cxn ang="0">
                    <a:pos x="123" y="106"/>
                  </a:cxn>
                  <a:cxn ang="0">
                    <a:pos x="188" y="0"/>
                  </a:cxn>
                  <a:cxn ang="0">
                    <a:pos x="438" y="243"/>
                  </a:cxn>
                  <a:cxn ang="0">
                    <a:pos x="413" y="273"/>
                  </a:cxn>
                  <a:cxn ang="0">
                    <a:pos x="334" y="384"/>
                  </a:cxn>
                  <a:cxn ang="0">
                    <a:pos x="254" y="499"/>
                  </a:cxn>
                  <a:cxn ang="0">
                    <a:pos x="221" y="548"/>
                  </a:cxn>
                  <a:cxn ang="0">
                    <a:pos x="0" y="333"/>
                  </a:cxn>
                </a:cxnLst>
                <a:rect l="0" t="0" r="r" b="b"/>
                <a:pathLst>
                  <a:path w="438" h="548">
                    <a:moveTo>
                      <a:pt x="0" y="333"/>
                    </a:moveTo>
                    <a:lnTo>
                      <a:pt x="46" y="244"/>
                    </a:lnTo>
                    <a:lnTo>
                      <a:pt x="123" y="106"/>
                    </a:lnTo>
                    <a:lnTo>
                      <a:pt x="188" y="0"/>
                    </a:lnTo>
                    <a:lnTo>
                      <a:pt x="438" y="243"/>
                    </a:lnTo>
                    <a:lnTo>
                      <a:pt x="413" y="273"/>
                    </a:lnTo>
                    <a:lnTo>
                      <a:pt x="334" y="384"/>
                    </a:lnTo>
                    <a:lnTo>
                      <a:pt x="254" y="499"/>
                    </a:lnTo>
                    <a:lnTo>
                      <a:pt x="221" y="548"/>
                    </a:lnTo>
                    <a:lnTo>
                      <a:pt x="0" y="333"/>
                    </a:lnTo>
                    <a:close/>
                  </a:path>
                </a:pathLst>
              </a:custGeom>
              <a:solidFill>
                <a:srgbClr val="B2B2B2"/>
              </a:solidFill>
              <a:ln w="9525">
                <a:noFill/>
                <a:round/>
                <a:headEnd/>
                <a:tailEnd/>
              </a:ln>
            </p:spPr>
            <p:txBody>
              <a:bodyPr/>
              <a:lstStyle/>
              <a:p>
                <a:pPr>
                  <a:defRPr/>
                </a:pPr>
                <a:endParaRPr lang="en-US" dirty="0"/>
              </a:p>
            </p:txBody>
          </p:sp>
          <p:sp>
            <p:nvSpPr>
              <p:cNvPr id="915" name="Freeform 1172"/>
              <p:cNvSpPr>
                <a:spLocks/>
              </p:cNvSpPr>
              <p:nvPr/>
            </p:nvSpPr>
            <p:spPr bwMode="auto">
              <a:xfrm>
                <a:off x="44" y="288"/>
                <a:ext cx="56" cy="61"/>
              </a:xfrm>
              <a:custGeom>
                <a:avLst/>
                <a:gdLst/>
                <a:ahLst/>
                <a:cxnLst>
                  <a:cxn ang="0">
                    <a:pos x="0" y="321"/>
                  </a:cxn>
                  <a:cxn ang="0">
                    <a:pos x="31" y="264"/>
                  </a:cxn>
                  <a:cxn ang="0">
                    <a:pos x="111" y="133"/>
                  </a:cxn>
                  <a:cxn ang="0">
                    <a:pos x="195" y="7"/>
                  </a:cxn>
                  <a:cxn ang="0">
                    <a:pos x="200" y="0"/>
                  </a:cxn>
                  <a:cxn ang="0">
                    <a:pos x="464" y="257"/>
                  </a:cxn>
                  <a:cxn ang="0">
                    <a:pos x="409" y="325"/>
                  </a:cxn>
                  <a:cxn ang="0">
                    <a:pos x="321" y="431"/>
                  </a:cxn>
                  <a:cxn ang="0">
                    <a:pos x="242" y="542"/>
                  </a:cxn>
                  <a:cxn ang="0">
                    <a:pos x="235" y="550"/>
                  </a:cxn>
                  <a:cxn ang="0">
                    <a:pos x="0" y="321"/>
                  </a:cxn>
                </a:cxnLst>
                <a:rect l="0" t="0" r="r" b="b"/>
                <a:pathLst>
                  <a:path w="464" h="550">
                    <a:moveTo>
                      <a:pt x="0" y="321"/>
                    </a:moveTo>
                    <a:lnTo>
                      <a:pt x="31" y="264"/>
                    </a:lnTo>
                    <a:lnTo>
                      <a:pt x="111" y="133"/>
                    </a:lnTo>
                    <a:lnTo>
                      <a:pt x="195" y="7"/>
                    </a:lnTo>
                    <a:lnTo>
                      <a:pt x="200" y="0"/>
                    </a:lnTo>
                    <a:lnTo>
                      <a:pt x="464" y="257"/>
                    </a:lnTo>
                    <a:lnTo>
                      <a:pt x="409" y="325"/>
                    </a:lnTo>
                    <a:lnTo>
                      <a:pt x="321" y="431"/>
                    </a:lnTo>
                    <a:lnTo>
                      <a:pt x="242" y="542"/>
                    </a:lnTo>
                    <a:lnTo>
                      <a:pt x="235" y="550"/>
                    </a:lnTo>
                    <a:lnTo>
                      <a:pt x="0" y="321"/>
                    </a:lnTo>
                    <a:close/>
                  </a:path>
                </a:pathLst>
              </a:custGeom>
              <a:solidFill>
                <a:srgbClr val="A3A3A3"/>
              </a:solidFill>
              <a:ln w="9525">
                <a:noFill/>
                <a:round/>
                <a:headEnd/>
                <a:tailEnd/>
              </a:ln>
            </p:spPr>
            <p:txBody>
              <a:bodyPr/>
              <a:lstStyle/>
              <a:p>
                <a:pPr>
                  <a:defRPr/>
                </a:pPr>
                <a:endParaRPr lang="en-US" dirty="0"/>
              </a:p>
            </p:txBody>
          </p:sp>
          <p:sp>
            <p:nvSpPr>
              <p:cNvPr id="916" name="Freeform 1173"/>
              <p:cNvSpPr>
                <a:spLocks/>
              </p:cNvSpPr>
              <p:nvPr/>
            </p:nvSpPr>
            <p:spPr bwMode="auto">
              <a:xfrm>
                <a:off x="56" y="271"/>
                <a:ext cx="61" cy="61"/>
              </a:xfrm>
              <a:custGeom>
                <a:avLst/>
                <a:gdLst/>
                <a:ahLst/>
                <a:cxnLst>
                  <a:cxn ang="0">
                    <a:pos x="0" y="310"/>
                  </a:cxn>
                  <a:cxn ang="0">
                    <a:pos x="15" y="285"/>
                  </a:cxn>
                  <a:cxn ang="0">
                    <a:pos x="99" y="159"/>
                  </a:cxn>
                  <a:cxn ang="0">
                    <a:pos x="184" y="38"/>
                  </a:cxn>
                  <a:cxn ang="0">
                    <a:pos x="213" y="0"/>
                  </a:cxn>
                  <a:cxn ang="0">
                    <a:pos x="492" y="270"/>
                  </a:cxn>
                  <a:cxn ang="0">
                    <a:pos x="485" y="276"/>
                  </a:cxn>
                  <a:cxn ang="0">
                    <a:pos x="397" y="374"/>
                  </a:cxn>
                  <a:cxn ang="0">
                    <a:pos x="313" y="477"/>
                  </a:cxn>
                  <a:cxn ang="0">
                    <a:pos x="250" y="553"/>
                  </a:cxn>
                  <a:cxn ang="0">
                    <a:pos x="0" y="310"/>
                  </a:cxn>
                </a:cxnLst>
                <a:rect l="0" t="0" r="r" b="b"/>
                <a:pathLst>
                  <a:path w="492" h="553">
                    <a:moveTo>
                      <a:pt x="0" y="310"/>
                    </a:moveTo>
                    <a:lnTo>
                      <a:pt x="15" y="285"/>
                    </a:lnTo>
                    <a:lnTo>
                      <a:pt x="99" y="159"/>
                    </a:lnTo>
                    <a:lnTo>
                      <a:pt x="184" y="38"/>
                    </a:lnTo>
                    <a:lnTo>
                      <a:pt x="213" y="0"/>
                    </a:lnTo>
                    <a:lnTo>
                      <a:pt x="492" y="270"/>
                    </a:lnTo>
                    <a:lnTo>
                      <a:pt x="485" y="276"/>
                    </a:lnTo>
                    <a:lnTo>
                      <a:pt x="397" y="374"/>
                    </a:lnTo>
                    <a:lnTo>
                      <a:pt x="313" y="477"/>
                    </a:lnTo>
                    <a:lnTo>
                      <a:pt x="250" y="553"/>
                    </a:lnTo>
                    <a:lnTo>
                      <a:pt x="0" y="310"/>
                    </a:lnTo>
                    <a:close/>
                  </a:path>
                </a:pathLst>
              </a:custGeom>
              <a:solidFill>
                <a:srgbClr val="949494"/>
              </a:solidFill>
              <a:ln w="9525">
                <a:noFill/>
                <a:round/>
                <a:headEnd/>
                <a:tailEnd/>
              </a:ln>
            </p:spPr>
            <p:txBody>
              <a:bodyPr/>
              <a:lstStyle/>
              <a:p>
                <a:pPr>
                  <a:defRPr/>
                </a:pPr>
                <a:endParaRPr lang="en-US" dirty="0"/>
              </a:p>
            </p:txBody>
          </p:sp>
          <p:sp>
            <p:nvSpPr>
              <p:cNvPr id="917" name="Freeform 1174"/>
              <p:cNvSpPr>
                <a:spLocks/>
              </p:cNvSpPr>
              <p:nvPr/>
            </p:nvSpPr>
            <p:spPr bwMode="auto">
              <a:xfrm>
                <a:off x="69" y="255"/>
                <a:ext cx="64" cy="59"/>
              </a:xfrm>
              <a:custGeom>
                <a:avLst/>
                <a:gdLst/>
                <a:ahLst/>
                <a:cxnLst>
                  <a:cxn ang="0">
                    <a:pos x="0" y="298"/>
                  </a:cxn>
                  <a:cxn ang="0">
                    <a:pos x="80" y="184"/>
                  </a:cxn>
                  <a:cxn ang="0">
                    <a:pos x="166" y="72"/>
                  </a:cxn>
                  <a:cxn ang="0">
                    <a:pos x="225" y="0"/>
                  </a:cxn>
                  <a:cxn ang="0">
                    <a:pos x="514" y="279"/>
                  </a:cxn>
                  <a:cxn ang="0">
                    <a:pos x="469" y="326"/>
                  </a:cxn>
                  <a:cxn ang="0">
                    <a:pos x="381" y="422"/>
                  </a:cxn>
                  <a:cxn ang="0">
                    <a:pos x="293" y="520"/>
                  </a:cxn>
                  <a:cxn ang="0">
                    <a:pos x="264" y="555"/>
                  </a:cxn>
                  <a:cxn ang="0">
                    <a:pos x="0" y="298"/>
                  </a:cxn>
                </a:cxnLst>
                <a:rect l="0" t="0" r="r" b="b"/>
                <a:pathLst>
                  <a:path w="514" h="555">
                    <a:moveTo>
                      <a:pt x="0" y="298"/>
                    </a:moveTo>
                    <a:lnTo>
                      <a:pt x="80" y="184"/>
                    </a:lnTo>
                    <a:lnTo>
                      <a:pt x="166" y="72"/>
                    </a:lnTo>
                    <a:lnTo>
                      <a:pt x="225" y="0"/>
                    </a:lnTo>
                    <a:lnTo>
                      <a:pt x="514" y="279"/>
                    </a:lnTo>
                    <a:lnTo>
                      <a:pt x="469" y="326"/>
                    </a:lnTo>
                    <a:lnTo>
                      <a:pt x="381" y="422"/>
                    </a:lnTo>
                    <a:lnTo>
                      <a:pt x="293" y="520"/>
                    </a:lnTo>
                    <a:lnTo>
                      <a:pt x="264" y="555"/>
                    </a:lnTo>
                    <a:lnTo>
                      <a:pt x="0" y="298"/>
                    </a:lnTo>
                    <a:close/>
                  </a:path>
                </a:pathLst>
              </a:custGeom>
              <a:solidFill>
                <a:srgbClr val="858585"/>
              </a:solidFill>
              <a:ln w="9525">
                <a:noFill/>
                <a:round/>
                <a:headEnd/>
                <a:tailEnd/>
              </a:ln>
            </p:spPr>
            <p:txBody>
              <a:bodyPr/>
              <a:lstStyle/>
              <a:p>
                <a:pPr>
                  <a:defRPr/>
                </a:pPr>
                <a:endParaRPr lang="en-US" dirty="0"/>
              </a:p>
            </p:txBody>
          </p:sp>
          <p:sp>
            <p:nvSpPr>
              <p:cNvPr id="918" name="Freeform 1175"/>
              <p:cNvSpPr>
                <a:spLocks/>
              </p:cNvSpPr>
              <p:nvPr/>
            </p:nvSpPr>
            <p:spPr bwMode="auto">
              <a:xfrm>
                <a:off x="83" y="239"/>
                <a:ext cx="67" cy="62"/>
              </a:xfrm>
              <a:custGeom>
                <a:avLst/>
                <a:gdLst/>
                <a:ahLst/>
                <a:cxnLst>
                  <a:cxn ang="0">
                    <a:pos x="0" y="287"/>
                  </a:cxn>
                  <a:cxn ang="0">
                    <a:pos x="57" y="213"/>
                  </a:cxn>
                  <a:cxn ang="0">
                    <a:pos x="145" y="106"/>
                  </a:cxn>
                  <a:cxn ang="0">
                    <a:pos x="231" y="4"/>
                  </a:cxn>
                  <a:cxn ang="0">
                    <a:pos x="236" y="0"/>
                  </a:cxn>
                  <a:cxn ang="0">
                    <a:pos x="535" y="291"/>
                  </a:cxn>
                  <a:cxn ang="0">
                    <a:pos x="448" y="375"/>
                  </a:cxn>
                  <a:cxn ang="0">
                    <a:pos x="360" y="467"/>
                  </a:cxn>
                  <a:cxn ang="0">
                    <a:pos x="279" y="557"/>
                  </a:cxn>
                  <a:cxn ang="0">
                    <a:pos x="0" y="287"/>
                  </a:cxn>
                </a:cxnLst>
                <a:rect l="0" t="0" r="r" b="b"/>
                <a:pathLst>
                  <a:path w="535" h="557">
                    <a:moveTo>
                      <a:pt x="0" y="287"/>
                    </a:moveTo>
                    <a:lnTo>
                      <a:pt x="57" y="213"/>
                    </a:lnTo>
                    <a:lnTo>
                      <a:pt x="145" y="106"/>
                    </a:lnTo>
                    <a:lnTo>
                      <a:pt x="231" y="4"/>
                    </a:lnTo>
                    <a:lnTo>
                      <a:pt x="236" y="0"/>
                    </a:lnTo>
                    <a:lnTo>
                      <a:pt x="535" y="291"/>
                    </a:lnTo>
                    <a:lnTo>
                      <a:pt x="448" y="375"/>
                    </a:lnTo>
                    <a:lnTo>
                      <a:pt x="360" y="467"/>
                    </a:lnTo>
                    <a:lnTo>
                      <a:pt x="279" y="557"/>
                    </a:lnTo>
                    <a:lnTo>
                      <a:pt x="0" y="287"/>
                    </a:lnTo>
                    <a:close/>
                  </a:path>
                </a:pathLst>
              </a:custGeom>
              <a:solidFill>
                <a:srgbClr val="757575"/>
              </a:solidFill>
              <a:ln w="9525">
                <a:noFill/>
                <a:round/>
                <a:headEnd/>
                <a:tailEnd/>
              </a:ln>
            </p:spPr>
            <p:txBody>
              <a:bodyPr/>
              <a:lstStyle/>
              <a:p>
                <a:pPr>
                  <a:defRPr/>
                </a:pPr>
                <a:endParaRPr lang="en-US" dirty="0"/>
              </a:p>
            </p:txBody>
          </p:sp>
          <p:sp>
            <p:nvSpPr>
              <p:cNvPr id="919" name="Freeform 1176"/>
              <p:cNvSpPr>
                <a:spLocks/>
              </p:cNvSpPr>
              <p:nvPr/>
            </p:nvSpPr>
            <p:spPr bwMode="auto">
              <a:xfrm>
                <a:off x="97" y="224"/>
                <a:ext cx="70" cy="63"/>
              </a:xfrm>
              <a:custGeom>
                <a:avLst/>
                <a:gdLst/>
                <a:ahLst/>
                <a:cxnLst>
                  <a:cxn ang="0">
                    <a:pos x="0" y="275"/>
                  </a:cxn>
                  <a:cxn ang="0">
                    <a:pos x="29" y="240"/>
                  </a:cxn>
                  <a:cxn ang="0">
                    <a:pos x="115" y="138"/>
                  </a:cxn>
                  <a:cxn ang="0">
                    <a:pos x="208" y="42"/>
                  </a:cxn>
                  <a:cxn ang="0">
                    <a:pos x="248" y="0"/>
                  </a:cxn>
                  <a:cxn ang="0">
                    <a:pos x="558" y="301"/>
                  </a:cxn>
                  <a:cxn ang="0">
                    <a:pos x="508" y="344"/>
                  </a:cxn>
                  <a:cxn ang="0">
                    <a:pos x="420" y="424"/>
                  </a:cxn>
                  <a:cxn ang="0">
                    <a:pos x="332" y="509"/>
                  </a:cxn>
                  <a:cxn ang="0">
                    <a:pos x="289" y="554"/>
                  </a:cxn>
                  <a:cxn ang="0">
                    <a:pos x="0" y="275"/>
                  </a:cxn>
                </a:cxnLst>
                <a:rect l="0" t="0" r="r" b="b"/>
                <a:pathLst>
                  <a:path w="558" h="554">
                    <a:moveTo>
                      <a:pt x="0" y="275"/>
                    </a:moveTo>
                    <a:lnTo>
                      <a:pt x="29" y="240"/>
                    </a:lnTo>
                    <a:lnTo>
                      <a:pt x="115" y="138"/>
                    </a:lnTo>
                    <a:lnTo>
                      <a:pt x="208" y="42"/>
                    </a:lnTo>
                    <a:lnTo>
                      <a:pt x="248" y="0"/>
                    </a:lnTo>
                    <a:lnTo>
                      <a:pt x="558" y="301"/>
                    </a:lnTo>
                    <a:lnTo>
                      <a:pt x="508" y="344"/>
                    </a:lnTo>
                    <a:lnTo>
                      <a:pt x="420" y="424"/>
                    </a:lnTo>
                    <a:lnTo>
                      <a:pt x="332" y="509"/>
                    </a:lnTo>
                    <a:lnTo>
                      <a:pt x="289" y="554"/>
                    </a:lnTo>
                    <a:lnTo>
                      <a:pt x="0" y="275"/>
                    </a:lnTo>
                    <a:close/>
                  </a:path>
                </a:pathLst>
              </a:custGeom>
              <a:solidFill>
                <a:srgbClr val="666666"/>
              </a:solidFill>
              <a:ln w="9525">
                <a:noFill/>
                <a:round/>
                <a:headEnd/>
                <a:tailEnd/>
              </a:ln>
            </p:spPr>
            <p:txBody>
              <a:bodyPr/>
              <a:lstStyle/>
              <a:p>
                <a:pPr>
                  <a:defRPr/>
                </a:pPr>
                <a:endParaRPr lang="en-US" dirty="0"/>
              </a:p>
            </p:txBody>
          </p:sp>
          <p:sp>
            <p:nvSpPr>
              <p:cNvPr id="920" name="Freeform 1177"/>
              <p:cNvSpPr>
                <a:spLocks/>
              </p:cNvSpPr>
              <p:nvPr/>
            </p:nvSpPr>
            <p:spPr bwMode="auto">
              <a:xfrm>
                <a:off x="112" y="210"/>
                <a:ext cx="73" cy="61"/>
              </a:xfrm>
              <a:custGeom>
                <a:avLst/>
                <a:gdLst/>
                <a:ahLst/>
                <a:cxnLst>
                  <a:cxn ang="0">
                    <a:pos x="0" y="261"/>
                  </a:cxn>
                  <a:cxn ang="0">
                    <a:pos x="88" y="169"/>
                  </a:cxn>
                  <a:cxn ang="0">
                    <a:pos x="176" y="79"/>
                  </a:cxn>
                  <a:cxn ang="0">
                    <a:pos x="264" y="0"/>
                  </a:cxn>
                  <a:cxn ang="0">
                    <a:pos x="582" y="309"/>
                  </a:cxn>
                  <a:cxn ang="0">
                    <a:pos x="562" y="323"/>
                  </a:cxn>
                  <a:cxn ang="0">
                    <a:pos x="474" y="394"/>
                  </a:cxn>
                  <a:cxn ang="0">
                    <a:pos x="388" y="471"/>
                  </a:cxn>
                  <a:cxn ang="0">
                    <a:pos x="300" y="551"/>
                  </a:cxn>
                  <a:cxn ang="0">
                    <a:pos x="299" y="552"/>
                  </a:cxn>
                  <a:cxn ang="0">
                    <a:pos x="0" y="261"/>
                  </a:cxn>
                </a:cxnLst>
                <a:rect l="0" t="0" r="r" b="b"/>
                <a:pathLst>
                  <a:path w="582" h="552">
                    <a:moveTo>
                      <a:pt x="0" y="261"/>
                    </a:moveTo>
                    <a:lnTo>
                      <a:pt x="88" y="169"/>
                    </a:lnTo>
                    <a:lnTo>
                      <a:pt x="176" y="79"/>
                    </a:lnTo>
                    <a:lnTo>
                      <a:pt x="264" y="0"/>
                    </a:lnTo>
                    <a:lnTo>
                      <a:pt x="582" y="309"/>
                    </a:lnTo>
                    <a:lnTo>
                      <a:pt x="562" y="323"/>
                    </a:lnTo>
                    <a:lnTo>
                      <a:pt x="474" y="394"/>
                    </a:lnTo>
                    <a:lnTo>
                      <a:pt x="388" y="471"/>
                    </a:lnTo>
                    <a:lnTo>
                      <a:pt x="300" y="551"/>
                    </a:lnTo>
                    <a:lnTo>
                      <a:pt x="299" y="552"/>
                    </a:lnTo>
                    <a:lnTo>
                      <a:pt x="0" y="261"/>
                    </a:lnTo>
                    <a:close/>
                  </a:path>
                </a:pathLst>
              </a:custGeom>
              <a:solidFill>
                <a:srgbClr val="757575"/>
              </a:solidFill>
              <a:ln w="9525">
                <a:noFill/>
                <a:round/>
                <a:headEnd/>
                <a:tailEnd/>
              </a:ln>
            </p:spPr>
            <p:txBody>
              <a:bodyPr/>
              <a:lstStyle/>
              <a:p>
                <a:pPr>
                  <a:defRPr/>
                </a:pPr>
                <a:endParaRPr lang="en-US" dirty="0"/>
              </a:p>
            </p:txBody>
          </p:sp>
          <p:sp>
            <p:nvSpPr>
              <p:cNvPr id="921" name="Freeform 1178"/>
              <p:cNvSpPr>
                <a:spLocks/>
              </p:cNvSpPr>
              <p:nvPr/>
            </p:nvSpPr>
            <p:spPr bwMode="auto">
              <a:xfrm>
                <a:off x="128" y="196"/>
                <a:ext cx="76" cy="62"/>
              </a:xfrm>
              <a:custGeom>
                <a:avLst/>
                <a:gdLst/>
                <a:ahLst/>
                <a:cxnLst>
                  <a:cxn ang="0">
                    <a:pos x="0" y="250"/>
                  </a:cxn>
                  <a:cxn ang="0">
                    <a:pos x="48" y="202"/>
                  </a:cxn>
                  <a:cxn ang="0">
                    <a:pos x="138" y="120"/>
                  </a:cxn>
                  <a:cxn ang="0">
                    <a:pos x="224" y="41"/>
                  </a:cxn>
                  <a:cxn ang="0">
                    <a:pos x="274" y="0"/>
                  </a:cxn>
                  <a:cxn ang="0">
                    <a:pos x="605" y="322"/>
                  </a:cxn>
                  <a:cxn ang="0">
                    <a:pos x="520" y="379"/>
                  </a:cxn>
                  <a:cxn ang="0">
                    <a:pos x="434" y="446"/>
                  </a:cxn>
                  <a:cxn ang="0">
                    <a:pos x="346" y="517"/>
                  </a:cxn>
                  <a:cxn ang="0">
                    <a:pos x="310" y="551"/>
                  </a:cxn>
                  <a:cxn ang="0">
                    <a:pos x="0" y="250"/>
                  </a:cxn>
                </a:cxnLst>
                <a:rect l="0" t="0" r="r" b="b"/>
                <a:pathLst>
                  <a:path w="605" h="551">
                    <a:moveTo>
                      <a:pt x="0" y="250"/>
                    </a:moveTo>
                    <a:lnTo>
                      <a:pt x="48" y="202"/>
                    </a:lnTo>
                    <a:lnTo>
                      <a:pt x="138" y="120"/>
                    </a:lnTo>
                    <a:lnTo>
                      <a:pt x="224" y="41"/>
                    </a:lnTo>
                    <a:lnTo>
                      <a:pt x="274" y="0"/>
                    </a:lnTo>
                    <a:lnTo>
                      <a:pt x="605" y="322"/>
                    </a:lnTo>
                    <a:lnTo>
                      <a:pt x="520" y="379"/>
                    </a:lnTo>
                    <a:lnTo>
                      <a:pt x="434" y="446"/>
                    </a:lnTo>
                    <a:lnTo>
                      <a:pt x="346" y="517"/>
                    </a:lnTo>
                    <a:lnTo>
                      <a:pt x="310" y="551"/>
                    </a:lnTo>
                    <a:lnTo>
                      <a:pt x="0" y="250"/>
                    </a:lnTo>
                    <a:close/>
                  </a:path>
                </a:pathLst>
              </a:custGeom>
              <a:solidFill>
                <a:srgbClr val="858585"/>
              </a:solidFill>
              <a:ln w="9525">
                <a:noFill/>
                <a:round/>
                <a:headEnd/>
                <a:tailEnd/>
              </a:ln>
            </p:spPr>
            <p:txBody>
              <a:bodyPr/>
              <a:lstStyle/>
              <a:p>
                <a:pPr>
                  <a:defRPr/>
                </a:pPr>
                <a:endParaRPr lang="en-US" dirty="0"/>
              </a:p>
            </p:txBody>
          </p:sp>
          <p:sp>
            <p:nvSpPr>
              <p:cNvPr id="922" name="Freeform 1179"/>
              <p:cNvSpPr>
                <a:spLocks/>
              </p:cNvSpPr>
              <p:nvPr/>
            </p:nvSpPr>
            <p:spPr bwMode="auto">
              <a:xfrm>
                <a:off x="145" y="184"/>
                <a:ext cx="79" cy="60"/>
              </a:xfrm>
              <a:custGeom>
                <a:avLst/>
                <a:gdLst/>
                <a:ahLst/>
                <a:cxnLst>
                  <a:cxn ang="0">
                    <a:pos x="0" y="236"/>
                  </a:cxn>
                  <a:cxn ang="0">
                    <a:pos x="2" y="233"/>
                  </a:cxn>
                  <a:cxn ang="0">
                    <a:pos x="88" y="154"/>
                  </a:cxn>
                  <a:cxn ang="0">
                    <a:pos x="178" y="83"/>
                  </a:cxn>
                  <a:cxn ang="0">
                    <a:pos x="264" y="16"/>
                  </a:cxn>
                  <a:cxn ang="0">
                    <a:pos x="288" y="0"/>
                  </a:cxn>
                  <a:cxn ang="0">
                    <a:pos x="629" y="332"/>
                  </a:cxn>
                  <a:cxn ang="0">
                    <a:pos x="552" y="378"/>
                  </a:cxn>
                  <a:cxn ang="0">
                    <a:pos x="470" y="434"/>
                  </a:cxn>
                  <a:cxn ang="0">
                    <a:pos x="384" y="492"/>
                  </a:cxn>
                  <a:cxn ang="0">
                    <a:pos x="318" y="545"/>
                  </a:cxn>
                  <a:cxn ang="0">
                    <a:pos x="0" y="236"/>
                  </a:cxn>
                </a:cxnLst>
                <a:rect l="0" t="0" r="r" b="b"/>
                <a:pathLst>
                  <a:path w="629" h="545">
                    <a:moveTo>
                      <a:pt x="0" y="236"/>
                    </a:moveTo>
                    <a:lnTo>
                      <a:pt x="2" y="233"/>
                    </a:lnTo>
                    <a:lnTo>
                      <a:pt x="88" y="154"/>
                    </a:lnTo>
                    <a:lnTo>
                      <a:pt x="178" y="83"/>
                    </a:lnTo>
                    <a:lnTo>
                      <a:pt x="264" y="16"/>
                    </a:lnTo>
                    <a:lnTo>
                      <a:pt x="288" y="0"/>
                    </a:lnTo>
                    <a:lnTo>
                      <a:pt x="629" y="332"/>
                    </a:lnTo>
                    <a:lnTo>
                      <a:pt x="552" y="378"/>
                    </a:lnTo>
                    <a:lnTo>
                      <a:pt x="470" y="434"/>
                    </a:lnTo>
                    <a:lnTo>
                      <a:pt x="384" y="492"/>
                    </a:lnTo>
                    <a:lnTo>
                      <a:pt x="318" y="545"/>
                    </a:lnTo>
                    <a:lnTo>
                      <a:pt x="0" y="236"/>
                    </a:lnTo>
                    <a:close/>
                  </a:path>
                </a:pathLst>
              </a:custGeom>
              <a:solidFill>
                <a:srgbClr val="949494"/>
              </a:solidFill>
              <a:ln w="9525">
                <a:noFill/>
                <a:round/>
                <a:headEnd/>
                <a:tailEnd/>
              </a:ln>
            </p:spPr>
            <p:txBody>
              <a:bodyPr/>
              <a:lstStyle/>
              <a:p>
                <a:pPr>
                  <a:defRPr/>
                </a:pPr>
                <a:endParaRPr lang="en-US" dirty="0"/>
              </a:p>
            </p:txBody>
          </p:sp>
          <p:sp>
            <p:nvSpPr>
              <p:cNvPr id="923" name="Freeform 1180"/>
              <p:cNvSpPr>
                <a:spLocks/>
              </p:cNvSpPr>
              <p:nvPr/>
            </p:nvSpPr>
            <p:spPr bwMode="auto">
              <a:xfrm>
                <a:off x="162" y="172"/>
                <a:ext cx="84" cy="60"/>
              </a:xfrm>
              <a:custGeom>
                <a:avLst/>
                <a:gdLst/>
                <a:ahLst/>
                <a:cxnLst>
                  <a:cxn ang="0">
                    <a:pos x="0" y="220"/>
                  </a:cxn>
                  <a:cxn ang="0">
                    <a:pos x="40" y="190"/>
                  </a:cxn>
                  <a:cxn ang="0">
                    <a:pos x="126" y="123"/>
                  </a:cxn>
                  <a:cxn ang="0">
                    <a:pos x="208" y="65"/>
                  </a:cxn>
                  <a:cxn ang="0">
                    <a:pos x="289" y="11"/>
                  </a:cxn>
                  <a:cxn ang="0">
                    <a:pos x="306" y="0"/>
                  </a:cxn>
                  <a:cxn ang="0">
                    <a:pos x="666" y="350"/>
                  </a:cxn>
                  <a:cxn ang="0">
                    <a:pos x="654" y="355"/>
                  </a:cxn>
                  <a:cxn ang="0">
                    <a:pos x="575" y="393"/>
                  </a:cxn>
                  <a:cxn ang="0">
                    <a:pos x="495" y="437"/>
                  </a:cxn>
                  <a:cxn ang="0">
                    <a:pos x="414" y="485"/>
                  </a:cxn>
                  <a:cxn ang="0">
                    <a:pos x="332" y="541"/>
                  </a:cxn>
                  <a:cxn ang="0">
                    <a:pos x="331" y="542"/>
                  </a:cxn>
                  <a:cxn ang="0">
                    <a:pos x="0" y="220"/>
                  </a:cxn>
                </a:cxnLst>
                <a:rect l="0" t="0" r="r" b="b"/>
                <a:pathLst>
                  <a:path w="666" h="542">
                    <a:moveTo>
                      <a:pt x="0" y="220"/>
                    </a:moveTo>
                    <a:lnTo>
                      <a:pt x="40" y="190"/>
                    </a:lnTo>
                    <a:lnTo>
                      <a:pt x="126" y="123"/>
                    </a:lnTo>
                    <a:lnTo>
                      <a:pt x="208" y="65"/>
                    </a:lnTo>
                    <a:lnTo>
                      <a:pt x="289" y="11"/>
                    </a:lnTo>
                    <a:lnTo>
                      <a:pt x="306" y="0"/>
                    </a:lnTo>
                    <a:lnTo>
                      <a:pt x="666" y="350"/>
                    </a:lnTo>
                    <a:lnTo>
                      <a:pt x="654" y="355"/>
                    </a:lnTo>
                    <a:lnTo>
                      <a:pt x="575" y="393"/>
                    </a:lnTo>
                    <a:lnTo>
                      <a:pt x="495" y="437"/>
                    </a:lnTo>
                    <a:lnTo>
                      <a:pt x="414" y="485"/>
                    </a:lnTo>
                    <a:lnTo>
                      <a:pt x="332" y="541"/>
                    </a:lnTo>
                    <a:lnTo>
                      <a:pt x="331" y="542"/>
                    </a:lnTo>
                    <a:lnTo>
                      <a:pt x="0" y="220"/>
                    </a:lnTo>
                    <a:close/>
                  </a:path>
                </a:pathLst>
              </a:custGeom>
              <a:solidFill>
                <a:srgbClr val="A3A3A3"/>
              </a:solidFill>
              <a:ln w="9525">
                <a:noFill/>
                <a:round/>
                <a:headEnd/>
                <a:tailEnd/>
              </a:ln>
            </p:spPr>
            <p:txBody>
              <a:bodyPr/>
              <a:lstStyle/>
              <a:p>
                <a:pPr>
                  <a:defRPr/>
                </a:pPr>
                <a:endParaRPr lang="en-US" dirty="0"/>
              </a:p>
            </p:txBody>
          </p:sp>
          <p:sp>
            <p:nvSpPr>
              <p:cNvPr id="924" name="Freeform 1181"/>
              <p:cNvSpPr>
                <a:spLocks/>
              </p:cNvSpPr>
              <p:nvPr/>
            </p:nvSpPr>
            <p:spPr bwMode="auto">
              <a:xfrm>
                <a:off x="181" y="162"/>
                <a:ext cx="90" cy="59"/>
              </a:xfrm>
              <a:custGeom>
                <a:avLst/>
                <a:gdLst/>
                <a:ahLst/>
                <a:cxnLst>
                  <a:cxn ang="0">
                    <a:pos x="0" y="199"/>
                  </a:cxn>
                  <a:cxn ang="0">
                    <a:pos x="58" y="157"/>
                  </a:cxn>
                  <a:cxn ang="0">
                    <a:pos x="139" y="103"/>
                  </a:cxn>
                  <a:cxn ang="0">
                    <a:pos x="219" y="55"/>
                  </a:cxn>
                  <a:cxn ang="0">
                    <a:pos x="296" y="15"/>
                  </a:cxn>
                  <a:cxn ang="0">
                    <a:pos x="326" y="0"/>
                  </a:cxn>
                  <a:cxn ang="0">
                    <a:pos x="710" y="374"/>
                  </a:cxn>
                  <a:cxn ang="0">
                    <a:pos x="650" y="389"/>
                  </a:cxn>
                  <a:cxn ang="0">
                    <a:pos x="579" y="414"/>
                  </a:cxn>
                  <a:cxn ang="0">
                    <a:pos x="504" y="447"/>
                  </a:cxn>
                  <a:cxn ang="0">
                    <a:pos x="425" y="485"/>
                  </a:cxn>
                  <a:cxn ang="0">
                    <a:pos x="345" y="529"/>
                  </a:cxn>
                  <a:cxn ang="0">
                    <a:pos x="341" y="531"/>
                  </a:cxn>
                  <a:cxn ang="0">
                    <a:pos x="0" y="199"/>
                  </a:cxn>
                </a:cxnLst>
                <a:rect l="0" t="0" r="r" b="b"/>
                <a:pathLst>
                  <a:path w="710" h="531">
                    <a:moveTo>
                      <a:pt x="0" y="199"/>
                    </a:moveTo>
                    <a:lnTo>
                      <a:pt x="58" y="157"/>
                    </a:lnTo>
                    <a:lnTo>
                      <a:pt x="139" y="103"/>
                    </a:lnTo>
                    <a:lnTo>
                      <a:pt x="219" y="55"/>
                    </a:lnTo>
                    <a:lnTo>
                      <a:pt x="296" y="15"/>
                    </a:lnTo>
                    <a:lnTo>
                      <a:pt x="326" y="0"/>
                    </a:lnTo>
                    <a:lnTo>
                      <a:pt x="710" y="374"/>
                    </a:lnTo>
                    <a:lnTo>
                      <a:pt x="650" y="389"/>
                    </a:lnTo>
                    <a:lnTo>
                      <a:pt x="579" y="414"/>
                    </a:lnTo>
                    <a:lnTo>
                      <a:pt x="504" y="447"/>
                    </a:lnTo>
                    <a:lnTo>
                      <a:pt x="425" y="485"/>
                    </a:lnTo>
                    <a:lnTo>
                      <a:pt x="345" y="529"/>
                    </a:lnTo>
                    <a:lnTo>
                      <a:pt x="341" y="531"/>
                    </a:lnTo>
                    <a:lnTo>
                      <a:pt x="0" y="199"/>
                    </a:lnTo>
                    <a:close/>
                  </a:path>
                </a:pathLst>
              </a:custGeom>
              <a:solidFill>
                <a:srgbClr val="B2B2B2"/>
              </a:solidFill>
              <a:ln w="9525">
                <a:noFill/>
                <a:round/>
                <a:headEnd/>
                <a:tailEnd/>
              </a:ln>
            </p:spPr>
            <p:txBody>
              <a:bodyPr/>
              <a:lstStyle/>
              <a:p>
                <a:pPr>
                  <a:defRPr/>
                </a:pPr>
                <a:endParaRPr lang="en-US" dirty="0"/>
              </a:p>
            </p:txBody>
          </p:sp>
          <p:sp>
            <p:nvSpPr>
              <p:cNvPr id="925" name="Freeform 1182"/>
              <p:cNvSpPr>
                <a:spLocks/>
              </p:cNvSpPr>
              <p:nvPr/>
            </p:nvSpPr>
            <p:spPr bwMode="auto">
              <a:xfrm>
                <a:off x="201" y="153"/>
                <a:ext cx="102" cy="58"/>
              </a:xfrm>
              <a:custGeom>
                <a:avLst/>
                <a:gdLst/>
                <a:ahLst/>
                <a:cxnLst>
                  <a:cxn ang="0">
                    <a:pos x="0" y="169"/>
                  </a:cxn>
                  <a:cxn ang="0">
                    <a:pos x="63" y="132"/>
                  </a:cxn>
                  <a:cxn ang="0">
                    <a:pos x="140" y="92"/>
                  </a:cxn>
                  <a:cxn ang="0">
                    <a:pos x="211" y="56"/>
                  </a:cxn>
                  <a:cxn ang="0">
                    <a:pos x="280" y="27"/>
                  </a:cxn>
                  <a:cxn ang="0">
                    <a:pos x="344" y="4"/>
                  </a:cxn>
                  <a:cxn ang="0">
                    <a:pos x="357" y="0"/>
                  </a:cxn>
                  <a:cxn ang="0">
                    <a:pos x="817" y="448"/>
                  </a:cxn>
                  <a:cxn ang="0">
                    <a:pos x="799" y="443"/>
                  </a:cxn>
                  <a:cxn ang="0">
                    <a:pos x="746" y="434"/>
                  </a:cxn>
                  <a:cxn ang="0">
                    <a:pos x="690" y="432"/>
                  </a:cxn>
                  <a:cxn ang="0">
                    <a:pos x="627" y="439"/>
                  </a:cxn>
                  <a:cxn ang="0">
                    <a:pos x="563" y="449"/>
                  </a:cxn>
                  <a:cxn ang="0">
                    <a:pos x="494" y="466"/>
                  </a:cxn>
                  <a:cxn ang="0">
                    <a:pos x="423" y="491"/>
                  </a:cxn>
                  <a:cxn ang="0">
                    <a:pos x="360" y="519"/>
                  </a:cxn>
                  <a:cxn ang="0">
                    <a:pos x="0" y="169"/>
                  </a:cxn>
                </a:cxnLst>
                <a:rect l="0" t="0" r="r" b="b"/>
                <a:pathLst>
                  <a:path w="817" h="519">
                    <a:moveTo>
                      <a:pt x="0" y="169"/>
                    </a:moveTo>
                    <a:lnTo>
                      <a:pt x="63" y="132"/>
                    </a:lnTo>
                    <a:lnTo>
                      <a:pt x="140" y="92"/>
                    </a:lnTo>
                    <a:lnTo>
                      <a:pt x="211" y="56"/>
                    </a:lnTo>
                    <a:lnTo>
                      <a:pt x="280" y="27"/>
                    </a:lnTo>
                    <a:lnTo>
                      <a:pt x="344" y="4"/>
                    </a:lnTo>
                    <a:lnTo>
                      <a:pt x="357" y="0"/>
                    </a:lnTo>
                    <a:lnTo>
                      <a:pt x="817" y="448"/>
                    </a:lnTo>
                    <a:lnTo>
                      <a:pt x="799" y="443"/>
                    </a:lnTo>
                    <a:lnTo>
                      <a:pt x="746" y="434"/>
                    </a:lnTo>
                    <a:lnTo>
                      <a:pt x="690" y="432"/>
                    </a:lnTo>
                    <a:lnTo>
                      <a:pt x="627" y="439"/>
                    </a:lnTo>
                    <a:lnTo>
                      <a:pt x="563" y="449"/>
                    </a:lnTo>
                    <a:lnTo>
                      <a:pt x="494" y="466"/>
                    </a:lnTo>
                    <a:lnTo>
                      <a:pt x="423" y="491"/>
                    </a:lnTo>
                    <a:lnTo>
                      <a:pt x="360" y="519"/>
                    </a:lnTo>
                    <a:lnTo>
                      <a:pt x="0" y="169"/>
                    </a:lnTo>
                    <a:close/>
                  </a:path>
                </a:pathLst>
              </a:custGeom>
              <a:solidFill>
                <a:srgbClr val="C2C2C2"/>
              </a:solidFill>
              <a:ln w="9525">
                <a:noFill/>
                <a:round/>
                <a:headEnd/>
                <a:tailEnd/>
              </a:ln>
            </p:spPr>
            <p:txBody>
              <a:bodyPr/>
              <a:lstStyle/>
              <a:p>
                <a:pPr>
                  <a:defRPr/>
                </a:pPr>
                <a:endParaRPr lang="en-US" dirty="0"/>
              </a:p>
            </p:txBody>
          </p:sp>
          <p:sp>
            <p:nvSpPr>
              <p:cNvPr id="926" name="Freeform 1183"/>
              <p:cNvSpPr>
                <a:spLocks/>
              </p:cNvSpPr>
              <p:nvPr/>
            </p:nvSpPr>
            <p:spPr bwMode="auto">
              <a:xfrm>
                <a:off x="222" y="150"/>
                <a:ext cx="85" cy="55"/>
              </a:xfrm>
              <a:custGeom>
                <a:avLst/>
                <a:gdLst/>
                <a:ahLst/>
                <a:cxnLst>
                  <a:cxn ang="0">
                    <a:pos x="0" y="104"/>
                  </a:cxn>
                  <a:cxn ang="0">
                    <a:pos x="41" y="83"/>
                  </a:cxn>
                  <a:cxn ang="0">
                    <a:pos x="110" y="54"/>
                  </a:cxn>
                  <a:cxn ang="0">
                    <a:pos x="174" y="31"/>
                  </a:cxn>
                  <a:cxn ang="0">
                    <a:pos x="234" y="15"/>
                  </a:cxn>
                  <a:cxn ang="0">
                    <a:pos x="288" y="4"/>
                  </a:cxn>
                  <a:cxn ang="0">
                    <a:pos x="335" y="0"/>
                  </a:cxn>
                  <a:cxn ang="0">
                    <a:pos x="380" y="0"/>
                  </a:cxn>
                  <a:cxn ang="0">
                    <a:pos x="419" y="6"/>
                  </a:cxn>
                  <a:cxn ang="0">
                    <a:pos x="443" y="18"/>
                  </a:cxn>
                  <a:cxn ang="0">
                    <a:pos x="481" y="54"/>
                  </a:cxn>
                  <a:cxn ang="0">
                    <a:pos x="487" y="65"/>
                  </a:cxn>
                  <a:cxn ang="0">
                    <a:pos x="535" y="190"/>
                  </a:cxn>
                  <a:cxn ang="0">
                    <a:pos x="582" y="301"/>
                  </a:cxn>
                  <a:cxn ang="0">
                    <a:pos x="629" y="397"/>
                  </a:cxn>
                  <a:cxn ang="0">
                    <a:pos x="679" y="486"/>
                  </a:cxn>
                  <a:cxn ang="0">
                    <a:pos x="629" y="470"/>
                  </a:cxn>
                  <a:cxn ang="0">
                    <a:pos x="576" y="461"/>
                  </a:cxn>
                  <a:cxn ang="0">
                    <a:pos x="520" y="459"/>
                  </a:cxn>
                  <a:cxn ang="0">
                    <a:pos x="457" y="466"/>
                  </a:cxn>
                  <a:cxn ang="0">
                    <a:pos x="393" y="476"/>
                  </a:cxn>
                  <a:cxn ang="0">
                    <a:pos x="384" y="478"/>
                  </a:cxn>
                  <a:cxn ang="0">
                    <a:pos x="0" y="104"/>
                  </a:cxn>
                </a:cxnLst>
                <a:rect l="0" t="0" r="r" b="b"/>
                <a:pathLst>
                  <a:path w="679" h="486">
                    <a:moveTo>
                      <a:pt x="0" y="104"/>
                    </a:moveTo>
                    <a:lnTo>
                      <a:pt x="41" y="83"/>
                    </a:lnTo>
                    <a:lnTo>
                      <a:pt x="110" y="54"/>
                    </a:lnTo>
                    <a:lnTo>
                      <a:pt x="174" y="31"/>
                    </a:lnTo>
                    <a:lnTo>
                      <a:pt x="234" y="15"/>
                    </a:lnTo>
                    <a:lnTo>
                      <a:pt x="288" y="4"/>
                    </a:lnTo>
                    <a:lnTo>
                      <a:pt x="335" y="0"/>
                    </a:lnTo>
                    <a:lnTo>
                      <a:pt x="380" y="0"/>
                    </a:lnTo>
                    <a:lnTo>
                      <a:pt x="419" y="6"/>
                    </a:lnTo>
                    <a:lnTo>
                      <a:pt x="443" y="18"/>
                    </a:lnTo>
                    <a:lnTo>
                      <a:pt x="481" y="54"/>
                    </a:lnTo>
                    <a:lnTo>
                      <a:pt x="487" y="65"/>
                    </a:lnTo>
                    <a:lnTo>
                      <a:pt x="535" y="190"/>
                    </a:lnTo>
                    <a:lnTo>
                      <a:pt x="582" y="301"/>
                    </a:lnTo>
                    <a:lnTo>
                      <a:pt x="629" y="397"/>
                    </a:lnTo>
                    <a:lnTo>
                      <a:pt x="679" y="486"/>
                    </a:lnTo>
                    <a:lnTo>
                      <a:pt x="629" y="470"/>
                    </a:lnTo>
                    <a:lnTo>
                      <a:pt x="576" y="461"/>
                    </a:lnTo>
                    <a:lnTo>
                      <a:pt x="520" y="459"/>
                    </a:lnTo>
                    <a:lnTo>
                      <a:pt x="457" y="466"/>
                    </a:lnTo>
                    <a:lnTo>
                      <a:pt x="393" y="476"/>
                    </a:lnTo>
                    <a:lnTo>
                      <a:pt x="384" y="478"/>
                    </a:lnTo>
                    <a:lnTo>
                      <a:pt x="0" y="104"/>
                    </a:lnTo>
                    <a:close/>
                  </a:path>
                </a:pathLst>
              </a:custGeom>
              <a:solidFill>
                <a:srgbClr val="D1D1D1"/>
              </a:solidFill>
              <a:ln w="9525">
                <a:noFill/>
                <a:round/>
                <a:headEnd/>
                <a:tailEnd/>
              </a:ln>
            </p:spPr>
            <p:txBody>
              <a:bodyPr/>
              <a:lstStyle/>
              <a:p>
                <a:pPr>
                  <a:defRPr/>
                </a:pPr>
                <a:endParaRPr lang="en-US" dirty="0"/>
              </a:p>
            </p:txBody>
          </p:sp>
          <p:sp>
            <p:nvSpPr>
              <p:cNvPr id="927" name="Freeform 1184"/>
              <p:cNvSpPr>
                <a:spLocks/>
              </p:cNvSpPr>
              <p:nvPr/>
            </p:nvSpPr>
            <p:spPr bwMode="auto">
              <a:xfrm>
                <a:off x="245" y="150"/>
                <a:ext cx="61" cy="55"/>
              </a:xfrm>
              <a:custGeom>
                <a:avLst/>
                <a:gdLst/>
                <a:ahLst/>
                <a:cxnLst>
                  <a:cxn ang="0">
                    <a:pos x="0" y="27"/>
                  </a:cxn>
                  <a:cxn ang="0">
                    <a:pos x="47" y="15"/>
                  </a:cxn>
                  <a:cxn ang="0">
                    <a:pos x="101" y="4"/>
                  </a:cxn>
                  <a:cxn ang="0">
                    <a:pos x="148" y="0"/>
                  </a:cxn>
                  <a:cxn ang="0">
                    <a:pos x="193" y="0"/>
                  </a:cxn>
                  <a:cxn ang="0">
                    <a:pos x="232" y="6"/>
                  </a:cxn>
                  <a:cxn ang="0">
                    <a:pos x="262" y="21"/>
                  </a:cxn>
                  <a:cxn ang="0">
                    <a:pos x="283" y="40"/>
                  </a:cxn>
                  <a:cxn ang="0">
                    <a:pos x="300" y="65"/>
                  </a:cxn>
                  <a:cxn ang="0">
                    <a:pos x="348" y="190"/>
                  </a:cxn>
                  <a:cxn ang="0">
                    <a:pos x="395" y="301"/>
                  </a:cxn>
                  <a:cxn ang="0">
                    <a:pos x="442" y="397"/>
                  </a:cxn>
                  <a:cxn ang="0">
                    <a:pos x="492" y="486"/>
                  </a:cxn>
                  <a:cxn ang="0">
                    <a:pos x="460" y="475"/>
                  </a:cxn>
                  <a:cxn ang="0">
                    <a:pos x="0" y="27"/>
                  </a:cxn>
                </a:cxnLst>
                <a:rect l="0" t="0" r="r" b="b"/>
                <a:pathLst>
                  <a:path w="492" h="486">
                    <a:moveTo>
                      <a:pt x="0" y="27"/>
                    </a:moveTo>
                    <a:lnTo>
                      <a:pt x="47" y="15"/>
                    </a:lnTo>
                    <a:lnTo>
                      <a:pt x="101" y="4"/>
                    </a:lnTo>
                    <a:lnTo>
                      <a:pt x="148" y="0"/>
                    </a:lnTo>
                    <a:lnTo>
                      <a:pt x="193" y="0"/>
                    </a:lnTo>
                    <a:lnTo>
                      <a:pt x="232" y="6"/>
                    </a:lnTo>
                    <a:lnTo>
                      <a:pt x="262" y="21"/>
                    </a:lnTo>
                    <a:lnTo>
                      <a:pt x="283" y="40"/>
                    </a:lnTo>
                    <a:lnTo>
                      <a:pt x="300" y="65"/>
                    </a:lnTo>
                    <a:lnTo>
                      <a:pt x="348" y="190"/>
                    </a:lnTo>
                    <a:lnTo>
                      <a:pt x="395" y="301"/>
                    </a:lnTo>
                    <a:lnTo>
                      <a:pt x="442" y="397"/>
                    </a:lnTo>
                    <a:lnTo>
                      <a:pt x="492" y="486"/>
                    </a:lnTo>
                    <a:lnTo>
                      <a:pt x="460" y="475"/>
                    </a:lnTo>
                    <a:lnTo>
                      <a:pt x="0" y="27"/>
                    </a:lnTo>
                    <a:close/>
                  </a:path>
                </a:pathLst>
              </a:custGeom>
              <a:solidFill>
                <a:srgbClr val="E0E0E0"/>
              </a:solidFill>
              <a:ln w="9525">
                <a:noFill/>
                <a:round/>
                <a:headEnd/>
                <a:tailEnd/>
              </a:ln>
            </p:spPr>
            <p:txBody>
              <a:bodyPr/>
              <a:lstStyle/>
              <a:p>
                <a:pPr>
                  <a:defRPr/>
                </a:pPr>
                <a:endParaRPr lang="en-US" dirty="0"/>
              </a:p>
            </p:txBody>
          </p:sp>
          <p:sp>
            <p:nvSpPr>
              <p:cNvPr id="928" name="Freeform 1185"/>
              <p:cNvSpPr>
                <a:spLocks/>
              </p:cNvSpPr>
              <p:nvPr/>
            </p:nvSpPr>
            <p:spPr bwMode="auto">
              <a:xfrm>
                <a:off x="277" y="152"/>
                <a:ext cx="5" cy="4"/>
              </a:xfrm>
              <a:custGeom>
                <a:avLst/>
                <a:gdLst/>
                <a:ahLst/>
                <a:cxnLst>
                  <a:cxn ang="0">
                    <a:pos x="0" y="0"/>
                  </a:cxn>
                  <a:cxn ang="0">
                    <a:pos x="6" y="3"/>
                  </a:cxn>
                  <a:cxn ang="0">
                    <a:pos x="27" y="22"/>
                  </a:cxn>
                  <a:cxn ang="0">
                    <a:pos x="38" y="36"/>
                  </a:cxn>
                  <a:cxn ang="0">
                    <a:pos x="0" y="0"/>
                  </a:cxn>
                </a:cxnLst>
                <a:rect l="0" t="0" r="r" b="b"/>
                <a:pathLst>
                  <a:path w="38" h="36">
                    <a:moveTo>
                      <a:pt x="0" y="0"/>
                    </a:moveTo>
                    <a:lnTo>
                      <a:pt x="6" y="3"/>
                    </a:lnTo>
                    <a:lnTo>
                      <a:pt x="27" y="22"/>
                    </a:lnTo>
                    <a:lnTo>
                      <a:pt x="38" y="36"/>
                    </a:lnTo>
                    <a:lnTo>
                      <a:pt x="0" y="0"/>
                    </a:lnTo>
                    <a:close/>
                  </a:path>
                </a:pathLst>
              </a:custGeom>
              <a:solidFill>
                <a:srgbClr val="FFFFFF"/>
              </a:solidFill>
              <a:ln w="9525">
                <a:noFill/>
                <a:round/>
                <a:headEnd/>
                <a:tailEnd/>
              </a:ln>
            </p:spPr>
            <p:txBody>
              <a:bodyPr/>
              <a:lstStyle/>
              <a:p>
                <a:pPr>
                  <a:defRPr/>
                </a:pPr>
                <a:endParaRPr lang="en-US" dirty="0"/>
              </a:p>
            </p:txBody>
          </p:sp>
          <p:sp>
            <p:nvSpPr>
              <p:cNvPr id="929" name="Freeform 1186"/>
              <p:cNvSpPr>
                <a:spLocks/>
              </p:cNvSpPr>
              <p:nvPr/>
            </p:nvSpPr>
            <p:spPr bwMode="auto">
              <a:xfrm>
                <a:off x="4" y="530"/>
                <a:ext cx="25" cy="63"/>
              </a:xfrm>
              <a:custGeom>
                <a:avLst/>
                <a:gdLst/>
                <a:ahLst/>
                <a:cxnLst>
                  <a:cxn ang="0">
                    <a:pos x="19" y="0"/>
                  </a:cxn>
                  <a:cxn ang="0">
                    <a:pos x="0" y="48"/>
                  </a:cxn>
                  <a:cxn ang="0">
                    <a:pos x="0" y="578"/>
                  </a:cxn>
                  <a:cxn ang="0">
                    <a:pos x="58" y="440"/>
                  </a:cxn>
                  <a:cxn ang="0">
                    <a:pos x="125" y="303"/>
                  </a:cxn>
                  <a:cxn ang="0">
                    <a:pos x="196" y="172"/>
                  </a:cxn>
                  <a:cxn ang="0">
                    <a:pos x="19" y="0"/>
                  </a:cxn>
                </a:cxnLst>
                <a:rect l="0" t="0" r="r" b="b"/>
                <a:pathLst>
                  <a:path w="196" h="578">
                    <a:moveTo>
                      <a:pt x="19" y="0"/>
                    </a:moveTo>
                    <a:lnTo>
                      <a:pt x="0" y="48"/>
                    </a:lnTo>
                    <a:lnTo>
                      <a:pt x="0" y="578"/>
                    </a:lnTo>
                    <a:lnTo>
                      <a:pt x="58" y="440"/>
                    </a:lnTo>
                    <a:lnTo>
                      <a:pt x="125" y="303"/>
                    </a:lnTo>
                    <a:lnTo>
                      <a:pt x="196" y="172"/>
                    </a:lnTo>
                    <a:lnTo>
                      <a:pt x="19" y="0"/>
                    </a:lnTo>
                    <a:close/>
                  </a:path>
                </a:pathLst>
              </a:custGeom>
              <a:solidFill>
                <a:srgbClr val="FFFFFF"/>
              </a:solidFill>
              <a:ln w="9525">
                <a:noFill/>
                <a:round/>
                <a:headEnd/>
                <a:tailEnd/>
              </a:ln>
            </p:spPr>
            <p:txBody>
              <a:bodyPr/>
              <a:lstStyle/>
              <a:p>
                <a:pPr>
                  <a:defRPr/>
                </a:pPr>
                <a:endParaRPr lang="en-US" dirty="0"/>
              </a:p>
            </p:txBody>
          </p:sp>
          <p:sp>
            <p:nvSpPr>
              <p:cNvPr id="930" name="Freeform 1187"/>
              <p:cNvSpPr>
                <a:spLocks/>
              </p:cNvSpPr>
              <p:nvPr/>
            </p:nvSpPr>
            <p:spPr bwMode="auto">
              <a:xfrm>
                <a:off x="4" y="506"/>
                <a:ext cx="39" cy="66"/>
              </a:xfrm>
              <a:custGeom>
                <a:avLst/>
                <a:gdLst/>
                <a:ahLst/>
                <a:cxnLst>
                  <a:cxn ang="0">
                    <a:pos x="0" y="268"/>
                  </a:cxn>
                  <a:cxn ang="0">
                    <a:pos x="63" y="103"/>
                  </a:cxn>
                  <a:cxn ang="0">
                    <a:pos x="108" y="0"/>
                  </a:cxn>
                  <a:cxn ang="0">
                    <a:pos x="313" y="199"/>
                  </a:cxn>
                  <a:cxn ang="0">
                    <a:pos x="279" y="251"/>
                  </a:cxn>
                  <a:cxn ang="0">
                    <a:pos x="198" y="387"/>
                  </a:cxn>
                  <a:cxn ang="0">
                    <a:pos x="125" y="523"/>
                  </a:cxn>
                  <a:cxn ang="0">
                    <a:pos x="89" y="596"/>
                  </a:cxn>
                  <a:cxn ang="0">
                    <a:pos x="0" y="509"/>
                  </a:cxn>
                  <a:cxn ang="0">
                    <a:pos x="0" y="268"/>
                  </a:cxn>
                </a:cxnLst>
                <a:rect l="0" t="0" r="r" b="b"/>
                <a:pathLst>
                  <a:path w="313" h="596">
                    <a:moveTo>
                      <a:pt x="0" y="268"/>
                    </a:moveTo>
                    <a:lnTo>
                      <a:pt x="63" y="103"/>
                    </a:lnTo>
                    <a:lnTo>
                      <a:pt x="108" y="0"/>
                    </a:lnTo>
                    <a:lnTo>
                      <a:pt x="313" y="199"/>
                    </a:lnTo>
                    <a:lnTo>
                      <a:pt x="279" y="251"/>
                    </a:lnTo>
                    <a:lnTo>
                      <a:pt x="198" y="387"/>
                    </a:lnTo>
                    <a:lnTo>
                      <a:pt x="125" y="523"/>
                    </a:lnTo>
                    <a:lnTo>
                      <a:pt x="89" y="596"/>
                    </a:lnTo>
                    <a:lnTo>
                      <a:pt x="0" y="509"/>
                    </a:lnTo>
                    <a:lnTo>
                      <a:pt x="0" y="268"/>
                    </a:lnTo>
                    <a:close/>
                  </a:path>
                </a:pathLst>
              </a:custGeom>
              <a:solidFill>
                <a:srgbClr val="F0F0F0"/>
              </a:solidFill>
              <a:ln w="9525">
                <a:noFill/>
                <a:round/>
                <a:headEnd/>
                <a:tailEnd/>
              </a:ln>
            </p:spPr>
            <p:txBody>
              <a:bodyPr/>
              <a:lstStyle/>
              <a:p>
                <a:pPr>
                  <a:defRPr/>
                </a:pPr>
                <a:endParaRPr lang="en-US" dirty="0"/>
              </a:p>
            </p:txBody>
          </p:sp>
          <p:sp>
            <p:nvSpPr>
              <p:cNvPr id="931" name="Freeform 1188"/>
              <p:cNvSpPr>
                <a:spLocks/>
              </p:cNvSpPr>
              <p:nvPr/>
            </p:nvSpPr>
            <p:spPr bwMode="auto">
              <a:xfrm>
                <a:off x="6" y="482"/>
                <a:ext cx="53" cy="67"/>
              </a:xfrm>
              <a:custGeom>
                <a:avLst/>
                <a:gdLst/>
                <a:ahLst/>
                <a:cxnLst>
                  <a:cxn ang="0">
                    <a:pos x="0" y="433"/>
                  </a:cxn>
                  <a:cxn ang="0">
                    <a:pos x="44" y="316"/>
                  </a:cxn>
                  <a:cxn ang="0">
                    <a:pos x="112" y="157"/>
                  </a:cxn>
                  <a:cxn ang="0">
                    <a:pos x="186" y="0"/>
                  </a:cxn>
                  <a:cxn ang="0">
                    <a:pos x="416" y="224"/>
                  </a:cxn>
                  <a:cxn ang="0">
                    <a:pos x="346" y="328"/>
                  </a:cxn>
                  <a:cxn ang="0">
                    <a:pos x="260" y="464"/>
                  </a:cxn>
                  <a:cxn ang="0">
                    <a:pos x="179" y="600"/>
                  </a:cxn>
                  <a:cxn ang="0">
                    <a:pos x="177" y="605"/>
                  </a:cxn>
                  <a:cxn ang="0">
                    <a:pos x="0" y="433"/>
                  </a:cxn>
                </a:cxnLst>
                <a:rect l="0" t="0" r="r" b="b"/>
                <a:pathLst>
                  <a:path w="416" h="605">
                    <a:moveTo>
                      <a:pt x="0" y="433"/>
                    </a:moveTo>
                    <a:lnTo>
                      <a:pt x="44" y="316"/>
                    </a:lnTo>
                    <a:lnTo>
                      <a:pt x="112" y="157"/>
                    </a:lnTo>
                    <a:lnTo>
                      <a:pt x="186" y="0"/>
                    </a:lnTo>
                    <a:lnTo>
                      <a:pt x="416" y="224"/>
                    </a:lnTo>
                    <a:lnTo>
                      <a:pt x="346" y="328"/>
                    </a:lnTo>
                    <a:lnTo>
                      <a:pt x="260" y="464"/>
                    </a:lnTo>
                    <a:lnTo>
                      <a:pt x="179" y="600"/>
                    </a:lnTo>
                    <a:lnTo>
                      <a:pt x="177" y="605"/>
                    </a:lnTo>
                    <a:lnTo>
                      <a:pt x="0" y="433"/>
                    </a:lnTo>
                    <a:close/>
                  </a:path>
                </a:pathLst>
              </a:custGeom>
              <a:solidFill>
                <a:srgbClr val="E0E0E0"/>
              </a:solidFill>
              <a:ln w="9525">
                <a:noFill/>
                <a:round/>
                <a:headEnd/>
                <a:tailEnd/>
              </a:ln>
            </p:spPr>
            <p:txBody>
              <a:bodyPr/>
              <a:lstStyle/>
              <a:p>
                <a:pPr>
                  <a:defRPr/>
                </a:pPr>
                <a:endParaRPr lang="en-US" dirty="0"/>
              </a:p>
            </p:txBody>
          </p:sp>
          <p:sp>
            <p:nvSpPr>
              <p:cNvPr id="932" name="Freeform 1189"/>
              <p:cNvSpPr>
                <a:spLocks/>
              </p:cNvSpPr>
              <p:nvPr/>
            </p:nvSpPr>
            <p:spPr bwMode="auto">
              <a:xfrm>
                <a:off x="18" y="460"/>
                <a:ext cx="57" cy="68"/>
              </a:xfrm>
              <a:custGeom>
                <a:avLst/>
                <a:gdLst/>
                <a:ahLst/>
                <a:cxnLst>
                  <a:cxn ang="0">
                    <a:pos x="0" y="414"/>
                  </a:cxn>
                  <a:cxn ang="0">
                    <a:pos x="23" y="358"/>
                  </a:cxn>
                  <a:cxn ang="0">
                    <a:pos x="96" y="202"/>
                  </a:cxn>
                  <a:cxn ang="0">
                    <a:pos x="176" y="51"/>
                  </a:cxn>
                  <a:cxn ang="0">
                    <a:pos x="206" y="0"/>
                  </a:cxn>
                  <a:cxn ang="0">
                    <a:pos x="459" y="247"/>
                  </a:cxn>
                  <a:cxn ang="0">
                    <a:pos x="446" y="262"/>
                  </a:cxn>
                  <a:cxn ang="0">
                    <a:pos x="348" y="396"/>
                  </a:cxn>
                  <a:cxn ang="0">
                    <a:pos x="257" y="529"/>
                  </a:cxn>
                  <a:cxn ang="0">
                    <a:pos x="205" y="613"/>
                  </a:cxn>
                  <a:cxn ang="0">
                    <a:pos x="0" y="414"/>
                  </a:cxn>
                </a:cxnLst>
                <a:rect l="0" t="0" r="r" b="b"/>
                <a:pathLst>
                  <a:path w="459" h="613">
                    <a:moveTo>
                      <a:pt x="0" y="414"/>
                    </a:moveTo>
                    <a:lnTo>
                      <a:pt x="23" y="358"/>
                    </a:lnTo>
                    <a:lnTo>
                      <a:pt x="96" y="202"/>
                    </a:lnTo>
                    <a:lnTo>
                      <a:pt x="176" y="51"/>
                    </a:lnTo>
                    <a:lnTo>
                      <a:pt x="206" y="0"/>
                    </a:lnTo>
                    <a:lnTo>
                      <a:pt x="459" y="247"/>
                    </a:lnTo>
                    <a:lnTo>
                      <a:pt x="446" y="262"/>
                    </a:lnTo>
                    <a:lnTo>
                      <a:pt x="348" y="396"/>
                    </a:lnTo>
                    <a:lnTo>
                      <a:pt x="257" y="529"/>
                    </a:lnTo>
                    <a:lnTo>
                      <a:pt x="205" y="613"/>
                    </a:lnTo>
                    <a:lnTo>
                      <a:pt x="0" y="414"/>
                    </a:lnTo>
                    <a:close/>
                  </a:path>
                </a:pathLst>
              </a:custGeom>
              <a:solidFill>
                <a:srgbClr val="D1D1D1"/>
              </a:solidFill>
              <a:ln w="9525">
                <a:noFill/>
                <a:round/>
                <a:headEnd/>
                <a:tailEnd/>
              </a:ln>
            </p:spPr>
            <p:txBody>
              <a:bodyPr/>
              <a:lstStyle/>
              <a:p>
                <a:pPr>
                  <a:defRPr/>
                </a:pPr>
                <a:endParaRPr lang="en-US" dirty="0"/>
              </a:p>
            </p:txBody>
          </p:sp>
          <p:sp>
            <p:nvSpPr>
              <p:cNvPr id="933" name="Freeform 1190"/>
              <p:cNvSpPr>
                <a:spLocks/>
              </p:cNvSpPr>
              <p:nvPr/>
            </p:nvSpPr>
            <p:spPr bwMode="auto">
              <a:xfrm>
                <a:off x="30" y="438"/>
                <a:ext cx="62" cy="69"/>
              </a:xfrm>
              <a:custGeom>
                <a:avLst/>
                <a:gdLst/>
                <a:ahLst/>
                <a:cxnLst>
                  <a:cxn ang="0">
                    <a:pos x="0" y="396"/>
                  </a:cxn>
                  <a:cxn ang="0">
                    <a:pos x="80" y="245"/>
                  </a:cxn>
                  <a:cxn ang="0">
                    <a:pos x="166" y="99"/>
                  </a:cxn>
                  <a:cxn ang="0">
                    <a:pos x="226" y="0"/>
                  </a:cxn>
                  <a:cxn ang="0">
                    <a:pos x="500" y="266"/>
                  </a:cxn>
                  <a:cxn ang="0">
                    <a:pos x="451" y="327"/>
                  </a:cxn>
                  <a:cxn ang="0">
                    <a:pos x="350" y="456"/>
                  </a:cxn>
                  <a:cxn ang="0">
                    <a:pos x="252" y="590"/>
                  </a:cxn>
                  <a:cxn ang="0">
                    <a:pos x="231" y="619"/>
                  </a:cxn>
                  <a:cxn ang="0">
                    <a:pos x="1" y="395"/>
                  </a:cxn>
                  <a:cxn ang="0">
                    <a:pos x="0" y="396"/>
                  </a:cxn>
                </a:cxnLst>
                <a:rect l="0" t="0" r="r" b="b"/>
                <a:pathLst>
                  <a:path w="500" h="619">
                    <a:moveTo>
                      <a:pt x="0" y="396"/>
                    </a:moveTo>
                    <a:lnTo>
                      <a:pt x="80" y="245"/>
                    </a:lnTo>
                    <a:lnTo>
                      <a:pt x="166" y="99"/>
                    </a:lnTo>
                    <a:lnTo>
                      <a:pt x="226" y="0"/>
                    </a:lnTo>
                    <a:lnTo>
                      <a:pt x="500" y="266"/>
                    </a:lnTo>
                    <a:lnTo>
                      <a:pt x="451" y="327"/>
                    </a:lnTo>
                    <a:lnTo>
                      <a:pt x="350" y="456"/>
                    </a:lnTo>
                    <a:lnTo>
                      <a:pt x="252" y="590"/>
                    </a:lnTo>
                    <a:lnTo>
                      <a:pt x="231" y="619"/>
                    </a:lnTo>
                    <a:lnTo>
                      <a:pt x="1" y="395"/>
                    </a:lnTo>
                    <a:lnTo>
                      <a:pt x="0" y="396"/>
                    </a:lnTo>
                    <a:close/>
                  </a:path>
                </a:pathLst>
              </a:custGeom>
              <a:solidFill>
                <a:srgbClr val="C2C2C2"/>
              </a:solidFill>
              <a:ln w="9525">
                <a:noFill/>
                <a:round/>
                <a:headEnd/>
                <a:tailEnd/>
              </a:ln>
            </p:spPr>
            <p:txBody>
              <a:bodyPr/>
              <a:lstStyle/>
              <a:p>
                <a:pPr>
                  <a:defRPr/>
                </a:pPr>
                <a:endParaRPr lang="en-US" dirty="0"/>
              </a:p>
            </p:txBody>
          </p:sp>
          <p:sp>
            <p:nvSpPr>
              <p:cNvPr id="934" name="Freeform 1191"/>
              <p:cNvSpPr>
                <a:spLocks/>
              </p:cNvSpPr>
              <p:nvPr/>
            </p:nvSpPr>
            <p:spPr bwMode="auto">
              <a:xfrm>
                <a:off x="43" y="418"/>
                <a:ext cx="67" cy="69"/>
              </a:xfrm>
              <a:custGeom>
                <a:avLst/>
                <a:gdLst/>
                <a:ahLst/>
                <a:cxnLst>
                  <a:cxn ang="0">
                    <a:pos x="0" y="380"/>
                  </a:cxn>
                  <a:cxn ang="0">
                    <a:pos x="56" y="285"/>
                  </a:cxn>
                  <a:cxn ang="0">
                    <a:pos x="144" y="141"/>
                  </a:cxn>
                  <a:cxn ang="0">
                    <a:pos x="236" y="5"/>
                  </a:cxn>
                  <a:cxn ang="0">
                    <a:pos x="240" y="0"/>
                  </a:cxn>
                  <a:cxn ang="0">
                    <a:pos x="530" y="282"/>
                  </a:cxn>
                  <a:cxn ang="0">
                    <a:pos x="444" y="383"/>
                  </a:cxn>
                  <a:cxn ang="0">
                    <a:pos x="341" y="513"/>
                  </a:cxn>
                  <a:cxn ang="0">
                    <a:pos x="253" y="627"/>
                  </a:cxn>
                  <a:cxn ang="0">
                    <a:pos x="0" y="380"/>
                  </a:cxn>
                </a:cxnLst>
                <a:rect l="0" t="0" r="r" b="b"/>
                <a:pathLst>
                  <a:path w="530" h="627">
                    <a:moveTo>
                      <a:pt x="0" y="380"/>
                    </a:moveTo>
                    <a:lnTo>
                      <a:pt x="56" y="285"/>
                    </a:lnTo>
                    <a:lnTo>
                      <a:pt x="144" y="141"/>
                    </a:lnTo>
                    <a:lnTo>
                      <a:pt x="236" y="5"/>
                    </a:lnTo>
                    <a:lnTo>
                      <a:pt x="240" y="0"/>
                    </a:lnTo>
                    <a:lnTo>
                      <a:pt x="530" y="282"/>
                    </a:lnTo>
                    <a:lnTo>
                      <a:pt x="444" y="383"/>
                    </a:lnTo>
                    <a:lnTo>
                      <a:pt x="341" y="513"/>
                    </a:lnTo>
                    <a:lnTo>
                      <a:pt x="253" y="627"/>
                    </a:lnTo>
                    <a:lnTo>
                      <a:pt x="0" y="380"/>
                    </a:lnTo>
                    <a:close/>
                  </a:path>
                </a:pathLst>
              </a:custGeom>
              <a:solidFill>
                <a:srgbClr val="B2B2B2"/>
              </a:solidFill>
              <a:ln w="9525">
                <a:noFill/>
                <a:round/>
                <a:headEnd/>
                <a:tailEnd/>
              </a:ln>
            </p:spPr>
            <p:txBody>
              <a:bodyPr/>
              <a:lstStyle/>
              <a:p>
                <a:pPr>
                  <a:defRPr/>
                </a:pPr>
                <a:endParaRPr lang="en-US" dirty="0"/>
              </a:p>
            </p:txBody>
          </p:sp>
          <p:sp>
            <p:nvSpPr>
              <p:cNvPr id="935" name="Freeform 1192"/>
              <p:cNvSpPr>
                <a:spLocks/>
              </p:cNvSpPr>
              <p:nvPr/>
            </p:nvSpPr>
            <p:spPr bwMode="auto">
              <a:xfrm>
                <a:off x="58" y="398"/>
                <a:ext cx="70" cy="70"/>
              </a:xfrm>
              <a:custGeom>
                <a:avLst/>
                <a:gdLst/>
                <a:ahLst/>
                <a:cxnLst>
                  <a:cxn ang="0">
                    <a:pos x="0" y="364"/>
                  </a:cxn>
                  <a:cxn ang="0">
                    <a:pos x="28" y="319"/>
                  </a:cxn>
                  <a:cxn ang="0">
                    <a:pos x="120" y="183"/>
                  </a:cxn>
                  <a:cxn ang="0">
                    <a:pos x="219" y="52"/>
                  </a:cxn>
                  <a:cxn ang="0">
                    <a:pos x="258" y="0"/>
                  </a:cxn>
                  <a:cxn ang="0">
                    <a:pos x="561" y="296"/>
                  </a:cxn>
                  <a:cxn ang="0">
                    <a:pos x="543" y="315"/>
                  </a:cxn>
                  <a:cxn ang="0">
                    <a:pos x="434" y="438"/>
                  </a:cxn>
                  <a:cxn ang="0">
                    <a:pos x="328" y="561"/>
                  </a:cxn>
                  <a:cxn ang="0">
                    <a:pos x="274" y="630"/>
                  </a:cxn>
                  <a:cxn ang="0">
                    <a:pos x="0" y="364"/>
                  </a:cxn>
                </a:cxnLst>
                <a:rect l="0" t="0" r="r" b="b"/>
                <a:pathLst>
                  <a:path w="561" h="630">
                    <a:moveTo>
                      <a:pt x="0" y="364"/>
                    </a:moveTo>
                    <a:lnTo>
                      <a:pt x="28" y="319"/>
                    </a:lnTo>
                    <a:lnTo>
                      <a:pt x="120" y="183"/>
                    </a:lnTo>
                    <a:lnTo>
                      <a:pt x="219" y="52"/>
                    </a:lnTo>
                    <a:lnTo>
                      <a:pt x="258" y="0"/>
                    </a:lnTo>
                    <a:lnTo>
                      <a:pt x="561" y="296"/>
                    </a:lnTo>
                    <a:lnTo>
                      <a:pt x="543" y="315"/>
                    </a:lnTo>
                    <a:lnTo>
                      <a:pt x="434" y="438"/>
                    </a:lnTo>
                    <a:lnTo>
                      <a:pt x="328" y="561"/>
                    </a:lnTo>
                    <a:lnTo>
                      <a:pt x="274" y="630"/>
                    </a:lnTo>
                    <a:lnTo>
                      <a:pt x="0" y="364"/>
                    </a:lnTo>
                    <a:close/>
                  </a:path>
                </a:pathLst>
              </a:custGeom>
              <a:solidFill>
                <a:srgbClr val="A3A3A3"/>
              </a:solidFill>
              <a:ln w="9525">
                <a:noFill/>
                <a:round/>
                <a:headEnd/>
                <a:tailEnd/>
              </a:ln>
            </p:spPr>
            <p:txBody>
              <a:bodyPr/>
              <a:lstStyle/>
              <a:p>
                <a:pPr>
                  <a:defRPr/>
                </a:pPr>
                <a:endParaRPr lang="en-US" dirty="0"/>
              </a:p>
            </p:txBody>
          </p:sp>
          <p:sp>
            <p:nvSpPr>
              <p:cNvPr id="936" name="Freeform 1193"/>
              <p:cNvSpPr>
                <a:spLocks/>
              </p:cNvSpPr>
              <p:nvPr/>
            </p:nvSpPr>
            <p:spPr bwMode="auto">
              <a:xfrm>
                <a:off x="73" y="378"/>
                <a:ext cx="73" cy="71"/>
              </a:xfrm>
              <a:custGeom>
                <a:avLst/>
                <a:gdLst/>
                <a:ahLst/>
                <a:cxnLst>
                  <a:cxn ang="0">
                    <a:pos x="0" y="353"/>
                  </a:cxn>
                  <a:cxn ang="0">
                    <a:pos x="95" y="227"/>
                  </a:cxn>
                  <a:cxn ang="0">
                    <a:pos x="192" y="95"/>
                  </a:cxn>
                  <a:cxn ang="0">
                    <a:pos x="269" y="0"/>
                  </a:cxn>
                  <a:cxn ang="0">
                    <a:pos x="590" y="312"/>
                  </a:cxn>
                  <a:cxn ang="0">
                    <a:pos x="533" y="373"/>
                  </a:cxn>
                  <a:cxn ang="0">
                    <a:pos x="419" y="490"/>
                  </a:cxn>
                  <a:cxn ang="0">
                    <a:pos x="310" y="613"/>
                  </a:cxn>
                  <a:cxn ang="0">
                    <a:pos x="290" y="635"/>
                  </a:cxn>
                  <a:cxn ang="0">
                    <a:pos x="0" y="353"/>
                  </a:cxn>
                </a:cxnLst>
                <a:rect l="0" t="0" r="r" b="b"/>
                <a:pathLst>
                  <a:path w="590" h="635">
                    <a:moveTo>
                      <a:pt x="0" y="353"/>
                    </a:moveTo>
                    <a:lnTo>
                      <a:pt x="95" y="227"/>
                    </a:lnTo>
                    <a:lnTo>
                      <a:pt x="192" y="95"/>
                    </a:lnTo>
                    <a:lnTo>
                      <a:pt x="269" y="0"/>
                    </a:lnTo>
                    <a:lnTo>
                      <a:pt x="590" y="312"/>
                    </a:lnTo>
                    <a:lnTo>
                      <a:pt x="533" y="373"/>
                    </a:lnTo>
                    <a:lnTo>
                      <a:pt x="419" y="490"/>
                    </a:lnTo>
                    <a:lnTo>
                      <a:pt x="310" y="613"/>
                    </a:lnTo>
                    <a:lnTo>
                      <a:pt x="290" y="635"/>
                    </a:lnTo>
                    <a:lnTo>
                      <a:pt x="0" y="353"/>
                    </a:lnTo>
                    <a:close/>
                  </a:path>
                </a:pathLst>
              </a:custGeom>
              <a:solidFill>
                <a:srgbClr val="949494"/>
              </a:solidFill>
              <a:ln w="9525">
                <a:noFill/>
                <a:round/>
                <a:headEnd/>
                <a:tailEnd/>
              </a:ln>
            </p:spPr>
            <p:txBody>
              <a:bodyPr/>
              <a:lstStyle/>
              <a:p>
                <a:pPr>
                  <a:defRPr/>
                </a:pPr>
                <a:endParaRPr lang="en-US" dirty="0"/>
              </a:p>
            </p:txBody>
          </p:sp>
          <p:sp>
            <p:nvSpPr>
              <p:cNvPr id="937" name="Freeform 1194"/>
              <p:cNvSpPr>
                <a:spLocks/>
              </p:cNvSpPr>
              <p:nvPr/>
            </p:nvSpPr>
            <p:spPr bwMode="auto">
              <a:xfrm>
                <a:off x="90" y="360"/>
                <a:ext cx="77" cy="71"/>
              </a:xfrm>
              <a:custGeom>
                <a:avLst/>
                <a:gdLst/>
                <a:ahLst/>
                <a:cxnLst>
                  <a:cxn ang="0">
                    <a:pos x="0" y="342"/>
                  </a:cxn>
                  <a:cxn ang="0">
                    <a:pos x="58" y="262"/>
                  </a:cxn>
                  <a:cxn ang="0">
                    <a:pos x="158" y="139"/>
                  </a:cxn>
                  <a:cxn ang="0">
                    <a:pos x="262" y="18"/>
                  </a:cxn>
                  <a:cxn ang="0">
                    <a:pos x="279" y="0"/>
                  </a:cxn>
                  <a:cxn ang="0">
                    <a:pos x="613" y="325"/>
                  </a:cxn>
                  <a:cxn ang="0">
                    <a:pos x="511" y="423"/>
                  </a:cxn>
                  <a:cxn ang="0">
                    <a:pos x="399" y="540"/>
                  </a:cxn>
                  <a:cxn ang="0">
                    <a:pos x="303" y="638"/>
                  </a:cxn>
                  <a:cxn ang="0">
                    <a:pos x="0" y="342"/>
                  </a:cxn>
                </a:cxnLst>
                <a:rect l="0" t="0" r="r" b="b"/>
                <a:pathLst>
                  <a:path w="613" h="638">
                    <a:moveTo>
                      <a:pt x="0" y="342"/>
                    </a:moveTo>
                    <a:lnTo>
                      <a:pt x="58" y="262"/>
                    </a:lnTo>
                    <a:lnTo>
                      <a:pt x="158" y="139"/>
                    </a:lnTo>
                    <a:lnTo>
                      <a:pt x="262" y="18"/>
                    </a:lnTo>
                    <a:lnTo>
                      <a:pt x="279" y="0"/>
                    </a:lnTo>
                    <a:lnTo>
                      <a:pt x="613" y="325"/>
                    </a:lnTo>
                    <a:lnTo>
                      <a:pt x="511" y="423"/>
                    </a:lnTo>
                    <a:lnTo>
                      <a:pt x="399" y="540"/>
                    </a:lnTo>
                    <a:lnTo>
                      <a:pt x="303" y="638"/>
                    </a:lnTo>
                    <a:lnTo>
                      <a:pt x="0" y="342"/>
                    </a:lnTo>
                    <a:close/>
                  </a:path>
                </a:pathLst>
              </a:custGeom>
              <a:solidFill>
                <a:srgbClr val="858585"/>
              </a:solidFill>
              <a:ln w="9525">
                <a:noFill/>
                <a:round/>
                <a:headEnd/>
                <a:tailEnd/>
              </a:ln>
            </p:spPr>
            <p:txBody>
              <a:bodyPr/>
              <a:lstStyle/>
              <a:p>
                <a:pPr>
                  <a:defRPr/>
                </a:pPr>
                <a:endParaRPr lang="en-US" dirty="0"/>
              </a:p>
            </p:txBody>
          </p:sp>
          <p:sp>
            <p:nvSpPr>
              <p:cNvPr id="938" name="Freeform 1195"/>
              <p:cNvSpPr>
                <a:spLocks/>
              </p:cNvSpPr>
              <p:nvPr/>
            </p:nvSpPr>
            <p:spPr bwMode="auto">
              <a:xfrm>
                <a:off x="107" y="342"/>
                <a:ext cx="80" cy="72"/>
              </a:xfrm>
              <a:custGeom>
                <a:avLst/>
                <a:gdLst/>
                <a:ahLst/>
                <a:cxnLst>
                  <a:cxn ang="0">
                    <a:pos x="0" y="325"/>
                  </a:cxn>
                  <a:cxn ang="0">
                    <a:pos x="23" y="297"/>
                  </a:cxn>
                  <a:cxn ang="0">
                    <a:pos x="127" y="176"/>
                  </a:cxn>
                  <a:cxn ang="0">
                    <a:pos x="232" y="65"/>
                  </a:cxn>
                  <a:cxn ang="0">
                    <a:pos x="296" y="0"/>
                  </a:cxn>
                  <a:cxn ang="0">
                    <a:pos x="641" y="335"/>
                  </a:cxn>
                  <a:cxn ang="0">
                    <a:pos x="608" y="364"/>
                  </a:cxn>
                  <a:cxn ang="0">
                    <a:pos x="492" y="470"/>
                  </a:cxn>
                  <a:cxn ang="0">
                    <a:pos x="376" y="581"/>
                  </a:cxn>
                  <a:cxn ang="0">
                    <a:pos x="321" y="637"/>
                  </a:cxn>
                  <a:cxn ang="0">
                    <a:pos x="0" y="325"/>
                  </a:cxn>
                </a:cxnLst>
                <a:rect l="0" t="0" r="r" b="b"/>
                <a:pathLst>
                  <a:path w="641" h="637">
                    <a:moveTo>
                      <a:pt x="0" y="325"/>
                    </a:moveTo>
                    <a:lnTo>
                      <a:pt x="23" y="297"/>
                    </a:lnTo>
                    <a:lnTo>
                      <a:pt x="127" y="176"/>
                    </a:lnTo>
                    <a:lnTo>
                      <a:pt x="232" y="65"/>
                    </a:lnTo>
                    <a:lnTo>
                      <a:pt x="296" y="0"/>
                    </a:lnTo>
                    <a:lnTo>
                      <a:pt x="641" y="335"/>
                    </a:lnTo>
                    <a:lnTo>
                      <a:pt x="608" y="364"/>
                    </a:lnTo>
                    <a:lnTo>
                      <a:pt x="492" y="470"/>
                    </a:lnTo>
                    <a:lnTo>
                      <a:pt x="376" y="581"/>
                    </a:lnTo>
                    <a:lnTo>
                      <a:pt x="321" y="637"/>
                    </a:lnTo>
                    <a:lnTo>
                      <a:pt x="0" y="325"/>
                    </a:lnTo>
                    <a:close/>
                  </a:path>
                </a:pathLst>
              </a:custGeom>
              <a:solidFill>
                <a:srgbClr val="757575"/>
              </a:solidFill>
              <a:ln w="9525">
                <a:noFill/>
                <a:round/>
                <a:headEnd/>
                <a:tailEnd/>
              </a:ln>
            </p:spPr>
            <p:txBody>
              <a:bodyPr/>
              <a:lstStyle/>
              <a:p>
                <a:pPr>
                  <a:defRPr/>
                </a:pPr>
                <a:endParaRPr lang="en-US" dirty="0"/>
              </a:p>
            </p:txBody>
          </p:sp>
          <p:sp>
            <p:nvSpPr>
              <p:cNvPr id="939" name="Freeform 1196"/>
              <p:cNvSpPr>
                <a:spLocks/>
              </p:cNvSpPr>
              <p:nvPr/>
            </p:nvSpPr>
            <p:spPr bwMode="auto">
              <a:xfrm>
                <a:off x="125" y="325"/>
                <a:ext cx="83" cy="71"/>
              </a:xfrm>
              <a:custGeom>
                <a:avLst/>
                <a:gdLst/>
                <a:ahLst/>
                <a:cxnLst>
                  <a:cxn ang="0">
                    <a:pos x="0" y="311"/>
                  </a:cxn>
                  <a:cxn ang="0">
                    <a:pos x="88" y="218"/>
                  </a:cxn>
                  <a:cxn ang="0">
                    <a:pos x="195" y="110"/>
                  </a:cxn>
                  <a:cxn ang="0">
                    <a:pos x="300" y="10"/>
                  </a:cxn>
                  <a:cxn ang="0">
                    <a:pos x="311" y="0"/>
                  </a:cxn>
                  <a:cxn ang="0">
                    <a:pos x="664" y="344"/>
                  </a:cxn>
                  <a:cxn ang="0">
                    <a:pos x="582" y="415"/>
                  </a:cxn>
                  <a:cxn ang="0">
                    <a:pos x="464" y="517"/>
                  </a:cxn>
                  <a:cxn ang="0">
                    <a:pos x="348" y="623"/>
                  </a:cxn>
                  <a:cxn ang="0">
                    <a:pos x="334" y="636"/>
                  </a:cxn>
                  <a:cxn ang="0">
                    <a:pos x="0" y="311"/>
                  </a:cxn>
                </a:cxnLst>
                <a:rect l="0" t="0" r="r" b="b"/>
                <a:pathLst>
                  <a:path w="664" h="636">
                    <a:moveTo>
                      <a:pt x="0" y="311"/>
                    </a:moveTo>
                    <a:lnTo>
                      <a:pt x="88" y="218"/>
                    </a:lnTo>
                    <a:lnTo>
                      <a:pt x="195" y="110"/>
                    </a:lnTo>
                    <a:lnTo>
                      <a:pt x="300" y="10"/>
                    </a:lnTo>
                    <a:lnTo>
                      <a:pt x="311" y="0"/>
                    </a:lnTo>
                    <a:lnTo>
                      <a:pt x="664" y="344"/>
                    </a:lnTo>
                    <a:lnTo>
                      <a:pt x="582" y="415"/>
                    </a:lnTo>
                    <a:lnTo>
                      <a:pt x="464" y="517"/>
                    </a:lnTo>
                    <a:lnTo>
                      <a:pt x="348" y="623"/>
                    </a:lnTo>
                    <a:lnTo>
                      <a:pt x="334" y="636"/>
                    </a:lnTo>
                    <a:lnTo>
                      <a:pt x="0" y="311"/>
                    </a:lnTo>
                    <a:close/>
                  </a:path>
                </a:pathLst>
              </a:custGeom>
              <a:solidFill>
                <a:srgbClr val="666666"/>
              </a:solidFill>
              <a:ln w="9525">
                <a:noFill/>
                <a:round/>
                <a:headEnd/>
                <a:tailEnd/>
              </a:ln>
            </p:spPr>
            <p:txBody>
              <a:bodyPr/>
              <a:lstStyle/>
              <a:p>
                <a:pPr>
                  <a:defRPr/>
                </a:pPr>
                <a:endParaRPr lang="en-US" dirty="0"/>
              </a:p>
            </p:txBody>
          </p:sp>
          <p:sp>
            <p:nvSpPr>
              <p:cNvPr id="940" name="Freeform 1197"/>
              <p:cNvSpPr>
                <a:spLocks/>
              </p:cNvSpPr>
              <p:nvPr/>
            </p:nvSpPr>
            <p:spPr bwMode="auto">
              <a:xfrm>
                <a:off x="144" y="309"/>
                <a:ext cx="86" cy="70"/>
              </a:xfrm>
              <a:custGeom>
                <a:avLst/>
                <a:gdLst/>
                <a:ahLst/>
                <a:cxnLst>
                  <a:cxn ang="0">
                    <a:pos x="0" y="300"/>
                  </a:cxn>
                  <a:cxn ang="0">
                    <a:pos x="43" y="257"/>
                  </a:cxn>
                  <a:cxn ang="0">
                    <a:pos x="148" y="157"/>
                  </a:cxn>
                  <a:cxn ang="0">
                    <a:pos x="254" y="61"/>
                  </a:cxn>
                  <a:cxn ang="0">
                    <a:pos x="323" y="0"/>
                  </a:cxn>
                  <a:cxn ang="0">
                    <a:pos x="685" y="352"/>
                  </a:cxn>
                  <a:cxn ang="0">
                    <a:pos x="659" y="372"/>
                  </a:cxn>
                  <a:cxn ang="0">
                    <a:pos x="546" y="464"/>
                  </a:cxn>
                  <a:cxn ang="0">
                    <a:pos x="430" y="562"/>
                  </a:cxn>
                  <a:cxn ang="0">
                    <a:pos x="345" y="635"/>
                  </a:cxn>
                  <a:cxn ang="0">
                    <a:pos x="0" y="300"/>
                  </a:cxn>
                </a:cxnLst>
                <a:rect l="0" t="0" r="r" b="b"/>
                <a:pathLst>
                  <a:path w="685" h="635">
                    <a:moveTo>
                      <a:pt x="0" y="300"/>
                    </a:moveTo>
                    <a:lnTo>
                      <a:pt x="43" y="257"/>
                    </a:lnTo>
                    <a:lnTo>
                      <a:pt x="148" y="157"/>
                    </a:lnTo>
                    <a:lnTo>
                      <a:pt x="254" y="61"/>
                    </a:lnTo>
                    <a:lnTo>
                      <a:pt x="323" y="0"/>
                    </a:lnTo>
                    <a:lnTo>
                      <a:pt x="685" y="352"/>
                    </a:lnTo>
                    <a:lnTo>
                      <a:pt x="659" y="372"/>
                    </a:lnTo>
                    <a:lnTo>
                      <a:pt x="546" y="464"/>
                    </a:lnTo>
                    <a:lnTo>
                      <a:pt x="430" y="562"/>
                    </a:lnTo>
                    <a:lnTo>
                      <a:pt x="345" y="635"/>
                    </a:lnTo>
                    <a:lnTo>
                      <a:pt x="0" y="300"/>
                    </a:lnTo>
                    <a:close/>
                  </a:path>
                </a:pathLst>
              </a:custGeom>
              <a:solidFill>
                <a:srgbClr val="757575"/>
              </a:solidFill>
              <a:ln w="9525">
                <a:noFill/>
                <a:round/>
                <a:headEnd/>
                <a:tailEnd/>
              </a:ln>
            </p:spPr>
            <p:txBody>
              <a:bodyPr/>
              <a:lstStyle/>
              <a:p>
                <a:pPr>
                  <a:defRPr/>
                </a:pPr>
                <a:endParaRPr lang="en-US" dirty="0"/>
              </a:p>
            </p:txBody>
          </p:sp>
          <p:sp>
            <p:nvSpPr>
              <p:cNvPr id="941" name="Freeform 1198"/>
              <p:cNvSpPr>
                <a:spLocks/>
              </p:cNvSpPr>
              <p:nvPr/>
            </p:nvSpPr>
            <p:spPr bwMode="auto">
              <a:xfrm>
                <a:off x="164" y="293"/>
                <a:ext cx="88" cy="70"/>
              </a:xfrm>
              <a:custGeom>
                <a:avLst/>
                <a:gdLst/>
                <a:ahLst/>
                <a:cxnLst>
                  <a:cxn ang="0">
                    <a:pos x="0" y="286"/>
                  </a:cxn>
                  <a:cxn ang="0">
                    <a:pos x="95" y="200"/>
                  </a:cxn>
                  <a:cxn ang="0">
                    <a:pos x="200" y="110"/>
                  </a:cxn>
                  <a:cxn ang="0">
                    <a:pos x="305" y="24"/>
                  </a:cxn>
                  <a:cxn ang="0">
                    <a:pos x="337" y="0"/>
                  </a:cxn>
                  <a:cxn ang="0">
                    <a:pos x="709" y="361"/>
                  </a:cxn>
                  <a:cxn ang="0">
                    <a:pos x="616" y="425"/>
                  </a:cxn>
                  <a:cxn ang="0">
                    <a:pos x="500" y="511"/>
                  </a:cxn>
                  <a:cxn ang="0">
                    <a:pos x="387" y="603"/>
                  </a:cxn>
                  <a:cxn ang="0">
                    <a:pos x="353" y="630"/>
                  </a:cxn>
                  <a:cxn ang="0">
                    <a:pos x="0" y="286"/>
                  </a:cxn>
                </a:cxnLst>
                <a:rect l="0" t="0" r="r" b="b"/>
                <a:pathLst>
                  <a:path w="709" h="630">
                    <a:moveTo>
                      <a:pt x="0" y="286"/>
                    </a:moveTo>
                    <a:lnTo>
                      <a:pt x="95" y="200"/>
                    </a:lnTo>
                    <a:lnTo>
                      <a:pt x="200" y="110"/>
                    </a:lnTo>
                    <a:lnTo>
                      <a:pt x="305" y="24"/>
                    </a:lnTo>
                    <a:lnTo>
                      <a:pt x="337" y="0"/>
                    </a:lnTo>
                    <a:lnTo>
                      <a:pt x="709" y="361"/>
                    </a:lnTo>
                    <a:lnTo>
                      <a:pt x="616" y="425"/>
                    </a:lnTo>
                    <a:lnTo>
                      <a:pt x="500" y="511"/>
                    </a:lnTo>
                    <a:lnTo>
                      <a:pt x="387" y="603"/>
                    </a:lnTo>
                    <a:lnTo>
                      <a:pt x="353" y="630"/>
                    </a:lnTo>
                    <a:lnTo>
                      <a:pt x="0" y="286"/>
                    </a:lnTo>
                    <a:close/>
                  </a:path>
                </a:pathLst>
              </a:custGeom>
              <a:solidFill>
                <a:srgbClr val="858585"/>
              </a:solidFill>
              <a:ln w="9525">
                <a:noFill/>
                <a:round/>
                <a:headEnd/>
                <a:tailEnd/>
              </a:ln>
            </p:spPr>
            <p:txBody>
              <a:bodyPr/>
              <a:lstStyle/>
              <a:p>
                <a:pPr>
                  <a:defRPr/>
                </a:pPr>
                <a:endParaRPr lang="en-US" dirty="0"/>
              </a:p>
            </p:txBody>
          </p:sp>
          <p:sp>
            <p:nvSpPr>
              <p:cNvPr id="942" name="Freeform 1199"/>
              <p:cNvSpPr>
                <a:spLocks/>
              </p:cNvSpPr>
              <p:nvPr/>
            </p:nvSpPr>
            <p:spPr bwMode="auto">
              <a:xfrm>
                <a:off x="184" y="279"/>
                <a:ext cx="92" cy="69"/>
              </a:xfrm>
              <a:custGeom>
                <a:avLst/>
                <a:gdLst/>
                <a:ahLst/>
                <a:cxnLst>
                  <a:cxn ang="0">
                    <a:pos x="0" y="270"/>
                  </a:cxn>
                  <a:cxn ang="0">
                    <a:pos x="36" y="241"/>
                  </a:cxn>
                  <a:cxn ang="0">
                    <a:pos x="141" y="155"/>
                  </a:cxn>
                  <a:cxn ang="0">
                    <a:pos x="244" y="78"/>
                  </a:cxn>
                  <a:cxn ang="0">
                    <a:pos x="345" y="5"/>
                  </a:cxn>
                  <a:cxn ang="0">
                    <a:pos x="354" y="0"/>
                  </a:cxn>
                  <a:cxn ang="0">
                    <a:pos x="734" y="369"/>
                  </a:cxn>
                  <a:cxn ang="0">
                    <a:pos x="674" y="406"/>
                  </a:cxn>
                  <a:cxn ang="0">
                    <a:pos x="564" y="479"/>
                  </a:cxn>
                  <a:cxn ang="0">
                    <a:pos x="452" y="556"/>
                  </a:cxn>
                  <a:cxn ang="0">
                    <a:pos x="362" y="622"/>
                  </a:cxn>
                  <a:cxn ang="0">
                    <a:pos x="0" y="270"/>
                  </a:cxn>
                </a:cxnLst>
                <a:rect l="0" t="0" r="r" b="b"/>
                <a:pathLst>
                  <a:path w="734" h="622">
                    <a:moveTo>
                      <a:pt x="0" y="270"/>
                    </a:moveTo>
                    <a:lnTo>
                      <a:pt x="36" y="241"/>
                    </a:lnTo>
                    <a:lnTo>
                      <a:pt x="141" y="155"/>
                    </a:lnTo>
                    <a:lnTo>
                      <a:pt x="244" y="78"/>
                    </a:lnTo>
                    <a:lnTo>
                      <a:pt x="345" y="5"/>
                    </a:lnTo>
                    <a:lnTo>
                      <a:pt x="354" y="0"/>
                    </a:lnTo>
                    <a:lnTo>
                      <a:pt x="734" y="369"/>
                    </a:lnTo>
                    <a:lnTo>
                      <a:pt x="674" y="406"/>
                    </a:lnTo>
                    <a:lnTo>
                      <a:pt x="564" y="479"/>
                    </a:lnTo>
                    <a:lnTo>
                      <a:pt x="452" y="556"/>
                    </a:lnTo>
                    <a:lnTo>
                      <a:pt x="362" y="622"/>
                    </a:lnTo>
                    <a:lnTo>
                      <a:pt x="0" y="270"/>
                    </a:lnTo>
                    <a:close/>
                  </a:path>
                </a:pathLst>
              </a:custGeom>
              <a:solidFill>
                <a:srgbClr val="949494"/>
              </a:solidFill>
              <a:ln w="9525">
                <a:noFill/>
                <a:round/>
                <a:headEnd/>
                <a:tailEnd/>
              </a:ln>
            </p:spPr>
            <p:txBody>
              <a:bodyPr/>
              <a:lstStyle/>
              <a:p>
                <a:pPr>
                  <a:defRPr/>
                </a:pPr>
                <a:endParaRPr lang="en-US" dirty="0"/>
              </a:p>
            </p:txBody>
          </p:sp>
          <p:sp>
            <p:nvSpPr>
              <p:cNvPr id="943" name="Freeform 1200"/>
              <p:cNvSpPr>
                <a:spLocks/>
              </p:cNvSpPr>
              <p:nvPr/>
            </p:nvSpPr>
            <p:spPr bwMode="auto">
              <a:xfrm>
                <a:off x="206" y="266"/>
                <a:ext cx="95" cy="68"/>
              </a:xfrm>
              <a:custGeom>
                <a:avLst/>
                <a:gdLst/>
                <a:ahLst/>
                <a:cxnLst>
                  <a:cxn ang="0">
                    <a:pos x="0" y="250"/>
                  </a:cxn>
                  <a:cxn ang="0">
                    <a:pos x="71" y="197"/>
                  </a:cxn>
                  <a:cxn ang="0">
                    <a:pos x="172" y="124"/>
                  </a:cxn>
                  <a:cxn ang="0">
                    <a:pos x="271" y="61"/>
                  </a:cxn>
                  <a:cxn ang="0">
                    <a:pos x="368" y="3"/>
                  </a:cxn>
                  <a:cxn ang="0">
                    <a:pos x="374" y="0"/>
                  </a:cxn>
                  <a:cxn ang="0">
                    <a:pos x="763" y="378"/>
                  </a:cxn>
                  <a:cxn ang="0">
                    <a:pos x="713" y="402"/>
                  </a:cxn>
                  <a:cxn ang="0">
                    <a:pos x="608" y="460"/>
                  </a:cxn>
                  <a:cxn ang="0">
                    <a:pos x="501" y="525"/>
                  </a:cxn>
                  <a:cxn ang="0">
                    <a:pos x="391" y="598"/>
                  </a:cxn>
                  <a:cxn ang="0">
                    <a:pos x="372" y="611"/>
                  </a:cxn>
                  <a:cxn ang="0">
                    <a:pos x="0" y="250"/>
                  </a:cxn>
                </a:cxnLst>
                <a:rect l="0" t="0" r="r" b="b"/>
                <a:pathLst>
                  <a:path w="763" h="611">
                    <a:moveTo>
                      <a:pt x="0" y="250"/>
                    </a:moveTo>
                    <a:lnTo>
                      <a:pt x="71" y="197"/>
                    </a:lnTo>
                    <a:lnTo>
                      <a:pt x="172" y="124"/>
                    </a:lnTo>
                    <a:lnTo>
                      <a:pt x="271" y="61"/>
                    </a:lnTo>
                    <a:lnTo>
                      <a:pt x="368" y="3"/>
                    </a:lnTo>
                    <a:lnTo>
                      <a:pt x="374" y="0"/>
                    </a:lnTo>
                    <a:lnTo>
                      <a:pt x="763" y="378"/>
                    </a:lnTo>
                    <a:lnTo>
                      <a:pt x="713" y="402"/>
                    </a:lnTo>
                    <a:lnTo>
                      <a:pt x="608" y="460"/>
                    </a:lnTo>
                    <a:lnTo>
                      <a:pt x="501" y="525"/>
                    </a:lnTo>
                    <a:lnTo>
                      <a:pt x="391" y="598"/>
                    </a:lnTo>
                    <a:lnTo>
                      <a:pt x="372" y="611"/>
                    </a:lnTo>
                    <a:lnTo>
                      <a:pt x="0" y="250"/>
                    </a:lnTo>
                    <a:close/>
                  </a:path>
                </a:pathLst>
              </a:custGeom>
              <a:solidFill>
                <a:srgbClr val="A3A3A3"/>
              </a:solidFill>
              <a:ln w="9525">
                <a:noFill/>
                <a:round/>
                <a:headEnd/>
                <a:tailEnd/>
              </a:ln>
            </p:spPr>
            <p:txBody>
              <a:bodyPr/>
              <a:lstStyle/>
              <a:p>
                <a:pPr>
                  <a:defRPr/>
                </a:pPr>
                <a:endParaRPr lang="en-US" dirty="0"/>
              </a:p>
            </p:txBody>
          </p:sp>
          <p:sp>
            <p:nvSpPr>
              <p:cNvPr id="944" name="Freeform 1201"/>
              <p:cNvSpPr>
                <a:spLocks/>
              </p:cNvSpPr>
              <p:nvPr/>
            </p:nvSpPr>
            <p:spPr bwMode="auto">
              <a:xfrm>
                <a:off x="229" y="254"/>
                <a:ext cx="100" cy="66"/>
              </a:xfrm>
              <a:custGeom>
                <a:avLst/>
                <a:gdLst/>
                <a:ahLst/>
                <a:cxnLst>
                  <a:cxn ang="0">
                    <a:pos x="0" y="222"/>
                  </a:cxn>
                  <a:cxn ang="0">
                    <a:pos x="90" y="164"/>
                  </a:cxn>
                  <a:cxn ang="0">
                    <a:pos x="187" y="106"/>
                  </a:cxn>
                  <a:cxn ang="0">
                    <a:pos x="281" y="56"/>
                  </a:cxn>
                  <a:cxn ang="0">
                    <a:pos x="369" y="14"/>
                  </a:cxn>
                  <a:cxn ang="0">
                    <a:pos x="403" y="0"/>
                  </a:cxn>
                  <a:cxn ang="0">
                    <a:pos x="800" y="386"/>
                  </a:cxn>
                  <a:cxn ang="0">
                    <a:pos x="730" y="411"/>
                  </a:cxn>
                  <a:cxn ang="0">
                    <a:pos x="633" y="454"/>
                  </a:cxn>
                  <a:cxn ang="0">
                    <a:pos x="532" y="505"/>
                  </a:cxn>
                  <a:cxn ang="0">
                    <a:pos x="427" y="563"/>
                  </a:cxn>
                  <a:cxn ang="0">
                    <a:pos x="380" y="591"/>
                  </a:cxn>
                  <a:cxn ang="0">
                    <a:pos x="0" y="222"/>
                  </a:cxn>
                </a:cxnLst>
                <a:rect l="0" t="0" r="r" b="b"/>
                <a:pathLst>
                  <a:path w="800" h="591">
                    <a:moveTo>
                      <a:pt x="0" y="222"/>
                    </a:moveTo>
                    <a:lnTo>
                      <a:pt x="90" y="164"/>
                    </a:lnTo>
                    <a:lnTo>
                      <a:pt x="187" y="106"/>
                    </a:lnTo>
                    <a:lnTo>
                      <a:pt x="281" y="56"/>
                    </a:lnTo>
                    <a:lnTo>
                      <a:pt x="369" y="14"/>
                    </a:lnTo>
                    <a:lnTo>
                      <a:pt x="403" y="0"/>
                    </a:lnTo>
                    <a:lnTo>
                      <a:pt x="800" y="386"/>
                    </a:lnTo>
                    <a:lnTo>
                      <a:pt x="730" y="411"/>
                    </a:lnTo>
                    <a:lnTo>
                      <a:pt x="633" y="454"/>
                    </a:lnTo>
                    <a:lnTo>
                      <a:pt x="532" y="505"/>
                    </a:lnTo>
                    <a:lnTo>
                      <a:pt x="427" y="563"/>
                    </a:lnTo>
                    <a:lnTo>
                      <a:pt x="380" y="591"/>
                    </a:lnTo>
                    <a:lnTo>
                      <a:pt x="0" y="222"/>
                    </a:lnTo>
                    <a:close/>
                  </a:path>
                </a:pathLst>
              </a:custGeom>
              <a:solidFill>
                <a:srgbClr val="B2B2B2"/>
              </a:solidFill>
              <a:ln w="9525">
                <a:noFill/>
                <a:round/>
                <a:headEnd/>
                <a:tailEnd/>
              </a:ln>
            </p:spPr>
            <p:txBody>
              <a:bodyPr/>
              <a:lstStyle/>
              <a:p>
                <a:pPr>
                  <a:defRPr/>
                </a:pPr>
                <a:endParaRPr lang="en-US" dirty="0"/>
              </a:p>
            </p:txBody>
          </p:sp>
          <p:sp>
            <p:nvSpPr>
              <p:cNvPr id="945" name="Freeform 1202"/>
              <p:cNvSpPr>
                <a:spLocks/>
              </p:cNvSpPr>
              <p:nvPr/>
            </p:nvSpPr>
            <p:spPr bwMode="auto">
              <a:xfrm>
                <a:off x="253" y="246"/>
                <a:ext cx="107" cy="63"/>
              </a:xfrm>
              <a:custGeom>
                <a:avLst/>
                <a:gdLst/>
                <a:ahLst/>
                <a:cxnLst>
                  <a:cxn ang="0">
                    <a:pos x="0" y="179"/>
                  </a:cxn>
                  <a:cxn ang="0">
                    <a:pos x="88" y="132"/>
                  </a:cxn>
                  <a:cxn ang="0">
                    <a:pos x="176" y="90"/>
                  </a:cxn>
                  <a:cxn ang="0">
                    <a:pos x="264" y="54"/>
                  </a:cxn>
                  <a:cxn ang="0">
                    <a:pos x="344" y="25"/>
                  </a:cxn>
                  <a:cxn ang="0">
                    <a:pos x="421" y="6"/>
                  </a:cxn>
                  <a:cxn ang="0">
                    <a:pos x="448" y="0"/>
                  </a:cxn>
                  <a:cxn ang="0">
                    <a:pos x="867" y="407"/>
                  </a:cxn>
                  <a:cxn ang="0">
                    <a:pos x="797" y="416"/>
                  </a:cxn>
                  <a:cxn ang="0">
                    <a:pos x="715" y="428"/>
                  </a:cxn>
                  <a:cxn ang="0">
                    <a:pos x="629" y="453"/>
                  </a:cxn>
                  <a:cxn ang="0">
                    <a:pos x="537" y="487"/>
                  </a:cxn>
                  <a:cxn ang="0">
                    <a:pos x="440" y="530"/>
                  </a:cxn>
                  <a:cxn ang="0">
                    <a:pos x="389" y="557"/>
                  </a:cxn>
                  <a:cxn ang="0">
                    <a:pos x="0" y="179"/>
                  </a:cxn>
                </a:cxnLst>
                <a:rect l="0" t="0" r="r" b="b"/>
                <a:pathLst>
                  <a:path w="867" h="557">
                    <a:moveTo>
                      <a:pt x="0" y="179"/>
                    </a:moveTo>
                    <a:lnTo>
                      <a:pt x="88" y="132"/>
                    </a:lnTo>
                    <a:lnTo>
                      <a:pt x="176" y="90"/>
                    </a:lnTo>
                    <a:lnTo>
                      <a:pt x="264" y="54"/>
                    </a:lnTo>
                    <a:lnTo>
                      <a:pt x="344" y="25"/>
                    </a:lnTo>
                    <a:lnTo>
                      <a:pt x="421" y="6"/>
                    </a:lnTo>
                    <a:lnTo>
                      <a:pt x="448" y="0"/>
                    </a:lnTo>
                    <a:lnTo>
                      <a:pt x="867" y="407"/>
                    </a:lnTo>
                    <a:lnTo>
                      <a:pt x="797" y="416"/>
                    </a:lnTo>
                    <a:lnTo>
                      <a:pt x="715" y="428"/>
                    </a:lnTo>
                    <a:lnTo>
                      <a:pt x="629" y="453"/>
                    </a:lnTo>
                    <a:lnTo>
                      <a:pt x="537" y="487"/>
                    </a:lnTo>
                    <a:lnTo>
                      <a:pt x="440" y="530"/>
                    </a:lnTo>
                    <a:lnTo>
                      <a:pt x="389" y="557"/>
                    </a:lnTo>
                    <a:lnTo>
                      <a:pt x="0" y="179"/>
                    </a:lnTo>
                    <a:close/>
                  </a:path>
                </a:pathLst>
              </a:custGeom>
              <a:solidFill>
                <a:srgbClr val="C2C2C2"/>
              </a:solidFill>
              <a:ln w="9525">
                <a:noFill/>
                <a:round/>
                <a:headEnd/>
                <a:tailEnd/>
              </a:ln>
            </p:spPr>
            <p:txBody>
              <a:bodyPr/>
              <a:lstStyle/>
              <a:p>
                <a:pPr>
                  <a:defRPr/>
                </a:pPr>
                <a:endParaRPr lang="en-US" dirty="0"/>
              </a:p>
            </p:txBody>
          </p:sp>
          <p:sp>
            <p:nvSpPr>
              <p:cNvPr id="946" name="Freeform 1203"/>
              <p:cNvSpPr>
                <a:spLocks/>
              </p:cNvSpPr>
              <p:nvPr/>
            </p:nvSpPr>
            <p:spPr bwMode="auto">
              <a:xfrm>
                <a:off x="279" y="245"/>
                <a:ext cx="106" cy="52"/>
              </a:xfrm>
              <a:custGeom>
                <a:avLst/>
                <a:gdLst/>
                <a:ahLst/>
                <a:cxnLst>
                  <a:cxn ang="0">
                    <a:pos x="0" y="86"/>
                  </a:cxn>
                  <a:cxn ang="0">
                    <a:pos x="54" y="64"/>
                  </a:cxn>
                  <a:cxn ang="0">
                    <a:pos x="134" y="35"/>
                  </a:cxn>
                  <a:cxn ang="0">
                    <a:pos x="211" y="16"/>
                  </a:cxn>
                  <a:cxn ang="0">
                    <a:pos x="280" y="2"/>
                  </a:cxn>
                  <a:cxn ang="0">
                    <a:pos x="344" y="0"/>
                  </a:cxn>
                  <a:cxn ang="0">
                    <a:pos x="402" y="2"/>
                  </a:cxn>
                  <a:cxn ang="0">
                    <a:pos x="454" y="14"/>
                  </a:cxn>
                  <a:cxn ang="0">
                    <a:pos x="497" y="35"/>
                  </a:cxn>
                  <a:cxn ang="0">
                    <a:pos x="535" y="66"/>
                  </a:cxn>
                  <a:cxn ang="0">
                    <a:pos x="625" y="175"/>
                  </a:cxn>
                  <a:cxn ang="0">
                    <a:pos x="709" y="275"/>
                  </a:cxn>
                  <a:cxn ang="0">
                    <a:pos x="782" y="371"/>
                  </a:cxn>
                  <a:cxn ang="0">
                    <a:pos x="844" y="459"/>
                  </a:cxn>
                  <a:cxn ang="0">
                    <a:pos x="791" y="434"/>
                  </a:cxn>
                  <a:cxn ang="0">
                    <a:pos x="731" y="421"/>
                  </a:cxn>
                  <a:cxn ang="0">
                    <a:pos x="662" y="417"/>
                  </a:cxn>
                  <a:cxn ang="0">
                    <a:pos x="587" y="426"/>
                  </a:cxn>
                  <a:cxn ang="0">
                    <a:pos x="505" y="438"/>
                  </a:cxn>
                  <a:cxn ang="0">
                    <a:pos x="419" y="463"/>
                  </a:cxn>
                  <a:cxn ang="0">
                    <a:pos x="397" y="472"/>
                  </a:cxn>
                  <a:cxn ang="0">
                    <a:pos x="0" y="86"/>
                  </a:cxn>
                </a:cxnLst>
                <a:rect l="0" t="0" r="r" b="b"/>
                <a:pathLst>
                  <a:path w="844" h="472">
                    <a:moveTo>
                      <a:pt x="0" y="86"/>
                    </a:moveTo>
                    <a:lnTo>
                      <a:pt x="54" y="64"/>
                    </a:lnTo>
                    <a:lnTo>
                      <a:pt x="134" y="35"/>
                    </a:lnTo>
                    <a:lnTo>
                      <a:pt x="211" y="16"/>
                    </a:lnTo>
                    <a:lnTo>
                      <a:pt x="280" y="2"/>
                    </a:lnTo>
                    <a:lnTo>
                      <a:pt x="344" y="0"/>
                    </a:lnTo>
                    <a:lnTo>
                      <a:pt x="402" y="2"/>
                    </a:lnTo>
                    <a:lnTo>
                      <a:pt x="454" y="14"/>
                    </a:lnTo>
                    <a:lnTo>
                      <a:pt x="497" y="35"/>
                    </a:lnTo>
                    <a:lnTo>
                      <a:pt x="535" y="66"/>
                    </a:lnTo>
                    <a:lnTo>
                      <a:pt x="625" y="175"/>
                    </a:lnTo>
                    <a:lnTo>
                      <a:pt x="709" y="275"/>
                    </a:lnTo>
                    <a:lnTo>
                      <a:pt x="782" y="371"/>
                    </a:lnTo>
                    <a:lnTo>
                      <a:pt x="844" y="459"/>
                    </a:lnTo>
                    <a:lnTo>
                      <a:pt x="791" y="434"/>
                    </a:lnTo>
                    <a:lnTo>
                      <a:pt x="731" y="421"/>
                    </a:lnTo>
                    <a:lnTo>
                      <a:pt x="662" y="417"/>
                    </a:lnTo>
                    <a:lnTo>
                      <a:pt x="587" y="426"/>
                    </a:lnTo>
                    <a:lnTo>
                      <a:pt x="505" y="438"/>
                    </a:lnTo>
                    <a:lnTo>
                      <a:pt x="419" y="463"/>
                    </a:lnTo>
                    <a:lnTo>
                      <a:pt x="397" y="472"/>
                    </a:lnTo>
                    <a:lnTo>
                      <a:pt x="0" y="86"/>
                    </a:lnTo>
                    <a:close/>
                  </a:path>
                </a:pathLst>
              </a:custGeom>
              <a:solidFill>
                <a:srgbClr val="D1D1D1"/>
              </a:solidFill>
              <a:ln w="9525">
                <a:noFill/>
                <a:round/>
                <a:headEnd/>
                <a:tailEnd/>
              </a:ln>
            </p:spPr>
            <p:txBody>
              <a:bodyPr/>
              <a:lstStyle/>
              <a:p>
                <a:pPr>
                  <a:defRPr/>
                </a:pPr>
                <a:endParaRPr lang="en-US" dirty="0"/>
              </a:p>
            </p:txBody>
          </p:sp>
          <p:sp>
            <p:nvSpPr>
              <p:cNvPr id="947" name="Freeform 1204"/>
              <p:cNvSpPr>
                <a:spLocks/>
              </p:cNvSpPr>
              <p:nvPr/>
            </p:nvSpPr>
            <p:spPr bwMode="auto">
              <a:xfrm>
                <a:off x="309" y="245"/>
                <a:ext cx="76" cy="51"/>
              </a:xfrm>
              <a:custGeom>
                <a:avLst/>
                <a:gdLst/>
                <a:ahLst/>
                <a:cxnLst>
                  <a:cxn ang="0">
                    <a:pos x="0" y="10"/>
                  </a:cxn>
                  <a:cxn ang="0">
                    <a:pos x="42" y="2"/>
                  </a:cxn>
                  <a:cxn ang="0">
                    <a:pos x="106" y="0"/>
                  </a:cxn>
                  <a:cxn ang="0">
                    <a:pos x="164" y="2"/>
                  </a:cxn>
                  <a:cxn ang="0">
                    <a:pos x="216" y="14"/>
                  </a:cxn>
                  <a:cxn ang="0">
                    <a:pos x="259" y="35"/>
                  </a:cxn>
                  <a:cxn ang="0">
                    <a:pos x="297" y="66"/>
                  </a:cxn>
                  <a:cxn ang="0">
                    <a:pos x="387" y="175"/>
                  </a:cxn>
                  <a:cxn ang="0">
                    <a:pos x="471" y="275"/>
                  </a:cxn>
                  <a:cxn ang="0">
                    <a:pos x="544" y="371"/>
                  </a:cxn>
                  <a:cxn ang="0">
                    <a:pos x="606" y="459"/>
                  </a:cxn>
                  <a:cxn ang="0">
                    <a:pos x="553" y="434"/>
                  </a:cxn>
                  <a:cxn ang="0">
                    <a:pos x="493" y="421"/>
                  </a:cxn>
                  <a:cxn ang="0">
                    <a:pos x="424" y="417"/>
                  </a:cxn>
                  <a:cxn ang="0">
                    <a:pos x="419" y="417"/>
                  </a:cxn>
                  <a:cxn ang="0">
                    <a:pos x="0" y="10"/>
                  </a:cxn>
                </a:cxnLst>
                <a:rect l="0" t="0" r="r" b="b"/>
                <a:pathLst>
                  <a:path w="606" h="459">
                    <a:moveTo>
                      <a:pt x="0" y="10"/>
                    </a:moveTo>
                    <a:lnTo>
                      <a:pt x="42" y="2"/>
                    </a:lnTo>
                    <a:lnTo>
                      <a:pt x="106" y="0"/>
                    </a:lnTo>
                    <a:lnTo>
                      <a:pt x="164" y="2"/>
                    </a:lnTo>
                    <a:lnTo>
                      <a:pt x="216" y="14"/>
                    </a:lnTo>
                    <a:lnTo>
                      <a:pt x="259" y="35"/>
                    </a:lnTo>
                    <a:lnTo>
                      <a:pt x="297" y="66"/>
                    </a:lnTo>
                    <a:lnTo>
                      <a:pt x="387" y="175"/>
                    </a:lnTo>
                    <a:lnTo>
                      <a:pt x="471" y="275"/>
                    </a:lnTo>
                    <a:lnTo>
                      <a:pt x="544" y="371"/>
                    </a:lnTo>
                    <a:lnTo>
                      <a:pt x="606" y="459"/>
                    </a:lnTo>
                    <a:lnTo>
                      <a:pt x="553" y="434"/>
                    </a:lnTo>
                    <a:lnTo>
                      <a:pt x="493" y="421"/>
                    </a:lnTo>
                    <a:lnTo>
                      <a:pt x="424" y="417"/>
                    </a:lnTo>
                    <a:lnTo>
                      <a:pt x="419" y="417"/>
                    </a:lnTo>
                    <a:lnTo>
                      <a:pt x="0" y="10"/>
                    </a:lnTo>
                    <a:close/>
                  </a:path>
                </a:pathLst>
              </a:custGeom>
              <a:solidFill>
                <a:srgbClr val="E0E0E0"/>
              </a:solidFill>
              <a:ln w="9525">
                <a:noFill/>
                <a:round/>
                <a:headEnd/>
                <a:tailEnd/>
              </a:ln>
            </p:spPr>
            <p:txBody>
              <a:bodyPr/>
              <a:lstStyle/>
              <a:p>
                <a:pPr>
                  <a:defRPr/>
                </a:pPr>
                <a:endParaRPr lang="en-US" dirty="0"/>
              </a:p>
            </p:txBody>
          </p:sp>
          <p:sp>
            <p:nvSpPr>
              <p:cNvPr id="948" name="Freeform 1205"/>
              <p:cNvSpPr>
                <a:spLocks/>
              </p:cNvSpPr>
              <p:nvPr/>
            </p:nvSpPr>
            <p:spPr bwMode="auto">
              <a:xfrm>
                <a:off x="4" y="662"/>
                <a:ext cx="28" cy="72"/>
              </a:xfrm>
              <a:custGeom>
                <a:avLst/>
                <a:gdLst/>
                <a:ahLst/>
                <a:cxnLst>
                  <a:cxn ang="0">
                    <a:pos x="13" y="0"/>
                  </a:cxn>
                  <a:cxn ang="0">
                    <a:pos x="0" y="34"/>
                  </a:cxn>
                  <a:cxn ang="0">
                    <a:pos x="0" y="658"/>
                  </a:cxn>
                  <a:cxn ang="0">
                    <a:pos x="60" y="519"/>
                  </a:cxn>
                  <a:cxn ang="0">
                    <a:pos x="131" y="374"/>
                  </a:cxn>
                  <a:cxn ang="0">
                    <a:pos x="209" y="230"/>
                  </a:cxn>
                  <a:cxn ang="0">
                    <a:pos x="224" y="204"/>
                  </a:cxn>
                  <a:cxn ang="0">
                    <a:pos x="13" y="0"/>
                  </a:cxn>
                </a:cxnLst>
                <a:rect l="0" t="0" r="r" b="b"/>
                <a:pathLst>
                  <a:path w="224" h="658">
                    <a:moveTo>
                      <a:pt x="13" y="0"/>
                    </a:moveTo>
                    <a:lnTo>
                      <a:pt x="0" y="34"/>
                    </a:lnTo>
                    <a:lnTo>
                      <a:pt x="0" y="658"/>
                    </a:lnTo>
                    <a:lnTo>
                      <a:pt x="60" y="519"/>
                    </a:lnTo>
                    <a:lnTo>
                      <a:pt x="131" y="374"/>
                    </a:lnTo>
                    <a:lnTo>
                      <a:pt x="209" y="230"/>
                    </a:lnTo>
                    <a:lnTo>
                      <a:pt x="224" y="204"/>
                    </a:lnTo>
                    <a:lnTo>
                      <a:pt x="13" y="0"/>
                    </a:lnTo>
                    <a:close/>
                  </a:path>
                </a:pathLst>
              </a:custGeom>
              <a:solidFill>
                <a:srgbClr val="FFFFFF"/>
              </a:solidFill>
              <a:ln w="9525">
                <a:noFill/>
                <a:round/>
                <a:headEnd/>
                <a:tailEnd/>
              </a:ln>
            </p:spPr>
            <p:txBody>
              <a:bodyPr/>
              <a:lstStyle/>
              <a:p>
                <a:pPr>
                  <a:defRPr/>
                </a:pPr>
                <a:endParaRPr lang="en-US" dirty="0"/>
              </a:p>
            </p:txBody>
          </p:sp>
          <p:sp>
            <p:nvSpPr>
              <p:cNvPr id="949" name="Freeform 1206"/>
              <p:cNvSpPr>
                <a:spLocks/>
              </p:cNvSpPr>
              <p:nvPr/>
            </p:nvSpPr>
            <p:spPr bwMode="auto">
              <a:xfrm>
                <a:off x="4" y="634"/>
                <a:ext cx="45" cy="76"/>
              </a:xfrm>
              <a:custGeom>
                <a:avLst/>
                <a:gdLst/>
                <a:ahLst/>
                <a:cxnLst>
                  <a:cxn ang="0">
                    <a:pos x="0" y="279"/>
                  </a:cxn>
                  <a:cxn ang="0">
                    <a:pos x="52" y="141"/>
                  </a:cxn>
                  <a:cxn ang="0">
                    <a:pos x="114" y="4"/>
                  </a:cxn>
                  <a:cxn ang="0">
                    <a:pos x="116" y="0"/>
                  </a:cxn>
                  <a:cxn ang="0">
                    <a:pos x="356" y="233"/>
                  </a:cxn>
                  <a:cxn ang="0">
                    <a:pos x="297" y="325"/>
                  </a:cxn>
                  <a:cxn ang="0">
                    <a:pos x="209" y="475"/>
                  </a:cxn>
                  <a:cxn ang="0">
                    <a:pos x="131" y="619"/>
                  </a:cxn>
                  <a:cxn ang="0">
                    <a:pos x="103" y="677"/>
                  </a:cxn>
                  <a:cxn ang="0">
                    <a:pos x="0" y="577"/>
                  </a:cxn>
                  <a:cxn ang="0">
                    <a:pos x="0" y="279"/>
                  </a:cxn>
                </a:cxnLst>
                <a:rect l="0" t="0" r="r" b="b"/>
                <a:pathLst>
                  <a:path w="356" h="677">
                    <a:moveTo>
                      <a:pt x="0" y="279"/>
                    </a:moveTo>
                    <a:lnTo>
                      <a:pt x="52" y="141"/>
                    </a:lnTo>
                    <a:lnTo>
                      <a:pt x="114" y="4"/>
                    </a:lnTo>
                    <a:lnTo>
                      <a:pt x="116" y="0"/>
                    </a:lnTo>
                    <a:lnTo>
                      <a:pt x="356" y="233"/>
                    </a:lnTo>
                    <a:lnTo>
                      <a:pt x="297" y="325"/>
                    </a:lnTo>
                    <a:lnTo>
                      <a:pt x="209" y="475"/>
                    </a:lnTo>
                    <a:lnTo>
                      <a:pt x="131" y="619"/>
                    </a:lnTo>
                    <a:lnTo>
                      <a:pt x="103" y="677"/>
                    </a:lnTo>
                    <a:lnTo>
                      <a:pt x="0" y="577"/>
                    </a:lnTo>
                    <a:lnTo>
                      <a:pt x="0" y="279"/>
                    </a:lnTo>
                    <a:close/>
                  </a:path>
                </a:pathLst>
              </a:custGeom>
              <a:solidFill>
                <a:srgbClr val="F0F0F0"/>
              </a:solidFill>
              <a:ln w="9525">
                <a:noFill/>
                <a:round/>
                <a:headEnd/>
                <a:tailEnd/>
              </a:ln>
            </p:spPr>
            <p:txBody>
              <a:bodyPr/>
              <a:lstStyle/>
              <a:p>
                <a:pPr>
                  <a:defRPr/>
                </a:pPr>
                <a:endParaRPr lang="en-US" dirty="0"/>
              </a:p>
            </p:txBody>
          </p:sp>
          <p:sp>
            <p:nvSpPr>
              <p:cNvPr id="950" name="Freeform 1207"/>
              <p:cNvSpPr>
                <a:spLocks/>
              </p:cNvSpPr>
              <p:nvPr/>
            </p:nvSpPr>
            <p:spPr bwMode="auto">
              <a:xfrm>
                <a:off x="6" y="609"/>
                <a:ext cx="61" cy="75"/>
              </a:xfrm>
              <a:custGeom>
                <a:avLst/>
                <a:gdLst/>
                <a:ahLst/>
                <a:cxnLst>
                  <a:cxn ang="0">
                    <a:pos x="0" y="472"/>
                  </a:cxn>
                  <a:cxn ang="0">
                    <a:pos x="39" y="368"/>
                  </a:cxn>
                  <a:cxn ang="0">
                    <a:pos x="101" y="231"/>
                  </a:cxn>
                  <a:cxn ang="0">
                    <a:pos x="172" y="89"/>
                  </a:cxn>
                  <a:cxn ang="0">
                    <a:pos x="224" y="0"/>
                  </a:cxn>
                  <a:cxn ang="0">
                    <a:pos x="481" y="250"/>
                  </a:cxn>
                  <a:cxn ang="0">
                    <a:pos x="380" y="402"/>
                  </a:cxn>
                  <a:cxn ang="0">
                    <a:pos x="284" y="552"/>
                  </a:cxn>
                  <a:cxn ang="0">
                    <a:pos x="211" y="676"/>
                  </a:cxn>
                  <a:cxn ang="0">
                    <a:pos x="0" y="472"/>
                  </a:cxn>
                </a:cxnLst>
                <a:rect l="0" t="0" r="r" b="b"/>
                <a:pathLst>
                  <a:path w="481" h="676">
                    <a:moveTo>
                      <a:pt x="0" y="472"/>
                    </a:moveTo>
                    <a:lnTo>
                      <a:pt x="39" y="368"/>
                    </a:lnTo>
                    <a:lnTo>
                      <a:pt x="101" y="231"/>
                    </a:lnTo>
                    <a:lnTo>
                      <a:pt x="172" y="89"/>
                    </a:lnTo>
                    <a:lnTo>
                      <a:pt x="224" y="0"/>
                    </a:lnTo>
                    <a:lnTo>
                      <a:pt x="481" y="250"/>
                    </a:lnTo>
                    <a:lnTo>
                      <a:pt x="380" y="402"/>
                    </a:lnTo>
                    <a:lnTo>
                      <a:pt x="284" y="552"/>
                    </a:lnTo>
                    <a:lnTo>
                      <a:pt x="211" y="676"/>
                    </a:lnTo>
                    <a:lnTo>
                      <a:pt x="0" y="472"/>
                    </a:lnTo>
                    <a:close/>
                  </a:path>
                </a:pathLst>
              </a:custGeom>
              <a:solidFill>
                <a:srgbClr val="E0E0E0"/>
              </a:solidFill>
              <a:ln w="9525">
                <a:noFill/>
                <a:round/>
                <a:headEnd/>
                <a:tailEnd/>
              </a:ln>
            </p:spPr>
            <p:txBody>
              <a:bodyPr/>
              <a:lstStyle/>
              <a:p>
                <a:pPr>
                  <a:defRPr/>
                </a:pPr>
                <a:endParaRPr lang="en-US" dirty="0"/>
              </a:p>
            </p:txBody>
          </p:sp>
          <p:sp>
            <p:nvSpPr>
              <p:cNvPr id="951" name="Freeform 1208"/>
              <p:cNvSpPr>
                <a:spLocks/>
              </p:cNvSpPr>
              <p:nvPr/>
            </p:nvSpPr>
            <p:spPr bwMode="auto">
              <a:xfrm>
                <a:off x="19" y="585"/>
                <a:ext cx="65" cy="75"/>
              </a:xfrm>
              <a:custGeom>
                <a:avLst/>
                <a:gdLst/>
                <a:ahLst/>
                <a:cxnLst>
                  <a:cxn ang="0">
                    <a:pos x="0" y="443"/>
                  </a:cxn>
                  <a:cxn ang="0">
                    <a:pos x="69" y="305"/>
                  </a:cxn>
                  <a:cxn ang="0">
                    <a:pos x="151" y="163"/>
                  </a:cxn>
                  <a:cxn ang="0">
                    <a:pos x="239" y="18"/>
                  </a:cxn>
                  <a:cxn ang="0">
                    <a:pos x="253" y="0"/>
                  </a:cxn>
                  <a:cxn ang="0">
                    <a:pos x="522" y="262"/>
                  </a:cxn>
                  <a:cxn ang="0">
                    <a:pos x="486" y="311"/>
                  </a:cxn>
                  <a:cxn ang="0">
                    <a:pos x="378" y="465"/>
                  </a:cxn>
                  <a:cxn ang="0">
                    <a:pos x="277" y="618"/>
                  </a:cxn>
                  <a:cxn ang="0">
                    <a:pos x="240" y="676"/>
                  </a:cxn>
                  <a:cxn ang="0">
                    <a:pos x="0" y="443"/>
                  </a:cxn>
                </a:cxnLst>
                <a:rect l="0" t="0" r="r" b="b"/>
                <a:pathLst>
                  <a:path w="522" h="676">
                    <a:moveTo>
                      <a:pt x="0" y="443"/>
                    </a:moveTo>
                    <a:lnTo>
                      <a:pt x="69" y="305"/>
                    </a:lnTo>
                    <a:lnTo>
                      <a:pt x="151" y="163"/>
                    </a:lnTo>
                    <a:lnTo>
                      <a:pt x="239" y="18"/>
                    </a:lnTo>
                    <a:lnTo>
                      <a:pt x="253" y="0"/>
                    </a:lnTo>
                    <a:lnTo>
                      <a:pt x="522" y="262"/>
                    </a:lnTo>
                    <a:lnTo>
                      <a:pt x="486" y="311"/>
                    </a:lnTo>
                    <a:lnTo>
                      <a:pt x="378" y="465"/>
                    </a:lnTo>
                    <a:lnTo>
                      <a:pt x="277" y="618"/>
                    </a:lnTo>
                    <a:lnTo>
                      <a:pt x="240" y="676"/>
                    </a:lnTo>
                    <a:lnTo>
                      <a:pt x="0" y="443"/>
                    </a:lnTo>
                    <a:close/>
                  </a:path>
                </a:pathLst>
              </a:custGeom>
              <a:solidFill>
                <a:srgbClr val="D1D1D1"/>
              </a:solidFill>
              <a:ln w="9525">
                <a:noFill/>
                <a:round/>
                <a:headEnd/>
                <a:tailEnd/>
              </a:ln>
            </p:spPr>
            <p:txBody>
              <a:bodyPr/>
              <a:lstStyle/>
              <a:p>
                <a:pPr>
                  <a:defRPr/>
                </a:pPr>
                <a:endParaRPr lang="en-US" dirty="0"/>
              </a:p>
            </p:txBody>
          </p:sp>
          <p:sp>
            <p:nvSpPr>
              <p:cNvPr id="952" name="Freeform 1209"/>
              <p:cNvSpPr>
                <a:spLocks/>
              </p:cNvSpPr>
              <p:nvPr/>
            </p:nvSpPr>
            <p:spPr bwMode="auto">
              <a:xfrm>
                <a:off x="34" y="562"/>
                <a:ext cx="69" cy="75"/>
              </a:xfrm>
              <a:custGeom>
                <a:avLst/>
                <a:gdLst/>
                <a:ahLst/>
                <a:cxnLst>
                  <a:cxn ang="0">
                    <a:pos x="0" y="422"/>
                  </a:cxn>
                  <a:cxn ang="0">
                    <a:pos x="30" y="369"/>
                  </a:cxn>
                  <a:cxn ang="0">
                    <a:pos x="118" y="224"/>
                  </a:cxn>
                  <a:cxn ang="0">
                    <a:pos x="216" y="83"/>
                  </a:cxn>
                  <a:cxn ang="0">
                    <a:pos x="274" y="0"/>
                  </a:cxn>
                  <a:cxn ang="0">
                    <a:pos x="551" y="269"/>
                  </a:cxn>
                  <a:cxn ang="0">
                    <a:pos x="478" y="366"/>
                  </a:cxn>
                  <a:cxn ang="0">
                    <a:pos x="365" y="517"/>
                  </a:cxn>
                  <a:cxn ang="0">
                    <a:pos x="257" y="671"/>
                  </a:cxn>
                  <a:cxn ang="0">
                    <a:pos x="257" y="672"/>
                  </a:cxn>
                  <a:cxn ang="0">
                    <a:pos x="0" y="422"/>
                  </a:cxn>
                </a:cxnLst>
                <a:rect l="0" t="0" r="r" b="b"/>
                <a:pathLst>
                  <a:path w="551" h="672">
                    <a:moveTo>
                      <a:pt x="0" y="422"/>
                    </a:moveTo>
                    <a:lnTo>
                      <a:pt x="30" y="369"/>
                    </a:lnTo>
                    <a:lnTo>
                      <a:pt x="118" y="224"/>
                    </a:lnTo>
                    <a:lnTo>
                      <a:pt x="216" y="83"/>
                    </a:lnTo>
                    <a:lnTo>
                      <a:pt x="274" y="0"/>
                    </a:lnTo>
                    <a:lnTo>
                      <a:pt x="551" y="269"/>
                    </a:lnTo>
                    <a:lnTo>
                      <a:pt x="478" y="366"/>
                    </a:lnTo>
                    <a:lnTo>
                      <a:pt x="365" y="517"/>
                    </a:lnTo>
                    <a:lnTo>
                      <a:pt x="257" y="671"/>
                    </a:lnTo>
                    <a:lnTo>
                      <a:pt x="257" y="672"/>
                    </a:lnTo>
                    <a:lnTo>
                      <a:pt x="0" y="422"/>
                    </a:lnTo>
                    <a:close/>
                  </a:path>
                </a:pathLst>
              </a:custGeom>
              <a:solidFill>
                <a:srgbClr val="C2C2C2"/>
              </a:solidFill>
              <a:ln w="9525">
                <a:noFill/>
                <a:round/>
                <a:headEnd/>
                <a:tailEnd/>
              </a:ln>
            </p:spPr>
            <p:txBody>
              <a:bodyPr/>
              <a:lstStyle/>
              <a:p>
                <a:pPr>
                  <a:defRPr/>
                </a:pPr>
                <a:endParaRPr lang="en-US" dirty="0"/>
              </a:p>
            </p:txBody>
          </p:sp>
          <p:sp>
            <p:nvSpPr>
              <p:cNvPr id="953" name="Freeform 1210"/>
              <p:cNvSpPr>
                <a:spLocks/>
              </p:cNvSpPr>
              <p:nvPr/>
            </p:nvSpPr>
            <p:spPr bwMode="auto">
              <a:xfrm>
                <a:off x="50" y="540"/>
                <a:ext cx="72" cy="74"/>
              </a:xfrm>
              <a:custGeom>
                <a:avLst/>
                <a:gdLst/>
                <a:ahLst/>
                <a:cxnLst>
                  <a:cxn ang="0">
                    <a:pos x="0" y="404"/>
                  </a:cxn>
                  <a:cxn ang="0">
                    <a:pos x="84" y="281"/>
                  </a:cxn>
                  <a:cxn ang="0">
                    <a:pos x="188" y="134"/>
                  </a:cxn>
                  <a:cxn ang="0">
                    <a:pos x="295" y="0"/>
                  </a:cxn>
                  <a:cxn ang="0">
                    <a:pos x="575" y="272"/>
                  </a:cxn>
                  <a:cxn ang="0">
                    <a:pos x="462" y="410"/>
                  </a:cxn>
                  <a:cxn ang="0">
                    <a:pos x="346" y="564"/>
                  </a:cxn>
                  <a:cxn ang="0">
                    <a:pos x="269" y="666"/>
                  </a:cxn>
                  <a:cxn ang="0">
                    <a:pos x="0" y="404"/>
                  </a:cxn>
                </a:cxnLst>
                <a:rect l="0" t="0" r="r" b="b"/>
                <a:pathLst>
                  <a:path w="575" h="666">
                    <a:moveTo>
                      <a:pt x="0" y="404"/>
                    </a:moveTo>
                    <a:lnTo>
                      <a:pt x="84" y="281"/>
                    </a:lnTo>
                    <a:lnTo>
                      <a:pt x="188" y="134"/>
                    </a:lnTo>
                    <a:lnTo>
                      <a:pt x="295" y="0"/>
                    </a:lnTo>
                    <a:lnTo>
                      <a:pt x="575" y="272"/>
                    </a:lnTo>
                    <a:lnTo>
                      <a:pt x="462" y="410"/>
                    </a:lnTo>
                    <a:lnTo>
                      <a:pt x="346" y="564"/>
                    </a:lnTo>
                    <a:lnTo>
                      <a:pt x="269" y="666"/>
                    </a:lnTo>
                    <a:lnTo>
                      <a:pt x="0" y="404"/>
                    </a:lnTo>
                    <a:close/>
                  </a:path>
                </a:pathLst>
              </a:custGeom>
              <a:solidFill>
                <a:srgbClr val="B2B2B2"/>
              </a:solidFill>
              <a:ln w="9525">
                <a:noFill/>
                <a:round/>
                <a:headEnd/>
                <a:tailEnd/>
              </a:ln>
            </p:spPr>
            <p:txBody>
              <a:bodyPr/>
              <a:lstStyle/>
              <a:p>
                <a:pPr>
                  <a:defRPr/>
                </a:pPr>
                <a:endParaRPr lang="en-US" dirty="0"/>
              </a:p>
            </p:txBody>
          </p:sp>
          <p:sp>
            <p:nvSpPr>
              <p:cNvPr id="954" name="Freeform 1211"/>
              <p:cNvSpPr>
                <a:spLocks/>
              </p:cNvSpPr>
              <p:nvPr/>
            </p:nvSpPr>
            <p:spPr bwMode="auto">
              <a:xfrm>
                <a:off x="68" y="519"/>
                <a:ext cx="74" cy="73"/>
              </a:xfrm>
              <a:custGeom>
                <a:avLst/>
                <a:gdLst/>
                <a:ahLst/>
                <a:cxnLst>
                  <a:cxn ang="0">
                    <a:pos x="0" y="391"/>
                  </a:cxn>
                  <a:cxn ang="0">
                    <a:pos x="46" y="327"/>
                  </a:cxn>
                  <a:cxn ang="0">
                    <a:pos x="159" y="185"/>
                  </a:cxn>
                  <a:cxn ang="0">
                    <a:pos x="273" y="39"/>
                  </a:cxn>
                  <a:cxn ang="0">
                    <a:pos x="309" y="0"/>
                  </a:cxn>
                  <a:cxn ang="0">
                    <a:pos x="593" y="276"/>
                  </a:cxn>
                  <a:cxn ang="0">
                    <a:pos x="570" y="302"/>
                  </a:cxn>
                  <a:cxn ang="0">
                    <a:pos x="443" y="453"/>
                  </a:cxn>
                  <a:cxn ang="0">
                    <a:pos x="320" y="603"/>
                  </a:cxn>
                  <a:cxn ang="0">
                    <a:pos x="277" y="660"/>
                  </a:cxn>
                  <a:cxn ang="0">
                    <a:pos x="0" y="391"/>
                  </a:cxn>
                </a:cxnLst>
                <a:rect l="0" t="0" r="r" b="b"/>
                <a:pathLst>
                  <a:path w="593" h="660">
                    <a:moveTo>
                      <a:pt x="0" y="391"/>
                    </a:moveTo>
                    <a:lnTo>
                      <a:pt x="46" y="327"/>
                    </a:lnTo>
                    <a:lnTo>
                      <a:pt x="159" y="185"/>
                    </a:lnTo>
                    <a:lnTo>
                      <a:pt x="273" y="39"/>
                    </a:lnTo>
                    <a:lnTo>
                      <a:pt x="309" y="0"/>
                    </a:lnTo>
                    <a:lnTo>
                      <a:pt x="593" y="276"/>
                    </a:lnTo>
                    <a:lnTo>
                      <a:pt x="570" y="302"/>
                    </a:lnTo>
                    <a:lnTo>
                      <a:pt x="443" y="453"/>
                    </a:lnTo>
                    <a:lnTo>
                      <a:pt x="320" y="603"/>
                    </a:lnTo>
                    <a:lnTo>
                      <a:pt x="277" y="660"/>
                    </a:lnTo>
                    <a:lnTo>
                      <a:pt x="0" y="391"/>
                    </a:lnTo>
                    <a:close/>
                  </a:path>
                </a:pathLst>
              </a:custGeom>
              <a:solidFill>
                <a:srgbClr val="A3A3A3"/>
              </a:solidFill>
              <a:ln w="9525">
                <a:noFill/>
                <a:round/>
                <a:headEnd/>
                <a:tailEnd/>
              </a:ln>
            </p:spPr>
            <p:txBody>
              <a:bodyPr/>
              <a:lstStyle/>
              <a:p>
                <a:pPr>
                  <a:defRPr/>
                </a:pPr>
                <a:endParaRPr lang="en-US" dirty="0"/>
              </a:p>
            </p:txBody>
          </p:sp>
          <p:sp>
            <p:nvSpPr>
              <p:cNvPr id="955" name="Freeform 1212"/>
              <p:cNvSpPr>
                <a:spLocks/>
              </p:cNvSpPr>
              <p:nvPr/>
            </p:nvSpPr>
            <p:spPr bwMode="auto">
              <a:xfrm>
                <a:off x="87" y="498"/>
                <a:ext cx="76" cy="73"/>
              </a:xfrm>
              <a:custGeom>
                <a:avLst/>
                <a:gdLst/>
                <a:ahLst/>
                <a:cxnLst>
                  <a:cxn ang="0">
                    <a:pos x="0" y="378"/>
                  </a:cxn>
                  <a:cxn ang="0">
                    <a:pos x="6" y="370"/>
                  </a:cxn>
                  <a:cxn ang="0">
                    <a:pos x="120" y="224"/>
                  </a:cxn>
                  <a:cxn ang="0">
                    <a:pos x="243" y="86"/>
                  </a:cxn>
                  <a:cxn ang="0">
                    <a:pos x="320" y="0"/>
                  </a:cxn>
                  <a:cxn ang="0">
                    <a:pos x="606" y="277"/>
                  </a:cxn>
                  <a:cxn ang="0">
                    <a:pos x="545" y="343"/>
                  </a:cxn>
                  <a:cxn ang="0">
                    <a:pos x="417" y="487"/>
                  </a:cxn>
                  <a:cxn ang="0">
                    <a:pos x="290" y="638"/>
                  </a:cxn>
                  <a:cxn ang="0">
                    <a:pos x="280" y="650"/>
                  </a:cxn>
                  <a:cxn ang="0">
                    <a:pos x="0" y="378"/>
                  </a:cxn>
                </a:cxnLst>
                <a:rect l="0" t="0" r="r" b="b"/>
                <a:pathLst>
                  <a:path w="606" h="650">
                    <a:moveTo>
                      <a:pt x="0" y="378"/>
                    </a:moveTo>
                    <a:lnTo>
                      <a:pt x="6" y="370"/>
                    </a:lnTo>
                    <a:lnTo>
                      <a:pt x="120" y="224"/>
                    </a:lnTo>
                    <a:lnTo>
                      <a:pt x="243" y="86"/>
                    </a:lnTo>
                    <a:lnTo>
                      <a:pt x="320" y="0"/>
                    </a:lnTo>
                    <a:lnTo>
                      <a:pt x="606" y="277"/>
                    </a:lnTo>
                    <a:lnTo>
                      <a:pt x="545" y="343"/>
                    </a:lnTo>
                    <a:lnTo>
                      <a:pt x="417" y="487"/>
                    </a:lnTo>
                    <a:lnTo>
                      <a:pt x="290" y="638"/>
                    </a:lnTo>
                    <a:lnTo>
                      <a:pt x="280" y="650"/>
                    </a:lnTo>
                    <a:lnTo>
                      <a:pt x="0" y="378"/>
                    </a:lnTo>
                    <a:close/>
                  </a:path>
                </a:pathLst>
              </a:custGeom>
              <a:solidFill>
                <a:srgbClr val="949494"/>
              </a:solidFill>
              <a:ln w="9525">
                <a:noFill/>
                <a:round/>
                <a:headEnd/>
                <a:tailEnd/>
              </a:ln>
            </p:spPr>
            <p:txBody>
              <a:bodyPr/>
              <a:lstStyle/>
              <a:p>
                <a:pPr>
                  <a:defRPr/>
                </a:pPr>
                <a:endParaRPr lang="en-US" dirty="0"/>
              </a:p>
            </p:txBody>
          </p:sp>
          <p:sp>
            <p:nvSpPr>
              <p:cNvPr id="956" name="Freeform 1213"/>
              <p:cNvSpPr>
                <a:spLocks/>
              </p:cNvSpPr>
              <p:nvPr/>
            </p:nvSpPr>
            <p:spPr bwMode="auto">
              <a:xfrm>
                <a:off x="107" y="478"/>
                <a:ext cx="77" cy="72"/>
              </a:xfrm>
              <a:custGeom>
                <a:avLst/>
                <a:gdLst/>
                <a:ahLst/>
                <a:cxnLst>
                  <a:cxn ang="0">
                    <a:pos x="0" y="364"/>
                  </a:cxn>
                  <a:cxn ang="0">
                    <a:pos x="87" y="265"/>
                  </a:cxn>
                  <a:cxn ang="0">
                    <a:pos x="211" y="126"/>
                  </a:cxn>
                  <a:cxn ang="0">
                    <a:pos x="335" y="0"/>
                  </a:cxn>
                  <a:cxn ang="0">
                    <a:pos x="619" y="277"/>
                  </a:cxn>
                  <a:cxn ang="0">
                    <a:pos x="520" y="378"/>
                  </a:cxn>
                  <a:cxn ang="0">
                    <a:pos x="389" y="522"/>
                  </a:cxn>
                  <a:cxn ang="0">
                    <a:pos x="284" y="640"/>
                  </a:cxn>
                  <a:cxn ang="0">
                    <a:pos x="0" y="364"/>
                  </a:cxn>
                </a:cxnLst>
                <a:rect l="0" t="0" r="r" b="b"/>
                <a:pathLst>
                  <a:path w="619" h="640">
                    <a:moveTo>
                      <a:pt x="0" y="364"/>
                    </a:moveTo>
                    <a:lnTo>
                      <a:pt x="87" y="265"/>
                    </a:lnTo>
                    <a:lnTo>
                      <a:pt x="211" y="126"/>
                    </a:lnTo>
                    <a:lnTo>
                      <a:pt x="335" y="0"/>
                    </a:lnTo>
                    <a:lnTo>
                      <a:pt x="619" y="277"/>
                    </a:lnTo>
                    <a:lnTo>
                      <a:pt x="520" y="378"/>
                    </a:lnTo>
                    <a:lnTo>
                      <a:pt x="389" y="522"/>
                    </a:lnTo>
                    <a:lnTo>
                      <a:pt x="284" y="640"/>
                    </a:lnTo>
                    <a:lnTo>
                      <a:pt x="0" y="364"/>
                    </a:lnTo>
                    <a:close/>
                  </a:path>
                </a:pathLst>
              </a:custGeom>
              <a:solidFill>
                <a:srgbClr val="858585"/>
              </a:solidFill>
              <a:ln w="9525">
                <a:noFill/>
                <a:round/>
                <a:headEnd/>
                <a:tailEnd/>
              </a:ln>
            </p:spPr>
            <p:txBody>
              <a:bodyPr/>
              <a:lstStyle/>
              <a:p>
                <a:pPr>
                  <a:defRPr/>
                </a:pPr>
                <a:endParaRPr lang="en-US" dirty="0"/>
              </a:p>
            </p:txBody>
          </p:sp>
          <p:sp>
            <p:nvSpPr>
              <p:cNvPr id="957" name="Freeform 1214"/>
              <p:cNvSpPr>
                <a:spLocks/>
              </p:cNvSpPr>
              <p:nvPr/>
            </p:nvSpPr>
            <p:spPr bwMode="auto">
              <a:xfrm>
                <a:off x="127" y="459"/>
                <a:ext cx="79" cy="70"/>
              </a:xfrm>
              <a:custGeom>
                <a:avLst/>
                <a:gdLst/>
                <a:ahLst/>
                <a:cxnLst>
                  <a:cxn ang="0">
                    <a:pos x="0" y="355"/>
                  </a:cxn>
                  <a:cxn ang="0">
                    <a:pos x="47" y="302"/>
                  </a:cxn>
                  <a:cxn ang="0">
                    <a:pos x="178" y="168"/>
                  </a:cxn>
                  <a:cxn ang="0">
                    <a:pos x="307" y="34"/>
                  </a:cxn>
                  <a:cxn ang="0">
                    <a:pos x="343" y="0"/>
                  </a:cxn>
                  <a:cxn ang="0">
                    <a:pos x="629" y="278"/>
                  </a:cxn>
                  <a:cxn ang="0">
                    <a:pos x="621" y="285"/>
                  </a:cxn>
                  <a:cxn ang="0">
                    <a:pos x="490" y="418"/>
                  </a:cxn>
                  <a:cxn ang="0">
                    <a:pos x="356" y="554"/>
                  </a:cxn>
                  <a:cxn ang="0">
                    <a:pos x="286" y="632"/>
                  </a:cxn>
                  <a:cxn ang="0">
                    <a:pos x="0" y="355"/>
                  </a:cxn>
                </a:cxnLst>
                <a:rect l="0" t="0" r="r" b="b"/>
                <a:pathLst>
                  <a:path w="629" h="632">
                    <a:moveTo>
                      <a:pt x="0" y="355"/>
                    </a:moveTo>
                    <a:lnTo>
                      <a:pt x="47" y="302"/>
                    </a:lnTo>
                    <a:lnTo>
                      <a:pt x="178" y="168"/>
                    </a:lnTo>
                    <a:lnTo>
                      <a:pt x="307" y="34"/>
                    </a:lnTo>
                    <a:lnTo>
                      <a:pt x="343" y="0"/>
                    </a:lnTo>
                    <a:lnTo>
                      <a:pt x="629" y="278"/>
                    </a:lnTo>
                    <a:lnTo>
                      <a:pt x="621" y="285"/>
                    </a:lnTo>
                    <a:lnTo>
                      <a:pt x="490" y="418"/>
                    </a:lnTo>
                    <a:lnTo>
                      <a:pt x="356" y="554"/>
                    </a:lnTo>
                    <a:lnTo>
                      <a:pt x="286" y="632"/>
                    </a:lnTo>
                    <a:lnTo>
                      <a:pt x="0" y="355"/>
                    </a:lnTo>
                    <a:close/>
                  </a:path>
                </a:pathLst>
              </a:custGeom>
              <a:solidFill>
                <a:srgbClr val="757575"/>
              </a:solidFill>
              <a:ln w="9525">
                <a:noFill/>
                <a:round/>
                <a:headEnd/>
                <a:tailEnd/>
              </a:ln>
            </p:spPr>
            <p:txBody>
              <a:bodyPr/>
              <a:lstStyle/>
              <a:p>
                <a:pPr>
                  <a:defRPr/>
                </a:pPr>
                <a:endParaRPr lang="en-US" dirty="0"/>
              </a:p>
            </p:txBody>
          </p:sp>
          <p:sp>
            <p:nvSpPr>
              <p:cNvPr id="958" name="Freeform 1215"/>
              <p:cNvSpPr>
                <a:spLocks/>
              </p:cNvSpPr>
              <p:nvPr/>
            </p:nvSpPr>
            <p:spPr bwMode="auto">
              <a:xfrm>
                <a:off x="148" y="440"/>
                <a:ext cx="82" cy="69"/>
              </a:xfrm>
              <a:custGeom>
                <a:avLst/>
                <a:gdLst/>
                <a:ahLst/>
                <a:cxnLst>
                  <a:cxn ang="0">
                    <a:pos x="0" y="343"/>
                  </a:cxn>
                  <a:cxn ang="0">
                    <a:pos x="7" y="335"/>
                  </a:cxn>
                  <a:cxn ang="0">
                    <a:pos x="136" y="201"/>
                  </a:cxn>
                  <a:cxn ang="0">
                    <a:pos x="271" y="76"/>
                  </a:cxn>
                  <a:cxn ang="0">
                    <a:pos x="355" y="0"/>
                  </a:cxn>
                  <a:cxn ang="0">
                    <a:pos x="639" y="275"/>
                  </a:cxn>
                  <a:cxn ang="0">
                    <a:pos x="585" y="324"/>
                  </a:cxn>
                  <a:cxn ang="0">
                    <a:pos x="450" y="452"/>
                  </a:cxn>
                  <a:cxn ang="0">
                    <a:pos x="319" y="585"/>
                  </a:cxn>
                  <a:cxn ang="0">
                    <a:pos x="284" y="620"/>
                  </a:cxn>
                  <a:cxn ang="0">
                    <a:pos x="0" y="343"/>
                  </a:cxn>
                </a:cxnLst>
                <a:rect l="0" t="0" r="r" b="b"/>
                <a:pathLst>
                  <a:path w="639" h="620">
                    <a:moveTo>
                      <a:pt x="0" y="343"/>
                    </a:moveTo>
                    <a:lnTo>
                      <a:pt x="7" y="335"/>
                    </a:lnTo>
                    <a:lnTo>
                      <a:pt x="136" y="201"/>
                    </a:lnTo>
                    <a:lnTo>
                      <a:pt x="271" y="76"/>
                    </a:lnTo>
                    <a:lnTo>
                      <a:pt x="355" y="0"/>
                    </a:lnTo>
                    <a:lnTo>
                      <a:pt x="639" y="275"/>
                    </a:lnTo>
                    <a:lnTo>
                      <a:pt x="585" y="324"/>
                    </a:lnTo>
                    <a:lnTo>
                      <a:pt x="450" y="452"/>
                    </a:lnTo>
                    <a:lnTo>
                      <a:pt x="319" y="585"/>
                    </a:lnTo>
                    <a:lnTo>
                      <a:pt x="284" y="620"/>
                    </a:lnTo>
                    <a:lnTo>
                      <a:pt x="0" y="343"/>
                    </a:lnTo>
                    <a:close/>
                  </a:path>
                </a:pathLst>
              </a:custGeom>
              <a:solidFill>
                <a:srgbClr val="666666"/>
              </a:solidFill>
              <a:ln w="9525">
                <a:noFill/>
                <a:round/>
                <a:headEnd/>
                <a:tailEnd/>
              </a:ln>
            </p:spPr>
            <p:txBody>
              <a:bodyPr/>
              <a:lstStyle/>
              <a:p>
                <a:pPr>
                  <a:defRPr/>
                </a:pPr>
                <a:endParaRPr lang="en-US" dirty="0"/>
              </a:p>
            </p:txBody>
          </p:sp>
          <p:sp>
            <p:nvSpPr>
              <p:cNvPr id="959" name="Freeform 1216"/>
              <p:cNvSpPr>
                <a:spLocks/>
              </p:cNvSpPr>
              <p:nvPr/>
            </p:nvSpPr>
            <p:spPr bwMode="auto">
              <a:xfrm>
                <a:off x="170" y="422"/>
                <a:ext cx="82" cy="68"/>
              </a:xfrm>
              <a:custGeom>
                <a:avLst/>
                <a:gdLst/>
                <a:ahLst/>
                <a:cxnLst>
                  <a:cxn ang="0">
                    <a:pos x="0" y="331"/>
                  </a:cxn>
                  <a:cxn ang="0">
                    <a:pos x="99" y="240"/>
                  </a:cxn>
                  <a:cxn ang="0">
                    <a:pos x="232" y="119"/>
                  </a:cxn>
                  <a:cxn ang="0">
                    <a:pos x="366" y="2"/>
                  </a:cxn>
                  <a:cxn ang="0">
                    <a:pos x="369" y="0"/>
                  </a:cxn>
                  <a:cxn ang="0">
                    <a:pos x="653" y="277"/>
                  </a:cxn>
                  <a:cxn ang="0">
                    <a:pos x="546" y="367"/>
                  </a:cxn>
                  <a:cxn ang="0">
                    <a:pos x="413" y="488"/>
                  </a:cxn>
                  <a:cxn ang="0">
                    <a:pos x="286" y="609"/>
                  </a:cxn>
                  <a:cxn ang="0">
                    <a:pos x="0" y="331"/>
                  </a:cxn>
                </a:cxnLst>
                <a:rect l="0" t="0" r="r" b="b"/>
                <a:pathLst>
                  <a:path w="653" h="609">
                    <a:moveTo>
                      <a:pt x="0" y="331"/>
                    </a:moveTo>
                    <a:lnTo>
                      <a:pt x="99" y="240"/>
                    </a:lnTo>
                    <a:lnTo>
                      <a:pt x="232" y="119"/>
                    </a:lnTo>
                    <a:lnTo>
                      <a:pt x="366" y="2"/>
                    </a:lnTo>
                    <a:lnTo>
                      <a:pt x="369" y="0"/>
                    </a:lnTo>
                    <a:lnTo>
                      <a:pt x="653" y="277"/>
                    </a:lnTo>
                    <a:lnTo>
                      <a:pt x="546" y="367"/>
                    </a:lnTo>
                    <a:lnTo>
                      <a:pt x="413" y="488"/>
                    </a:lnTo>
                    <a:lnTo>
                      <a:pt x="286" y="609"/>
                    </a:lnTo>
                    <a:lnTo>
                      <a:pt x="0" y="331"/>
                    </a:lnTo>
                    <a:close/>
                  </a:path>
                </a:pathLst>
              </a:custGeom>
              <a:solidFill>
                <a:srgbClr val="757575"/>
              </a:solidFill>
              <a:ln w="9525">
                <a:noFill/>
                <a:round/>
                <a:headEnd/>
                <a:tailEnd/>
              </a:ln>
            </p:spPr>
            <p:txBody>
              <a:bodyPr/>
              <a:lstStyle/>
              <a:p>
                <a:pPr>
                  <a:defRPr/>
                </a:pPr>
                <a:endParaRPr lang="en-US" dirty="0"/>
              </a:p>
            </p:txBody>
          </p:sp>
          <p:sp>
            <p:nvSpPr>
              <p:cNvPr id="960" name="Freeform 1217"/>
              <p:cNvSpPr>
                <a:spLocks/>
              </p:cNvSpPr>
              <p:nvPr/>
            </p:nvSpPr>
            <p:spPr bwMode="auto">
              <a:xfrm>
                <a:off x="193" y="404"/>
                <a:ext cx="83" cy="67"/>
              </a:xfrm>
              <a:custGeom>
                <a:avLst/>
                <a:gdLst/>
                <a:ahLst/>
                <a:cxnLst>
                  <a:cxn ang="0">
                    <a:pos x="0" y="324"/>
                  </a:cxn>
                  <a:cxn ang="0">
                    <a:pos x="49" y="279"/>
                  </a:cxn>
                  <a:cxn ang="0">
                    <a:pos x="183" y="162"/>
                  </a:cxn>
                  <a:cxn ang="0">
                    <a:pos x="316" y="49"/>
                  </a:cxn>
                  <a:cxn ang="0">
                    <a:pos x="378" y="0"/>
                  </a:cxn>
                  <a:cxn ang="0">
                    <a:pos x="665" y="279"/>
                  </a:cxn>
                  <a:cxn ang="0">
                    <a:pos x="625" y="308"/>
                  </a:cxn>
                  <a:cxn ang="0">
                    <a:pos x="494" y="417"/>
                  </a:cxn>
                  <a:cxn ang="0">
                    <a:pos x="363" y="527"/>
                  </a:cxn>
                  <a:cxn ang="0">
                    <a:pos x="284" y="599"/>
                  </a:cxn>
                  <a:cxn ang="0">
                    <a:pos x="0" y="324"/>
                  </a:cxn>
                </a:cxnLst>
                <a:rect l="0" t="0" r="r" b="b"/>
                <a:pathLst>
                  <a:path w="665" h="599">
                    <a:moveTo>
                      <a:pt x="0" y="324"/>
                    </a:moveTo>
                    <a:lnTo>
                      <a:pt x="49" y="279"/>
                    </a:lnTo>
                    <a:lnTo>
                      <a:pt x="183" y="162"/>
                    </a:lnTo>
                    <a:lnTo>
                      <a:pt x="316" y="49"/>
                    </a:lnTo>
                    <a:lnTo>
                      <a:pt x="378" y="0"/>
                    </a:lnTo>
                    <a:lnTo>
                      <a:pt x="665" y="279"/>
                    </a:lnTo>
                    <a:lnTo>
                      <a:pt x="625" y="308"/>
                    </a:lnTo>
                    <a:lnTo>
                      <a:pt x="494" y="417"/>
                    </a:lnTo>
                    <a:lnTo>
                      <a:pt x="363" y="527"/>
                    </a:lnTo>
                    <a:lnTo>
                      <a:pt x="284" y="599"/>
                    </a:lnTo>
                    <a:lnTo>
                      <a:pt x="0" y="324"/>
                    </a:lnTo>
                    <a:close/>
                  </a:path>
                </a:pathLst>
              </a:custGeom>
              <a:solidFill>
                <a:srgbClr val="858585"/>
              </a:solidFill>
              <a:ln w="9525">
                <a:noFill/>
                <a:round/>
                <a:headEnd/>
                <a:tailEnd/>
              </a:ln>
            </p:spPr>
            <p:txBody>
              <a:bodyPr/>
              <a:lstStyle/>
              <a:p>
                <a:pPr>
                  <a:defRPr/>
                </a:pPr>
                <a:endParaRPr lang="en-US" dirty="0"/>
              </a:p>
            </p:txBody>
          </p:sp>
          <p:sp>
            <p:nvSpPr>
              <p:cNvPr id="961" name="Freeform 1218"/>
              <p:cNvSpPr>
                <a:spLocks/>
              </p:cNvSpPr>
              <p:nvPr/>
            </p:nvSpPr>
            <p:spPr bwMode="auto">
              <a:xfrm>
                <a:off x="216" y="388"/>
                <a:ext cx="85" cy="65"/>
              </a:xfrm>
              <a:custGeom>
                <a:avLst/>
                <a:gdLst/>
                <a:ahLst/>
                <a:cxnLst>
                  <a:cxn ang="0">
                    <a:pos x="0" y="311"/>
                  </a:cxn>
                  <a:cxn ang="0">
                    <a:pos x="130" y="200"/>
                  </a:cxn>
                  <a:cxn ang="0">
                    <a:pos x="263" y="96"/>
                  </a:cxn>
                  <a:cxn ang="0">
                    <a:pos x="391" y="0"/>
                  </a:cxn>
                  <a:cxn ang="0">
                    <a:pos x="682" y="283"/>
                  </a:cxn>
                  <a:cxn ang="0">
                    <a:pos x="566" y="365"/>
                  </a:cxn>
                  <a:cxn ang="0">
                    <a:pos x="439" y="459"/>
                  </a:cxn>
                  <a:cxn ang="0">
                    <a:pos x="308" y="568"/>
                  </a:cxn>
                  <a:cxn ang="0">
                    <a:pos x="284" y="588"/>
                  </a:cxn>
                  <a:cxn ang="0">
                    <a:pos x="0" y="311"/>
                  </a:cxn>
                </a:cxnLst>
                <a:rect l="0" t="0" r="r" b="b"/>
                <a:pathLst>
                  <a:path w="682" h="588">
                    <a:moveTo>
                      <a:pt x="0" y="311"/>
                    </a:moveTo>
                    <a:lnTo>
                      <a:pt x="130" y="200"/>
                    </a:lnTo>
                    <a:lnTo>
                      <a:pt x="263" y="96"/>
                    </a:lnTo>
                    <a:lnTo>
                      <a:pt x="391" y="0"/>
                    </a:lnTo>
                    <a:lnTo>
                      <a:pt x="682" y="283"/>
                    </a:lnTo>
                    <a:lnTo>
                      <a:pt x="566" y="365"/>
                    </a:lnTo>
                    <a:lnTo>
                      <a:pt x="439" y="459"/>
                    </a:lnTo>
                    <a:lnTo>
                      <a:pt x="308" y="568"/>
                    </a:lnTo>
                    <a:lnTo>
                      <a:pt x="284" y="588"/>
                    </a:lnTo>
                    <a:lnTo>
                      <a:pt x="0" y="311"/>
                    </a:lnTo>
                    <a:close/>
                  </a:path>
                </a:pathLst>
              </a:custGeom>
              <a:solidFill>
                <a:srgbClr val="949494"/>
              </a:solidFill>
              <a:ln w="9525">
                <a:noFill/>
                <a:round/>
                <a:headEnd/>
                <a:tailEnd/>
              </a:ln>
            </p:spPr>
            <p:txBody>
              <a:bodyPr/>
              <a:lstStyle/>
              <a:p>
                <a:pPr>
                  <a:defRPr/>
                </a:pPr>
                <a:endParaRPr lang="en-US" dirty="0"/>
              </a:p>
            </p:txBody>
          </p:sp>
          <p:sp>
            <p:nvSpPr>
              <p:cNvPr id="962" name="Freeform 1219"/>
              <p:cNvSpPr>
                <a:spLocks/>
              </p:cNvSpPr>
              <p:nvPr/>
            </p:nvSpPr>
            <p:spPr bwMode="auto">
              <a:xfrm>
                <a:off x="240" y="372"/>
                <a:ext cx="88" cy="63"/>
              </a:xfrm>
              <a:custGeom>
                <a:avLst/>
                <a:gdLst/>
                <a:ahLst/>
                <a:cxnLst>
                  <a:cxn ang="0">
                    <a:pos x="0" y="294"/>
                  </a:cxn>
                  <a:cxn ang="0">
                    <a:pos x="71" y="239"/>
                  </a:cxn>
                  <a:cxn ang="0">
                    <a:pos x="202" y="141"/>
                  </a:cxn>
                  <a:cxn ang="0">
                    <a:pos x="329" y="51"/>
                  </a:cxn>
                  <a:cxn ang="0">
                    <a:pos x="406" y="0"/>
                  </a:cxn>
                  <a:cxn ang="0">
                    <a:pos x="707" y="292"/>
                  </a:cxn>
                  <a:cxn ang="0">
                    <a:pos x="621" y="343"/>
                  </a:cxn>
                  <a:cxn ang="0">
                    <a:pos x="498" y="421"/>
                  </a:cxn>
                  <a:cxn ang="0">
                    <a:pos x="374" y="508"/>
                  </a:cxn>
                  <a:cxn ang="0">
                    <a:pos x="287" y="573"/>
                  </a:cxn>
                  <a:cxn ang="0">
                    <a:pos x="0" y="294"/>
                  </a:cxn>
                </a:cxnLst>
                <a:rect l="0" t="0" r="r" b="b"/>
                <a:pathLst>
                  <a:path w="707" h="573">
                    <a:moveTo>
                      <a:pt x="0" y="294"/>
                    </a:moveTo>
                    <a:lnTo>
                      <a:pt x="71" y="239"/>
                    </a:lnTo>
                    <a:lnTo>
                      <a:pt x="202" y="141"/>
                    </a:lnTo>
                    <a:lnTo>
                      <a:pt x="329" y="51"/>
                    </a:lnTo>
                    <a:lnTo>
                      <a:pt x="406" y="0"/>
                    </a:lnTo>
                    <a:lnTo>
                      <a:pt x="707" y="292"/>
                    </a:lnTo>
                    <a:lnTo>
                      <a:pt x="621" y="343"/>
                    </a:lnTo>
                    <a:lnTo>
                      <a:pt x="498" y="421"/>
                    </a:lnTo>
                    <a:lnTo>
                      <a:pt x="374" y="508"/>
                    </a:lnTo>
                    <a:lnTo>
                      <a:pt x="287" y="573"/>
                    </a:lnTo>
                    <a:lnTo>
                      <a:pt x="0" y="294"/>
                    </a:lnTo>
                    <a:close/>
                  </a:path>
                </a:pathLst>
              </a:custGeom>
              <a:solidFill>
                <a:srgbClr val="A3A3A3"/>
              </a:solidFill>
              <a:ln w="9525">
                <a:noFill/>
                <a:round/>
                <a:headEnd/>
                <a:tailEnd/>
              </a:ln>
            </p:spPr>
            <p:txBody>
              <a:bodyPr/>
              <a:lstStyle/>
              <a:p>
                <a:pPr>
                  <a:defRPr/>
                </a:pPr>
                <a:endParaRPr lang="en-US" dirty="0"/>
              </a:p>
            </p:txBody>
          </p:sp>
          <p:sp>
            <p:nvSpPr>
              <p:cNvPr id="963" name="Freeform 1220"/>
              <p:cNvSpPr>
                <a:spLocks/>
              </p:cNvSpPr>
              <p:nvPr/>
            </p:nvSpPr>
            <p:spPr bwMode="auto">
              <a:xfrm>
                <a:off x="265" y="357"/>
                <a:ext cx="94" cy="62"/>
              </a:xfrm>
              <a:custGeom>
                <a:avLst/>
                <a:gdLst/>
                <a:ahLst/>
                <a:cxnLst>
                  <a:cxn ang="0">
                    <a:pos x="0" y="276"/>
                  </a:cxn>
                  <a:cxn ang="0">
                    <a:pos x="3" y="274"/>
                  </a:cxn>
                  <a:cxn ang="0">
                    <a:pos x="130" y="184"/>
                  </a:cxn>
                  <a:cxn ang="0">
                    <a:pos x="254" y="100"/>
                  </a:cxn>
                  <a:cxn ang="0">
                    <a:pos x="377" y="27"/>
                  </a:cxn>
                  <a:cxn ang="0">
                    <a:pos x="425" y="0"/>
                  </a:cxn>
                  <a:cxn ang="0">
                    <a:pos x="746" y="312"/>
                  </a:cxn>
                  <a:cxn ang="0">
                    <a:pos x="649" y="353"/>
                  </a:cxn>
                  <a:cxn ang="0">
                    <a:pos x="535" y="409"/>
                  </a:cxn>
                  <a:cxn ang="0">
                    <a:pos x="422" y="476"/>
                  </a:cxn>
                  <a:cxn ang="0">
                    <a:pos x="299" y="554"/>
                  </a:cxn>
                  <a:cxn ang="0">
                    <a:pos x="291" y="559"/>
                  </a:cxn>
                  <a:cxn ang="0">
                    <a:pos x="0" y="276"/>
                  </a:cxn>
                </a:cxnLst>
                <a:rect l="0" t="0" r="r" b="b"/>
                <a:pathLst>
                  <a:path w="746" h="559">
                    <a:moveTo>
                      <a:pt x="0" y="276"/>
                    </a:moveTo>
                    <a:lnTo>
                      <a:pt x="3" y="274"/>
                    </a:lnTo>
                    <a:lnTo>
                      <a:pt x="130" y="184"/>
                    </a:lnTo>
                    <a:lnTo>
                      <a:pt x="254" y="100"/>
                    </a:lnTo>
                    <a:lnTo>
                      <a:pt x="377" y="27"/>
                    </a:lnTo>
                    <a:lnTo>
                      <a:pt x="425" y="0"/>
                    </a:lnTo>
                    <a:lnTo>
                      <a:pt x="746" y="312"/>
                    </a:lnTo>
                    <a:lnTo>
                      <a:pt x="649" y="353"/>
                    </a:lnTo>
                    <a:lnTo>
                      <a:pt x="535" y="409"/>
                    </a:lnTo>
                    <a:lnTo>
                      <a:pt x="422" y="476"/>
                    </a:lnTo>
                    <a:lnTo>
                      <a:pt x="299" y="554"/>
                    </a:lnTo>
                    <a:lnTo>
                      <a:pt x="291" y="559"/>
                    </a:lnTo>
                    <a:lnTo>
                      <a:pt x="0" y="276"/>
                    </a:lnTo>
                    <a:close/>
                  </a:path>
                </a:pathLst>
              </a:custGeom>
              <a:solidFill>
                <a:srgbClr val="B2B2B2"/>
              </a:solidFill>
              <a:ln w="9525">
                <a:noFill/>
                <a:round/>
                <a:headEnd/>
                <a:tailEnd/>
              </a:ln>
            </p:spPr>
            <p:txBody>
              <a:bodyPr/>
              <a:lstStyle/>
              <a:p>
                <a:pPr>
                  <a:defRPr/>
                </a:pPr>
                <a:endParaRPr lang="en-US" dirty="0"/>
              </a:p>
            </p:txBody>
          </p:sp>
          <p:sp>
            <p:nvSpPr>
              <p:cNvPr id="964" name="Freeform 1221"/>
              <p:cNvSpPr>
                <a:spLocks/>
              </p:cNvSpPr>
              <p:nvPr/>
            </p:nvSpPr>
            <p:spPr bwMode="auto">
              <a:xfrm>
                <a:off x="291" y="344"/>
                <a:ext cx="105" cy="60"/>
              </a:xfrm>
              <a:custGeom>
                <a:avLst/>
                <a:gdLst/>
                <a:ahLst/>
                <a:cxnLst>
                  <a:cxn ang="0">
                    <a:pos x="0" y="248"/>
                  </a:cxn>
                  <a:cxn ang="0">
                    <a:pos x="47" y="215"/>
                  </a:cxn>
                  <a:cxn ang="0">
                    <a:pos x="170" y="142"/>
                  </a:cxn>
                  <a:cxn ang="0">
                    <a:pos x="283" y="80"/>
                  </a:cxn>
                  <a:cxn ang="0">
                    <a:pos x="395" y="25"/>
                  </a:cxn>
                  <a:cxn ang="0">
                    <a:pos x="454" y="0"/>
                  </a:cxn>
                  <a:cxn ang="0">
                    <a:pos x="841" y="376"/>
                  </a:cxn>
                  <a:cxn ang="0">
                    <a:pos x="825" y="374"/>
                  </a:cxn>
                  <a:cxn ang="0">
                    <a:pos x="737" y="376"/>
                  </a:cxn>
                  <a:cxn ang="0">
                    <a:pos x="646" y="393"/>
                  </a:cxn>
                  <a:cxn ang="0">
                    <a:pos x="548" y="424"/>
                  </a:cxn>
                  <a:cxn ang="0">
                    <a:pos x="442" y="468"/>
                  </a:cxn>
                  <a:cxn ang="0">
                    <a:pos x="328" y="524"/>
                  </a:cxn>
                  <a:cxn ang="0">
                    <a:pos x="301" y="540"/>
                  </a:cxn>
                  <a:cxn ang="0">
                    <a:pos x="0" y="248"/>
                  </a:cxn>
                </a:cxnLst>
                <a:rect l="0" t="0" r="r" b="b"/>
                <a:pathLst>
                  <a:path w="841" h="540">
                    <a:moveTo>
                      <a:pt x="0" y="248"/>
                    </a:moveTo>
                    <a:lnTo>
                      <a:pt x="47" y="215"/>
                    </a:lnTo>
                    <a:lnTo>
                      <a:pt x="170" y="142"/>
                    </a:lnTo>
                    <a:lnTo>
                      <a:pt x="283" y="80"/>
                    </a:lnTo>
                    <a:lnTo>
                      <a:pt x="395" y="25"/>
                    </a:lnTo>
                    <a:lnTo>
                      <a:pt x="454" y="0"/>
                    </a:lnTo>
                    <a:lnTo>
                      <a:pt x="841" y="376"/>
                    </a:lnTo>
                    <a:lnTo>
                      <a:pt x="825" y="374"/>
                    </a:lnTo>
                    <a:lnTo>
                      <a:pt x="737" y="376"/>
                    </a:lnTo>
                    <a:lnTo>
                      <a:pt x="646" y="393"/>
                    </a:lnTo>
                    <a:lnTo>
                      <a:pt x="548" y="424"/>
                    </a:lnTo>
                    <a:lnTo>
                      <a:pt x="442" y="468"/>
                    </a:lnTo>
                    <a:lnTo>
                      <a:pt x="328" y="524"/>
                    </a:lnTo>
                    <a:lnTo>
                      <a:pt x="301" y="540"/>
                    </a:lnTo>
                    <a:lnTo>
                      <a:pt x="0" y="248"/>
                    </a:lnTo>
                    <a:close/>
                  </a:path>
                </a:pathLst>
              </a:custGeom>
              <a:solidFill>
                <a:srgbClr val="C2C2C2"/>
              </a:solidFill>
              <a:ln w="9525">
                <a:noFill/>
                <a:round/>
                <a:headEnd/>
                <a:tailEnd/>
              </a:ln>
            </p:spPr>
            <p:txBody>
              <a:bodyPr/>
              <a:lstStyle/>
              <a:p>
                <a:pPr>
                  <a:defRPr/>
                </a:pPr>
                <a:endParaRPr lang="en-US" dirty="0"/>
              </a:p>
            </p:txBody>
          </p:sp>
          <p:sp>
            <p:nvSpPr>
              <p:cNvPr id="965" name="Freeform 1222"/>
              <p:cNvSpPr>
                <a:spLocks/>
              </p:cNvSpPr>
              <p:nvPr/>
            </p:nvSpPr>
            <p:spPr bwMode="auto">
              <a:xfrm>
                <a:off x="318" y="336"/>
                <a:ext cx="107" cy="66"/>
              </a:xfrm>
              <a:custGeom>
                <a:avLst/>
                <a:gdLst/>
                <a:ahLst/>
                <a:cxnLst>
                  <a:cxn ang="0">
                    <a:pos x="0" y="190"/>
                  </a:cxn>
                  <a:cxn ang="0">
                    <a:pos x="65" y="155"/>
                  </a:cxn>
                  <a:cxn ang="0">
                    <a:pos x="177" y="100"/>
                  </a:cxn>
                  <a:cxn ang="0">
                    <a:pos x="280" y="57"/>
                  </a:cxn>
                  <a:cxn ang="0">
                    <a:pos x="377" y="25"/>
                  </a:cxn>
                  <a:cxn ang="0">
                    <a:pos x="465" y="4"/>
                  </a:cxn>
                  <a:cxn ang="0">
                    <a:pos x="513" y="0"/>
                  </a:cxn>
                  <a:cxn ang="0">
                    <a:pos x="815" y="294"/>
                  </a:cxn>
                  <a:cxn ang="0">
                    <a:pos x="817" y="307"/>
                  </a:cxn>
                  <a:cxn ang="0">
                    <a:pos x="828" y="372"/>
                  </a:cxn>
                  <a:cxn ang="0">
                    <a:pos x="836" y="432"/>
                  </a:cxn>
                  <a:cxn ang="0">
                    <a:pos x="845" y="489"/>
                  </a:cxn>
                  <a:cxn ang="0">
                    <a:pos x="847" y="543"/>
                  </a:cxn>
                  <a:cxn ang="0">
                    <a:pos x="854" y="593"/>
                  </a:cxn>
                  <a:cxn ang="0">
                    <a:pos x="804" y="531"/>
                  </a:cxn>
                  <a:cxn ang="0">
                    <a:pos x="746" y="489"/>
                  </a:cxn>
                  <a:cxn ang="0">
                    <a:pos x="680" y="460"/>
                  </a:cxn>
                  <a:cxn ang="0">
                    <a:pos x="607" y="449"/>
                  </a:cxn>
                  <a:cxn ang="0">
                    <a:pos x="519" y="451"/>
                  </a:cxn>
                  <a:cxn ang="0">
                    <a:pos x="428" y="468"/>
                  </a:cxn>
                  <a:cxn ang="0">
                    <a:pos x="330" y="499"/>
                  </a:cxn>
                  <a:cxn ang="0">
                    <a:pos x="321" y="502"/>
                  </a:cxn>
                  <a:cxn ang="0">
                    <a:pos x="0" y="190"/>
                  </a:cxn>
                </a:cxnLst>
                <a:rect l="0" t="0" r="r" b="b"/>
                <a:pathLst>
                  <a:path w="854" h="593">
                    <a:moveTo>
                      <a:pt x="0" y="190"/>
                    </a:moveTo>
                    <a:lnTo>
                      <a:pt x="65" y="155"/>
                    </a:lnTo>
                    <a:lnTo>
                      <a:pt x="177" y="100"/>
                    </a:lnTo>
                    <a:lnTo>
                      <a:pt x="280" y="57"/>
                    </a:lnTo>
                    <a:lnTo>
                      <a:pt x="377" y="25"/>
                    </a:lnTo>
                    <a:lnTo>
                      <a:pt x="465" y="4"/>
                    </a:lnTo>
                    <a:lnTo>
                      <a:pt x="513" y="0"/>
                    </a:lnTo>
                    <a:lnTo>
                      <a:pt x="815" y="294"/>
                    </a:lnTo>
                    <a:lnTo>
                      <a:pt x="817" y="307"/>
                    </a:lnTo>
                    <a:lnTo>
                      <a:pt x="828" y="372"/>
                    </a:lnTo>
                    <a:lnTo>
                      <a:pt x="836" y="432"/>
                    </a:lnTo>
                    <a:lnTo>
                      <a:pt x="845" y="489"/>
                    </a:lnTo>
                    <a:lnTo>
                      <a:pt x="847" y="543"/>
                    </a:lnTo>
                    <a:lnTo>
                      <a:pt x="854" y="593"/>
                    </a:lnTo>
                    <a:lnTo>
                      <a:pt x="804" y="531"/>
                    </a:lnTo>
                    <a:lnTo>
                      <a:pt x="746" y="489"/>
                    </a:lnTo>
                    <a:lnTo>
                      <a:pt x="680" y="460"/>
                    </a:lnTo>
                    <a:lnTo>
                      <a:pt x="607" y="449"/>
                    </a:lnTo>
                    <a:lnTo>
                      <a:pt x="519" y="451"/>
                    </a:lnTo>
                    <a:lnTo>
                      <a:pt x="428" y="468"/>
                    </a:lnTo>
                    <a:lnTo>
                      <a:pt x="330" y="499"/>
                    </a:lnTo>
                    <a:lnTo>
                      <a:pt x="321" y="502"/>
                    </a:lnTo>
                    <a:lnTo>
                      <a:pt x="0" y="190"/>
                    </a:lnTo>
                    <a:close/>
                  </a:path>
                </a:pathLst>
              </a:custGeom>
              <a:solidFill>
                <a:srgbClr val="D1D1D1"/>
              </a:solidFill>
              <a:ln w="9525">
                <a:noFill/>
                <a:round/>
                <a:headEnd/>
                <a:tailEnd/>
              </a:ln>
            </p:spPr>
            <p:txBody>
              <a:bodyPr/>
              <a:lstStyle/>
              <a:p>
                <a:pPr>
                  <a:defRPr/>
                </a:pPr>
                <a:endParaRPr lang="en-US" dirty="0"/>
              </a:p>
            </p:txBody>
          </p:sp>
          <p:sp>
            <p:nvSpPr>
              <p:cNvPr id="966" name="Freeform 1223"/>
              <p:cNvSpPr>
                <a:spLocks/>
              </p:cNvSpPr>
              <p:nvPr/>
            </p:nvSpPr>
            <p:spPr bwMode="auto">
              <a:xfrm>
                <a:off x="348" y="336"/>
                <a:ext cx="77" cy="66"/>
              </a:xfrm>
              <a:custGeom>
                <a:avLst/>
                <a:gdLst/>
                <a:ahLst/>
                <a:cxnLst>
                  <a:cxn ang="0">
                    <a:pos x="0" y="77"/>
                  </a:cxn>
                  <a:cxn ang="0">
                    <a:pos x="44" y="59"/>
                  </a:cxn>
                  <a:cxn ang="0">
                    <a:pos x="141" y="27"/>
                  </a:cxn>
                  <a:cxn ang="0">
                    <a:pos x="229" y="6"/>
                  </a:cxn>
                  <a:cxn ang="0">
                    <a:pos x="308" y="0"/>
                  </a:cxn>
                  <a:cxn ang="0">
                    <a:pos x="379" y="4"/>
                  </a:cxn>
                  <a:cxn ang="0">
                    <a:pos x="439" y="25"/>
                  </a:cxn>
                  <a:cxn ang="0">
                    <a:pos x="489" y="57"/>
                  </a:cxn>
                  <a:cxn ang="0">
                    <a:pos x="530" y="105"/>
                  </a:cxn>
                  <a:cxn ang="0">
                    <a:pos x="549" y="173"/>
                  </a:cxn>
                  <a:cxn ang="0">
                    <a:pos x="566" y="242"/>
                  </a:cxn>
                  <a:cxn ang="0">
                    <a:pos x="581" y="309"/>
                  </a:cxn>
                  <a:cxn ang="0">
                    <a:pos x="592" y="374"/>
                  </a:cxn>
                  <a:cxn ang="0">
                    <a:pos x="600" y="434"/>
                  </a:cxn>
                  <a:cxn ang="0">
                    <a:pos x="609" y="491"/>
                  </a:cxn>
                  <a:cxn ang="0">
                    <a:pos x="611" y="545"/>
                  </a:cxn>
                  <a:cxn ang="0">
                    <a:pos x="618" y="595"/>
                  </a:cxn>
                  <a:cxn ang="0">
                    <a:pos x="568" y="533"/>
                  </a:cxn>
                  <a:cxn ang="0">
                    <a:pos x="510" y="491"/>
                  </a:cxn>
                  <a:cxn ang="0">
                    <a:pos x="444" y="462"/>
                  </a:cxn>
                  <a:cxn ang="0">
                    <a:pos x="387" y="453"/>
                  </a:cxn>
                  <a:cxn ang="0">
                    <a:pos x="0" y="77"/>
                  </a:cxn>
                </a:cxnLst>
                <a:rect l="0" t="0" r="r" b="b"/>
                <a:pathLst>
                  <a:path w="618" h="595">
                    <a:moveTo>
                      <a:pt x="0" y="77"/>
                    </a:moveTo>
                    <a:lnTo>
                      <a:pt x="44" y="59"/>
                    </a:lnTo>
                    <a:lnTo>
                      <a:pt x="141" y="27"/>
                    </a:lnTo>
                    <a:lnTo>
                      <a:pt x="229" y="6"/>
                    </a:lnTo>
                    <a:lnTo>
                      <a:pt x="308" y="0"/>
                    </a:lnTo>
                    <a:lnTo>
                      <a:pt x="379" y="4"/>
                    </a:lnTo>
                    <a:lnTo>
                      <a:pt x="439" y="25"/>
                    </a:lnTo>
                    <a:lnTo>
                      <a:pt x="489" y="57"/>
                    </a:lnTo>
                    <a:lnTo>
                      <a:pt x="530" y="105"/>
                    </a:lnTo>
                    <a:lnTo>
                      <a:pt x="549" y="173"/>
                    </a:lnTo>
                    <a:lnTo>
                      <a:pt x="566" y="242"/>
                    </a:lnTo>
                    <a:lnTo>
                      <a:pt x="581" y="309"/>
                    </a:lnTo>
                    <a:lnTo>
                      <a:pt x="592" y="374"/>
                    </a:lnTo>
                    <a:lnTo>
                      <a:pt x="600" y="434"/>
                    </a:lnTo>
                    <a:lnTo>
                      <a:pt x="609" y="491"/>
                    </a:lnTo>
                    <a:lnTo>
                      <a:pt x="611" y="545"/>
                    </a:lnTo>
                    <a:lnTo>
                      <a:pt x="618" y="595"/>
                    </a:lnTo>
                    <a:lnTo>
                      <a:pt x="568" y="533"/>
                    </a:lnTo>
                    <a:lnTo>
                      <a:pt x="510" y="491"/>
                    </a:lnTo>
                    <a:lnTo>
                      <a:pt x="444" y="462"/>
                    </a:lnTo>
                    <a:lnTo>
                      <a:pt x="387" y="453"/>
                    </a:lnTo>
                    <a:lnTo>
                      <a:pt x="0" y="77"/>
                    </a:lnTo>
                    <a:close/>
                  </a:path>
                </a:pathLst>
              </a:custGeom>
              <a:solidFill>
                <a:srgbClr val="E0E0E0"/>
              </a:solidFill>
              <a:ln w="9525">
                <a:noFill/>
                <a:round/>
                <a:headEnd/>
                <a:tailEnd/>
              </a:ln>
            </p:spPr>
            <p:txBody>
              <a:bodyPr/>
              <a:lstStyle/>
              <a:p>
                <a:pPr>
                  <a:defRPr/>
                </a:pPr>
                <a:endParaRPr lang="en-US" dirty="0"/>
              </a:p>
            </p:txBody>
          </p:sp>
          <p:sp>
            <p:nvSpPr>
              <p:cNvPr id="967" name="Freeform 1224"/>
              <p:cNvSpPr>
                <a:spLocks/>
              </p:cNvSpPr>
              <p:nvPr/>
            </p:nvSpPr>
            <p:spPr bwMode="auto">
              <a:xfrm>
                <a:off x="382" y="336"/>
                <a:ext cx="40" cy="32"/>
              </a:xfrm>
              <a:custGeom>
                <a:avLst/>
                <a:gdLst/>
                <a:ahLst/>
                <a:cxnLst>
                  <a:cxn ang="0">
                    <a:pos x="0" y="2"/>
                  </a:cxn>
                  <a:cxn ang="0">
                    <a:pos x="31" y="0"/>
                  </a:cxn>
                  <a:cxn ang="0">
                    <a:pos x="102" y="4"/>
                  </a:cxn>
                  <a:cxn ang="0">
                    <a:pos x="162" y="25"/>
                  </a:cxn>
                  <a:cxn ang="0">
                    <a:pos x="212" y="57"/>
                  </a:cxn>
                  <a:cxn ang="0">
                    <a:pos x="253" y="105"/>
                  </a:cxn>
                  <a:cxn ang="0">
                    <a:pos x="272" y="173"/>
                  </a:cxn>
                  <a:cxn ang="0">
                    <a:pos x="289" y="242"/>
                  </a:cxn>
                  <a:cxn ang="0">
                    <a:pos x="302" y="296"/>
                  </a:cxn>
                  <a:cxn ang="0">
                    <a:pos x="0" y="2"/>
                  </a:cxn>
                </a:cxnLst>
                <a:rect l="0" t="0" r="r" b="b"/>
                <a:pathLst>
                  <a:path w="302" h="296">
                    <a:moveTo>
                      <a:pt x="0" y="2"/>
                    </a:moveTo>
                    <a:lnTo>
                      <a:pt x="31" y="0"/>
                    </a:lnTo>
                    <a:lnTo>
                      <a:pt x="102" y="4"/>
                    </a:lnTo>
                    <a:lnTo>
                      <a:pt x="162" y="25"/>
                    </a:lnTo>
                    <a:lnTo>
                      <a:pt x="212" y="57"/>
                    </a:lnTo>
                    <a:lnTo>
                      <a:pt x="253" y="105"/>
                    </a:lnTo>
                    <a:lnTo>
                      <a:pt x="272" y="173"/>
                    </a:lnTo>
                    <a:lnTo>
                      <a:pt x="289" y="242"/>
                    </a:lnTo>
                    <a:lnTo>
                      <a:pt x="302" y="296"/>
                    </a:lnTo>
                    <a:lnTo>
                      <a:pt x="0" y="2"/>
                    </a:lnTo>
                    <a:close/>
                  </a:path>
                </a:pathLst>
              </a:custGeom>
              <a:solidFill>
                <a:srgbClr val="FFFFFF"/>
              </a:solidFill>
              <a:ln w="9525">
                <a:noFill/>
                <a:round/>
                <a:headEnd/>
                <a:tailEnd/>
              </a:ln>
            </p:spPr>
            <p:txBody>
              <a:bodyPr/>
              <a:lstStyle/>
              <a:p>
                <a:pPr>
                  <a:defRPr/>
                </a:pPr>
                <a:endParaRPr lang="en-US" dirty="0"/>
              </a:p>
            </p:txBody>
          </p:sp>
          <p:sp>
            <p:nvSpPr>
              <p:cNvPr id="968" name="Freeform 1225"/>
              <p:cNvSpPr>
                <a:spLocks/>
              </p:cNvSpPr>
              <p:nvPr/>
            </p:nvSpPr>
            <p:spPr bwMode="auto">
              <a:xfrm>
                <a:off x="426" y="431"/>
                <a:ext cx="35" cy="44"/>
              </a:xfrm>
              <a:custGeom>
                <a:avLst/>
                <a:gdLst/>
                <a:ahLst/>
                <a:cxnLst>
                  <a:cxn ang="0">
                    <a:pos x="285" y="269"/>
                  </a:cxn>
                  <a:cxn ang="0">
                    <a:pos x="268" y="302"/>
                  </a:cxn>
                  <a:cxn ang="0">
                    <a:pos x="232" y="348"/>
                  </a:cxn>
                  <a:cxn ang="0">
                    <a:pos x="195" y="379"/>
                  </a:cxn>
                  <a:cxn ang="0">
                    <a:pos x="155" y="390"/>
                  </a:cxn>
                  <a:cxn ang="0">
                    <a:pos x="118" y="375"/>
                  </a:cxn>
                  <a:cxn ang="0">
                    <a:pos x="77" y="338"/>
                  </a:cxn>
                  <a:cxn ang="0">
                    <a:pos x="39" y="267"/>
                  </a:cxn>
                  <a:cxn ang="0">
                    <a:pos x="0" y="166"/>
                  </a:cxn>
                  <a:cxn ang="0">
                    <a:pos x="9" y="31"/>
                  </a:cxn>
                  <a:cxn ang="0">
                    <a:pos x="9" y="0"/>
                  </a:cxn>
                  <a:cxn ang="0">
                    <a:pos x="285" y="269"/>
                  </a:cxn>
                </a:cxnLst>
                <a:rect l="0" t="0" r="r" b="b"/>
                <a:pathLst>
                  <a:path w="285" h="390">
                    <a:moveTo>
                      <a:pt x="285" y="269"/>
                    </a:moveTo>
                    <a:lnTo>
                      <a:pt x="268" y="302"/>
                    </a:lnTo>
                    <a:lnTo>
                      <a:pt x="232" y="348"/>
                    </a:lnTo>
                    <a:lnTo>
                      <a:pt x="195" y="379"/>
                    </a:lnTo>
                    <a:lnTo>
                      <a:pt x="155" y="390"/>
                    </a:lnTo>
                    <a:lnTo>
                      <a:pt x="118" y="375"/>
                    </a:lnTo>
                    <a:lnTo>
                      <a:pt x="77" y="338"/>
                    </a:lnTo>
                    <a:lnTo>
                      <a:pt x="39" y="267"/>
                    </a:lnTo>
                    <a:lnTo>
                      <a:pt x="0" y="166"/>
                    </a:lnTo>
                    <a:lnTo>
                      <a:pt x="9" y="31"/>
                    </a:lnTo>
                    <a:lnTo>
                      <a:pt x="9" y="0"/>
                    </a:lnTo>
                    <a:lnTo>
                      <a:pt x="285" y="269"/>
                    </a:lnTo>
                    <a:close/>
                  </a:path>
                </a:pathLst>
              </a:custGeom>
              <a:solidFill>
                <a:srgbClr val="000000"/>
              </a:solidFill>
              <a:ln w="9525">
                <a:noFill/>
                <a:round/>
                <a:headEnd/>
                <a:tailEnd/>
              </a:ln>
            </p:spPr>
            <p:txBody>
              <a:bodyPr/>
              <a:lstStyle/>
              <a:p>
                <a:pPr>
                  <a:defRPr/>
                </a:pPr>
                <a:endParaRPr lang="en-US" dirty="0"/>
              </a:p>
            </p:txBody>
          </p:sp>
          <p:sp>
            <p:nvSpPr>
              <p:cNvPr id="969" name="Freeform 1226"/>
              <p:cNvSpPr>
                <a:spLocks/>
              </p:cNvSpPr>
              <p:nvPr/>
            </p:nvSpPr>
            <p:spPr bwMode="auto">
              <a:xfrm>
                <a:off x="425" y="404"/>
                <a:ext cx="44" cy="70"/>
              </a:xfrm>
              <a:custGeom>
                <a:avLst/>
                <a:gdLst/>
                <a:ahLst/>
                <a:cxnLst>
                  <a:cxn ang="0">
                    <a:pos x="353" y="343"/>
                  </a:cxn>
                  <a:cxn ang="0">
                    <a:pos x="335" y="410"/>
                  </a:cxn>
                  <a:cxn ang="0">
                    <a:pos x="305" y="485"/>
                  </a:cxn>
                  <a:cxn ang="0">
                    <a:pos x="274" y="548"/>
                  </a:cxn>
                  <a:cxn ang="0">
                    <a:pos x="238" y="594"/>
                  </a:cxn>
                  <a:cxn ang="0">
                    <a:pos x="201" y="625"/>
                  </a:cxn>
                  <a:cxn ang="0">
                    <a:pos x="174" y="633"/>
                  </a:cxn>
                  <a:cxn ang="0">
                    <a:pos x="43" y="505"/>
                  </a:cxn>
                  <a:cxn ang="0">
                    <a:pos x="6" y="412"/>
                  </a:cxn>
                  <a:cxn ang="0">
                    <a:pos x="15" y="277"/>
                  </a:cxn>
                  <a:cxn ang="0">
                    <a:pos x="12" y="193"/>
                  </a:cxn>
                  <a:cxn ang="0">
                    <a:pos x="6" y="103"/>
                  </a:cxn>
                  <a:cxn ang="0">
                    <a:pos x="0" y="9"/>
                  </a:cxn>
                  <a:cxn ang="0">
                    <a:pos x="0" y="0"/>
                  </a:cxn>
                  <a:cxn ang="0">
                    <a:pos x="353" y="343"/>
                  </a:cxn>
                </a:cxnLst>
                <a:rect l="0" t="0" r="r" b="b"/>
                <a:pathLst>
                  <a:path w="353" h="633">
                    <a:moveTo>
                      <a:pt x="353" y="343"/>
                    </a:moveTo>
                    <a:lnTo>
                      <a:pt x="335" y="410"/>
                    </a:lnTo>
                    <a:lnTo>
                      <a:pt x="305" y="485"/>
                    </a:lnTo>
                    <a:lnTo>
                      <a:pt x="274" y="548"/>
                    </a:lnTo>
                    <a:lnTo>
                      <a:pt x="238" y="594"/>
                    </a:lnTo>
                    <a:lnTo>
                      <a:pt x="201" y="625"/>
                    </a:lnTo>
                    <a:lnTo>
                      <a:pt x="174" y="633"/>
                    </a:lnTo>
                    <a:lnTo>
                      <a:pt x="43" y="505"/>
                    </a:lnTo>
                    <a:lnTo>
                      <a:pt x="6" y="412"/>
                    </a:lnTo>
                    <a:lnTo>
                      <a:pt x="15" y="277"/>
                    </a:lnTo>
                    <a:lnTo>
                      <a:pt x="12" y="193"/>
                    </a:lnTo>
                    <a:lnTo>
                      <a:pt x="6" y="103"/>
                    </a:lnTo>
                    <a:lnTo>
                      <a:pt x="0" y="9"/>
                    </a:lnTo>
                    <a:lnTo>
                      <a:pt x="0" y="0"/>
                    </a:lnTo>
                    <a:lnTo>
                      <a:pt x="353" y="343"/>
                    </a:lnTo>
                    <a:close/>
                  </a:path>
                </a:pathLst>
              </a:custGeom>
              <a:solidFill>
                <a:srgbClr val="171717"/>
              </a:solidFill>
              <a:ln w="9525">
                <a:noFill/>
                <a:round/>
                <a:headEnd/>
                <a:tailEnd/>
              </a:ln>
            </p:spPr>
            <p:txBody>
              <a:bodyPr/>
              <a:lstStyle/>
              <a:p>
                <a:pPr>
                  <a:defRPr/>
                </a:pPr>
                <a:endParaRPr lang="en-US" dirty="0"/>
              </a:p>
            </p:txBody>
          </p:sp>
          <p:sp>
            <p:nvSpPr>
              <p:cNvPr id="970" name="Freeform 1227"/>
              <p:cNvSpPr>
                <a:spLocks/>
              </p:cNvSpPr>
              <p:nvPr/>
            </p:nvSpPr>
            <p:spPr bwMode="auto">
              <a:xfrm>
                <a:off x="421" y="375"/>
                <a:ext cx="54" cy="86"/>
              </a:xfrm>
              <a:custGeom>
                <a:avLst/>
                <a:gdLst/>
                <a:ahLst/>
                <a:cxnLst>
                  <a:cxn ang="0">
                    <a:pos x="425" y="414"/>
                  </a:cxn>
                  <a:cxn ang="0">
                    <a:pos x="409" y="489"/>
                  </a:cxn>
                  <a:cxn ang="0">
                    <a:pos x="385" y="583"/>
                  </a:cxn>
                  <a:cxn ang="0">
                    <a:pos x="362" y="668"/>
                  </a:cxn>
                  <a:cxn ang="0">
                    <a:pos x="332" y="743"/>
                  </a:cxn>
                  <a:cxn ang="0">
                    <a:pos x="318" y="773"/>
                  </a:cxn>
                  <a:cxn ang="0">
                    <a:pos x="42" y="504"/>
                  </a:cxn>
                  <a:cxn ang="0">
                    <a:pos x="39" y="451"/>
                  </a:cxn>
                  <a:cxn ang="0">
                    <a:pos x="33" y="361"/>
                  </a:cxn>
                  <a:cxn ang="0">
                    <a:pos x="27" y="267"/>
                  </a:cxn>
                  <a:cxn ang="0">
                    <a:pos x="22" y="176"/>
                  </a:cxn>
                  <a:cxn ang="0">
                    <a:pos x="9" y="88"/>
                  </a:cxn>
                  <a:cxn ang="0">
                    <a:pos x="1" y="6"/>
                  </a:cxn>
                  <a:cxn ang="0">
                    <a:pos x="0" y="0"/>
                  </a:cxn>
                  <a:cxn ang="0">
                    <a:pos x="425" y="414"/>
                  </a:cxn>
                </a:cxnLst>
                <a:rect l="0" t="0" r="r" b="b"/>
                <a:pathLst>
                  <a:path w="425" h="773">
                    <a:moveTo>
                      <a:pt x="425" y="414"/>
                    </a:moveTo>
                    <a:lnTo>
                      <a:pt x="409" y="489"/>
                    </a:lnTo>
                    <a:lnTo>
                      <a:pt x="385" y="583"/>
                    </a:lnTo>
                    <a:lnTo>
                      <a:pt x="362" y="668"/>
                    </a:lnTo>
                    <a:lnTo>
                      <a:pt x="332" y="743"/>
                    </a:lnTo>
                    <a:lnTo>
                      <a:pt x="318" y="773"/>
                    </a:lnTo>
                    <a:lnTo>
                      <a:pt x="42" y="504"/>
                    </a:lnTo>
                    <a:lnTo>
                      <a:pt x="39" y="451"/>
                    </a:lnTo>
                    <a:lnTo>
                      <a:pt x="33" y="361"/>
                    </a:lnTo>
                    <a:lnTo>
                      <a:pt x="27" y="267"/>
                    </a:lnTo>
                    <a:lnTo>
                      <a:pt x="22" y="176"/>
                    </a:lnTo>
                    <a:lnTo>
                      <a:pt x="9" y="88"/>
                    </a:lnTo>
                    <a:lnTo>
                      <a:pt x="1" y="6"/>
                    </a:lnTo>
                    <a:lnTo>
                      <a:pt x="0" y="0"/>
                    </a:lnTo>
                    <a:lnTo>
                      <a:pt x="425" y="414"/>
                    </a:lnTo>
                    <a:close/>
                  </a:path>
                </a:pathLst>
              </a:custGeom>
              <a:solidFill>
                <a:srgbClr val="2E2E2E"/>
              </a:solidFill>
              <a:ln w="9525">
                <a:noFill/>
                <a:round/>
                <a:headEnd/>
                <a:tailEnd/>
              </a:ln>
            </p:spPr>
            <p:txBody>
              <a:bodyPr/>
              <a:lstStyle/>
              <a:p>
                <a:pPr>
                  <a:defRPr/>
                </a:pPr>
                <a:endParaRPr lang="en-US" dirty="0"/>
              </a:p>
            </p:txBody>
          </p:sp>
          <p:sp>
            <p:nvSpPr>
              <p:cNvPr id="971" name="Freeform 1228"/>
              <p:cNvSpPr>
                <a:spLocks/>
              </p:cNvSpPr>
              <p:nvPr/>
            </p:nvSpPr>
            <p:spPr bwMode="auto">
              <a:xfrm>
                <a:off x="419" y="357"/>
                <a:ext cx="61" cy="85"/>
              </a:xfrm>
              <a:custGeom>
                <a:avLst/>
                <a:gdLst/>
                <a:ahLst/>
                <a:cxnLst>
                  <a:cxn ang="0">
                    <a:pos x="472" y="374"/>
                  </a:cxn>
                  <a:cxn ang="0">
                    <a:pos x="461" y="450"/>
                  </a:cxn>
                  <a:cxn ang="0">
                    <a:pos x="444" y="555"/>
                  </a:cxn>
                  <a:cxn ang="0">
                    <a:pos x="425" y="651"/>
                  </a:cxn>
                  <a:cxn ang="0">
                    <a:pos x="401" y="745"/>
                  </a:cxn>
                  <a:cxn ang="0">
                    <a:pos x="396" y="763"/>
                  </a:cxn>
                  <a:cxn ang="0">
                    <a:pos x="43" y="420"/>
                  </a:cxn>
                  <a:cxn ang="0">
                    <a:pos x="38" y="338"/>
                  </a:cxn>
                  <a:cxn ang="0">
                    <a:pos x="25" y="250"/>
                  </a:cxn>
                  <a:cxn ang="0">
                    <a:pos x="17" y="168"/>
                  </a:cxn>
                  <a:cxn ang="0">
                    <a:pos x="0" y="97"/>
                  </a:cxn>
                  <a:cxn ang="0">
                    <a:pos x="32" y="77"/>
                  </a:cxn>
                  <a:cxn ang="0">
                    <a:pos x="58" y="47"/>
                  </a:cxn>
                  <a:cxn ang="0">
                    <a:pos x="79" y="16"/>
                  </a:cxn>
                  <a:cxn ang="0">
                    <a:pos x="88" y="0"/>
                  </a:cxn>
                  <a:cxn ang="0">
                    <a:pos x="472" y="374"/>
                  </a:cxn>
                </a:cxnLst>
                <a:rect l="0" t="0" r="r" b="b"/>
                <a:pathLst>
                  <a:path w="472" h="763">
                    <a:moveTo>
                      <a:pt x="472" y="374"/>
                    </a:moveTo>
                    <a:lnTo>
                      <a:pt x="461" y="450"/>
                    </a:lnTo>
                    <a:lnTo>
                      <a:pt x="444" y="555"/>
                    </a:lnTo>
                    <a:lnTo>
                      <a:pt x="425" y="651"/>
                    </a:lnTo>
                    <a:lnTo>
                      <a:pt x="401" y="745"/>
                    </a:lnTo>
                    <a:lnTo>
                      <a:pt x="396" y="763"/>
                    </a:lnTo>
                    <a:lnTo>
                      <a:pt x="43" y="420"/>
                    </a:lnTo>
                    <a:lnTo>
                      <a:pt x="38" y="338"/>
                    </a:lnTo>
                    <a:lnTo>
                      <a:pt x="25" y="250"/>
                    </a:lnTo>
                    <a:lnTo>
                      <a:pt x="17" y="168"/>
                    </a:lnTo>
                    <a:lnTo>
                      <a:pt x="0" y="97"/>
                    </a:lnTo>
                    <a:lnTo>
                      <a:pt x="32" y="77"/>
                    </a:lnTo>
                    <a:lnTo>
                      <a:pt x="58" y="47"/>
                    </a:lnTo>
                    <a:lnTo>
                      <a:pt x="79" y="16"/>
                    </a:lnTo>
                    <a:lnTo>
                      <a:pt x="88" y="0"/>
                    </a:lnTo>
                    <a:lnTo>
                      <a:pt x="472" y="374"/>
                    </a:lnTo>
                    <a:close/>
                  </a:path>
                </a:pathLst>
              </a:custGeom>
              <a:solidFill>
                <a:srgbClr val="454545"/>
              </a:solidFill>
              <a:ln w="9525">
                <a:noFill/>
                <a:round/>
                <a:headEnd/>
                <a:tailEnd/>
              </a:ln>
            </p:spPr>
            <p:txBody>
              <a:bodyPr/>
              <a:lstStyle/>
              <a:p>
                <a:pPr>
                  <a:defRPr/>
                </a:pPr>
                <a:endParaRPr lang="en-US" dirty="0"/>
              </a:p>
            </p:txBody>
          </p:sp>
          <p:sp>
            <p:nvSpPr>
              <p:cNvPr id="972" name="Freeform 1229"/>
              <p:cNvSpPr>
                <a:spLocks/>
              </p:cNvSpPr>
              <p:nvPr/>
            </p:nvSpPr>
            <p:spPr bwMode="auto">
              <a:xfrm>
                <a:off x="419" y="339"/>
                <a:ext cx="62" cy="82"/>
              </a:xfrm>
              <a:custGeom>
                <a:avLst/>
                <a:gdLst/>
                <a:ahLst/>
                <a:cxnLst>
                  <a:cxn ang="0">
                    <a:pos x="489" y="327"/>
                  </a:cxn>
                  <a:cxn ang="0">
                    <a:pos x="483" y="416"/>
                  </a:cxn>
                  <a:cxn ang="0">
                    <a:pos x="474" y="518"/>
                  </a:cxn>
                  <a:cxn ang="0">
                    <a:pos x="461" y="618"/>
                  </a:cxn>
                  <a:cxn ang="0">
                    <a:pos x="444" y="723"/>
                  </a:cxn>
                  <a:cxn ang="0">
                    <a:pos x="441" y="744"/>
                  </a:cxn>
                  <a:cxn ang="0">
                    <a:pos x="16" y="330"/>
                  </a:cxn>
                  <a:cxn ang="0">
                    <a:pos x="0" y="265"/>
                  </a:cxn>
                  <a:cxn ang="0">
                    <a:pos x="32" y="245"/>
                  </a:cxn>
                  <a:cxn ang="0">
                    <a:pos x="58" y="215"/>
                  </a:cxn>
                  <a:cxn ang="0">
                    <a:pos x="79" y="184"/>
                  </a:cxn>
                  <a:cxn ang="0">
                    <a:pos x="98" y="149"/>
                  </a:cxn>
                  <a:cxn ang="0">
                    <a:pos x="120" y="109"/>
                  </a:cxn>
                  <a:cxn ang="0">
                    <a:pos x="135" y="67"/>
                  </a:cxn>
                  <a:cxn ang="0">
                    <a:pos x="148" y="21"/>
                  </a:cxn>
                  <a:cxn ang="0">
                    <a:pos x="153" y="0"/>
                  </a:cxn>
                  <a:cxn ang="0">
                    <a:pos x="489" y="327"/>
                  </a:cxn>
                </a:cxnLst>
                <a:rect l="0" t="0" r="r" b="b"/>
                <a:pathLst>
                  <a:path w="489" h="744">
                    <a:moveTo>
                      <a:pt x="489" y="327"/>
                    </a:moveTo>
                    <a:lnTo>
                      <a:pt x="483" y="416"/>
                    </a:lnTo>
                    <a:lnTo>
                      <a:pt x="474" y="518"/>
                    </a:lnTo>
                    <a:lnTo>
                      <a:pt x="461" y="618"/>
                    </a:lnTo>
                    <a:lnTo>
                      <a:pt x="444" y="723"/>
                    </a:lnTo>
                    <a:lnTo>
                      <a:pt x="441" y="744"/>
                    </a:lnTo>
                    <a:lnTo>
                      <a:pt x="16" y="330"/>
                    </a:lnTo>
                    <a:lnTo>
                      <a:pt x="0" y="265"/>
                    </a:lnTo>
                    <a:lnTo>
                      <a:pt x="32" y="245"/>
                    </a:lnTo>
                    <a:lnTo>
                      <a:pt x="58" y="215"/>
                    </a:lnTo>
                    <a:lnTo>
                      <a:pt x="79" y="184"/>
                    </a:lnTo>
                    <a:lnTo>
                      <a:pt x="98" y="149"/>
                    </a:lnTo>
                    <a:lnTo>
                      <a:pt x="120" y="109"/>
                    </a:lnTo>
                    <a:lnTo>
                      <a:pt x="135" y="67"/>
                    </a:lnTo>
                    <a:lnTo>
                      <a:pt x="148" y="21"/>
                    </a:lnTo>
                    <a:lnTo>
                      <a:pt x="153" y="0"/>
                    </a:lnTo>
                    <a:lnTo>
                      <a:pt x="489" y="327"/>
                    </a:lnTo>
                    <a:close/>
                  </a:path>
                </a:pathLst>
              </a:custGeom>
              <a:solidFill>
                <a:srgbClr val="5C5C5C"/>
              </a:solidFill>
              <a:ln w="9525">
                <a:noFill/>
                <a:round/>
                <a:headEnd/>
                <a:tailEnd/>
              </a:ln>
            </p:spPr>
            <p:txBody>
              <a:bodyPr/>
              <a:lstStyle/>
              <a:p>
                <a:pPr>
                  <a:defRPr/>
                </a:pPr>
                <a:endParaRPr lang="en-US" dirty="0"/>
              </a:p>
            </p:txBody>
          </p:sp>
          <p:sp>
            <p:nvSpPr>
              <p:cNvPr id="973" name="Freeform 1230"/>
              <p:cNvSpPr>
                <a:spLocks/>
              </p:cNvSpPr>
              <p:nvPr/>
            </p:nvSpPr>
            <p:spPr bwMode="auto">
              <a:xfrm>
                <a:off x="430" y="317"/>
                <a:ext cx="53" cy="82"/>
              </a:xfrm>
              <a:custGeom>
                <a:avLst/>
                <a:gdLst/>
                <a:ahLst/>
                <a:cxnLst>
                  <a:cxn ang="0">
                    <a:pos x="421" y="312"/>
                  </a:cxn>
                  <a:cxn ang="0">
                    <a:pos x="410" y="401"/>
                  </a:cxn>
                  <a:cxn ang="0">
                    <a:pos x="401" y="516"/>
                  </a:cxn>
                  <a:cxn ang="0">
                    <a:pos x="395" y="614"/>
                  </a:cxn>
                  <a:cxn ang="0">
                    <a:pos x="386" y="716"/>
                  </a:cxn>
                  <a:cxn ang="0">
                    <a:pos x="384" y="740"/>
                  </a:cxn>
                  <a:cxn ang="0">
                    <a:pos x="0" y="366"/>
                  </a:cxn>
                  <a:cxn ang="0">
                    <a:pos x="10" y="347"/>
                  </a:cxn>
                  <a:cxn ang="0">
                    <a:pos x="32" y="307"/>
                  </a:cxn>
                  <a:cxn ang="0">
                    <a:pos x="47" y="265"/>
                  </a:cxn>
                  <a:cxn ang="0">
                    <a:pos x="60" y="219"/>
                  </a:cxn>
                  <a:cxn ang="0">
                    <a:pos x="71" y="169"/>
                  </a:cxn>
                  <a:cxn ang="0">
                    <a:pos x="81" y="117"/>
                  </a:cxn>
                  <a:cxn ang="0">
                    <a:pos x="90" y="60"/>
                  </a:cxn>
                  <a:cxn ang="0">
                    <a:pos x="98" y="2"/>
                  </a:cxn>
                  <a:cxn ang="0">
                    <a:pos x="100" y="0"/>
                  </a:cxn>
                  <a:cxn ang="0">
                    <a:pos x="421" y="312"/>
                  </a:cxn>
                </a:cxnLst>
                <a:rect l="0" t="0" r="r" b="b"/>
                <a:pathLst>
                  <a:path w="421" h="740">
                    <a:moveTo>
                      <a:pt x="421" y="312"/>
                    </a:moveTo>
                    <a:lnTo>
                      <a:pt x="410" y="401"/>
                    </a:lnTo>
                    <a:lnTo>
                      <a:pt x="401" y="516"/>
                    </a:lnTo>
                    <a:lnTo>
                      <a:pt x="395" y="614"/>
                    </a:lnTo>
                    <a:lnTo>
                      <a:pt x="386" y="716"/>
                    </a:lnTo>
                    <a:lnTo>
                      <a:pt x="384" y="740"/>
                    </a:lnTo>
                    <a:lnTo>
                      <a:pt x="0" y="366"/>
                    </a:lnTo>
                    <a:lnTo>
                      <a:pt x="10" y="347"/>
                    </a:lnTo>
                    <a:lnTo>
                      <a:pt x="32" y="307"/>
                    </a:lnTo>
                    <a:lnTo>
                      <a:pt x="47" y="265"/>
                    </a:lnTo>
                    <a:lnTo>
                      <a:pt x="60" y="219"/>
                    </a:lnTo>
                    <a:lnTo>
                      <a:pt x="71" y="169"/>
                    </a:lnTo>
                    <a:lnTo>
                      <a:pt x="81" y="117"/>
                    </a:lnTo>
                    <a:lnTo>
                      <a:pt x="90" y="60"/>
                    </a:lnTo>
                    <a:lnTo>
                      <a:pt x="98" y="2"/>
                    </a:lnTo>
                    <a:lnTo>
                      <a:pt x="100" y="0"/>
                    </a:lnTo>
                    <a:lnTo>
                      <a:pt x="421" y="312"/>
                    </a:lnTo>
                    <a:close/>
                  </a:path>
                </a:pathLst>
              </a:custGeom>
              <a:solidFill>
                <a:srgbClr val="737373"/>
              </a:solidFill>
              <a:ln w="9525">
                <a:noFill/>
                <a:round/>
                <a:headEnd/>
                <a:tailEnd/>
              </a:ln>
            </p:spPr>
            <p:txBody>
              <a:bodyPr/>
              <a:lstStyle/>
              <a:p>
                <a:pPr>
                  <a:defRPr/>
                </a:pPr>
                <a:endParaRPr lang="en-US" dirty="0"/>
              </a:p>
            </p:txBody>
          </p:sp>
          <p:sp>
            <p:nvSpPr>
              <p:cNvPr id="974" name="Freeform 1231"/>
              <p:cNvSpPr>
                <a:spLocks/>
              </p:cNvSpPr>
              <p:nvPr/>
            </p:nvSpPr>
            <p:spPr bwMode="auto">
              <a:xfrm>
                <a:off x="439" y="293"/>
                <a:ext cx="49" cy="82"/>
              </a:xfrm>
              <a:custGeom>
                <a:avLst/>
                <a:gdLst/>
                <a:ahLst/>
                <a:cxnLst>
                  <a:cxn ang="0">
                    <a:pos x="394" y="329"/>
                  </a:cxn>
                  <a:cxn ang="0">
                    <a:pos x="377" y="395"/>
                  </a:cxn>
                  <a:cxn ang="0">
                    <a:pos x="358" y="499"/>
                  </a:cxn>
                  <a:cxn ang="0">
                    <a:pos x="345" y="612"/>
                  </a:cxn>
                  <a:cxn ang="0">
                    <a:pos x="336" y="727"/>
                  </a:cxn>
                  <a:cxn ang="0">
                    <a:pos x="336" y="736"/>
                  </a:cxn>
                  <a:cxn ang="0">
                    <a:pos x="0" y="409"/>
                  </a:cxn>
                  <a:cxn ang="0">
                    <a:pos x="6" y="380"/>
                  </a:cxn>
                  <a:cxn ang="0">
                    <a:pos x="16" y="328"/>
                  </a:cxn>
                  <a:cxn ang="0">
                    <a:pos x="25" y="271"/>
                  </a:cxn>
                  <a:cxn ang="0">
                    <a:pos x="33" y="213"/>
                  </a:cxn>
                  <a:cxn ang="0">
                    <a:pos x="40" y="155"/>
                  </a:cxn>
                  <a:cxn ang="0">
                    <a:pos x="46" y="94"/>
                  </a:cxn>
                  <a:cxn ang="0">
                    <a:pos x="53" y="31"/>
                  </a:cxn>
                  <a:cxn ang="0">
                    <a:pos x="56" y="0"/>
                  </a:cxn>
                  <a:cxn ang="0">
                    <a:pos x="394" y="329"/>
                  </a:cxn>
                </a:cxnLst>
                <a:rect l="0" t="0" r="r" b="b"/>
                <a:pathLst>
                  <a:path w="394" h="736">
                    <a:moveTo>
                      <a:pt x="394" y="329"/>
                    </a:moveTo>
                    <a:lnTo>
                      <a:pt x="377" y="395"/>
                    </a:lnTo>
                    <a:lnTo>
                      <a:pt x="358" y="499"/>
                    </a:lnTo>
                    <a:lnTo>
                      <a:pt x="345" y="612"/>
                    </a:lnTo>
                    <a:lnTo>
                      <a:pt x="336" y="727"/>
                    </a:lnTo>
                    <a:lnTo>
                      <a:pt x="336" y="736"/>
                    </a:lnTo>
                    <a:lnTo>
                      <a:pt x="0" y="409"/>
                    </a:lnTo>
                    <a:lnTo>
                      <a:pt x="6" y="380"/>
                    </a:lnTo>
                    <a:lnTo>
                      <a:pt x="16" y="328"/>
                    </a:lnTo>
                    <a:lnTo>
                      <a:pt x="25" y="271"/>
                    </a:lnTo>
                    <a:lnTo>
                      <a:pt x="33" y="213"/>
                    </a:lnTo>
                    <a:lnTo>
                      <a:pt x="40" y="155"/>
                    </a:lnTo>
                    <a:lnTo>
                      <a:pt x="46" y="94"/>
                    </a:lnTo>
                    <a:lnTo>
                      <a:pt x="53" y="31"/>
                    </a:lnTo>
                    <a:lnTo>
                      <a:pt x="56" y="0"/>
                    </a:lnTo>
                    <a:lnTo>
                      <a:pt x="394" y="329"/>
                    </a:lnTo>
                    <a:close/>
                  </a:path>
                </a:pathLst>
              </a:custGeom>
              <a:solidFill>
                <a:srgbClr val="8A8A8A"/>
              </a:solidFill>
              <a:ln w="9525">
                <a:noFill/>
                <a:round/>
                <a:headEnd/>
                <a:tailEnd/>
              </a:ln>
            </p:spPr>
            <p:txBody>
              <a:bodyPr/>
              <a:lstStyle/>
              <a:p>
                <a:pPr>
                  <a:defRPr/>
                </a:pPr>
                <a:endParaRPr lang="en-US" dirty="0"/>
              </a:p>
            </p:txBody>
          </p:sp>
          <p:sp>
            <p:nvSpPr>
              <p:cNvPr id="975" name="Freeform 1232"/>
              <p:cNvSpPr>
                <a:spLocks/>
              </p:cNvSpPr>
              <p:nvPr/>
            </p:nvSpPr>
            <p:spPr bwMode="auto">
              <a:xfrm>
                <a:off x="443" y="270"/>
                <a:ext cx="52" cy="81"/>
              </a:xfrm>
              <a:custGeom>
                <a:avLst/>
                <a:gdLst/>
                <a:ahLst/>
                <a:cxnLst>
                  <a:cxn ang="0">
                    <a:pos x="413" y="353"/>
                  </a:cxn>
                  <a:cxn ang="0">
                    <a:pos x="396" y="396"/>
                  </a:cxn>
                  <a:cxn ang="0">
                    <a:pos x="368" y="494"/>
                  </a:cxn>
                  <a:cxn ang="0">
                    <a:pos x="342" y="599"/>
                  </a:cxn>
                  <a:cxn ang="0">
                    <a:pos x="323" y="703"/>
                  </a:cxn>
                  <a:cxn ang="0">
                    <a:pos x="321" y="727"/>
                  </a:cxn>
                  <a:cxn ang="0">
                    <a:pos x="0" y="415"/>
                  </a:cxn>
                  <a:cxn ang="0">
                    <a:pos x="5" y="359"/>
                  </a:cxn>
                  <a:cxn ang="0">
                    <a:pos x="11" y="298"/>
                  </a:cxn>
                  <a:cxn ang="0">
                    <a:pos x="18" y="235"/>
                  </a:cxn>
                  <a:cxn ang="0">
                    <a:pos x="24" y="171"/>
                  </a:cxn>
                  <a:cxn ang="0">
                    <a:pos x="31" y="108"/>
                  </a:cxn>
                  <a:cxn ang="0">
                    <a:pos x="44" y="31"/>
                  </a:cxn>
                  <a:cxn ang="0">
                    <a:pos x="50" y="0"/>
                  </a:cxn>
                  <a:cxn ang="0">
                    <a:pos x="413" y="353"/>
                  </a:cxn>
                </a:cxnLst>
                <a:rect l="0" t="0" r="r" b="b"/>
                <a:pathLst>
                  <a:path w="413" h="727">
                    <a:moveTo>
                      <a:pt x="413" y="353"/>
                    </a:moveTo>
                    <a:lnTo>
                      <a:pt x="396" y="396"/>
                    </a:lnTo>
                    <a:lnTo>
                      <a:pt x="368" y="494"/>
                    </a:lnTo>
                    <a:lnTo>
                      <a:pt x="342" y="599"/>
                    </a:lnTo>
                    <a:lnTo>
                      <a:pt x="323" y="703"/>
                    </a:lnTo>
                    <a:lnTo>
                      <a:pt x="321" y="727"/>
                    </a:lnTo>
                    <a:lnTo>
                      <a:pt x="0" y="415"/>
                    </a:lnTo>
                    <a:lnTo>
                      <a:pt x="5" y="359"/>
                    </a:lnTo>
                    <a:lnTo>
                      <a:pt x="11" y="298"/>
                    </a:lnTo>
                    <a:lnTo>
                      <a:pt x="18" y="235"/>
                    </a:lnTo>
                    <a:lnTo>
                      <a:pt x="24" y="171"/>
                    </a:lnTo>
                    <a:lnTo>
                      <a:pt x="31" y="108"/>
                    </a:lnTo>
                    <a:lnTo>
                      <a:pt x="44" y="31"/>
                    </a:lnTo>
                    <a:lnTo>
                      <a:pt x="50" y="0"/>
                    </a:lnTo>
                    <a:lnTo>
                      <a:pt x="413" y="353"/>
                    </a:lnTo>
                    <a:close/>
                  </a:path>
                </a:pathLst>
              </a:custGeom>
              <a:solidFill>
                <a:srgbClr val="A1A1A1"/>
              </a:solidFill>
              <a:ln w="9525">
                <a:noFill/>
                <a:round/>
                <a:headEnd/>
                <a:tailEnd/>
              </a:ln>
            </p:spPr>
            <p:txBody>
              <a:bodyPr/>
              <a:lstStyle/>
              <a:p>
                <a:pPr>
                  <a:defRPr/>
                </a:pPr>
                <a:endParaRPr lang="en-US" dirty="0"/>
              </a:p>
            </p:txBody>
          </p:sp>
          <p:sp>
            <p:nvSpPr>
              <p:cNvPr id="976" name="Freeform 1233"/>
              <p:cNvSpPr>
                <a:spLocks/>
              </p:cNvSpPr>
              <p:nvPr/>
            </p:nvSpPr>
            <p:spPr bwMode="auto">
              <a:xfrm>
                <a:off x="446" y="250"/>
                <a:ext cx="56" cy="81"/>
              </a:xfrm>
              <a:custGeom>
                <a:avLst/>
                <a:gdLst/>
                <a:ahLst/>
                <a:cxnLst>
                  <a:cxn ang="0">
                    <a:pos x="462" y="369"/>
                  </a:cxn>
                  <a:cxn ang="0">
                    <a:pos x="446" y="401"/>
                  </a:cxn>
                  <a:cxn ang="0">
                    <a:pos x="409" y="488"/>
                  </a:cxn>
                  <a:cxn ang="0">
                    <a:pos x="375" y="578"/>
                  </a:cxn>
                  <a:cxn ang="0">
                    <a:pos x="347" y="676"/>
                  </a:cxn>
                  <a:cxn ang="0">
                    <a:pos x="338" y="715"/>
                  </a:cxn>
                  <a:cxn ang="0">
                    <a:pos x="0" y="386"/>
                  </a:cxn>
                  <a:cxn ang="0">
                    <a:pos x="3" y="353"/>
                  </a:cxn>
                  <a:cxn ang="0">
                    <a:pos x="10" y="290"/>
                  </a:cxn>
                  <a:cxn ang="0">
                    <a:pos x="23" y="213"/>
                  </a:cxn>
                  <a:cxn ang="0">
                    <a:pos x="38" y="138"/>
                  </a:cxn>
                  <a:cxn ang="0">
                    <a:pos x="59" y="65"/>
                  </a:cxn>
                  <a:cxn ang="0">
                    <a:pos x="82" y="0"/>
                  </a:cxn>
                  <a:cxn ang="0">
                    <a:pos x="462" y="369"/>
                  </a:cxn>
                </a:cxnLst>
                <a:rect l="0" t="0" r="r" b="b"/>
                <a:pathLst>
                  <a:path w="462" h="715">
                    <a:moveTo>
                      <a:pt x="462" y="369"/>
                    </a:moveTo>
                    <a:lnTo>
                      <a:pt x="446" y="401"/>
                    </a:lnTo>
                    <a:lnTo>
                      <a:pt x="409" y="488"/>
                    </a:lnTo>
                    <a:lnTo>
                      <a:pt x="375" y="578"/>
                    </a:lnTo>
                    <a:lnTo>
                      <a:pt x="347" y="676"/>
                    </a:lnTo>
                    <a:lnTo>
                      <a:pt x="338" y="715"/>
                    </a:lnTo>
                    <a:lnTo>
                      <a:pt x="0" y="386"/>
                    </a:lnTo>
                    <a:lnTo>
                      <a:pt x="3" y="353"/>
                    </a:lnTo>
                    <a:lnTo>
                      <a:pt x="10" y="290"/>
                    </a:lnTo>
                    <a:lnTo>
                      <a:pt x="23" y="213"/>
                    </a:lnTo>
                    <a:lnTo>
                      <a:pt x="38" y="138"/>
                    </a:lnTo>
                    <a:lnTo>
                      <a:pt x="59" y="65"/>
                    </a:lnTo>
                    <a:lnTo>
                      <a:pt x="82" y="0"/>
                    </a:lnTo>
                    <a:lnTo>
                      <a:pt x="462" y="369"/>
                    </a:lnTo>
                    <a:close/>
                  </a:path>
                </a:pathLst>
              </a:custGeom>
              <a:solidFill>
                <a:srgbClr val="B8B8B8"/>
              </a:solidFill>
              <a:ln w="9525">
                <a:noFill/>
                <a:round/>
                <a:headEnd/>
                <a:tailEnd/>
              </a:ln>
            </p:spPr>
            <p:txBody>
              <a:bodyPr/>
              <a:lstStyle/>
              <a:p>
                <a:pPr>
                  <a:defRPr/>
                </a:pPr>
                <a:endParaRPr lang="en-US" dirty="0"/>
              </a:p>
            </p:txBody>
          </p:sp>
          <p:sp>
            <p:nvSpPr>
              <p:cNvPr id="977" name="Freeform 1234"/>
              <p:cNvSpPr>
                <a:spLocks/>
              </p:cNvSpPr>
              <p:nvPr/>
            </p:nvSpPr>
            <p:spPr bwMode="auto">
              <a:xfrm>
                <a:off x="449" y="233"/>
                <a:ext cx="65" cy="77"/>
              </a:xfrm>
              <a:custGeom>
                <a:avLst/>
                <a:gdLst/>
                <a:ahLst/>
                <a:cxnLst>
                  <a:cxn ang="0">
                    <a:pos x="520" y="380"/>
                  </a:cxn>
                  <a:cxn ang="0">
                    <a:pos x="507" y="399"/>
                  </a:cxn>
                  <a:cxn ang="0">
                    <a:pos x="460" y="478"/>
                  </a:cxn>
                  <a:cxn ang="0">
                    <a:pos x="417" y="560"/>
                  </a:cxn>
                  <a:cxn ang="0">
                    <a:pos x="380" y="647"/>
                  </a:cxn>
                  <a:cxn ang="0">
                    <a:pos x="363" y="694"/>
                  </a:cxn>
                  <a:cxn ang="0">
                    <a:pos x="0" y="341"/>
                  </a:cxn>
                  <a:cxn ang="0">
                    <a:pos x="9" y="297"/>
                  </a:cxn>
                  <a:cxn ang="0">
                    <a:pos x="30" y="224"/>
                  </a:cxn>
                  <a:cxn ang="0">
                    <a:pos x="54" y="157"/>
                  </a:cxn>
                  <a:cxn ang="0">
                    <a:pos x="84" y="90"/>
                  </a:cxn>
                  <a:cxn ang="0">
                    <a:pos x="114" y="25"/>
                  </a:cxn>
                  <a:cxn ang="0">
                    <a:pos x="128" y="0"/>
                  </a:cxn>
                  <a:cxn ang="0">
                    <a:pos x="520" y="380"/>
                  </a:cxn>
                </a:cxnLst>
                <a:rect l="0" t="0" r="r" b="b"/>
                <a:pathLst>
                  <a:path w="520" h="694">
                    <a:moveTo>
                      <a:pt x="520" y="380"/>
                    </a:moveTo>
                    <a:lnTo>
                      <a:pt x="507" y="399"/>
                    </a:lnTo>
                    <a:lnTo>
                      <a:pt x="460" y="478"/>
                    </a:lnTo>
                    <a:lnTo>
                      <a:pt x="417" y="560"/>
                    </a:lnTo>
                    <a:lnTo>
                      <a:pt x="380" y="647"/>
                    </a:lnTo>
                    <a:lnTo>
                      <a:pt x="363" y="694"/>
                    </a:lnTo>
                    <a:lnTo>
                      <a:pt x="0" y="341"/>
                    </a:lnTo>
                    <a:lnTo>
                      <a:pt x="9" y="297"/>
                    </a:lnTo>
                    <a:lnTo>
                      <a:pt x="30" y="224"/>
                    </a:lnTo>
                    <a:lnTo>
                      <a:pt x="54" y="157"/>
                    </a:lnTo>
                    <a:lnTo>
                      <a:pt x="84" y="90"/>
                    </a:lnTo>
                    <a:lnTo>
                      <a:pt x="114" y="25"/>
                    </a:lnTo>
                    <a:lnTo>
                      <a:pt x="128" y="0"/>
                    </a:lnTo>
                    <a:lnTo>
                      <a:pt x="520" y="380"/>
                    </a:lnTo>
                    <a:close/>
                  </a:path>
                </a:pathLst>
              </a:custGeom>
              <a:solidFill>
                <a:srgbClr val="CFCFCF"/>
              </a:solidFill>
              <a:ln w="9525">
                <a:noFill/>
                <a:round/>
                <a:headEnd/>
                <a:tailEnd/>
              </a:ln>
            </p:spPr>
            <p:txBody>
              <a:bodyPr/>
              <a:lstStyle/>
              <a:p>
                <a:pPr>
                  <a:defRPr/>
                </a:pPr>
                <a:endParaRPr lang="en-US" dirty="0"/>
              </a:p>
            </p:txBody>
          </p:sp>
          <p:sp>
            <p:nvSpPr>
              <p:cNvPr id="978" name="Freeform 1235"/>
              <p:cNvSpPr>
                <a:spLocks/>
              </p:cNvSpPr>
              <p:nvPr/>
            </p:nvSpPr>
            <p:spPr bwMode="auto">
              <a:xfrm>
                <a:off x="456" y="217"/>
                <a:ext cx="70" cy="74"/>
              </a:xfrm>
              <a:custGeom>
                <a:avLst/>
                <a:gdLst/>
                <a:ahLst/>
                <a:cxnLst>
                  <a:cxn ang="0">
                    <a:pos x="564" y="383"/>
                  </a:cxn>
                  <a:cxn ang="0">
                    <a:pos x="550" y="400"/>
                  </a:cxn>
                  <a:cxn ang="0">
                    <a:pos x="501" y="467"/>
                  </a:cxn>
                  <a:cxn ang="0">
                    <a:pos x="454" y="538"/>
                  </a:cxn>
                  <a:cxn ang="0">
                    <a:pos x="407" y="617"/>
                  </a:cxn>
                  <a:cxn ang="0">
                    <a:pos x="380" y="667"/>
                  </a:cxn>
                  <a:cxn ang="0">
                    <a:pos x="0" y="298"/>
                  </a:cxn>
                  <a:cxn ang="0">
                    <a:pos x="1" y="296"/>
                  </a:cxn>
                  <a:cxn ang="0">
                    <a:pos x="31" y="229"/>
                  </a:cxn>
                  <a:cxn ang="0">
                    <a:pos x="61" y="164"/>
                  </a:cxn>
                  <a:cxn ang="0">
                    <a:pos x="95" y="102"/>
                  </a:cxn>
                  <a:cxn ang="0">
                    <a:pos x="134" y="45"/>
                  </a:cxn>
                  <a:cxn ang="0">
                    <a:pos x="170" y="0"/>
                  </a:cxn>
                  <a:cxn ang="0">
                    <a:pos x="564" y="383"/>
                  </a:cxn>
                </a:cxnLst>
                <a:rect l="0" t="0" r="r" b="b"/>
                <a:pathLst>
                  <a:path w="564" h="667">
                    <a:moveTo>
                      <a:pt x="564" y="383"/>
                    </a:moveTo>
                    <a:lnTo>
                      <a:pt x="550" y="400"/>
                    </a:lnTo>
                    <a:lnTo>
                      <a:pt x="501" y="467"/>
                    </a:lnTo>
                    <a:lnTo>
                      <a:pt x="454" y="538"/>
                    </a:lnTo>
                    <a:lnTo>
                      <a:pt x="407" y="617"/>
                    </a:lnTo>
                    <a:lnTo>
                      <a:pt x="380" y="667"/>
                    </a:lnTo>
                    <a:lnTo>
                      <a:pt x="0" y="298"/>
                    </a:lnTo>
                    <a:lnTo>
                      <a:pt x="1" y="296"/>
                    </a:lnTo>
                    <a:lnTo>
                      <a:pt x="31" y="229"/>
                    </a:lnTo>
                    <a:lnTo>
                      <a:pt x="61" y="164"/>
                    </a:lnTo>
                    <a:lnTo>
                      <a:pt x="95" y="102"/>
                    </a:lnTo>
                    <a:lnTo>
                      <a:pt x="134" y="45"/>
                    </a:lnTo>
                    <a:lnTo>
                      <a:pt x="170" y="0"/>
                    </a:lnTo>
                    <a:lnTo>
                      <a:pt x="564" y="383"/>
                    </a:lnTo>
                    <a:close/>
                  </a:path>
                </a:pathLst>
              </a:custGeom>
              <a:solidFill>
                <a:srgbClr val="E5E5E5"/>
              </a:solidFill>
              <a:ln w="9525">
                <a:noFill/>
                <a:round/>
                <a:headEnd/>
                <a:tailEnd/>
              </a:ln>
            </p:spPr>
            <p:txBody>
              <a:bodyPr/>
              <a:lstStyle/>
              <a:p>
                <a:pPr>
                  <a:defRPr/>
                </a:pPr>
                <a:endParaRPr lang="en-US" dirty="0"/>
              </a:p>
            </p:txBody>
          </p:sp>
          <p:sp>
            <p:nvSpPr>
              <p:cNvPr id="979" name="Freeform 1236"/>
              <p:cNvSpPr>
                <a:spLocks/>
              </p:cNvSpPr>
              <p:nvPr/>
            </p:nvSpPr>
            <p:spPr bwMode="auto">
              <a:xfrm>
                <a:off x="465" y="203"/>
                <a:ext cx="76" cy="72"/>
              </a:xfrm>
              <a:custGeom>
                <a:avLst/>
                <a:gdLst/>
                <a:ahLst/>
                <a:cxnLst>
                  <a:cxn ang="0">
                    <a:pos x="602" y="386"/>
                  </a:cxn>
                  <a:cxn ang="0">
                    <a:pos x="585" y="402"/>
                  </a:cxn>
                  <a:cxn ang="0">
                    <a:pos x="529" y="460"/>
                  </a:cxn>
                  <a:cxn ang="0">
                    <a:pos x="475" y="525"/>
                  </a:cxn>
                  <a:cxn ang="0">
                    <a:pos x="426" y="592"/>
                  </a:cxn>
                  <a:cxn ang="0">
                    <a:pos x="392" y="644"/>
                  </a:cxn>
                  <a:cxn ang="0">
                    <a:pos x="0" y="264"/>
                  </a:cxn>
                  <a:cxn ang="0">
                    <a:pos x="20" y="227"/>
                  </a:cxn>
                  <a:cxn ang="0">
                    <a:pos x="59" y="170"/>
                  </a:cxn>
                  <a:cxn ang="0">
                    <a:pos x="104" y="114"/>
                  </a:cxn>
                  <a:cxn ang="0">
                    <a:pos x="149" y="62"/>
                  </a:cxn>
                  <a:cxn ang="0">
                    <a:pos x="196" y="9"/>
                  </a:cxn>
                  <a:cxn ang="0">
                    <a:pos x="206" y="0"/>
                  </a:cxn>
                  <a:cxn ang="0">
                    <a:pos x="602" y="386"/>
                  </a:cxn>
                </a:cxnLst>
                <a:rect l="0" t="0" r="r" b="b"/>
                <a:pathLst>
                  <a:path w="602" h="644">
                    <a:moveTo>
                      <a:pt x="602" y="386"/>
                    </a:moveTo>
                    <a:lnTo>
                      <a:pt x="585" y="402"/>
                    </a:lnTo>
                    <a:lnTo>
                      <a:pt x="529" y="460"/>
                    </a:lnTo>
                    <a:lnTo>
                      <a:pt x="475" y="525"/>
                    </a:lnTo>
                    <a:lnTo>
                      <a:pt x="426" y="592"/>
                    </a:lnTo>
                    <a:lnTo>
                      <a:pt x="392" y="644"/>
                    </a:lnTo>
                    <a:lnTo>
                      <a:pt x="0" y="264"/>
                    </a:lnTo>
                    <a:lnTo>
                      <a:pt x="20" y="227"/>
                    </a:lnTo>
                    <a:lnTo>
                      <a:pt x="59" y="170"/>
                    </a:lnTo>
                    <a:lnTo>
                      <a:pt x="104" y="114"/>
                    </a:lnTo>
                    <a:lnTo>
                      <a:pt x="149" y="62"/>
                    </a:lnTo>
                    <a:lnTo>
                      <a:pt x="196" y="9"/>
                    </a:lnTo>
                    <a:lnTo>
                      <a:pt x="206" y="0"/>
                    </a:lnTo>
                    <a:lnTo>
                      <a:pt x="602" y="386"/>
                    </a:lnTo>
                    <a:close/>
                  </a:path>
                </a:pathLst>
              </a:custGeom>
              <a:solidFill>
                <a:srgbClr val="E8E8E8"/>
              </a:solidFill>
              <a:ln w="9525">
                <a:noFill/>
                <a:round/>
                <a:headEnd/>
                <a:tailEnd/>
              </a:ln>
            </p:spPr>
            <p:txBody>
              <a:bodyPr/>
              <a:lstStyle/>
              <a:p>
                <a:pPr>
                  <a:defRPr/>
                </a:pPr>
                <a:endParaRPr lang="en-US" dirty="0"/>
              </a:p>
            </p:txBody>
          </p:sp>
          <p:sp>
            <p:nvSpPr>
              <p:cNvPr id="980" name="Freeform 1237"/>
              <p:cNvSpPr>
                <a:spLocks/>
              </p:cNvSpPr>
              <p:nvPr/>
            </p:nvSpPr>
            <p:spPr bwMode="auto">
              <a:xfrm>
                <a:off x="477" y="191"/>
                <a:ext cx="79" cy="69"/>
              </a:xfrm>
              <a:custGeom>
                <a:avLst/>
                <a:gdLst/>
                <a:ahLst/>
                <a:cxnLst>
                  <a:cxn ang="0">
                    <a:pos x="634" y="386"/>
                  </a:cxn>
                  <a:cxn ang="0">
                    <a:pos x="602" y="410"/>
                  </a:cxn>
                  <a:cxn ang="0">
                    <a:pos x="546" y="458"/>
                  </a:cxn>
                  <a:cxn ang="0">
                    <a:pos x="490" y="510"/>
                  </a:cxn>
                  <a:cxn ang="0">
                    <a:pos x="434" y="568"/>
                  </a:cxn>
                  <a:cxn ang="0">
                    <a:pos x="394" y="616"/>
                  </a:cxn>
                  <a:cxn ang="0">
                    <a:pos x="0" y="233"/>
                  </a:cxn>
                  <a:cxn ang="0">
                    <a:pos x="9" y="222"/>
                  </a:cxn>
                  <a:cxn ang="0">
                    <a:pos x="54" y="170"/>
                  </a:cxn>
                  <a:cxn ang="0">
                    <a:pos x="101" y="117"/>
                  </a:cxn>
                  <a:cxn ang="0">
                    <a:pos x="151" y="69"/>
                  </a:cxn>
                  <a:cxn ang="0">
                    <a:pos x="207" y="26"/>
                  </a:cxn>
                  <a:cxn ang="0">
                    <a:pos x="238" y="0"/>
                  </a:cxn>
                  <a:cxn ang="0">
                    <a:pos x="634" y="386"/>
                  </a:cxn>
                </a:cxnLst>
                <a:rect l="0" t="0" r="r" b="b"/>
                <a:pathLst>
                  <a:path w="634" h="616">
                    <a:moveTo>
                      <a:pt x="634" y="386"/>
                    </a:moveTo>
                    <a:lnTo>
                      <a:pt x="602" y="410"/>
                    </a:lnTo>
                    <a:lnTo>
                      <a:pt x="546" y="458"/>
                    </a:lnTo>
                    <a:lnTo>
                      <a:pt x="490" y="510"/>
                    </a:lnTo>
                    <a:lnTo>
                      <a:pt x="434" y="568"/>
                    </a:lnTo>
                    <a:lnTo>
                      <a:pt x="394" y="616"/>
                    </a:lnTo>
                    <a:lnTo>
                      <a:pt x="0" y="233"/>
                    </a:lnTo>
                    <a:lnTo>
                      <a:pt x="9" y="222"/>
                    </a:lnTo>
                    <a:lnTo>
                      <a:pt x="54" y="170"/>
                    </a:lnTo>
                    <a:lnTo>
                      <a:pt x="101" y="117"/>
                    </a:lnTo>
                    <a:lnTo>
                      <a:pt x="151" y="69"/>
                    </a:lnTo>
                    <a:lnTo>
                      <a:pt x="207" y="26"/>
                    </a:lnTo>
                    <a:lnTo>
                      <a:pt x="238" y="0"/>
                    </a:lnTo>
                    <a:lnTo>
                      <a:pt x="634" y="386"/>
                    </a:lnTo>
                    <a:close/>
                  </a:path>
                </a:pathLst>
              </a:custGeom>
              <a:solidFill>
                <a:srgbClr val="EBEBEB"/>
              </a:solidFill>
              <a:ln w="9525">
                <a:noFill/>
                <a:round/>
                <a:headEnd/>
                <a:tailEnd/>
              </a:ln>
            </p:spPr>
            <p:txBody>
              <a:bodyPr/>
              <a:lstStyle/>
              <a:p>
                <a:pPr>
                  <a:defRPr/>
                </a:pPr>
                <a:endParaRPr lang="en-US" dirty="0"/>
              </a:p>
            </p:txBody>
          </p:sp>
          <p:sp>
            <p:nvSpPr>
              <p:cNvPr id="981" name="Freeform 1238"/>
              <p:cNvSpPr>
                <a:spLocks/>
              </p:cNvSpPr>
              <p:nvPr/>
            </p:nvSpPr>
            <p:spPr bwMode="auto">
              <a:xfrm>
                <a:off x="491" y="181"/>
                <a:ext cx="83" cy="63"/>
              </a:xfrm>
              <a:custGeom>
                <a:avLst/>
                <a:gdLst/>
                <a:ahLst/>
                <a:cxnLst>
                  <a:cxn ang="0">
                    <a:pos x="667" y="387"/>
                  </a:cxn>
                  <a:cxn ang="0">
                    <a:pos x="613" y="419"/>
                  </a:cxn>
                  <a:cxn ang="0">
                    <a:pos x="553" y="457"/>
                  </a:cxn>
                  <a:cxn ang="0">
                    <a:pos x="491" y="503"/>
                  </a:cxn>
                  <a:cxn ang="0">
                    <a:pos x="435" y="551"/>
                  </a:cxn>
                  <a:cxn ang="0">
                    <a:pos x="396" y="587"/>
                  </a:cxn>
                  <a:cxn ang="0">
                    <a:pos x="0" y="201"/>
                  </a:cxn>
                  <a:cxn ang="0">
                    <a:pos x="40" y="162"/>
                  </a:cxn>
                  <a:cxn ang="0">
                    <a:pos x="96" y="119"/>
                  </a:cxn>
                  <a:cxn ang="0">
                    <a:pos x="147" y="77"/>
                  </a:cxn>
                  <a:cxn ang="0">
                    <a:pos x="203" y="41"/>
                  </a:cxn>
                  <a:cxn ang="0">
                    <a:pos x="261" y="4"/>
                  </a:cxn>
                  <a:cxn ang="0">
                    <a:pos x="268" y="0"/>
                  </a:cxn>
                  <a:cxn ang="0">
                    <a:pos x="667" y="387"/>
                  </a:cxn>
                </a:cxnLst>
                <a:rect l="0" t="0" r="r" b="b"/>
                <a:pathLst>
                  <a:path w="667" h="587">
                    <a:moveTo>
                      <a:pt x="667" y="387"/>
                    </a:moveTo>
                    <a:lnTo>
                      <a:pt x="613" y="419"/>
                    </a:lnTo>
                    <a:lnTo>
                      <a:pt x="553" y="457"/>
                    </a:lnTo>
                    <a:lnTo>
                      <a:pt x="491" y="503"/>
                    </a:lnTo>
                    <a:lnTo>
                      <a:pt x="435" y="551"/>
                    </a:lnTo>
                    <a:lnTo>
                      <a:pt x="396" y="587"/>
                    </a:lnTo>
                    <a:lnTo>
                      <a:pt x="0" y="201"/>
                    </a:lnTo>
                    <a:lnTo>
                      <a:pt x="40" y="162"/>
                    </a:lnTo>
                    <a:lnTo>
                      <a:pt x="96" y="119"/>
                    </a:lnTo>
                    <a:lnTo>
                      <a:pt x="147" y="77"/>
                    </a:lnTo>
                    <a:lnTo>
                      <a:pt x="203" y="41"/>
                    </a:lnTo>
                    <a:lnTo>
                      <a:pt x="261" y="4"/>
                    </a:lnTo>
                    <a:lnTo>
                      <a:pt x="268" y="0"/>
                    </a:lnTo>
                    <a:lnTo>
                      <a:pt x="667" y="387"/>
                    </a:lnTo>
                    <a:close/>
                  </a:path>
                </a:pathLst>
              </a:custGeom>
              <a:solidFill>
                <a:srgbClr val="EDEDED"/>
              </a:solidFill>
              <a:ln w="9525">
                <a:noFill/>
                <a:round/>
                <a:headEnd/>
                <a:tailEnd/>
              </a:ln>
            </p:spPr>
            <p:txBody>
              <a:bodyPr/>
              <a:lstStyle/>
              <a:p>
                <a:pPr>
                  <a:defRPr/>
                </a:pPr>
                <a:endParaRPr lang="en-US" dirty="0"/>
              </a:p>
            </p:txBody>
          </p:sp>
          <p:sp>
            <p:nvSpPr>
              <p:cNvPr id="982" name="Freeform 1239"/>
              <p:cNvSpPr>
                <a:spLocks/>
              </p:cNvSpPr>
              <p:nvPr/>
            </p:nvSpPr>
            <p:spPr bwMode="auto">
              <a:xfrm>
                <a:off x="507" y="172"/>
                <a:ext cx="88" cy="63"/>
              </a:xfrm>
              <a:custGeom>
                <a:avLst/>
                <a:gdLst/>
                <a:ahLst/>
                <a:cxnLst>
                  <a:cxn ang="0">
                    <a:pos x="705" y="393"/>
                  </a:cxn>
                  <a:cxn ang="0">
                    <a:pos x="664" y="408"/>
                  </a:cxn>
                  <a:cxn ang="0">
                    <a:pos x="604" y="434"/>
                  </a:cxn>
                  <a:cxn ang="0">
                    <a:pos x="544" y="461"/>
                  </a:cxn>
                  <a:cxn ang="0">
                    <a:pos x="486" y="496"/>
                  </a:cxn>
                  <a:cxn ang="0">
                    <a:pos x="426" y="534"/>
                  </a:cxn>
                  <a:cxn ang="0">
                    <a:pos x="396" y="556"/>
                  </a:cxn>
                  <a:cxn ang="0">
                    <a:pos x="0" y="170"/>
                  </a:cxn>
                  <a:cxn ang="0">
                    <a:pos x="20" y="154"/>
                  </a:cxn>
                  <a:cxn ang="0">
                    <a:pos x="76" y="118"/>
                  </a:cxn>
                  <a:cxn ang="0">
                    <a:pos x="134" y="81"/>
                  </a:cxn>
                  <a:cxn ang="0">
                    <a:pos x="194" y="49"/>
                  </a:cxn>
                  <a:cxn ang="0">
                    <a:pos x="254" y="20"/>
                  </a:cxn>
                  <a:cxn ang="0">
                    <a:pos x="301" y="0"/>
                  </a:cxn>
                  <a:cxn ang="0">
                    <a:pos x="705" y="393"/>
                  </a:cxn>
                </a:cxnLst>
                <a:rect l="0" t="0" r="r" b="b"/>
                <a:pathLst>
                  <a:path w="705" h="556">
                    <a:moveTo>
                      <a:pt x="705" y="393"/>
                    </a:moveTo>
                    <a:lnTo>
                      <a:pt x="664" y="408"/>
                    </a:lnTo>
                    <a:lnTo>
                      <a:pt x="604" y="434"/>
                    </a:lnTo>
                    <a:lnTo>
                      <a:pt x="544" y="461"/>
                    </a:lnTo>
                    <a:lnTo>
                      <a:pt x="486" y="496"/>
                    </a:lnTo>
                    <a:lnTo>
                      <a:pt x="426" y="534"/>
                    </a:lnTo>
                    <a:lnTo>
                      <a:pt x="396" y="556"/>
                    </a:lnTo>
                    <a:lnTo>
                      <a:pt x="0" y="170"/>
                    </a:lnTo>
                    <a:lnTo>
                      <a:pt x="20" y="154"/>
                    </a:lnTo>
                    <a:lnTo>
                      <a:pt x="76" y="118"/>
                    </a:lnTo>
                    <a:lnTo>
                      <a:pt x="134" y="81"/>
                    </a:lnTo>
                    <a:lnTo>
                      <a:pt x="194" y="49"/>
                    </a:lnTo>
                    <a:lnTo>
                      <a:pt x="254" y="20"/>
                    </a:lnTo>
                    <a:lnTo>
                      <a:pt x="301" y="0"/>
                    </a:lnTo>
                    <a:lnTo>
                      <a:pt x="705" y="393"/>
                    </a:lnTo>
                    <a:close/>
                  </a:path>
                </a:pathLst>
              </a:custGeom>
              <a:solidFill>
                <a:srgbClr val="F0F0F0"/>
              </a:solidFill>
              <a:ln w="9525">
                <a:noFill/>
                <a:round/>
                <a:headEnd/>
                <a:tailEnd/>
              </a:ln>
            </p:spPr>
            <p:txBody>
              <a:bodyPr/>
              <a:lstStyle/>
              <a:p>
                <a:pPr>
                  <a:defRPr/>
                </a:pPr>
                <a:endParaRPr lang="en-US" dirty="0"/>
              </a:p>
            </p:txBody>
          </p:sp>
          <p:sp>
            <p:nvSpPr>
              <p:cNvPr id="983" name="Freeform 1240"/>
              <p:cNvSpPr>
                <a:spLocks/>
              </p:cNvSpPr>
              <p:nvPr/>
            </p:nvSpPr>
            <p:spPr bwMode="auto">
              <a:xfrm>
                <a:off x="525" y="166"/>
                <a:ext cx="94" cy="58"/>
              </a:xfrm>
              <a:custGeom>
                <a:avLst/>
                <a:gdLst/>
                <a:ahLst/>
                <a:cxnLst>
                  <a:cxn ang="0">
                    <a:pos x="764" y="410"/>
                  </a:cxn>
                  <a:cxn ang="0">
                    <a:pos x="742" y="411"/>
                  </a:cxn>
                  <a:cxn ang="0">
                    <a:pos x="691" y="415"/>
                  </a:cxn>
                  <a:cxn ang="0">
                    <a:pos x="637" y="428"/>
                  </a:cxn>
                  <a:cxn ang="0">
                    <a:pos x="579" y="443"/>
                  </a:cxn>
                  <a:cxn ang="0">
                    <a:pos x="523" y="463"/>
                  </a:cxn>
                  <a:cxn ang="0">
                    <a:pos x="463" y="489"/>
                  </a:cxn>
                  <a:cxn ang="0">
                    <a:pos x="403" y="516"/>
                  </a:cxn>
                  <a:cxn ang="0">
                    <a:pos x="399" y="519"/>
                  </a:cxn>
                  <a:cxn ang="0">
                    <a:pos x="0" y="132"/>
                  </a:cxn>
                  <a:cxn ang="0">
                    <a:pos x="53" y="104"/>
                  </a:cxn>
                  <a:cxn ang="0">
                    <a:pos x="113" y="75"/>
                  </a:cxn>
                  <a:cxn ang="0">
                    <a:pos x="173" y="50"/>
                  </a:cxn>
                  <a:cxn ang="0">
                    <a:pos x="233" y="27"/>
                  </a:cxn>
                  <a:cxn ang="0">
                    <a:pos x="296" y="10"/>
                  </a:cxn>
                  <a:cxn ang="0">
                    <a:pos x="342" y="0"/>
                  </a:cxn>
                  <a:cxn ang="0">
                    <a:pos x="764" y="410"/>
                  </a:cxn>
                </a:cxnLst>
                <a:rect l="0" t="0" r="r" b="b"/>
                <a:pathLst>
                  <a:path w="764" h="519">
                    <a:moveTo>
                      <a:pt x="764" y="410"/>
                    </a:moveTo>
                    <a:lnTo>
                      <a:pt x="742" y="411"/>
                    </a:lnTo>
                    <a:lnTo>
                      <a:pt x="691" y="415"/>
                    </a:lnTo>
                    <a:lnTo>
                      <a:pt x="637" y="428"/>
                    </a:lnTo>
                    <a:lnTo>
                      <a:pt x="579" y="443"/>
                    </a:lnTo>
                    <a:lnTo>
                      <a:pt x="523" y="463"/>
                    </a:lnTo>
                    <a:lnTo>
                      <a:pt x="463" y="489"/>
                    </a:lnTo>
                    <a:lnTo>
                      <a:pt x="403" y="516"/>
                    </a:lnTo>
                    <a:lnTo>
                      <a:pt x="399" y="519"/>
                    </a:lnTo>
                    <a:lnTo>
                      <a:pt x="0" y="132"/>
                    </a:lnTo>
                    <a:lnTo>
                      <a:pt x="53" y="104"/>
                    </a:lnTo>
                    <a:lnTo>
                      <a:pt x="113" y="75"/>
                    </a:lnTo>
                    <a:lnTo>
                      <a:pt x="173" y="50"/>
                    </a:lnTo>
                    <a:lnTo>
                      <a:pt x="233" y="27"/>
                    </a:lnTo>
                    <a:lnTo>
                      <a:pt x="296" y="10"/>
                    </a:lnTo>
                    <a:lnTo>
                      <a:pt x="342" y="0"/>
                    </a:lnTo>
                    <a:lnTo>
                      <a:pt x="764" y="410"/>
                    </a:lnTo>
                    <a:close/>
                  </a:path>
                </a:pathLst>
              </a:custGeom>
              <a:solidFill>
                <a:srgbClr val="F2F2F2"/>
              </a:solidFill>
              <a:ln w="9525">
                <a:noFill/>
                <a:round/>
                <a:headEnd/>
                <a:tailEnd/>
              </a:ln>
            </p:spPr>
            <p:txBody>
              <a:bodyPr/>
              <a:lstStyle/>
              <a:p>
                <a:pPr>
                  <a:defRPr/>
                </a:pPr>
                <a:endParaRPr lang="en-US" dirty="0"/>
              </a:p>
            </p:txBody>
          </p:sp>
          <p:sp>
            <p:nvSpPr>
              <p:cNvPr id="984" name="Freeform 1241"/>
              <p:cNvSpPr>
                <a:spLocks/>
              </p:cNvSpPr>
              <p:nvPr/>
            </p:nvSpPr>
            <p:spPr bwMode="auto">
              <a:xfrm>
                <a:off x="545" y="164"/>
                <a:ext cx="107" cy="57"/>
              </a:xfrm>
              <a:custGeom>
                <a:avLst/>
                <a:gdLst/>
                <a:ahLst/>
                <a:cxnLst>
                  <a:cxn ang="0">
                    <a:pos x="862" y="518"/>
                  </a:cxn>
                  <a:cxn ang="0">
                    <a:pos x="836" y="493"/>
                  </a:cxn>
                  <a:cxn ang="0">
                    <a:pos x="801" y="474"/>
                  </a:cxn>
                  <a:cxn ang="0">
                    <a:pos x="765" y="455"/>
                  </a:cxn>
                  <a:cxn ang="0">
                    <a:pos x="724" y="443"/>
                  </a:cxn>
                  <a:cxn ang="0">
                    <a:pos x="681" y="434"/>
                  </a:cxn>
                  <a:cxn ang="0">
                    <a:pos x="634" y="432"/>
                  </a:cxn>
                  <a:cxn ang="0">
                    <a:pos x="582" y="434"/>
                  </a:cxn>
                  <a:cxn ang="0">
                    <a:pos x="531" y="438"/>
                  </a:cxn>
                  <a:cxn ang="0">
                    <a:pos x="477" y="451"/>
                  </a:cxn>
                  <a:cxn ang="0">
                    <a:pos x="419" y="466"/>
                  </a:cxn>
                  <a:cxn ang="0">
                    <a:pos x="404" y="471"/>
                  </a:cxn>
                  <a:cxn ang="0">
                    <a:pos x="0" y="78"/>
                  </a:cxn>
                  <a:cxn ang="0">
                    <a:pos x="13" y="73"/>
                  </a:cxn>
                  <a:cxn ang="0">
                    <a:pos x="73" y="50"/>
                  </a:cxn>
                  <a:cxn ang="0">
                    <a:pos x="136" y="33"/>
                  </a:cxn>
                  <a:cxn ang="0">
                    <a:pos x="200" y="19"/>
                  </a:cxn>
                  <a:cxn ang="0">
                    <a:pos x="260" y="10"/>
                  </a:cxn>
                  <a:cxn ang="0">
                    <a:pos x="323" y="2"/>
                  </a:cxn>
                  <a:cxn ang="0">
                    <a:pos x="383" y="0"/>
                  </a:cxn>
                  <a:cxn ang="0">
                    <a:pos x="397" y="0"/>
                  </a:cxn>
                  <a:cxn ang="0">
                    <a:pos x="854" y="445"/>
                  </a:cxn>
                  <a:cxn ang="0">
                    <a:pos x="855" y="459"/>
                  </a:cxn>
                  <a:cxn ang="0">
                    <a:pos x="862" y="518"/>
                  </a:cxn>
                </a:cxnLst>
                <a:rect l="0" t="0" r="r" b="b"/>
                <a:pathLst>
                  <a:path w="862" h="518">
                    <a:moveTo>
                      <a:pt x="862" y="518"/>
                    </a:moveTo>
                    <a:lnTo>
                      <a:pt x="836" y="493"/>
                    </a:lnTo>
                    <a:lnTo>
                      <a:pt x="801" y="474"/>
                    </a:lnTo>
                    <a:lnTo>
                      <a:pt x="765" y="455"/>
                    </a:lnTo>
                    <a:lnTo>
                      <a:pt x="724" y="443"/>
                    </a:lnTo>
                    <a:lnTo>
                      <a:pt x="681" y="434"/>
                    </a:lnTo>
                    <a:lnTo>
                      <a:pt x="634" y="432"/>
                    </a:lnTo>
                    <a:lnTo>
                      <a:pt x="582" y="434"/>
                    </a:lnTo>
                    <a:lnTo>
                      <a:pt x="531" y="438"/>
                    </a:lnTo>
                    <a:lnTo>
                      <a:pt x="477" y="451"/>
                    </a:lnTo>
                    <a:lnTo>
                      <a:pt x="419" y="466"/>
                    </a:lnTo>
                    <a:lnTo>
                      <a:pt x="404" y="471"/>
                    </a:lnTo>
                    <a:lnTo>
                      <a:pt x="0" y="78"/>
                    </a:lnTo>
                    <a:lnTo>
                      <a:pt x="13" y="73"/>
                    </a:lnTo>
                    <a:lnTo>
                      <a:pt x="73" y="50"/>
                    </a:lnTo>
                    <a:lnTo>
                      <a:pt x="136" y="33"/>
                    </a:lnTo>
                    <a:lnTo>
                      <a:pt x="200" y="19"/>
                    </a:lnTo>
                    <a:lnTo>
                      <a:pt x="260" y="10"/>
                    </a:lnTo>
                    <a:lnTo>
                      <a:pt x="323" y="2"/>
                    </a:lnTo>
                    <a:lnTo>
                      <a:pt x="383" y="0"/>
                    </a:lnTo>
                    <a:lnTo>
                      <a:pt x="397" y="0"/>
                    </a:lnTo>
                    <a:lnTo>
                      <a:pt x="854" y="445"/>
                    </a:lnTo>
                    <a:lnTo>
                      <a:pt x="855" y="459"/>
                    </a:lnTo>
                    <a:lnTo>
                      <a:pt x="862" y="518"/>
                    </a:lnTo>
                    <a:close/>
                  </a:path>
                </a:pathLst>
              </a:custGeom>
              <a:solidFill>
                <a:srgbClr val="F5F5F5"/>
              </a:solidFill>
              <a:ln w="9525">
                <a:noFill/>
                <a:round/>
                <a:headEnd/>
                <a:tailEnd/>
              </a:ln>
            </p:spPr>
            <p:txBody>
              <a:bodyPr/>
              <a:lstStyle/>
              <a:p>
                <a:pPr>
                  <a:defRPr/>
                </a:pPr>
                <a:endParaRPr lang="en-US" dirty="0"/>
              </a:p>
            </p:txBody>
          </p:sp>
          <p:sp>
            <p:nvSpPr>
              <p:cNvPr id="985" name="Freeform 1242"/>
              <p:cNvSpPr>
                <a:spLocks/>
              </p:cNvSpPr>
              <p:nvPr/>
            </p:nvSpPr>
            <p:spPr bwMode="auto">
              <a:xfrm>
                <a:off x="567" y="164"/>
                <a:ext cx="85" cy="57"/>
              </a:xfrm>
              <a:custGeom>
                <a:avLst/>
                <a:gdLst/>
                <a:ahLst/>
                <a:cxnLst>
                  <a:cxn ang="0">
                    <a:pos x="680" y="518"/>
                  </a:cxn>
                  <a:cxn ang="0">
                    <a:pos x="654" y="493"/>
                  </a:cxn>
                  <a:cxn ang="0">
                    <a:pos x="619" y="474"/>
                  </a:cxn>
                  <a:cxn ang="0">
                    <a:pos x="583" y="455"/>
                  </a:cxn>
                  <a:cxn ang="0">
                    <a:pos x="542" y="443"/>
                  </a:cxn>
                  <a:cxn ang="0">
                    <a:pos x="499" y="434"/>
                  </a:cxn>
                  <a:cxn ang="0">
                    <a:pos x="452" y="432"/>
                  </a:cxn>
                  <a:cxn ang="0">
                    <a:pos x="422" y="433"/>
                  </a:cxn>
                  <a:cxn ang="0">
                    <a:pos x="0" y="23"/>
                  </a:cxn>
                  <a:cxn ang="0">
                    <a:pos x="18" y="19"/>
                  </a:cxn>
                  <a:cxn ang="0">
                    <a:pos x="78" y="10"/>
                  </a:cxn>
                  <a:cxn ang="0">
                    <a:pos x="141" y="2"/>
                  </a:cxn>
                  <a:cxn ang="0">
                    <a:pos x="201" y="0"/>
                  </a:cxn>
                  <a:cxn ang="0">
                    <a:pos x="263" y="2"/>
                  </a:cxn>
                  <a:cxn ang="0">
                    <a:pos x="323" y="8"/>
                  </a:cxn>
                  <a:cxn ang="0">
                    <a:pos x="381" y="17"/>
                  </a:cxn>
                  <a:cxn ang="0">
                    <a:pos x="437" y="33"/>
                  </a:cxn>
                  <a:cxn ang="0">
                    <a:pos x="491" y="50"/>
                  </a:cxn>
                  <a:cxn ang="0">
                    <a:pos x="514" y="60"/>
                  </a:cxn>
                  <a:cxn ang="0">
                    <a:pos x="612" y="155"/>
                  </a:cxn>
                  <a:cxn ang="0">
                    <a:pos x="613" y="161"/>
                  </a:cxn>
                  <a:cxn ang="0">
                    <a:pos x="632" y="213"/>
                  </a:cxn>
                  <a:cxn ang="0">
                    <a:pos x="643" y="263"/>
                  </a:cxn>
                  <a:cxn ang="0">
                    <a:pos x="649" y="309"/>
                  </a:cxn>
                  <a:cxn ang="0">
                    <a:pos x="658" y="359"/>
                  </a:cxn>
                  <a:cxn ang="0">
                    <a:pos x="667" y="407"/>
                  </a:cxn>
                  <a:cxn ang="0">
                    <a:pos x="673" y="459"/>
                  </a:cxn>
                  <a:cxn ang="0">
                    <a:pos x="680" y="518"/>
                  </a:cxn>
                </a:cxnLst>
                <a:rect l="0" t="0" r="r" b="b"/>
                <a:pathLst>
                  <a:path w="680" h="518">
                    <a:moveTo>
                      <a:pt x="680" y="518"/>
                    </a:moveTo>
                    <a:lnTo>
                      <a:pt x="654" y="493"/>
                    </a:lnTo>
                    <a:lnTo>
                      <a:pt x="619" y="474"/>
                    </a:lnTo>
                    <a:lnTo>
                      <a:pt x="583" y="455"/>
                    </a:lnTo>
                    <a:lnTo>
                      <a:pt x="542" y="443"/>
                    </a:lnTo>
                    <a:lnTo>
                      <a:pt x="499" y="434"/>
                    </a:lnTo>
                    <a:lnTo>
                      <a:pt x="452" y="432"/>
                    </a:lnTo>
                    <a:lnTo>
                      <a:pt x="422" y="433"/>
                    </a:lnTo>
                    <a:lnTo>
                      <a:pt x="0" y="23"/>
                    </a:lnTo>
                    <a:lnTo>
                      <a:pt x="18" y="19"/>
                    </a:lnTo>
                    <a:lnTo>
                      <a:pt x="78" y="10"/>
                    </a:lnTo>
                    <a:lnTo>
                      <a:pt x="141" y="2"/>
                    </a:lnTo>
                    <a:lnTo>
                      <a:pt x="201" y="0"/>
                    </a:lnTo>
                    <a:lnTo>
                      <a:pt x="263" y="2"/>
                    </a:lnTo>
                    <a:lnTo>
                      <a:pt x="323" y="8"/>
                    </a:lnTo>
                    <a:lnTo>
                      <a:pt x="381" y="17"/>
                    </a:lnTo>
                    <a:lnTo>
                      <a:pt x="437" y="33"/>
                    </a:lnTo>
                    <a:lnTo>
                      <a:pt x="491" y="50"/>
                    </a:lnTo>
                    <a:lnTo>
                      <a:pt x="514" y="60"/>
                    </a:lnTo>
                    <a:lnTo>
                      <a:pt x="612" y="155"/>
                    </a:lnTo>
                    <a:lnTo>
                      <a:pt x="613" y="161"/>
                    </a:lnTo>
                    <a:lnTo>
                      <a:pt x="632" y="213"/>
                    </a:lnTo>
                    <a:lnTo>
                      <a:pt x="643" y="263"/>
                    </a:lnTo>
                    <a:lnTo>
                      <a:pt x="649" y="309"/>
                    </a:lnTo>
                    <a:lnTo>
                      <a:pt x="658" y="359"/>
                    </a:lnTo>
                    <a:lnTo>
                      <a:pt x="667" y="407"/>
                    </a:lnTo>
                    <a:lnTo>
                      <a:pt x="673" y="459"/>
                    </a:lnTo>
                    <a:lnTo>
                      <a:pt x="680" y="518"/>
                    </a:lnTo>
                    <a:close/>
                  </a:path>
                </a:pathLst>
              </a:custGeom>
              <a:solidFill>
                <a:srgbClr val="F7F7F7"/>
              </a:solidFill>
              <a:ln w="9525">
                <a:noFill/>
                <a:round/>
                <a:headEnd/>
                <a:tailEnd/>
              </a:ln>
            </p:spPr>
            <p:txBody>
              <a:bodyPr/>
              <a:lstStyle/>
              <a:p>
                <a:pPr>
                  <a:defRPr/>
                </a:pPr>
                <a:endParaRPr lang="en-US" dirty="0"/>
              </a:p>
            </p:txBody>
          </p:sp>
          <p:sp>
            <p:nvSpPr>
              <p:cNvPr id="986" name="Freeform 1243"/>
              <p:cNvSpPr>
                <a:spLocks/>
              </p:cNvSpPr>
              <p:nvPr/>
            </p:nvSpPr>
            <p:spPr bwMode="auto">
              <a:xfrm>
                <a:off x="594" y="164"/>
                <a:ext cx="57" cy="49"/>
              </a:xfrm>
              <a:custGeom>
                <a:avLst/>
                <a:gdLst/>
                <a:ahLst/>
                <a:cxnLst>
                  <a:cxn ang="0">
                    <a:pos x="0" y="0"/>
                  </a:cxn>
                  <a:cxn ang="0">
                    <a:pos x="48" y="2"/>
                  </a:cxn>
                  <a:cxn ang="0">
                    <a:pos x="108" y="8"/>
                  </a:cxn>
                  <a:cxn ang="0">
                    <a:pos x="166" y="17"/>
                  </a:cxn>
                  <a:cxn ang="0">
                    <a:pos x="222" y="33"/>
                  </a:cxn>
                  <a:cxn ang="0">
                    <a:pos x="276" y="50"/>
                  </a:cxn>
                  <a:cxn ang="0">
                    <a:pos x="329" y="73"/>
                  </a:cxn>
                  <a:cxn ang="0">
                    <a:pos x="381" y="98"/>
                  </a:cxn>
                  <a:cxn ang="0">
                    <a:pos x="398" y="161"/>
                  </a:cxn>
                  <a:cxn ang="0">
                    <a:pos x="417" y="213"/>
                  </a:cxn>
                  <a:cxn ang="0">
                    <a:pos x="428" y="263"/>
                  </a:cxn>
                  <a:cxn ang="0">
                    <a:pos x="434" y="309"/>
                  </a:cxn>
                  <a:cxn ang="0">
                    <a:pos x="443" y="359"/>
                  </a:cxn>
                  <a:cxn ang="0">
                    <a:pos x="452" y="407"/>
                  </a:cxn>
                  <a:cxn ang="0">
                    <a:pos x="457" y="445"/>
                  </a:cxn>
                  <a:cxn ang="0">
                    <a:pos x="0" y="0"/>
                  </a:cxn>
                </a:cxnLst>
                <a:rect l="0" t="0" r="r" b="b"/>
                <a:pathLst>
                  <a:path w="457" h="445">
                    <a:moveTo>
                      <a:pt x="0" y="0"/>
                    </a:moveTo>
                    <a:lnTo>
                      <a:pt x="48" y="2"/>
                    </a:lnTo>
                    <a:lnTo>
                      <a:pt x="108" y="8"/>
                    </a:lnTo>
                    <a:lnTo>
                      <a:pt x="166" y="17"/>
                    </a:lnTo>
                    <a:lnTo>
                      <a:pt x="222" y="33"/>
                    </a:lnTo>
                    <a:lnTo>
                      <a:pt x="276" y="50"/>
                    </a:lnTo>
                    <a:lnTo>
                      <a:pt x="329" y="73"/>
                    </a:lnTo>
                    <a:lnTo>
                      <a:pt x="381" y="98"/>
                    </a:lnTo>
                    <a:lnTo>
                      <a:pt x="398" y="161"/>
                    </a:lnTo>
                    <a:lnTo>
                      <a:pt x="417" y="213"/>
                    </a:lnTo>
                    <a:lnTo>
                      <a:pt x="428" y="263"/>
                    </a:lnTo>
                    <a:lnTo>
                      <a:pt x="434" y="309"/>
                    </a:lnTo>
                    <a:lnTo>
                      <a:pt x="443" y="359"/>
                    </a:lnTo>
                    <a:lnTo>
                      <a:pt x="452" y="407"/>
                    </a:lnTo>
                    <a:lnTo>
                      <a:pt x="457" y="445"/>
                    </a:lnTo>
                    <a:lnTo>
                      <a:pt x="0" y="0"/>
                    </a:lnTo>
                    <a:close/>
                  </a:path>
                </a:pathLst>
              </a:custGeom>
              <a:solidFill>
                <a:srgbClr val="FAFAFA"/>
              </a:solidFill>
              <a:ln w="9525">
                <a:noFill/>
                <a:round/>
                <a:headEnd/>
                <a:tailEnd/>
              </a:ln>
            </p:spPr>
            <p:txBody>
              <a:bodyPr/>
              <a:lstStyle/>
              <a:p>
                <a:pPr>
                  <a:defRPr/>
                </a:pPr>
                <a:endParaRPr lang="en-US" dirty="0"/>
              </a:p>
            </p:txBody>
          </p:sp>
          <p:sp>
            <p:nvSpPr>
              <p:cNvPr id="987" name="Freeform 1244"/>
              <p:cNvSpPr>
                <a:spLocks/>
              </p:cNvSpPr>
              <p:nvPr/>
            </p:nvSpPr>
            <p:spPr bwMode="auto">
              <a:xfrm>
                <a:off x="632" y="170"/>
                <a:ext cx="12" cy="11"/>
              </a:xfrm>
              <a:custGeom>
                <a:avLst/>
                <a:gdLst/>
                <a:ahLst/>
                <a:cxnLst>
                  <a:cxn ang="0">
                    <a:pos x="0" y="0"/>
                  </a:cxn>
                  <a:cxn ang="0">
                    <a:pos x="30" y="13"/>
                  </a:cxn>
                  <a:cxn ang="0">
                    <a:pos x="82" y="38"/>
                  </a:cxn>
                  <a:cxn ang="0">
                    <a:pos x="98" y="95"/>
                  </a:cxn>
                  <a:cxn ang="0">
                    <a:pos x="0" y="0"/>
                  </a:cxn>
                </a:cxnLst>
                <a:rect l="0" t="0" r="r" b="b"/>
                <a:pathLst>
                  <a:path w="98" h="95">
                    <a:moveTo>
                      <a:pt x="0" y="0"/>
                    </a:moveTo>
                    <a:lnTo>
                      <a:pt x="30" y="13"/>
                    </a:lnTo>
                    <a:lnTo>
                      <a:pt x="82" y="38"/>
                    </a:lnTo>
                    <a:lnTo>
                      <a:pt x="98" y="95"/>
                    </a:lnTo>
                    <a:lnTo>
                      <a:pt x="0" y="0"/>
                    </a:lnTo>
                    <a:close/>
                  </a:path>
                </a:pathLst>
              </a:custGeom>
              <a:solidFill>
                <a:srgbClr val="FFFFFF"/>
              </a:solidFill>
              <a:ln w="9525">
                <a:noFill/>
                <a:round/>
                <a:headEnd/>
                <a:tailEnd/>
              </a:ln>
            </p:spPr>
            <p:txBody>
              <a:bodyPr/>
              <a:lstStyle/>
              <a:p>
                <a:pPr>
                  <a:defRPr/>
                </a:pPr>
                <a:endParaRPr lang="en-US" dirty="0"/>
              </a:p>
            </p:txBody>
          </p:sp>
          <p:sp>
            <p:nvSpPr>
              <p:cNvPr id="988" name="Freeform 1245"/>
              <p:cNvSpPr>
                <a:spLocks/>
              </p:cNvSpPr>
              <p:nvPr/>
            </p:nvSpPr>
            <p:spPr bwMode="auto">
              <a:xfrm>
                <a:off x="377" y="279"/>
                <a:ext cx="32" cy="37"/>
              </a:xfrm>
              <a:custGeom>
                <a:avLst/>
                <a:gdLst/>
                <a:ahLst/>
                <a:cxnLst>
                  <a:cxn ang="0">
                    <a:pos x="187" y="331"/>
                  </a:cxn>
                  <a:cxn ang="0">
                    <a:pos x="239" y="245"/>
                  </a:cxn>
                  <a:cxn ang="0">
                    <a:pos x="256" y="195"/>
                  </a:cxn>
                  <a:cxn ang="0">
                    <a:pos x="55" y="0"/>
                  </a:cxn>
                  <a:cxn ang="0">
                    <a:pos x="54" y="1"/>
                  </a:cxn>
                  <a:cxn ang="0">
                    <a:pos x="0" y="61"/>
                  </a:cxn>
                  <a:cxn ang="0">
                    <a:pos x="45" y="122"/>
                  </a:cxn>
                  <a:cxn ang="0">
                    <a:pos x="93" y="195"/>
                  </a:cxn>
                  <a:cxn ang="0">
                    <a:pos x="142" y="270"/>
                  </a:cxn>
                  <a:cxn ang="0">
                    <a:pos x="187" y="331"/>
                  </a:cxn>
                </a:cxnLst>
                <a:rect l="0" t="0" r="r" b="b"/>
                <a:pathLst>
                  <a:path w="256" h="331">
                    <a:moveTo>
                      <a:pt x="187" y="331"/>
                    </a:moveTo>
                    <a:lnTo>
                      <a:pt x="239" y="245"/>
                    </a:lnTo>
                    <a:lnTo>
                      <a:pt x="256" y="195"/>
                    </a:lnTo>
                    <a:lnTo>
                      <a:pt x="55" y="0"/>
                    </a:lnTo>
                    <a:lnTo>
                      <a:pt x="54" y="1"/>
                    </a:lnTo>
                    <a:lnTo>
                      <a:pt x="0" y="61"/>
                    </a:lnTo>
                    <a:lnTo>
                      <a:pt x="45" y="122"/>
                    </a:lnTo>
                    <a:lnTo>
                      <a:pt x="93" y="195"/>
                    </a:lnTo>
                    <a:lnTo>
                      <a:pt x="142" y="270"/>
                    </a:lnTo>
                    <a:lnTo>
                      <a:pt x="187" y="331"/>
                    </a:lnTo>
                    <a:close/>
                  </a:path>
                </a:pathLst>
              </a:custGeom>
              <a:solidFill>
                <a:srgbClr val="000000"/>
              </a:solidFill>
              <a:ln w="9525">
                <a:noFill/>
                <a:round/>
                <a:headEnd/>
                <a:tailEnd/>
              </a:ln>
            </p:spPr>
            <p:txBody>
              <a:bodyPr/>
              <a:lstStyle/>
              <a:p>
                <a:pPr>
                  <a:defRPr/>
                </a:pPr>
                <a:endParaRPr lang="en-US" dirty="0"/>
              </a:p>
            </p:txBody>
          </p:sp>
          <p:sp>
            <p:nvSpPr>
              <p:cNvPr id="989" name="Freeform 1246"/>
              <p:cNvSpPr>
                <a:spLocks/>
              </p:cNvSpPr>
              <p:nvPr/>
            </p:nvSpPr>
            <p:spPr bwMode="auto">
              <a:xfrm>
                <a:off x="377" y="262"/>
                <a:ext cx="36" cy="54"/>
              </a:xfrm>
              <a:custGeom>
                <a:avLst/>
                <a:gdLst/>
                <a:ahLst/>
                <a:cxnLst>
                  <a:cxn ang="0">
                    <a:pos x="188" y="479"/>
                  </a:cxn>
                  <a:cxn ang="0">
                    <a:pos x="239" y="394"/>
                  </a:cxn>
                  <a:cxn ang="0">
                    <a:pos x="269" y="304"/>
                  </a:cxn>
                  <a:cxn ang="0">
                    <a:pos x="284" y="214"/>
                  </a:cxn>
                  <a:cxn ang="0">
                    <a:pos x="287" y="174"/>
                  </a:cxn>
                  <a:cxn ang="0">
                    <a:pos x="109" y="0"/>
                  </a:cxn>
                  <a:cxn ang="0">
                    <a:pos x="108" y="14"/>
                  </a:cxn>
                  <a:cxn ang="0">
                    <a:pos x="88" y="85"/>
                  </a:cxn>
                  <a:cxn ang="0">
                    <a:pos x="54" y="150"/>
                  </a:cxn>
                  <a:cxn ang="0">
                    <a:pos x="0" y="210"/>
                  </a:cxn>
                  <a:cxn ang="0">
                    <a:pos x="45" y="271"/>
                  </a:cxn>
                  <a:cxn ang="0">
                    <a:pos x="93" y="344"/>
                  </a:cxn>
                  <a:cxn ang="0">
                    <a:pos x="142" y="419"/>
                  </a:cxn>
                  <a:cxn ang="0">
                    <a:pos x="185" y="475"/>
                  </a:cxn>
                  <a:cxn ang="0">
                    <a:pos x="188" y="479"/>
                  </a:cxn>
                </a:cxnLst>
                <a:rect l="0" t="0" r="r" b="b"/>
                <a:pathLst>
                  <a:path w="287" h="479">
                    <a:moveTo>
                      <a:pt x="188" y="479"/>
                    </a:moveTo>
                    <a:lnTo>
                      <a:pt x="239" y="394"/>
                    </a:lnTo>
                    <a:lnTo>
                      <a:pt x="269" y="304"/>
                    </a:lnTo>
                    <a:lnTo>
                      <a:pt x="284" y="214"/>
                    </a:lnTo>
                    <a:lnTo>
                      <a:pt x="287" y="174"/>
                    </a:lnTo>
                    <a:lnTo>
                      <a:pt x="109" y="0"/>
                    </a:lnTo>
                    <a:lnTo>
                      <a:pt x="108" y="14"/>
                    </a:lnTo>
                    <a:lnTo>
                      <a:pt x="88" y="85"/>
                    </a:lnTo>
                    <a:lnTo>
                      <a:pt x="54" y="150"/>
                    </a:lnTo>
                    <a:lnTo>
                      <a:pt x="0" y="210"/>
                    </a:lnTo>
                    <a:lnTo>
                      <a:pt x="45" y="271"/>
                    </a:lnTo>
                    <a:lnTo>
                      <a:pt x="93" y="344"/>
                    </a:lnTo>
                    <a:lnTo>
                      <a:pt x="142" y="419"/>
                    </a:lnTo>
                    <a:lnTo>
                      <a:pt x="185" y="475"/>
                    </a:lnTo>
                    <a:lnTo>
                      <a:pt x="188" y="479"/>
                    </a:lnTo>
                    <a:close/>
                  </a:path>
                </a:pathLst>
              </a:custGeom>
              <a:solidFill>
                <a:srgbClr val="171717"/>
              </a:solidFill>
              <a:ln w="9525">
                <a:noFill/>
                <a:round/>
                <a:headEnd/>
                <a:tailEnd/>
              </a:ln>
            </p:spPr>
            <p:txBody>
              <a:bodyPr/>
              <a:lstStyle/>
              <a:p>
                <a:pPr>
                  <a:defRPr/>
                </a:pPr>
                <a:endParaRPr lang="en-US" dirty="0"/>
              </a:p>
            </p:txBody>
          </p:sp>
          <p:sp>
            <p:nvSpPr>
              <p:cNvPr id="990" name="Freeform 1247"/>
              <p:cNvSpPr>
                <a:spLocks/>
              </p:cNvSpPr>
              <p:nvPr/>
            </p:nvSpPr>
            <p:spPr bwMode="auto">
              <a:xfrm>
                <a:off x="384" y="239"/>
                <a:ext cx="29" cy="62"/>
              </a:xfrm>
              <a:custGeom>
                <a:avLst/>
                <a:gdLst/>
                <a:ahLst/>
                <a:cxnLst>
                  <a:cxn ang="0">
                    <a:pos x="201" y="554"/>
                  </a:cxn>
                  <a:cxn ang="0">
                    <a:pos x="214" y="514"/>
                  </a:cxn>
                  <a:cxn ang="0">
                    <a:pos x="229" y="424"/>
                  </a:cxn>
                  <a:cxn ang="0">
                    <a:pos x="235" y="328"/>
                  </a:cxn>
                  <a:cxn ang="0">
                    <a:pos x="231" y="230"/>
                  </a:cxn>
                  <a:cxn ang="0">
                    <a:pos x="229" y="180"/>
                  </a:cxn>
                  <a:cxn ang="0">
                    <a:pos x="43" y="0"/>
                  </a:cxn>
                  <a:cxn ang="0">
                    <a:pos x="51" y="59"/>
                  </a:cxn>
                  <a:cxn ang="0">
                    <a:pos x="55" y="145"/>
                  </a:cxn>
                  <a:cxn ang="0">
                    <a:pos x="53" y="224"/>
                  </a:cxn>
                  <a:cxn ang="0">
                    <a:pos x="33" y="295"/>
                  </a:cxn>
                  <a:cxn ang="0">
                    <a:pos x="0" y="359"/>
                  </a:cxn>
                  <a:cxn ang="0">
                    <a:pos x="201" y="554"/>
                  </a:cxn>
                </a:cxnLst>
                <a:rect l="0" t="0" r="r" b="b"/>
                <a:pathLst>
                  <a:path w="235" h="554">
                    <a:moveTo>
                      <a:pt x="201" y="554"/>
                    </a:moveTo>
                    <a:lnTo>
                      <a:pt x="214" y="514"/>
                    </a:lnTo>
                    <a:lnTo>
                      <a:pt x="229" y="424"/>
                    </a:lnTo>
                    <a:lnTo>
                      <a:pt x="235" y="328"/>
                    </a:lnTo>
                    <a:lnTo>
                      <a:pt x="231" y="230"/>
                    </a:lnTo>
                    <a:lnTo>
                      <a:pt x="229" y="180"/>
                    </a:lnTo>
                    <a:lnTo>
                      <a:pt x="43" y="0"/>
                    </a:lnTo>
                    <a:lnTo>
                      <a:pt x="51" y="59"/>
                    </a:lnTo>
                    <a:lnTo>
                      <a:pt x="55" y="145"/>
                    </a:lnTo>
                    <a:lnTo>
                      <a:pt x="53" y="224"/>
                    </a:lnTo>
                    <a:lnTo>
                      <a:pt x="33" y="295"/>
                    </a:lnTo>
                    <a:lnTo>
                      <a:pt x="0" y="359"/>
                    </a:lnTo>
                    <a:lnTo>
                      <a:pt x="201" y="554"/>
                    </a:lnTo>
                    <a:close/>
                  </a:path>
                </a:pathLst>
              </a:custGeom>
              <a:solidFill>
                <a:srgbClr val="2E2E2E"/>
              </a:solidFill>
              <a:ln w="9525">
                <a:noFill/>
                <a:round/>
                <a:headEnd/>
                <a:tailEnd/>
              </a:ln>
            </p:spPr>
            <p:txBody>
              <a:bodyPr/>
              <a:lstStyle/>
              <a:p>
                <a:pPr>
                  <a:defRPr/>
                </a:pPr>
                <a:endParaRPr lang="en-US" dirty="0"/>
              </a:p>
            </p:txBody>
          </p:sp>
          <p:sp>
            <p:nvSpPr>
              <p:cNvPr id="991" name="Freeform 1248"/>
              <p:cNvSpPr>
                <a:spLocks/>
              </p:cNvSpPr>
              <p:nvPr/>
            </p:nvSpPr>
            <p:spPr bwMode="auto">
              <a:xfrm>
                <a:off x="385" y="213"/>
                <a:ext cx="28" cy="69"/>
              </a:xfrm>
              <a:custGeom>
                <a:avLst/>
                <a:gdLst/>
                <a:ahLst/>
                <a:cxnLst>
                  <a:cxn ang="0">
                    <a:pos x="220" y="615"/>
                  </a:cxn>
                  <a:cxn ang="0">
                    <a:pos x="223" y="559"/>
                  </a:cxn>
                  <a:cxn ang="0">
                    <a:pos x="219" y="461"/>
                  </a:cxn>
                  <a:cxn ang="0">
                    <a:pos x="212" y="357"/>
                  </a:cxn>
                  <a:cxn ang="0">
                    <a:pos x="210" y="250"/>
                  </a:cxn>
                  <a:cxn ang="0">
                    <a:pos x="211" y="205"/>
                  </a:cxn>
                  <a:cxn ang="0">
                    <a:pos x="0" y="0"/>
                  </a:cxn>
                  <a:cxn ang="0">
                    <a:pos x="11" y="92"/>
                  </a:cxn>
                  <a:cxn ang="0">
                    <a:pos x="26" y="196"/>
                  </a:cxn>
                  <a:cxn ang="0">
                    <a:pos x="39" y="290"/>
                  </a:cxn>
                  <a:cxn ang="0">
                    <a:pos x="43" y="376"/>
                  </a:cxn>
                  <a:cxn ang="0">
                    <a:pos x="42" y="441"/>
                  </a:cxn>
                  <a:cxn ang="0">
                    <a:pos x="220" y="615"/>
                  </a:cxn>
                </a:cxnLst>
                <a:rect l="0" t="0" r="r" b="b"/>
                <a:pathLst>
                  <a:path w="223" h="615">
                    <a:moveTo>
                      <a:pt x="220" y="615"/>
                    </a:moveTo>
                    <a:lnTo>
                      <a:pt x="223" y="559"/>
                    </a:lnTo>
                    <a:lnTo>
                      <a:pt x="219" y="461"/>
                    </a:lnTo>
                    <a:lnTo>
                      <a:pt x="212" y="357"/>
                    </a:lnTo>
                    <a:lnTo>
                      <a:pt x="210" y="250"/>
                    </a:lnTo>
                    <a:lnTo>
                      <a:pt x="211" y="205"/>
                    </a:lnTo>
                    <a:lnTo>
                      <a:pt x="0" y="0"/>
                    </a:lnTo>
                    <a:lnTo>
                      <a:pt x="11" y="92"/>
                    </a:lnTo>
                    <a:lnTo>
                      <a:pt x="26" y="196"/>
                    </a:lnTo>
                    <a:lnTo>
                      <a:pt x="39" y="290"/>
                    </a:lnTo>
                    <a:lnTo>
                      <a:pt x="43" y="376"/>
                    </a:lnTo>
                    <a:lnTo>
                      <a:pt x="42" y="441"/>
                    </a:lnTo>
                    <a:lnTo>
                      <a:pt x="220" y="615"/>
                    </a:lnTo>
                    <a:close/>
                  </a:path>
                </a:pathLst>
              </a:custGeom>
              <a:solidFill>
                <a:srgbClr val="454545"/>
              </a:solidFill>
              <a:ln w="9525">
                <a:noFill/>
                <a:round/>
                <a:headEnd/>
                <a:tailEnd/>
              </a:ln>
            </p:spPr>
            <p:txBody>
              <a:bodyPr/>
              <a:lstStyle/>
              <a:p>
                <a:pPr>
                  <a:defRPr/>
                </a:pPr>
                <a:endParaRPr lang="en-US" dirty="0"/>
              </a:p>
            </p:txBody>
          </p:sp>
          <p:sp>
            <p:nvSpPr>
              <p:cNvPr id="992" name="Freeform 1249"/>
              <p:cNvSpPr>
                <a:spLocks/>
              </p:cNvSpPr>
              <p:nvPr/>
            </p:nvSpPr>
            <p:spPr bwMode="auto">
              <a:xfrm>
                <a:off x="385" y="191"/>
                <a:ext cx="29" cy="68"/>
              </a:xfrm>
              <a:custGeom>
                <a:avLst/>
                <a:gdLst/>
                <a:ahLst/>
                <a:cxnLst>
                  <a:cxn ang="0">
                    <a:pos x="221" y="612"/>
                  </a:cxn>
                  <a:cxn ang="0">
                    <a:pos x="216" y="558"/>
                  </a:cxn>
                  <a:cxn ang="0">
                    <a:pos x="214" y="451"/>
                  </a:cxn>
                  <a:cxn ang="0">
                    <a:pos x="216" y="337"/>
                  </a:cxn>
                  <a:cxn ang="0">
                    <a:pos x="235" y="225"/>
                  </a:cxn>
                  <a:cxn ang="0">
                    <a:pos x="4" y="0"/>
                  </a:cxn>
                  <a:cxn ang="0">
                    <a:pos x="0" y="25"/>
                  </a:cxn>
                  <a:cxn ang="0">
                    <a:pos x="0" y="174"/>
                  </a:cxn>
                  <a:cxn ang="0">
                    <a:pos x="15" y="293"/>
                  </a:cxn>
                  <a:cxn ang="0">
                    <a:pos x="30" y="397"/>
                  </a:cxn>
                  <a:cxn ang="0">
                    <a:pos x="35" y="432"/>
                  </a:cxn>
                  <a:cxn ang="0">
                    <a:pos x="221" y="612"/>
                  </a:cxn>
                </a:cxnLst>
                <a:rect l="0" t="0" r="r" b="b"/>
                <a:pathLst>
                  <a:path w="235" h="612">
                    <a:moveTo>
                      <a:pt x="221" y="612"/>
                    </a:moveTo>
                    <a:lnTo>
                      <a:pt x="216" y="558"/>
                    </a:lnTo>
                    <a:lnTo>
                      <a:pt x="214" y="451"/>
                    </a:lnTo>
                    <a:lnTo>
                      <a:pt x="216" y="337"/>
                    </a:lnTo>
                    <a:lnTo>
                      <a:pt x="235" y="225"/>
                    </a:lnTo>
                    <a:lnTo>
                      <a:pt x="4" y="0"/>
                    </a:lnTo>
                    <a:lnTo>
                      <a:pt x="0" y="25"/>
                    </a:lnTo>
                    <a:lnTo>
                      <a:pt x="0" y="174"/>
                    </a:lnTo>
                    <a:lnTo>
                      <a:pt x="15" y="293"/>
                    </a:lnTo>
                    <a:lnTo>
                      <a:pt x="30" y="397"/>
                    </a:lnTo>
                    <a:lnTo>
                      <a:pt x="35" y="432"/>
                    </a:lnTo>
                    <a:lnTo>
                      <a:pt x="221" y="612"/>
                    </a:lnTo>
                    <a:close/>
                  </a:path>
                </a:pathLst>
              </a:custGeom>
              <a:solidFill>
                <a:srgbClr val="5C5C5C"/>
              </a:solidFill>
              <a:ln w="9525">
                <a:noFill/>
                <a:round/>
                <a:headEnd/>
                <a:tailEnd/>
              </a:ln>
            </p:spPr>
            <p:txBody>
              <a:bodyPr/>
              <a:lstStyle/>
              <a:p>
                <a:pPr>
                  <a:defRPr/>
                </a:pPr>
                <a:endParaRPr lang="en-US" dirty="0"/>
              </a:p>
            </p:txBody>
          </p:sp>
          <p:sp>
            <p:nvSpPr>
              <p:cNvPr id="993" name="Freeform 1250"/>
              <p:cNvSpPr>
                <a:spLocks/>
              </p:cNvSpPr>
              <p:nvPr/>
            </p:nvSpPr>
            <p:spPr bwMode="auto">
              <a:xfrm>
                <a:off x="385" y="172"/>
                <a:ext cx="36" cy="64"/>
              </a:xfrm>
              <a:custGeom>
                <a:avLst/>
                <a:gdLst/>
                <a:ahLst/>
                <a:cxnLst>
                  <a:cxn ang="0">
                    <a:pos x="215" y="576"/>
                  </a:cxn>
                  <a:cxn ang="0">
                    <a:pos x="216" y="507"/>
                  </a:cxn>
                  <a:cxn ang="0">
                    <a:pos x="240" y="356"/>
                  </a:cxn>
                  <a:cxn ang="0">
                    <a:pos x="278" y="236"/>
                  </a:cxn>
                  <a:cxn ang="0">
                    <a:pos x="35" y="0"/>
                  </a:cxn>
                  <a:cxn ang="0">
                    <a:pos x="21" y="49"/>
                  </a:cxn>
                  <a:cxn ang="0">
                    <a:pos x="0" y="195"/>
                  </a:cxn>
                  <a:cxn ang="0">
                    <a:pos x="0" y="344"/>
                  </a:cxn>
                  <a:cxn ang="0">
                    <a:pos x="4" y="371"/>
                  </a:cxn>
                  <a:cxn ang="0">
                    <a:pos x="215" y="576"/>
                  </a:cxn>
                </a:cxnLst>
                <a:rect l="0" t="0" r="r" b="b"/>
                <a:pathLst>
                  <a:path w="278" h="576">
                    <a:moveTo>
                      <a:pt x="215" y="576"/>
                    </a:moveTo>
                    <a:lnTo>
                      <a:pt x="216" y="507"/>
                    </a:lnTo>
                    <a:lnTo>
                      <a:pt x="240" y="356"/>
                    </a:lnTo>
                    <a:lnTo>
                      <a:pt x="278" y="236"/>
                    </a:lnTo>
                    <a:lnTo>
                      <a:pt x="35" y="0"/>
                    </a:lnTo>
                    <a:lnTo>
                      <a:pt x="21" y="49"/>
                    </a:lnTo>
                    <a:lnTo>
                      <a:pt x="0" y="195"/>
                    </a:lnTo>
                    <a:lnTo>
                      <a:pt x="0" y="344"/>
                    </a:lnTo>
                    <a:lnTo>
                      <a:pt x="4" y="371"/>
                    </a:lnTo>
                    <a:lnTo>
                      <a:pt x="215" y="576"/>
                    </a:lnTo>
                    <a:close/>
                  </a:path>
                </a:pathLst>
              </a:custGeom>
              <a:solidFill>
                <a:srgbClr val="737373"/>
              </a:solidFill>
              <a:ln w="9525">
                <a:noFill/>
                <a:round/>
                <a:headEnd/>
                <a:tailEnd/>
              </a:ln>
            </p:spPr>
            <p:txBody>
              <a:bodyPr/>
              <a:lstStyle/>
              <a:p>
                <a:pPr>
                  <a:defRPr/>
                </a:pPr>
                <a:endParaRPr lang="en-US" dirty="0"/>
              </a:p>
            </p:txBody>
          </p:sp>
          <p:sp>
            <p:nvSpPr>
              <p:cNvPr id="994" name="Freeform 1251"/>
              <p:cNvSpPr>
                <a:spLocks/>
              </p:cNvSpPr>
              <p:nvPr/>
            </p:nvSpPr>
            <p:spPr bwMode="auto">
              <a:xfrm>
                <a:off x="385" y="156"/>
                <a:ext cx="43" cy="60"/>
              </a:xfrm>
              <a:custGeom>
                <a:avLst/>
                <a:gdLst/>
                <a:ahLst/>
                <a:cxnLst>
                  <a:cxn ang="0">
                    <a:pos x="231" y="544"/>
                  </a:cxn>
                  <a:cxn ang="0">
                    <a:pos x="236" y="505"/>
                  </a:cxn>
                  <a:cxn ang="0">
                    <a:pos x="281" y="361"/>
                  </a:cxn>
                  <a:cxn ang="0">
                    <a:pos x="340" y="249"/>
                  </a:cxn>
                  <a:cxn ang="0">
                    <a:pos x="84" y="0"/>
                  </a:cxn>
                  <a:cxn ang="0">
                    <a:pos x="58" y="56"/>
                  </a:cxn>
                  <a:cxn ang="0">
                    <a:pos x="17" y="198"/>
                  </a:cxn>
                  <a:cxn ang="0">
                    <a:pos x="0" y="319"/>
                  </a:cxn>
                  <a:cxn ang="0">
                    <a:pos x="231" y="544"/>
                  </a:cxn>
                </a:cxnLst>
                <a:rect l="0" t="0" r="r" b="b"/>
                <a:pathLst>
                  <a:path w="340" h="544">
                    <a:moveTo>
                      <a:pt x="231" y="544"/>
                    </a:moveTo>
                    <a:lnTo>
                      <a:pt x="236" y="505"/>
                    </a:lnTo>
                    <a:lnTo>
                      <a:pt x="281" y="361"/>
                    </a:lnTo>
                    <a:lnTo>
                      <a:pt x="340" y="249"/>
                    </a:lnTo>
                    <a:lnTo>
                      <a:pt x="84" y="0"/>
                    </a:lnTo>
                    <a:lnTo>
                      <a:pt x="58" y="56"/>
                    </a:lnTo>
                    <a:lnTo>
                      <a:pt x="17" y="198"/>
                    </a:lnTo>
                    <a:lnTo>
                      <a:pt x="0" y="319"/>
                    </a:lnTo>
                    <a:lnTo>
                      <a:pt x="231" y="544"/>
                    </a:lnTo>
                    <a:close/>
                  </a:path>
                </a:pathLst>
              </a:custGeom>
              <a:solidFill>
                <a:srgbClr val="8A8A8A"/>
              </a:solidFill>
              <a:ln w="9525">
                <a:noFill/>
                <a:round/>
                <a:headEnd/>
                <a:tailEnd/>
              </a:ln>
            </p:spPr>
            <p:txBody>
              <a:bodyPr/>
              <a:lstStyle/>
              <a:p>
                <a:pPr>
                  <a:defRPr/>
                </a:pPr>
                <a:endParaRPr lang="en-US" dirty="0"/>
              </a:p>
            </p:txBody>
          </p:sp>
          <p:sp>
            <p:nvSpPr>
              <p:cNvPr id="995" name="Freeform 1252"/>
              <p:cNvSpPr>
                <a:spLocks/>
              </p:cNvSpPr>
              <p:nvPr/>
            </p:nvSpPr>
            <p:spPr bwMode="auto">
              <a:xfrm>
                <a:off x="389" y="141"/>
                <a:ext cx="49" cy="57"/>
              </a:xfrm>
              <a:custGeom>
                <a:avLst/>
                <a:gdLst/>
                <a:ahLst/>
                <a:cxnLst>
                  <a:cxn ang="0">
                    <a:pos x="243" y="519"/>
                  </a:cxn>
                  <a:cxn ang="0">
                    <a:pos x="250" y="495"/>
                  </a:cxn>
                  <a:cxn ang="0">
                    <a:pos x="317" y="368"/>
                  </a:cxn>
                  <a:cxn ang="0">
                    <a:pos x="392" y="263"/>
                  </a:cxn>
                  <a:cxn ang="0">
                    <a:pos x="121" y="0"/>
                  </a:cxn>
                  <a:cxn ang="0">
                    <a:pos x="85" y="59"/>
                  </a:cxn>
                  <a:cxn ang="0">
                    <a:pos x="27" y="190"/>
                  </a:cxn>
                  <a:cxn ang="0">
                    <a:pos x="0" y="283"/>
                  </a:cxn>
                  <a:cxn ang="0">
                    <a:pos x="243" y="519"/>
                  </a:cxn>
                </a:cxnLst>
                <a:rect l="0" t="0" r="r" b="b"/>
                <a:pathLst>
                  <a:path w="392" h="519">
                    <a:moveTo>
                      <a:pt x="243" y="519"/>
                    </a:moveTo>
                    <a:lnTo>
                      <a:pt x="250" y="495"/>
                    </a:lnTo>
                    <a:lnTo>
                      <a:pt x="317" y="368"/>
                    </a:lnTo>
                    <a:lnTo>
                      <a:pt x="392" y="263"/>
                    </a:lnTo>
                    <a:lnTo>
                      <a:pt x="121" y="0"/>
                    </a:lnTo>
                    <a:lnTo>
                      <a:pt x="85" y="59"/>
                    </a:lnTo>
                    <a:lnTo>
                      <a:pt x="27" y="190"/>
                    </a:lnTo>
                    <a:lnTo>
                      <a:pt x="0" y="283"/>
                    </a:lnTo>
                    <a:lnTo>
                      <a:pt x="243" y="519"/>
                    </a:lnTo>
                    <a:close/>
                  </a:path>
                </a:pathLst>
              </a:custGeom>
              <a:solidFill>
                <a:srgbClr val="A1A1A1"/>
              </a:solidFill>
              <a:ln w="9525">
                <a:noFill/>
                <a:round/>
                <a:headEnd/>
                <a:tailEnd/>
              </a:ln>
            </p:spPr>
            <p:txBody>
              <a:bodyPr/>
              <a:lstStyle/>
              <a:p>
                <a:pPr>
                  <a:defRPr/>
                </a:pPr>
                <a:endParaRPr lang="en-US" dirty="0"/>
              </a:p>
            </p:txBody>
          </p:sp>
          <p:sp>
            <p:nvSpPr>
              <p:cNvPr id="996" name="Freeform 1253"/>
              <p:cNvSpPr>
                <a:spLocks/>
              </p:cNvSpPr>
              <p:nvPr/>
            </p:nvSpPr>
            <p:spPr bwMode="auto">
              <a:xfrm>
                <a:off x="396" y="127"/>
                <a:ext cx="55" cy="56"/>
              </a:xfrm>
              <a:custGeom>
                <a:avLst/>
                <a:gdLst/>
                <a:ahLst/>
                <a:cxnLst>
                  <a:cxn ang="0">
                    <a:pos x="256" y="502"/>
                  </a:cxn>
                  <a:cxn ang="0">
                    <a:pos x="264" y="487"/>
                  </a:cxn>
                  <a:cxn ang="0">
                    <a:pos x="350" y="368"/>
                  </a:cxn>
                  <a:cxn ang="0">
                    <a:pos x="438" y="276"/>
                  </a:cxn>
                  <a:cxn ang="0">
                    <a:pos x="154" y="0"/>
                  </a:cxn>
                  <a:cxn ang="0">
                    <a:pos x="107" y="57"/>
                  </a:cxn>
                  <a:cxn ang="0">
                    <a:pos x="32" y="178"/>
                  </a:cxn>
                  <a:cxn ang="0">
                    <a:pos x="0" y="253"/>
                  </a:cxn>
                  <a:cxn ang="0">
                    <a:pos x="256" y="502"/>
                  </a:cxn>
                </a:cxnLst>
                <a:rect l="0" t="0" r="r" b="b"/>
                <a:pathLst>
                  <a:path w="438" h="502">
                    <a:moveTo>
                      <a:pt x="256" y="502"/>
                    </a:moveTo>
                    <a:lnTo>
                      <a:pt x="264" y="487"/>
                    </a:lnTo>
                    <a:lnTo>
                      <a:pt x="350" y="368"/>
                    </a:lnTo>
                    <a:lnTo>
                      <a:pt x="438" y="276"/>
                    </a:lnTo>
                    <a:lnTo>
                      <a:pt x="154" y="0"/>
                    </a:lnTo>
                    <a:lnTo>
                      <a:pt x="107" y="57"/>
                    </a:lnTo>
                    <a:lnTo>
                      <a:pt x="32" y="178"/>
                    </a:lnTo>
                    <a:lnTo>
                      <a:pt x="0" y="253"/>
                    </a:lnTo>
                    <a:lnTo>
                      <a:pt x="256" y="502"/>
                    </a:lnTo>
                    <a:close/>
                  </a:path>
                </a:pathLst>
              </a:custGeom>
              <a:solidFill>
                <a:srgbClr val="B8B8B8"/>
              </a:solidFill>
              <a:ln w="9525">
                <a:noFill/>
                <a:round/>
                <a:headEnd/>
                <a:tailEnd/>
              </a:ln>
            </p:spPr>
            <p:txBody>
              <a:bodyPr/>
              <a:lstStyle/>
              <a:p>
                <a:pPr>
                  <a:defRPr/>
                </a:pPr>
                <a:endParaRPr lang="en-US" dirty="0"/>
              </a:p>
            </p:txBody>
          </p:sp>
          <p:sp>
            <p:nvSpPr>
              <p:cNvPr id="997" name="Freeform 1254"/>
              <p:cNvSpPr>
                <a:spLocks/>
              </p:cNvSpPr>
              <p:nvPr/>
            </p:nvSpPr>
            <p:spPr bwMode="auto">
              <a:xfrm>
                <a:off x="404" y="116"/>
                <a:ext cx="60" cy="54"/>
              </a:xfrm>
              <a:custGeom>
                <a:avLst/>
                <a:gdLst/>
                <a:ahLst/>
                <a:cxnLst>
                  <a:cxn ang="0">
                    <a:pos x="271" y="487"/>
                  </a:cxn>
                  <a:cxn ang="0">
                    <a:pos x="282" y="473"/>
                  </a:cxn>
                  <a:cxn ang="0">
                    <a:pos x="383" y="368"/>
                  </a:cxn>
                  <a:cxn ang="0">
                    <a:pos x="480" y="288"/>
                  </a:cxn>
                  <a:cxn ang="0">
                    <a:pos x="184" y="0"/>
                  </a:cxn>
                  <a:cxn ang="0">
                    <a:pos x="133" y="49"/>
                  </a:cxn>
                  <a:cxn ang="0">
                    <a:pos x="39" y="162"/>
                  </a:cxn>
                  <a:cxn ang="0">
                    <a:pos x="0" y="224"/>
                  </a:cxn>
                  <a:cxn ang="0">
                    <a:pos x="271" y="487"/>
                  </a:cxn>
                </a:cxnLst>
                <a:rect l="0" t="0" r="r" b="b"/>
                <a:pathLst>
                  <a:path w="480" h="487">
                    <a:moveTo>
                      <a:pt x="271" y="487"/>
                    </a:moveTo>
                    <a:lnTo>
                      <a:pt x="282" y="473"/>
                    </a:lnTo>
                    <a:lnTo>
                      <a:pt x="383" y="368"/>
                    </a:lnTo>
                    <a:lnTo>
                      <a:pt x="480" y="288"/>
                    </a:lnTo>
                    <a:lnTo>
                      <a:pt x="184" y="0"/>
                    </a:lnTo>
                    <a:lnTo>
                      <a:pt x="133" y="49"/>
                    </a:lnTo>
                    <a:lnTo>
                      <a:pt x="39" y="162"/>
                    </a:lnTo>
                    <a:lnTo>
                      <a:pt x="0" y="224"/>
                    </a:lnTo>
                    <a:lnTo>
                      <a:pt x="271" y="487"/>
                    </a:lnTo>
                    <a:close/>
                  </a:path>
                </a:pathLst>
              </a:custGeom>
              <a:solidFill>
                <a:srgbClr val="CFCFCF"/>
              </a:solidFill>
              <a:ln w="9525">
                <a:noFill/>
                <a:round/>
                <a:headEnd/>
                <a:tailEnd/>
              </a:ln>
            </p:spPr>
            <p:txBody>
              <a:bodyPr/>
              <a:lstStyle/>
              <a:p>
                <a:pPr>
                  <a:defRPr/>
                </a:pPr>
                <a:endParaRPr lang="en-US" dirty="0"/>
              </a:p>
            </p:txBody>
          </p:sp>
          <p:sp>
            <p:nvSpPr>
              <p:cNvPr id="998" name="Freeform 1255"/>
              <p:cNvSpPr>
                <a:spLocks/>
              </p:cNvSpPr>
              <p:nvPr/>
            </p:nvSpPr>
            <p:spPr bwMode="auto">
              <a:xfrm>
                <a:off x="415" y="105"/>
                <a:ext cx="65" cy="53"/>
              </a:xfrm>
              <a:custGeom>
                <a:avLst/>
                <a:gdLst/>
                <a:ahLst/>
                <a:cxnLst>
                  <a:cxn ang="0">
                    <a:pos x="284" y="476"/>
                  </a:cxn>
                  <a:cxn ang="0">
                    <a:pos x="297" y="463"/>
                  </a:cxn>
                  <a:cxn ang="0">
                    <a:pos x="408" y="372"/>
                  </a:cxn>
                  <a:cxn ang="0">
                    <a:pos x="517" y="302"/>
                  </a:cxn>
                  <a:cxn ang="0">
                    <a:pos x="206" y="0"/>
                  </a:cxn>
                  <a:cxn ang="0">
                    <a:pos x="153" y="42"/>
                  </a:cxn>
                  <a:cxn ang="0">
                    <a:pos x="47" y="144"/>
                  </a:cxn>
                  <a:cxn ang="0">
                    <a:pos x="0" y="200"/>
                  </a:cxn>
                  <a:cxn ang="0">
                    <a:pos x="284" y="476"/>
                  </a:cxn>
                </a:cxnLst>
                <a:rect l="0" t="0" r="r" b="b"/>
                <a:pathLst>
                  <a:path w="517" h="476">
                    <a:moveTo>
                      <a:pt x="284" y="476"/>
                    </a:moveTo>
                    <a:lnTo>
                      <a:pt x="297" y="463"/>
                    </a:lnTo>
                    <a:lnTo>
                      <a:pt x="408" y="372"/>
                    </a:lnTo>
                    <a:lnTo>
                      <a:pt x="517" y="302"/>
                    </a:lnTo>
                    <a:lnTo>
                      <a:pt x="206" y="0"/>
                    </a:lnTo>
                    <a:lnTo>
                      <a:pt x="153" y="42"/>
                    </a:lnTo>
                    <a:lnTo>
                      <a:pt x="47" y="144"/>
                    </a:lnTo>
                    <a:lnTo>
                      <a:pt x="0" y="200"/>
                    </a:lnTo>
                    <a:lnTo>
                      <a:pt x="284" y="476"/>
                    </a:lnTo>
                    <a:close/>
                  </a:path>
                </a:pathLst>
              </a:custGeom>
              <a:solidFill>
                <a:srgbClr val="E5E5E5"/>
              </a:solidFill>
              <a:ln w="9525">
                <a:noFill/>
                <a:round/>
                <a:headEnd/>
                <a:tailEnd/>
              </a:ln>
            </p:spPr>
            <p:txBody>
              <a:bodyPr/>
              <a:lstStyle/>
              <a:p>
                <a:pPr>
                  <a:defRPr/>
                </a:pPr>
                <a:endParaRPr lang="en-US" dirty="0"/>
              </a:p>
            </p:txBody>
          </p:sp>
          <p:sp>
            <p:nvSpPr>
              <p:cNvPr id="999" name="Freeform 1256"/>
              <p:cNvSpPr>
                <a:spLocks/>
              </p:cNvSpPr>
              <p:nvPr/>
            </p:nvSpPr>
            <p:spPr bwMode="auto">
              <a:xfrm>
                <a:off x="427" y="96"/>
                <a:ext cx="69" cy="52"/>
              </a:xfrm>
              <a:custGeom>
                <a:avLst/>
                <a:gdLst/>
                <a:ahLst/>
                <a:cxnLst>
                  <a:cxn ang="0">
                    <a:pos x="296" y="467"/>
                  </a:cxn>
                  <a:cxn ang="0">
                    <a:pos x="310" y="456"/>
                  </a:cxn>
                  <a:cxn ang="0">
                    <a:pos x="433" y="376"/>
                  </a:cxn>
                  <a:cxn ang="0">
                    <a:pos x="551" y="314"/>
                  </a:cxn>
                  <a:cxn ang="0">
                    <a:pos x="229" y="0"/>
                  </a:cxn>
                  <a:cxn ang="0">
                    <a:pos x="169" y="38"/>
                  </a:cxn>
                  <a:cxn ang="0">
                    <a:pos x="55" y="126"/>
                  </a:cxn>
                  <a:cxn ang="0">
                    <a:pos x="0" y="179"/>
                  </a:cxn>
                  <a:cxn ang="0">
                    <a:pos x="296" y="467"/>
                  </a:cxn>
                </a:cxnLst>
                <a:rect l="0" t="0" r="r" b="b"/>
                <a:pathLst>
                  <a:path w="551" h="467">
                    <a:moveTo>
                      <a:pt x="296" y="467"/>
                    </a:moveTo>
                    <a:lnTo>
                      <a:pt x="310" y="456"/>
                    </a:lnTo>
                    <a:lnTo>
                      <a:pt x="433" y="376"/>
                    </a:lnTo>
                    <a:lnTo>
                      <a:pt x="551" y="314"/>
                    </a:lnTo>
                    <a:lnTo>
                      <a:pt x="229" y="0"/>
                    </a:lnTo>
                    <a:lnTo>
                      <a:pt x="169" y="38"/>
                    </a:lnTo>
                    <a:lnTo>
                      <a:pt x="55" y="126"/>
                    </a:lnTo>
                    <a:lnTo>
                      <a:pt x="0" y="179"/>
                    </a:lnTo>
                    <a:lnTo>
                      <a:pt x="296" y="467"/>
                    </a:lnTo>
                    <a:close/>
                  </a:path>
                </a:pathLst>
              </a:custGeom>
              <a:solidFill>
                <a:srgbClr val="E8E8E8"/>
              </a:solidFill>
              <a:ln w="9525">
                <a:noFill/>
                <a:round/>
                <a:headEnd/>
                <a:tailEnd/>
              </a:ln>
            </p:spPr>
            <p:txBody>
              <a:bodyPr/>
              <a:lstStyle/>
              <a:p>
                <a:pPr>
                  <a:defRPr/>
                </a:pPr>
                <a:endParaRPr lang="en-US" dirty="0"/>
              </a:p>
            </p:txBody>
          </p:sp>
          <p:sp>
            <p:nvSpPr>
              <p:cNvPr id="1000" name="Freeform 1257"/>
              <p:cNvSpPr>
                <a:spLocks/>
              </p:cNvSpPr>
              <p:nvPr/>
            </p:nvSpPr>
            <p:spPr bwMode="auto">
              <a:xfrm>
                <a:off x="441" y="88"/>
                <a:ext cx="73" cy="51"/>
              </a:xfrm>
              <a:custGeom>
                <a:avLst/>
                <a:gdLst/>
                <a:ahLst/>
                <a:cxnLst>
                  <a:cxn ang="0">
                    <a:pos x="311" y="457"/>
                  </a:cxn>
                  <a:cxn ang="0">
                    <a:pos x="325" y="447"/>
                  </a:cxn>
                  <a:cxn ang="0">
                    <a:pos x="454" y="378"/>
                  </a:cxn>
                  <a:cxn ang="0">
                    <a:pos x="585" y="326"/>
                  </a:cxn>
                  <a:cxn ang="0">
                    <a:pos x="588" y="325"/>
                  </a:cxn>
                  <a:cxn ang="0">
                    <a:pos x="254" y="0"/>
                  </a:cxn>
                  <a:cxn ang="0">
                    <a:pos x="183" y="32"/>
                  </a:cxn>
                  <a:cxn ang="0">
                    <a:pos x="61" y="109"/>
                  </a:cxn>
                  <a:cxn ang="0">
                    <a:pos x="0" y="155"/>
                  </a:cxn>
                  <a:cxn ang="0">
                    <a:pos x="311" y="457"/>
                  </a:cxn>
                </a:cxnLst>
                <a:rect l="0" t="0" r="r" b="b"/>
                <a:pathLst>
                  <a:path w="588" h="457">
                    <a:moveTo>
                      <a:pt x="311" y="457"/>
                    </a:moveTo>
                    <a:lnTo>
                      <a:pt x="325" y="447"/>
                    </a:lnTo>
                    <a:lnTo>
                      <a:pt x="454" y="378"/>
                    </a:lnTo>
                    <a:lnTo>
                      <a:pt x="585" y="326"/>
                    </a:lnTo>
                    <a:lnTo>
                      <a:pt x="588" y="325"/>
                    </a:lnTo>
                    <a:lnTo>
                      <a:pt x="254" y="0"/>
                    </a:lnTo>
                    <a:lnTo>
                      <a:pt x="183" y="32"/>
                    </a:lnTo>
                    <a:lnTo>
                      <a:pt x="61" y="109"/>
                    </a:lnTo>
                    <a:lnTo>
                      <a:pt x="0" y="155"/>
                    </a:lnTo>
                    <a:lnTo>
                      <a:pt x="311" y="457"/>
                    </a:lnTo>
                    <a:close/>
                  </a:path>
                </a:pathLst>
              </a:custGeom>
              <a:solidFill>
                <a:srgbClr val="EBEBEB"/>
              </a:solidFill>
              <a:ln w="9525">
                <a:noFill/>
                <a:round/>
                <a:headEnd/>
                <a:tailEnd/>
              </a:ln>
            </p:spPr>
            <p:txBody>
              <a:bodyPr/>
              <a:lstStyle/>
              <a:p>
                <a:pPr>
                  <a:defRPr/>
                </a:pPr>
                <a:endParaRPr lang="en-US" dirty="0"/>
              </a:p>
            </p:txBody>
          </p:sp>
          <p:sp>
            <p:nvSpPr>
              <p:cNvPr id="1001" name="Freeform 1258"/>
              <p:cNvSpPr>
                <a:spLocks/>
              </p:cNvSpPr>
              <p:nvPr/>
            </p:nvSpPr>
            <p:spPr bwMode="auto">
              <a:xfrm>
                <a:off x="456" y="82"/>
                <a:ext cx="78" cy="49"/>
              </a:xfrm>
              <a:custGeom>
                <a:avLst/>
                <a:gdLst/>
                <a:ahLst/>
                <a:cxnLst>
                  <a:cxn ang="0">
                    <a:pos x="322" y="439"/>
                  </a:cxn>
                  <a:cxn ang="0">
                    <a:pos x="333" y="432"/>
                  </a:cxn>
                  <a:cxn ang="0">
                    <a:pos x="464" y="380"/>
                  </a:cxn>
                  <a:cxn ang="0">
                    <a:pos x="599" y="338"/>
                  </a:cxn>
                  <a:cxn ang="0">
                    <a:pos x="626" y="333"/>
                  </a:cxn>
                  <a:cxn ang="0">
                    <a:pos x="283" y="0"/>
                  </a:cxn>
                  <a:cxn ang="0">
                    <a:pos x="193" y="29"/>
                  </a:cxn>
                  <a:cxn ang="0">
                    <a:pos x="62" y="86"/>
                  </a:cxn>
                  <a:cxn ang="0">
                    <a:pos x="0" y="125"/>
                  </a:cxn>
                  <a:cxn ang="0">
                    <a:pos x="322" y="439"/>
                  </a:cxn>
                </a:cxnLst>
                <a:rect l="0" t="0" r="r" b="b"/>
                <a:pathLst>
                  <a:path w="626" h="439">
                    <a:moveTo>
                      <a:pt x="322" y="439"/>
                    </a:moveTo>
                    <a:lnTo>
                      <a:pt x="333" y="432"/>
                    </a:lnTo>
                    <a:lnTo>
                      <a:pt x="464" y="380"/>
                    </a:lnTo>
                    <a:lnTo>
                      <a:pt x="599" y="338"/>
                    </a:lnTo>
                    <a:lnTo>
                      <a:pt x="626" y="333"/>
                    </a:lnTo>
                    <a:lnTo>
                      <a:pt x="283" y="0"/>
                    </a:lnTo>
                    <a:lnTo>
                      <a:pt x="193" y="29"/>
                    </a:lnTo>
                    <a:lnTo>
                      <a:pt x="62" y="86"/>
                    </a:lnTo>
                    <a:lnTo>
                      <a:pt x="0" y="125"/>
                    </a:lnTo>
                    <a:lnTo>
                      <a:pt x="322" y="439"/>
                    </a:lnTo>
                    <a:close/>
                  </a:path>
                </a:pathLst>
              </a:custGeom>
              <a:solidFill>
                <a:srgbClr val="EDEDED"/>
              </a:solidFill>
              <a:ln w="9525">
                <a:noFill/>
                <a:round/>
                <a:headEnd/>
                <a:tailEnd/>
              </a:ln>
            </p:spPr>
            <p:txBody>
              <a:bodyPr/>
              <a:lstStyle/>
              <a:p>
                <a:pPr>
                  <a:defRPr/>
                </a:pPr>
                <a:endParaRPr lang="en-US" dirty="0"/>
              </a:p>
            </p:txBody>
          </p:sp>
          <p:sp>
            <p:nvSpPr>
              <p:cNvPr id="1002" name="Freeform 1259"/>
              <p:cNvSpPr>
                <a:spLocks/>
              </p:cNvSpPr>
              <p:nvPr/>
            </p:nvSpPr>
            <p:spPr bwMode="auto">
              <a:xfrm>
                <a:off x="473" y="78"/>
                <a:ext cx="83" cy="46"/>
              </a:xfrm>
              <a:custGeom>
                <a:avLst/>
                <a:gdLst/>
                <a:ahLst/>
                <a:cxnLst>
                  <a:cxn ang="0">
                    <a:pos x="334" y="414"/>
                  </a:cxn>
                  <a:cxn ang="0">
                    <a:pos x="466" y="373"/>
                  </a:cxn>
                  <a:cxn ang="0">
                    <a:pos x="595" y="348"/>
                  </a:cxn>
                  <a:cxn ang="0">
                    <a:pos x="669" y="339"/>
                  </a:cxn>
                  <a:cxn ang="0">
                    <a:pos x="320" y="0"/>
                  </a:cxn>
                  <a:cxn ang="0">
                    <a:pos x="193" y="23"/>
                  </a:cxn>
                  <a:cxn ang="0">
                    <a:pos x="60" y="64"/>
                  </a:cxn>
                  <a:cxn ang="0">
                    <a:pos x="0" y="89"/>
                  </a:cxn>
                  <a:cxn ang="0">
                    <a:pos x="334" y="414"/>
                  </a:cxn>
                </a:cxnLst>
                <a:rect l="0" t="0" r="r" b="b"/>
                <a:pathLst>
                  <a:path w="669" h="414">
                    <a:moveTo>
                      <a:pt x="334" y="414"/>
                    </a:moveTo>
                    <a:lnTo>
                      <a:pt x="466" y="373"/>
                    </a:lnTo>
                    <a:lnTo>
                      <a:pt x="595" y="348"/>
                    </a:lnTo>
                    <a:lnTo>
                      <a:pt x="669" y="339"/>
                    </a:lnTo>
                    <a:lnTo>
                      <a:pt x="320" y="0"/>
                    </a:lnTo>
                    <a:lnTo>
                      <a:pt x="193" y="23"/>
                    </a:lnTo>
                    <a:lnTo>
                      <a:pt x="60" y="64"/>
                    </a:lnTo>
                    <a:lnTo>
                      <a:pt x="0" y="89"/>
                    </a:lnTo>
                    <a:lnTo>
                      <a:pt x="334" y="414"/>
                    </a:lnTo>
                    <a:close/>
                  </a:path>
                </a:pathLst>
              </a:custGeom>
              <a:solidFill>
                <a:srgbClr val="F0F0F0"/>
              </a:solidFill>
              <a:ln w="9525">
                <a:noFill/>
                <a:round/>
                <a:headEnd/>
                <a:tailEnd/>
              </a:ln>
            </p:spPr>
            <p:txBody>
              <a:bodyPr/>
              <a:lstStyle/>
              <a:p>
                <a:pPr>
                  <a:defRPr/>
                </a:pPr>
                <a:endParaRPr lang="en-US" dirty="0"/>
              </a:p>
            </p:txBody>
          </p:sp>
          <p:sp>
            <p:nvSpPr>
              <p:cNvPr id="1003" name="Freeform 1260"/>
              <p:cNvSpPr>
                <a:spLocks/>
              </p:cNvSpPr>
              <p:nvPr/>
            </p:nvSpPr>
            <p:spPr bwMode="auto">
              <a:xfrm>
                <a:off x="491" y="77"/>
                <a:ext cx="91" cy="41"/>
              </a:xfrm>
              <a:custGeom>
                <a:avLst/>
                <a:gdLst/>
                <a:ahLst/>
                <a:cxnLst>
                  <a:cxn ang="0">
                    <a:pos x="343" y="375"/>
                  </a:cxn>
                  <a:cxn ang="0">
                    <a:pos x="445" y="355"/>
                  </a:cxn>
                  <a:cxn ang="0">
                    <a:pos x="571" y="341"/>
                  </a:cxn>
                  <a:cxn ang="0">
                    <a:pos x="692" y="343"/>
                  </a:cxn>
                  <a:cxn ang="0">
                    <a:pos x="725" y="346"/>
                  </a:cxn>
                  <a:cxn ang="0">
                    <a:pos x="376" y="7"/>
                  </a:cxn>
                  <a:cxn ang="0">
                    <a:pos x="318" y="0"/>
                  </a:cxn>
                  <a:cxn ang="0">
                    <a:pos x="181" y="4"/>
                  </a:cxn>
                  <a:cxn ang="0">
                    <a:pos x="43" y="30"/>
                  </a:cxn>
                  <a:cxn ang="0">
                    <a:pos x="0" y="42"/>
                  </a:cxn>
                  <a:cxn ang="0">
                    <a:pos x="343" y="375"/>
                  </a:cxn>
                </a:cxnLst>
                <a:rect l="0" t="0" r="r" b="b"/>
                <a:pathLst>
                  <a:path w="725" h="375">
                    <a:moveTo>
                      <a:pt x="343" y="375"/>
                    </a:moveTo>
                    <a:lnTo>
                      <a:pt x="445" y="355"/>
                    </a:lnTo>
                    <a:lnTo>
                      <a:pt x="571" y="341"/>
                    </a:lnTo>
                    <a:lnTo>
                      <a:pt x="692" y="343"/>
                    </a:lnTo>
                    <a:lnTo>
                      <a:pt x="725" y="346"/>
                    </a:lnTo>
                    <a:lnTo>
                      <a:pt x="376" y="7"/>
                    </a:lnTo>
                    <a:lnTo>
                      <a:pt x="318" y="0"/>
                    </a:lnTo>
                    <a:lnTo>
                      <a:pt x="181" y="4"/>
                    </a:lnTo>
                    <a:lnTo>
                      <a:pt x="43" y="30"/>
                    </a:lnTo>
                    <a:lnTo>
                      <a:pt x="0" y="42"/>
                    </a:lnTo>
                    <a:lnTo>
                      <a:pt x="343" y="375"/>
                    </a:lnTo>
                    <a:close/>
                  </a:path>
                </a:pathLst>
              </a:custGeom>
              <a:solidFill>
                <a:srgbClr val="F2F2F2"/>
              </a:solidFill>
              <a:ln w="9525">
                <a:noFill/>
                <a:round/>
                <a:headEnd/>
                <a:tailEnd/>
              </a:ln>
            </p:spPr>
            <p:txBody>
              <a:bodyPr/>
              <a:lstStyle/>
              <a:p>
                <a:pPr>
                  <a:defRPr/>
                </a:pPr>
                <a:endParaRPr lang="en-US" dirty="0"/>
              </a:p>
            </p:txBody>
          </p:sp>
          <p:sp>
            <p:nvSpPr>
              <p:cNvPr id="1004" name="Freeform 1261"/>
              <p:cNvSpPr>
                <a:spLocks/>
              </p:cNvSpPr>
              <p:nvPr/>
            </p:nvSpPr>
            <p:spPr bwMode="auto">
              <a:xfrm>
                <a:off x="513" y="77"/>
                <a:ext cx="101" cy="46"/>
              </a:xfrm>
              <a:custGeom>
                <a:avLst/>
                <a:gdLst/>
                <a:ahLst/>
                <a:cxnLst>
                  <a:cxn ang="0">
                    <a:pos x="349" y="346"/>
                  </a:cxn>
                  <a:cxn ang="0">
                    <a:pos x="401" y="341"/>
                  </a:cxn>
                  <a:cxn ang="0">
                    <a:pos x="522" y="343"/>
                  </a:cxn>
                  <a:cxn ang="0">
                    <a:pos x="631" y="355"/>
                  </a:cxn>
                  <a:cxn ang="0">
                    <a:pos x="726" y="382"/>
                  </a:cxn>
                  <a:cxn ang="0">
                    <a:pos x="807" y="424"/>
                  </a:cxn>
                  <a:cxn ang="0">
                    <a:pos x="751" y="347"/>
                  </a:cxn>
                  <a:cxn ang="0">
                    <a:pos x="711" y="297"/>
                  </a:cxn>
                  <a:cxn ang="0">
                    <a:pos x="504" y="96"/>
                  </a:cxn>
                  <a:cxn ang="0">
                    <a:pos x="414" y="55"/>
                  </a:cxn>
                  <a:cxn ang="0">
                    <a:pos x="283" y="17"/>
                  </a:cxn>
                  <a:cxn ang="0">
                    <a:pos x="148" y="0"/>
                  </a:cxn>
                  <a:cxn ang="0">
                    <a:pos x="11" y="4"/>
                  </a:cxn>
                  <a:cxn ang="0">
                    <a:pos x="0" y="7"/>
                  </a:cxn>
                  <a:cxn ang="0">
                    <a:pos x="349" y="346"/>
                  </a:cxn>
                </a:cxnLst>
                <a:rect l="0" t="0" r="r" b="b"/>
                <a:pathLst>
                  <a:path w="807" h="424">
                    <a:moveTo>
                      <a:pt x="349" y="346"/>
                    </a:moveTo>
                    <a:lnTo>
                      <a:pt x="401" y="341"/>
                    </a:lnTo>
                    <a:lnTo>
                      <a:pt x="522" y="343"/>
                    </a:lnTo>
                    <a:lnTo>
                      <a:pt x="631" y="355"/>
                    </a:lnTo>
                    <a:lnTo>
                      <a:pt x="726" y="382"/>
                    </a:lnTo>
                    <a:lnTo>
                      <a:pt x="807" y="424"/>
                    </a:lnTo>
                    <a:lnTo>
                      <a:pt x="751" y="347"/>
                    </a:lnTo>
                    <a:lnTo>
                      <a:pt x="711" y="297"/>
                    </a:lnTo>
                    <a:lnTo>
                      <a:pt x="504" y="96"/>
                    </a:lnTo>
                    <a:lnTo>
                      <a:pt x="414" y="55"/>
                    </a:lnTo>
                    <a:lnTo>
                      <a:pt x="283" y="17"/>
                    </a:lnTo>
                    <a:lnTo>
                      <a:pt x="148" y="0"/>
                    </a:lnTo>
                    <a:lnTo>
                      <a:pt x="11" y="4"/>
                    </a:lnTo>
                    <a:lnTo>
                      <a:pt x="0" y="7"/>
                    </a:lnTo>
                    <a:lnTo>
                      <a:pt x="349" y="346"/>
                    </a:lnTo>
                    <a:close/>
                  </a:path>
                </a:pathLst>
              </a:custGeom>
              <a:solidFill>
                <a:srgbClr val="F5F5F5"/>
              </a:solidFill>
              <a:ln w="9525">
                <a:noFill/>
                <a:round/>
                <a:headEnd/>
                <a:tailEnd/>
              </a:ln>
            </p:spPr>
            <p:txBody>
              <a:bodyPr/>
              <a:lstStyle/>
              <a:p>
                <a:pPr>
                  <a:defRPr/>
                </a:pPr>
                <a:endParaRPr lang="en-US" dirty="0"/>
              </a:p>
            </p:txBody>
          </p:sp>
          <p:sp>
            <p:nvSpPr>
              <p:cNvPr id="1005" name="Freeform 1262"/>
              <p:cNvSpPr>
                <a:spLocks/>
              </p:cNvSpPr>
              <p:nvPr/>
            </p:nvSpPr>
            <p:spPr bwMode="auto">
              <a:xfrm>
                <a:off x="538" y="78"/>
                <a:ext cx="76" cy="46"/>
              </a:xfrm>
              <a:custGeom>
                <a:avLst/>
                <a:gdLst/>
                <a:ahLst/>
                <a:cxnLst>
                  <a:cxn ang="0">
                    <a:pos x="349" y="339"/>
                  </a:cxn>
                  <a:cxn ang="0">
                    <a:pos x="425" y="348"/>
                  </a:cxn>
                  <a:cxn ang="0">
                    <a:pos x="520" y="375"/>
                  </a:cxn>
                  <a:cxn ang="0">
                    <a:pos x="601" y="417"/>
                  </a:cxn>
                  <a:cxn ang="0">
                    <a:pos x="545" y="340"/>
                  </a:cxn>
                  <a:cxn ang="0">
                    <a:pos x="481" y="263"/>
                  </a:cxn>
                  <a:cxn ang="0">
                    <a:pos x="410" y="183"/>
                  </a:cxn>
                  <a:cxn ang="0">
                    <a:pos x="337" y="108"/>
                  </a:cxn>
                  <a:cxn ang="0">
                    <a:pos x="208" y="48"/>
                  </a:cxn>
                  <a:cxn ang="0">
                    <a:pos x="77" y="10"/>
                  </a:cxn>
                  <a:cxn ang="0">
                    <a:pos x="0" y="0"/>
                  </a:cxn>
                  <a:cxn ang="0">
                    <a:pos x="349" y="339"/>
                  </a:cxn>
                </a:cxnLst>
                <a:rect l="0" t="0" r="r" b="b"/>
                <a:pathLst>
                  <a:path w="601" h="417">
                    <a:moveTo>
                      <a:pt x="349" y="339"/>
                    </a:moveTo>
                    <a:lnTo>
                      <a:pt x="425" y="348"/>
                    </a:lnTo>
                    <a:lnTo>
                      <a:pt x="520" y="375"/>
                    </a:lnTo>
                    <a:lnTo>
                      <a:pt x="601" y="417"/>
                    </a:lnTo>
                    <a:lnTo>
                      <a:pt x="545" y="340"/>
                    </a:lnTo>
                    <a:lnTo>
                      <a:pt x="481" y="263"/>
                    </a:lnTo>
                    <a:lnTo>
                      <a:pt x="410" y="183"/>
                    </a:lnTo>
                    <a:lnTo>
                      <a:pt x="337" y="108"/>
                    </a:lnTo>
                    <a:lnTo>
                      <a:pt x="208" y="48"/>
                    </a:lnTo>
                    <a:lnTo>
                      <a:pt x="77" y="10"/>
                    </a:lnTo>
                    <a:lnTo>
                      <a:pt x="0" y="0"/>
                    </a:lnTo>
                    <a:lnTo>
                      <a:pt x="349" y="339"/>
                    </a:lnTo>
                    <a:close/>
                  </a:path>
                </a:pathLst>
              </a:custGeom>
              <a:solidFill>
                <a:srgbClr val="F7F7F7"/>
              </a:solidFill>
              <a:ln w="9525">
                <a:noFill/>
                <a:round/>
                <a:headEnd/>
                <a:tailEnd/>
              </a:ln>
            </p:spPr>
            <p:txBody>
              <a:bodyPr/>
              <a:lstStyle/>
              <a:p>
                <a:pPr>
                  <a:defRPr/>
                </a:pPr>
                <a:endParaRPr lang="en-US" dirty="0"/>
              </a:p>
            </p:txBody>
          </p:sp>
          <p:sp>
            <p:nvSpPr>
              <p:cNvPr id="1006" name="Freeform 1263"/>
              <p:cNvSpPr>
                <a:spLocks/>
              </p:cNvSpPr>
              <p:nvPr/>
            </p:nvSpPr>
            <p:spPr bwMode="auto">
              <a:xfrm>
                <a:off x="576" y="88"/>
                <a:ext cx="25" cy="22"/>
              </a:xfrm>
              <a:custGeom>
                <a:avLst/>
                <a:gdLst/>
                <a:ahLst/>
                <a:cxnLst>
                  <a:cxn ang="0">
                    <a:pos x="207" y="201"/>
                  </a:cxn>
                  <a:cxn ang="0">
                    <a:pos x="183" y="174"/>
                  </a:cxn>
                  <a:cxn ang="0">
                    <a:pos x="112" y="94"/>
                  </a:cxn>
                  <a:cxn ang="0">
                    <a:pos x="39" y="19"/>
                  </a:cxn>
                  <a:cxn ang="0">
                    <a:pos x="0" y="0"/>
                  </a:cxn>
                  <a:cxn ang="0">
                    <a:pos x="207" y="201"/>
                  </a:cxn>
                </a:cxnLst>
                <a:rect l="0" t="0" r="r" b="b"/>
                <a:pathLst>
                  <a:path w="207" h="201">
                    <a:moveTo>
                      <a:pt x="207" y="201"/>
                    </a:moveTo>
                    <a:lnTo>
                      <a:pt x="183" y="174"/>
                    </a:lnTo>
                    <a:lnTo>
                      <a:pt x="112" y="94"/>
                    </a:lnTo>
                    <a:lnTo>
                      <a:pt x="39" y="19"/>
                    </a:lnTo>
                    <a:lnTo>
                      <a:pt x="0" y="0"/>
                    </a:lnTo>
                    <a:lnTo>
                      <a:pt x="207" y="201"/>
                    </a:lnTo>
                    <a:close/>
                  </a:path>
                </a:pathLst>
              </a:custGeom>
              <a:solidFill>
                <a:srgbClr val="FAFAFA"/>
              </a:solidFill>
              <a:ln w="9525">
                <a:noFill/>
                <a:round/>
                <a:headEnd/>
                <a:tailEnd/>
              </a:ln>
            </p:spPr>
            <p:txBody>
              <a:bodyPr/>
              <a:lstStyle/>
              <a:p>
                <a:pPr>
                  <a:defRPr/>
                </a:pPr>
                <a:endParaRPr lang="en-US" dirty="0"/>
              </a:p>
            </p:txBody>
          </p:sp>
          <p:sp>
            <p:nvSpPr>
              <p:cNvPr id="1007" name="Freeform 1264"/>
              <p:cNvSpPr>
                <a:spLocks/>
              </p:cNvSpPr>
              <p:nvPr/>
            </p:nvSpPr>
            <p:spPr bwMode="auto">
              <a:xfrm>
                <a:off x="317" y="205"/>
                <a:ext cx="43" cy="48"/>
              </a:xfrm>
              <a:custGeom>
                <a:avLst/>
                <a:gdLst/>
                <a:ahLst/>
                <a:cxnLst>
                  <a:cxn ang="0">
                    <a:pos x="342" y="227"/>
                  </a:cxn>
                  <a:cxn ang="0">
                    <a:pos x="332" y="288"/>
                  </a:cxn>
                  <a:cxn ang="0">
                    <a:pos x="298" y="367"/>
                  </a:cxn>
                  <a:cxn ang="0">
                    <a:pos x="236" y="430"/>
                  </a:cxn>
                  <a:cxn ang="0">
                    <a:pos x="225" y="417"/>
                  </a:cxn>
                  <a:cxn ang="0">
                    <a:pos x="212" y="403"/>
                  </a:cxn>
                  <a:cxn ang="0">
                    <a:pos x="199" y="390"/>
                  </a:cxn>
                  <a:cxn ang="0">
                    <a:pos x="191" y="375"/>
                  </a:cxn>
                  <a:cxn ang="0">
                    <a:pos x="180" y="361"/>
                  </a:cxn>
                  <a:cxn ang="0">
                    <a:pos x="173" y="355"/>
                  </a:cxn>
                  <a:cxn ang="0">
                    <a:pos x="163" y="342"/>
                  </a:cxn>
                  <a:cxn ang="0">
                    <a:pos x="154" y="330"/>
                  </a:cxn>
                  <a:cxn ang="0">
                    <a:pos x="141" y="315"/>
                  </a:cxn>
                  <a:cxn ang="0">
                    <a:pos x="128" y="300"/>
                  </a:cxn>
                  <a:cxn ang="0">
                    <a:pos x="120" y="288"/>
                  </a:cxn>
                  <a:cxn ang="0">
                    <a:pos x="113" y="282"/>
                  </a:cxn>
                  <a:cxn ang="0">
                    <a:pos x="103" y="267"/>
                  </a:cxn>
                  <a:cxn ang="0">
                    <a:pos x="96" y="259"/>
                  </a:cxn>
                  <a:cxn ang="0">
                    <a:pos x="88" y="248"/>
                  </a:cxn>
                  <a:cxn ang="0">
                    <a:pos x="81" y="240"/>
                  </a:cxn>
                  <a:cxn ang="0">
                    <a:pos x="75" y="229"/>
                  </a:cxn>
                  <a:cxn ang="0">
                    <a:pos x="68" y="219"/>
                  </a:cxn>
                  <a:cxn ang="0">
                    <a:pos x="62" y="211"/>
                  </a:cxn>
                  <a:cxn ang="0">
                    <a:pos x="27" y="167"/>
                  </a:cxn>
                  <a:cxn ang="0">
                    <a:pos x="0" y="129"/>
                  </a:cxn>
                  <a:cxn ang="0">
                    <a:pos x="70" y="64"/>
                  </a:cxn>
                  <a:cxn ang="0">
                    <a:pos x="108" y="0"/>
                  </a:cxn>
                  <a:cxn ang="0">
                    <a:pos x="342" y="227"/>
                  </a:cxn>
                </a:cxnLst>
                <a:rect l="0" t="0" r="r" b="b"/>
                <a:pathLst>
                  <a:path w="342" h="430">
                    <a:moveTo>
                      <a:pt x="342" y="227"/>
                    </a:moveTo>
                    <a:lnTo>
                      <a:pt x="332" y="288"/>
                    </a:lnTo>
                    <a:lnTo>
                      <a:pt x="298" y="367"/>
                    </a:lnTo>
                    <a:lnTo>
                      <a:pt x="236" y="430"/>
                    </a:lnTo>
                    <a:lnTo>
                      <a:pt x="225" y="417"/>
                    </a:lnTo>
                    <a:lnTo>
                      <a:pt x="212" y="403"/>
                    </a:lnTo>
                    <a:lnTo>
                      <a:pt x="199" y="390"/>
                    </a:lnTo>
                    <a:lnTo>
                      <a:pt x="191" y="375"/>
                    </a:lnTo>
                    <a:lnTo>
                      <a:pt x="180" y="361"/>
                    </a:lnTo>
                    <a:lnTo>
                      <a:pt x="173" y="355"/>
                    </a:lnTo>
                    <a:lnTo>
                      <a:pt x="163" y="342"/>
                    </a:lnTo>
                    <a:lnTo>
                      <a:pt x="154" y="330"/>
                    </a:lnTo>
                    <a:lnTo>
                      <a:pt x="141" y="315"/>
                    </a:lnTo>
                    <a:lnTo>
                      <a:pt x="128" y="300"/>
                    </a:lnTo>
                    <a:lnTo>
                      <a:pt x="120" y="288"/>
                    </a:lnTo>
                    <a:lnTo>
                      <a:pt x="113" y="282"/>
                    </a:lnTo>
                    <a:lnTo>
                      <a:pt x="103" y="267"/>
                    </a:lnTo>
                    <a:lnTo>
                      <a:pt x="96" y="259"/>
                    </a:lnTo>
                    <a:lnTo>
                      <a:pt x="88" y="248"/>
                    </a:lnTo>
                    <a:lnTo>
                      <a:pt x="81" y="240"/>
                    </a:lnTo>
                    <a:lnTo>
                      <a:pt x="75" y="229"/>
                    </a:lnTo>
                    <a:lnTo>
                      <a:pt x="68" y="219"/>
                    </a:lnTo>
                    <a:lnTo>
                      <a:pt x="62" y="211"/>
                    </a:lnTo>
                    <a:lnTo>
                      <a:pt x="27" y="167"/>
                    </a:lnTo>
                    <a:lnTo>
                      <a:pt x="0" y="129"/>
                    </a:lnTo>
                    <a:lnTo>
                      <a:pt x="70" y="64"/>
                    </a:lnTo>
                    <a:lnTo>
                      <a:pt x="108" y="0"/>
                    </a:lnTo>
                    <a:lnTo>
                      <a:pt x="342" y="227"/>
                    </a:lnTo>
                    <a:close/>
                  </a:path>
                </a:pathLst>
              </a:custGeom>
              <a:solidFill>
                <a:srgbClr val="171717"/>
              </a:solidFill>
              <a:ln w="9525">
                <a:noFill/>
                <a:round/>
                <a:headEnd/>
                <a:tailEnd/>
              </a:ln>
            </p:spPr>
            <p:txBody>
              <a:bodyPr/>
              <a:lstStyle/>
              <a:p>
                <a:pPr>
                  <a:defRPr/>
                </a:pPr>
                <a:endParaRPr lang="en-US" dirty="0"/>
              </a:p>
            </p:txBody>
          </p:sp>
          <p:sp>
            <p:nvSpPr>
              <p:cNvPr id="1008" name="Freeform 1265"/>
              <p:cNvSpPr>
                <a:spLocks/>
              </p:cNvSpPr>
              <p:nvPr/>
            </p:nvSpPr>
            <p:spPr bwMode="auto">
              <a:xfrm>
                <a:off x="321" y="189"/>
                <a:ext cx="40" cy="57"/>
              </a:xfrm>
              <a:custGeom>
                <a:avLst/>
                <a:gdLst/>
                <a:ahLst/>
                <a:cxnLst>
                  <a:cxn ang="0">
                    <a:pos x="318" y="184"/>
                  </a:cxn>
                  <a:cxn ang="0">
                    <a:pos x="321" y="226"/>
                  </a:cxn>
                  <a:cxn ang="0">
                    <a:pos x="321" y="333"/>
                  </a:cxn>
                  <a:cxn ang="0">
                    <a:pos x="306" y="429"/>
                  </a:cxn>
                  <a:cxn ang="0">
                    <a:pos x="272" y="508"/>
                  </a:cxn>
                  <a:cxn ang="0">
                    <a:pos x="272" y="509"/>
                  </a:cxn>
                  <a:cxn ang="0">
                    <a:pos x="0" y="245"/>
                  </a:cxn>
                  <a:cxn ang="0">
                    <a:pos x="44" y="205"/>
                  </a:cxn>
                  <a:cxn ang="0">
                    <a:pos x="89" y="128"/>
                  </a:cxn>
                  <a:cxn ang="0">
                    <a:pos x="122" y="40"/>
                  </a:cxn>
                  <a:cxn ang="0">
                    <a:pos x="128" y="0"/>
                  </a:cxn>
                  <a:cxn ang="0">
                    <a:pos x="318" y="184"/>
                  </a:cxn>
                </a:cxnLst>
                <a:rect l="0" t="0" r="r" b="b"/>
                <a:pathLst>
                  <a:path w="321" h="509">
                    <a:moveTo>
                      <a:pt x="318" y="184"/>
                    </a:moveTo>
                    <a:lnTo>
                      <a:pt x="321" y="226"/>
                    </a:lnTo>
                    <a:lnTo>
                      <a:pt x="321" y="333"/>
                    </a:lnTo>
                    <a:lnTo>
                      <a:pt x="306" y="429"/>
                    </a:lnTo>
                    <a:lnTo>
                      <a:pt x="272" y="508"/>
                    </a:lnTo>
                    <a:lnTo>
                      <a:pt x="272" y="509"/>
                    </a:lnTo>
                    <a:lnTo>
                      <a:pt x="0" y="245"/>
                    </a:lnTo>
                    <a:lnTo>
                      <a:pt x="44" y="205"/>
                    </a:lnTo>
                    <a:lnTo>
                      <a:pt x="89" y="128"/>
                    </a:lnTo>
                    <a:lnTo>
                      <a:pt x="122" y="40"/>
                    </a:lnTo>
                    <a:lnTo>
                      <a:pt x="128" y="0"/>
                    </a:lnTo>
                    <a:lnTo>
                      <a:pt x="318" y="184"/>
                    </a:lnTo>
                    <a:close/>
                  </a:path>
                </a:pathLst>
              </a:custGeom>
              <a:solidFill>
                <a:srgbClr val="2E2E2E"/>
              </a:solidFill>
              <a:ln w="9525">
                <a:noFill/>
                <a:round/>
                <a:headEnd/>
                <a:tailEnd/>
              </a:ln>
            </p:spPr>
            <p:txBody>
              <a:bodyPr/>
              <a:lstStyle/>
              <a:p>
                <a:pPr>
                  <a:defRPr/>
                </a:pPr>
                <a:endParaRPr lang="en-US" dirty="0"/>
              </a:p>
            </p:txBody>
          </p:sp>
          <p:sp>
            <p:nvSpPr>
              <p:cNvPr id="1009" name="Freeform 1266"/>
              <p:cNvSpPr>
                <a:spLocks/>
              </p:cNvSpPr>
              <p:nvPr/>
            </p:nvSpPr>
            <p:spPr bwMode="auto">
              <a:xfrm>
                <a:off x="331" y="170"/>
                <a:ext cx="30" cy="60"/>
              </a:xfrm>
              <a:custGeom>
                <a:avLst/>
                <a:gdLst/>
                <a:ahLst/>
                <a:cxnLst>
                  <a:cxn ang="0">
                    <a:pos x="207" y="150"/>
                  </a:cxn>
                  <a:cxn ang="0">
                    <a:pos x="212" y="178"/>
                  </a:cxn>
                  <a:cxn ang="0">
                    <a:pos x="229" y="291"/>
                  </a:cxn>
                  <a:cxn ang="0">
                    <a:pos x="239" y="403"/>
                  </a:cxn>
                  <a:cxn ang="0">
                    <a:pos x="239" y="510"/>
                  </a:cxn>
                  <a:cxn ang="0">
                    <a:pos x="234" y="545"/>
                  </a:cxn>
                  <a:cxn ang="0">
                    <a:pos x="0" y="318"/>
                  </a:cxn>
                  <a:cxn ang="0">
                    <a:pos x="7" y="305"/>
                  </a:cxn>
                  <a:cxn ang="0">
                    <a:pos x="40" y="217"/>
                  </a:cxn>
                  <a:cxn ang="0">
                    <a:pos x="53" y="121"/>
                  </a:cxn>
                  <a:cxn ang="0">
                    <a:pos x="55" y="21"/>
                  </a:cxn>
                  <a:cxn ang="0">
                    <a:pos x="54" y="0"/>
                  </a:cxn>
                  <a:cxn ang="0">
                    <a:pos x="207" y="150"/>
                  </a:cxn>
                </a:cxnLst>
                <a:rect l="0" t="0" r="r" b="b"/>
                <a:pathLst>
                  <a:path w="239" h="545">
                    <a:moveTo>
                      <a:pt x="207" y="150"/>
                    </a:moveTo>
                    <a:lnTo>
                      <a:pt x="212" y="178"/>
                    </a:lnTo>
                    <a:lnTo>
                      <a:pt x="229" y="291"/>
                    </a:lnTo>
                    <a:lnTo>
                      <a:pt x="239" y="403"/>
                    </a:lnTo>
                    <a:lnTo>
                      <a:pt x="239" y="510"/>
                    </a:lnTo>
                    <a:lnTo>
                      <a:pt x="234" y="545"/>
                    </a:lnTo>
                    <a:lnTo>
                      <a:pt x="0" y="318"/>
                    </a:lnTo>
                    <a:lnTo>
                      <a:pt x="7" y="305"/>
                    </a:lnTo>
                    <a:lnTo>
                      <a:pt x="40" y="217"/>
                    </a:lnTo>
                    <a:lnTo>
                      <a:pt x="53" y="121"/>
                    </a:lnTo>
                    <a:lnTo>
                      <a:pt x="55" y="21"/>
                    </a:lnTo>
                    <a:lnTo>
                      <a:pt x="54" y="0"/>
                    </a:lnTo>
                    <a:lnTo>
                      <a:pt x="207" y="150"/>
                    </a:lnTo>
                    <a:close/>
                  </a:path>
                </a:pathLst>
              </a:custGeom>
              <a:solidFill>
                <a:srgbClr val="454545"/>
              </a:solidFill>
              <a:ln w="9525">
                <a:noFill/>
                <a:round/>
                <a:headEnd/>
                <a:tailEnd/>
              </a:ln>
            </p:spPr>
            <p:txBody>
              <a:bodyPr/>
              <a:lstStyle/>
              <a:p>
                <a:pPr>
                  <a:defRPr/>
                </a:pPr>
                <a:endParaRPr lang="en-US" dirty="0"/>
              </a:p>
            </p:txBody>
          </p:sp>
          <p:sp>
            <p:nvSpPr>
              <p:cNvPr id="1010" name="Freeform 1267"/>
              <p:cNvSpPr>
                <a:spLocks/>
              </p:cNvSpPr>
              <p:nvPr/>
            </p:nvSpPr>
            <p:spPr bwMode="auto">
              <a:xfrm>
                <a:off x="335" y="147"/>
                <a:ext cx="26" cy="63"/>
              </a:xfrm>
              <a:custGeom>
                <a:avLst/>
                <a:gdLst/>
                <a:ahLst/>
                <a:cxnLst>
                  <a:cxn ang="0">
                    <a:pos x="148" y="144"/>
                  </a:cxn>
                  <a:cxn ang="0">
                    <a:pos x="148" y="170"/>
                  </a:cxn>
                  <a:cxn ang="0">
                    <a:pos x="161" y="274"/>
                  </a:cxn>
                  <a:cxn ang="0">
                    <a:pos x="181" y="385"/>
                  </a:cxn>
                  <a:cxn ang="0">
                    <a:pos x="198" y="498"/>
                  </a:cxn>
                  <a:cxn ang="0">
                    <a:pos x="205" y="568"/>
                  </a:cxn>
                  <a:cxn ang="0">
                    <a:pos x="15" y="384"/>
                  </a:cxn>
                  <a:cxn ang="0">
                    <a:pos x="22" y="328"/>
                  </a:cxn>
                  <a:cxn ang="0">
                    <a:pos x="24" y="228"/>
                  </a:cxn>
                  <a:cxn ang="0">
                    <a:pos x="17" y="126"/>
                  </a:cxn>
                  <a:cxn ang="0">
                    <a:pos x="4" y="28"/>
                  </a:cxn>
                  <a:cxn ang="0">
                    <a:pos x="0" y="0"/>
                  </a:cxn>
                  <a:cxn ang="0">
                    <a:pos x="148" y="144"/>
                  </a:cxn>
                </a:cxnLst>
                <a:rect l="0" t="0" r="r" b="b"/>
                <a:pathLst>
                  <a:path w="205" h="568">
                    <a:moveTo>
                      <a:pt x="148" y="144"/>
                    </a:moveTo>
                    <a:lnTo>
                      <a:pt x="148" y="170"/>
                    </a:lnTo>
                    <a:lnTo>
                      <a:pt x="161" y="274"/>
                    </a:lnTo>
                    <a:lnTo>
                      <a:pt x="181" y="385"/>
                    </a:lnTo>
                    <a:lnTo>
                      <a:pt x="198" y="498"/>
                    </a:lnTo>
                    <a:lnTo>
                      <a:pt x="205" y="568"/>
                    </a:lnTo>
                    <a:lnTo>
                      <a:pt x="15" y="384"/>
                    </a:lnTo>
                    <a:lnTo>
                      <a:pt x="22" y="328"/>
                    </a:lnTo>
                    <a:lnTo>
                      <a:pt x="24" y="228"/>
                    </a:lnTo>
                    <a:lnTo>
                      <a:pt x="17" y="126"/>
                    </a:lnTo>
                    <a:lnTo>
                      <a:pt x="4" y="28"/>
                    </a:lnTo>
                    <a:lnTo>
                      <a:pt x="0" y="0"/>
                    </a:lnTo>
                    <a:lnTo>
                      <a:pt x="148" y="144"/>
                    </a:lnTo>
                    <a:close/>
                  </a:path>
                </a:pathLst>
              </a:custGeom>
              <a:solidFill>
                <a:srgbClr val="5C5C5C"/>
              </a:solidFill>
              <a:ln w="9525">
                <a:noFill/>
                <a:round/>
                <a:headEnd/>
                <a:tailEnd/>
              </a:ln>
            </p:spPr>
            <p:txBody>
              <a:bodyPr/>
              <a:lstStyle/>
              <a:p>
                <a:pPr>
                  <a:defRPr/>
                </a:pPr>
                <a:endParaRPr lang="en-US" dirty="0"/>
              </a:p>
            </p:txBody>
          </p:sp>
          <p:sp>
            <p:nvSpPr>
              <p:cNvPr id="1011" name="Freeform 1268"/>
              <p:cNvSpPr>
                <a:spLocks/>
              </p:cNvSpPr>
              <p:nvPr/>
            </p:nvSpPr>
            <p:spPr bwMode="auto">
              <a:xfrm>
                <a:off x="332" y="124"/>
                <a:ext cx="25" cy="63"/>
              </a:xfrm>
              <a:custGeom>
                <a:avLst/>
                <a:gdLst/>
                <a:ahLst/>
                <a:cxnLst>
                  <a:cxn ang="0">
                    <a:pos x="185" y="179"/>
                  </a:cxn>
                  <a:cxn ang="0">
                    <a:pos x="172" y="254"/>
                  </a:cxn>
                  <a:cxn ang="0">
                    <a:pos x="172" y="377"/>
                  </a:cxn>
                  <a:cxn ang="0">
                    <a:pos x="185" y="481"/>
                  </a:cxn>
                  <a:cxn ang="0">
                    <a:pos x="200" y="564"/>
                  </a:cxn>
                  <a:cxn ang="0">
                    <a:pos x="47" y="414"/>
                  </a:cxn>
                  <a:cxn ang="0">
                    <a:pos x="41" y="333"/>
                  </a:cxn>
                  <a:cxn ang="0">
                    <a:pos x="28" y="235"/>
                  </a:cxn>
                  <a:cxn ang="0">
                    <a:pos x="13" y="143"/>
                  </a:cxn>
                  <a:cxn ang="0">
                    <a:pos x="0" y="26"/>
                  </a:cxn>
                  <a:cxn ang="0">
                    <a:pos x="0" y="0"/>
                  </a:cxn>
                  <a:cxn ang="0">
                    <a:pos x="185" y="179"/>
                  </a:cxn>
                </a:cxnLst>
                <a:rect l="0" t="0" r="r" b="b"/>
                <a:pathLst>
                  <a:path w="200" h="564">
                    <a:moveTo>
                      <a:pt x="185" y="179"/>
                    </a:moveTo>
                    <a:lnTo>
                      <a:pt x="172" y="254"/>
                    </a:lnTo>
                    <a:lnTo>
                      <a:pt x="172" y="377"/>
                    </a:lnTo>
                    <a:lnTo>
                      <a:pt x="185" y="481"/>
                    </a:lnTo>
                    <a:lnTo>
                      <a:pt x="200" y="564"/>
                    </a:lnTo>
                    <a:lnTo>
                      <a:pt x="47" y="414"/>
                    </a:lnTo>
                    <a:lnTo>
                      <a:pt x="41" y="333"/>
                    </a:lnTo>
                    <a:lnTo>
                      <a:pt x="28" y="235"/>
                    </a:lnTo>
                    <a:lnTo>
                      <a:pt x="13" y="143"/>
                    </a:lnTo>
                    <a:lnTo>
                      <a:pt x="0" y="26"/>
                    </a:lnTo>
                    <a:lnTo>
                      <a:pt x="0" y="0"/>
                    </a:lnTo>
                    <a:lnTo>
                      <a:pt x="185" y="179"/>
                    </a:lnTo>
                    <a:close/>
                  </a:path>
                </a:pathLst>
              </a:custGeom>
              <a:solidFill>
                <a:srgbClr val="737373"/>
              </a:solidFill>
              <a:ln w="9525">
                <a:noFill/>
                <a:round/>
                <a:headEnd/>
                <a:tailEnd/>
              </a:ln>
            </p:spPr>
            <p:txBody>
              <a:bodyPr/>
              <a:lstStyle/>
              <a:p>
                <a:pPr>
                  <a:defRPr/>
                </a:pPr>
                <a:endParaRPr lang="en-US" dirty="0"/>
              </a:p>
            </p:txBody>
          </p:sp>
          <p:sp>
            <p:nvSpPr>
              <p:cNvPr id="1012" name="Freeform 1269"/>
              <p:cNvSpPr>
                <a:spLocks/>
              </p:cNvSpPr>
              <p:nvPr/>
            </p:nvSpPr>
            <p:spPr bwMode="auto">
              <a:xfrm>
                <a:off x="332" y="105"/>
                <a:ext cx="28" cy="58"/>
              </a:xfrm>
              <a:custGeom>
                <a:avLst/>
                <a:gdLst/>
                <a:ahLst/>
                <a:cxnLst>
                  <a:cxn ang="0">
                    <a:pos x="224" y="203"/>
                  </a:cxn>
                  <a:cxn ang="0">
                    <a:pos x="192" y="307"/>
                  </a:cxn>
                  <a:cxn ang="0">
                    <a:pos x="172" y="426"/>
                  </a:cxn>
                  <a:cxn ang="0">
                    <a:pos x="172" y="523"/>
                  </a:cxn>
                  <a:cxn ang="0">
                    <a:pos x="24" y="379"/>
                  </a:cxn>
                  <a:cxn ang="0">
                    <a:pos x="13" y="315"/>
                  </a:cxn>
                  <a:cxn ang="0">
                    <a:pos x="0" y="198"/>
                  </a:cxn>
                  <a:cxn ang="0">
                    <a:pos x="0" y="85"/>
                  </a:cxn>
                  <a:cxn ang="0">
                    <a:pos x="14" y="0"/>
                  </a:cxn>
                  <a:cxn ang="0">
                    <a:pos x="224" y="203"/>
                  </a:cxn>
                </a:cxnLst>
                <a:rect l="0" t="0" r="r" b="b"/>
                <a:pathLst>
                  <a:path w="224" h="523">
                    <a:moveTo>
                      <a:pt x="224" y="203"/>
                    </a:moveTo>
                    <a:lnTo>
                      <a:pt x="192" y="307"/>
                    </a:lnTo>
                    <a:lnTo>
                      <a:pt x="172" y="426"/>
                    </a:lnTo>
                    <a:lnTo>
                      <a:pt x="172" y="523"/>
                    </a:lnTo>
                    <a:lnTo>
                      <a:pt x="24" y="379"/>
                    </a:lnTo>
                    <a:lnTo>
                      <a:pt x="13" y="315"/>
                    </a:lnTo>
                    <a:lnTo>
                      <a:pt x="0" y="198"/>
                    </a:lnTo>
                    <a:lnTo>
                      <a:pt x="0" y="85"/>
                    </a:lnTo>
                    <a:lnTo>
                      <a:pt x="14" y="0"/>
                    </a:lnTo>
                    <a:lnTo>
                      <a:pt x="224" y="203"/>
                    </a:lnTo>
                    <a:close/>
                  </a:path>
                </a:pathLst>
              </a:custGeom>
              <a:solidFill>
                <a:srgbClr val="8A8A8A"/>
              </a:solidFill>
              <a:ln w="9525">
                <a:noFill/>
                <a:round/>
                <a:headEnd/>
                <a:tailEnd/>
              </a:ln>
            </p:spPr>
            <p:txBody>
              <a:bodyPr/>
              <a:lstStyle/>
              <a:p>
                <a:pPr>
                  <a:defRPr/>
                </a:pPr>
                <a:endParaRPr lang="en-US" dirty="0"/>
              </a:p>
            </p:txBody>
          </p:sp>
          <p:sp>
            <p:nvSpPr>
              <p:cNvPr id="1013" name="Freeform 1270"/>
              <p:cNvSpPr>
                <a:spLocks/>
              </p:cNvSpPr>
              <p:nvPr/>
            </p:nvSpPr>
            <p:spPr bwMode="auto">
              <a:xfrm>
                <a:off x="332" y="88"/>
                <a:ext cx="36" cy="56"/>
              </a:xfrm>
              <a:custGeom>
                <a:avLst/>
                <a:gdLst/>
                <a:ahLst/>
                <a:cxnLst>
                  <a:cxn ang="0">
                    <a:pos x="281" y="222"/>
                  </a:cxn>
                  <a:cxn ang="0">
                    <a:pos x="280" y="224"/>
                  </a:cxn>
                  <a:cxn ang="0">
                    <a:pos x="228" y="335"/>
                  </a:cxn>
                  <a:cxn ang="0">
                    <a:pos x="192" y="454"/>
                  </a:cxn>
                  <a:cxn ang="0">
                    <a:pos x="185" y="498"/>
                  </a:cxn>
                  <a:cxn ang="0">
                    <a:pos x="0" y="319"/>
                  </a:cxn>
                  <a:cxn ang="0">
                    <a:pos x="0" y="232"/>
                  </a:cxn>
                  <a:cxn ang="0">
                    <a:pos x="18" y="119"/>
                  </a:cxn>
                  <a:cxn ang="0">
                    <a:pos x="48" y="13"/>
                  </a:cxn>
                  <a:cxn ang="0">
                    <a:pos x="53" y="0"/>
                  </a:cxn>
                  <a:cxn ang="0">
                    <a:pos x="281" y="222"/>
                  </a:cxn>
                </a:cxnLst>
                <a:rect l="0" t="0" r="r" b="b"/>
                <a:pathLst>
                  <a:path w="281" h="498">
                    <a:moveTo>
                      <a:pt x="281" y="222"/>
                    </a:moveTo>
                    <a:lnTo>
                      <a:pt x="280" y="224"/>
                    </a:lnTo>
                    <a:lnTo>
                      <a:pt x="228" y="335"/>
                    </a:lnTo>
                    <a:lnTo>
                      <a:pt x="192" y="454"/>
                    </a:lnTo>
                    <a:lnTo>
                      <a:pt x="185" y="498"/>
                    </a:lnTo>
                    <a:lnTo>
                      <a:pt x="0" y="319"/>
                    </a:lnTo>
                    <a:lnTo>
                      <a:pt x="0" y="232"/>
                    </a:lnTo>
                    <a:lnTo>
                      <a:pt x="18" y="119"/>
                    </a:lnTo>
                    <a:lnTo>
                      <a:pt x="48" y="13"/>
                    </a:lnTo>
                    <a:lnTo>
                      <a:pt x="53" y="0"/>
                    </a:lnTo>
                    <a:lnTo>
                      <a:pt x="281" y="222"/>
                    </a:lnTo>
                    <a:close/>
                  </a:path>
                </a:pathLst>
              </a:custGeom>
              <a:solidFill>
                <a:srgbClr val="A1A1A1"/>
              </a:solidFill>
              <a:ln w="9525">
                <a:noFill/>
                <a:round/>
                <a:headEnd/>
                <a:tailEnd/>
              </a:ln>
            </p:spPr>
            <p:txBody>
              <a:bodyPr/>
              <a:lstStyle/>
              <a:p>
                <a:pPr>
                  <a:defRPr/>
                </a:pPr>
                <a:endParaRPr lang="en-US" dirty="0"/>
              </a:p>
            </p:txBody>
          </p:sp>
          <p:sp>
            <p:nvSpPr>
              <p:cNvPr id="1014" name="Freeform 1271"/>
              <p:cNvSpPr>
                <a:spLocks/>
              </p:cNvSpPr>
              <p:nvPr/>
            </p:nvSpPr>
            <p:spPr bwMode="auto">
              <a:xfrm>
                <a:off x="334" y="74"/>
                <a:ext cx="42" cy="53"/>
              </a:xfrm>
              <a:custGeom>
                <a:avLst/>
                <a:gdLst/>
                <a:ahLst/>
                <a:cxnLst>
                  <a:cxn ang="0">
                    <a:pos x="342" y="235"/>
                  </a:cxn>
                  <a:cxn ang="0">
                    <a:pos x="334" y="243"/>
                  </a:cxn>
                  <a:cxn ang="0">
                    <a:pos x="266" y="350"/>
                  </a:cxn>
                  <a:cxn ang="0">
                    <a:pos x="214" y="461"/>
                  </a:cxn>
                  <a:cxn ang="0">
                    <a:pos x="210" y="476"/>
                  </a:cxn>
                  <a:cxn ang="0">
                    <a:pos x="0" y="273"/>
                  </a:cxn>
                  <a:cxn ang="0">
                    <a:pos x="4" y="245"/>
                  </a:cxn>
                  <a:cxn ang="0">
                    <a:pos x="34" y="139"/>
                  </a:cxn>
                  <a:cxn ang="0">
                    <a:pos x="79" y="37"/>
                  </a:cxn>
                  <a:cxn ang="0">
                    <a:pos x="100" y="0"/>
                  </a:cxn>
                  <a:cxn ang="0">
                    <a:pos x="342" y="235"/>
                  </a:cxn>
                </a:cxnLst>
                <a:rect l="0" t="0" r="r" b="b"/>
                <a:pathLst>
                  <a:path w="342" h="476">
                    <a:moveTo>
                      <a:pt x="342" y="235"/>
                    </a:moveTo>
                    <a:lnTo>
                      <a:pt x="334" y="243"/>
                    </a:lnTo>
                    <a:lnTo>
                      <a:pt x="266" y="350"/>
                    </a:lnTo>
                    <a:lnTo>
                      <a:pt x="214" y="461"/>
                    </a:lnTo>
                    <a:lnTo>
                      <a:pt x="210" y="476"/>
                    </a:lnTo>
                    <a:lnTo>
                      <a:pt x="0" y="273"/>
                    </a:lnTo>
                    <a:lnTo>
                      <a:pt x="4" y="245"/>
                    </a:lnTo>
                    <a:lnTo>
                      <a:pt x="34" y="139"/>
                    </a:lnTo>
                    <a:lnTo>
                      <a:pt x="79" y="37"/>
                    </a:lnTo>
                    <a:lnTo>
                      <a:pt x="100" y="0"/>
                    </a:lnTo>
                    <a:lnTo>
                      <a:pt x="342" y="235"/>
                    </a:lnTo>
                    <a:close/>
                  </a:path>
                </a:pathLst>
              </a:custGeom>
              <a:solidFill>
                <a:srgbClr val="B8B8B8"/>
              </a:solidFill>
              <a:ln w="9525">
                <a:noFill/>
                <a:round/>
                <a:headEnd/>
                <a:tailEnd/>
              </a:ln>
            </p:spPr>
            <p:txBody>
              <a:bodyPr/>
              <a:lstStyle/>
              <a:p>
                <a:pPr>
                  <a:defRPr/>
                </a:pPr>
                <a:endParaRPr lang="en-US" dirty="0"/>
              </a:p>
            </p:txBody>
          </p:sp>
          <p:sp>
            <p:nvSpPr>
              <p:cNvPr id="1015" name="Freeform 1272"/>
              <p:cNvSpPr>
                <a:spLocks/>
              </p:cNvSpPr>
              <p:nvPr/>
            </p:nvSpPr>
            <p:spPr bwMode="auto">
              <a:xfrm>
                <a:off x="339" y="62"/>
                <a:ext cx="48" cy="51"/>
              </a:xfrm>
              <a:custGeom>
                <a:avLst/>
                <a:gdLst/>
                <a:ahLst/>
                <a:cxnLst>
                  <a:cxn ang="0">
                    <a:pos x="387" y="243"/>
                  </a:cxn>
                  <a:cxn ang="0">
                    <a:pos x="375" y="254"/>
                  </a:cxn>
                  <a:cxn ang="0">
                    <a:pos x="295" y="354"/>
                  </a:cxn>
                  <a:cxn ang="0">
                    <a:pos x="228" y="459"/>
                  </a:cxn>
                  <a:cxn ang="0">
                    <a:pos x="0" y="237"/>
                  </a:cxn>
                  <a:cxn ang="0">
                    <a:pos x="40" y="148"/>
                  </a:cxn>
                  <a:cxn ang="0">
                    <a:pos x="96" y="52"/>
                  </a:cxn>
                  <a:cxn ang="0">
                    <a:pos x="136" y="0"/>
                  </a:cxn>
                  <a:cxn ang="0">
                    <a:pos x="387" y="243"/>
                  </a:cxn>
                </a:cxnLst>
                <a:rect l="0" t="0" r="r" b="b"/>
                <a:pathLst>
                  <a:path w="387" h="459">
                    <a:moveTo>
                      <a:pt x="387" y="243"/>
                    </a:moveTo>
                    <a:lnTo>
                      <a:pt x="375" y="254"/>
                    </a:lnTo>
                    <a:lnTo>
                      <a:pt x="295" y="354"/>
                    </a:lnTo>
                    <a:lnTo>
                      <a:pt x="228" y="459"/>
                    </a:lnTo>
                    <a:lnTo>
                      <a:pt x="0" y="237"/>
                    </a:lnTo>
                    <a:lnTo>
                      <a:pt x="40" y="148"/>
                    </a:lnTo>
                    <a:lnTo>
                      <a:pt x="96" y="52"/>
                    </a:lnTo>
                    <a:lnTo>
                      <a:pt x="136" y="0"/>
                    </a:lnTo>
                    <a:lnTo>
                      <a:pt x="387" y="243"/>
                    </a:lnTo>
                    <a:close/>
                  </a:path>
                </a:pathLst>
              </a:custGeom>
              <a:solidFill>
                <a:srgbClr val="CFCFCF"/>
              </a:solidFill>
              <a:ln w="9525">
                <a:noFill/>
                <a:round/>
                <a:headEnd/>
                <a:tailEnd/>
              </a:ln>
            </p:spPr>
            <p:txBody>
              <a:bodyPr/>
              <a:lstStyle/>
              <a:p>
                <a:pPr>
                  <a:defRPr/>
                </a:pPr>
                <a:endParaRPr lang="en-US" dirty="0"/>
              </a:p>
            </p:txBody>
          </p:sp>
          <p:sp>
            <p:nvSpPr>
              <p:cNvPr id="1016" name="Freeform 1273"/>
              <p:cNvSpPr>
                <a:spLocks/>
              </p:cNvSpPr>
              <p:nvPr/>
            </p:nvSpPr>
            <p:spPr bwMode="auto">
              <a:xfrm>
                <a:off x="346" y="51"/>
                <a:ext cx="52" cy="49"/>
              </a:xfrm>
              <a:custGeom>
                <a:avLst/>
                <a:gdLst/>
                <a:ahLst/>
                <a:cxnLst>
                  <a:cxn ang="0">
                    <a:pos x="421" y="250"/>
                  </a:cxn>
                  <a:cxn ang="0">
                    <a:pos x="406" y="263"/>
                  </a:cxn>
                  <a:cxn ang="0">
                    <a:pos x="314" y="353"/>
                  </a:cxn>
                  <a:cxn ang="0">
                    <a:pos x="242" y="445"/>
                  </a:cxn>
                  <a:cxn ang="0">
                    <a:pos x="0" y="210"/>
                  </a:cxn>
                  <a:cxn ang="0">
                    <a:pos x="35" y="151"/>
                  </a:cxn>
                  <a:cxn ang="0">
                    <a:pos x="103" y="63"/>
                  </a:cxn>
                  <a:cxn ang="0">
                    <a:pos x="165" y="0"/>
                  </a:cxn>
                  <a:cxn ang="0">
                    <a:pos x="421" y="250"/>
                  </a:cxn>
                </a:cxnLst>
                <a:rect l="0" t="0" r="r" b="b"/>
                <a:pathLst>
                  <a:path w="421" h="445">
                    <a:moveTo>
                      <a:pt x="421" y="250"/>
                    </a:moveTo>
                    <a:lnTo>
                      <a:pt x="406" y="263"/>
                    </a:lnTo>
                    <a:lnTo>
                      <a:pt x="314" y="353"/>
                    </a:lnTo>
                    <a:lnTo>
                      <a:pt x="242" y="445"/>
                    </a:lnTo>
                    <a:lnTo>
                      <a:pt x="0" y="210"/>
                    </a:lnTo>
                    <a:lnTo>
                      <a:pt x="35" y="151"/>
                    </a:lnTo>
                    <a:lnTo>
                      <a:pt x="103" y="63"/>
                    </a:lnTo>
                    <a:lnTo>
                      <a:pt x="165" y="0"/>
                    </a:lnTo>
                    <a:lnTo>
                      <a:pt x="421" y="250"/>
                    </a:lnTo>
                    <a:close/>
                  </a:path>
                </a:pathLst>
              </a:custGeom>
              <a:solidFill>
                <a:srgbClr val="E5E5E5"/>
              </a:solidFill>
              <a:ln w="9525">
                <a:noFill/>
                <a:round/>
                <a:headEnd/>
                <a:tailEnd/>
              </a:ln>
            </p:spPr>
            <p:txBody>
              <a:bodyPr/>
              <a:lstStyle/>
              <a:p>
                <a:pPr>
                  <a:defRPr/>
                </a:pPr>
                <a:endParaRPr lang="en-US" dirty="0"/>
              </a:p>
            </p:txBody>
          </p:sp>
          <p:sp>
            <p:nvSpPr>
              <p:cNvPr id="1017" name="Freeform 1274"/>
              <p:cNvSpPr>
                <a:spLocks/>
              </p:cNvSpPr>
              <p:nvPr/>
            </p:nvSpPr>
            <p:spPr bwMode="auto">
              <a:xfrm>
                <a:off x="356" y="42"/>
                <a:ext cx="56" cy="46"/>
              </a:xfrm>
              <a:custGeom>
                <a:avLst/>
                <a:gdLst/>
                <a:ahLst/>
                <a:cxnLst>
                  <a:cxn ang="0">
                    <a:pos x="450" y="249"/>
                  </a:cxn>
                  <a:cxn ang="0">
                    <a:pos x="428" y="264"/>
                  </a:cxn>
                  <a:cxn ang="0">
                    <a:pos x="331" y="345"/>
                  </a:cxn>
                  <a:cxn ang="0">
                    <a:pos x="251" y="424"/>
                  </a:cxn>
                  <a:cxn ang="0">
                    <a:pos x="0" y="181"/>
                  </a:cxn>
                  <a:cxn ang="0">
                    <a:pos x="28" y="145"/>
                  </a:cxn>
                  <a:cxn ang="0">
                    <a:pos x="108" y="64"/>
                  </a:cxn>
                  <a:cxn ang="0">
                    <a:pos x="194" y="0"/>
                  </a:cxn>
                  <a:cxn ang="0">
                    <a:pos x="450" y="249"/>
                  </a:cxn>
                </a:cxnLst>
                <a:rect l="0" t="0" r="r" b="b"/>
                <a:pathLst>
                  <a:path w="450" h="424">
                    <a:moveTo>
                      <a:pt x="450" y="249"/>
                    </a:moveTo>
                    <a:lnTo>
                      <a:pt x="428" y="264"/>
                    </a:lnTo>
                    <a:lnTo>
                      <a:pt x="331" y="345"/>
                    </a:lnTo>
                    <a:lnTo>
                      <a:pt x="251" y="424"/>
                    </a:lnTo>
                    <a:lnTo>
                      <a:pt x="0" y="181"/>
                    </a:lnTo>
                    <a:lnTo>
                      <a:pt x="28" y="145"/>
                    </a:lnTo>
                    <a:lnTo>
                      <a:pt x="108" y="64"/>
                    </a:lnTo>
                    <a:lnTo>
                      <a:pt x="194" y="0"/>
                    </a:lnTo>
                    <a:lnTo>
                      <a:pt x="450" y="249"/>
                    </a:lnTo>
                    <a:close/>
                  </a:path>
                </a:pathLst>
              </a:custGeom>
              <a:solidFill>
                <a:srgbClr val="E8E8E8"/>
              </a:solidFill>
              <a:ln w="9525">
                <a:noFill/>
                <a:round/>
                <a:headEnd/>
                <a:tailEnd/>
              </a:ln>
            </p:spPr>
            <p:txBody>
              <a:bodyPr/>
              <a:lstStyle/>
              <a:p>
                <a:pPr>
                  <a:defRPr/>
                </a:pPr>
                <a:endParaRPr lang="en-US" dirty="0"/>
              </a:p>
            </p:txBody>
          </p:sp>
          <p:sp>
            <p:nvSpPr>
              <p:cNvPr id="1018" name="Freeform 1275"/>
              <p:cNvSpPr>
                <a:spLocks/>
              </p:cNvSpPr>
              <p:nvPr/>
            </p:nvSpPr>
            <p:spPr bwMode="auto">
              <a:xfrm>
                <a:off x="367" y="34"/>
                <a:ext cx="59" cy="45"/>
              </a:xfrm>
              <a:custGeom>
                <a:avLst/>
                <a:gdLst/>
                <a:ahLst/>
                <a:cxnLst>
                  <a:cxn ang="0">
                    <a:pos x="475" y="246"/>
                  </a:cxn>
                  <a:cxn ang="0">
                    <a:pos x="447" y="262"/>
                  </a:cxn>
                  <a:cxn ang="0">
                    <a:pos x="338" y="335"/>
                  </a:cxn>
                  <a:cxn ang="0">
                    <a:pos x="256" y="403"/>
                  </a:cxn>
                  <a:cxn ang="0">
                    <a:pos x="0" y="153"/>
                  </a:cxn>
                  <a:cxn ang="0">
                    <a:pos x="18" y="135"/>
                  </a:cxn>
                  <a:cxn ang="0">
                    <a:pos x="110" y="66"/>
                  </a:cxn>
                  <a:cxn ang="0">
                    <a:pos x="211" y="5"/>
                  </a:cxn>
                  <a:cxn ang="0">
                    <a:pos x="222" y="0"/>
                  </a:cxn>
                  <a:cxn ang="0">
                    <a:pos x="475" y="246"/>
                  </a:cxn>
                </a:cxnLst>
                <a:rect l="0" t="0" r="r" b="b"/>
                <a:pathLst>
                  <a:path w="475" h="403">
                    <a:moveTo>
                      <a:pt x="475" y="246"/>
                    </a:moveTo>
                    <a:lnTo>
                      <a:pt x="447" y="262"/>
                    </a:lnTo>
                    <a:lnTo>
                      <a:pt x="338" y="335"/>
                    </a:lnTo>
                    <a:lnTo>
                      <a:pt x="256" y="403"/>
                    </a:lnTo>
                    <a:lnTo>
                      <a:pt x="0" y="153"/>
                    </a:lnTo>
                    <a:lnTo>
                      <a:pt x="18" y="135"/>
                    </a:lnTo>
                    <a:lnTo>
                      <a:pt x="110" y="66"/>
                    </a:lnTo>
                    <a:lnTo>
                      <a:pt x="211" y="5"/>
                    </a:lnTo>
                    <a:lnTo>
                      <a:pt x="222" y="0"/>
                    </a:lnTo>
                    <a:lnTo>
                      <a:pt x="475" y="246"/>
                    </a:lnTo>
                    <a:close/>
                  </a:path>
                </a:pathLst>
              </a:custGeom>
              <a:solidFill>
                <a:srgbClr val="EBEBEB"/>
              </a:solidFill>
              <a:ln w="9525">
                <a:noFill/>
                <a:round/>
                <a:headEnd/>
                <a:tailEnd/>
              </a:ln>
            </p:spPr>
            <p:txBody>
              <a:bodyPr/>
              <a:lstStyle/>
              <a:p>
                <a:pPr>
                  <a:defRPr/>
                </a:pPr>
                <a:endParaRPr lang="en-US" dirty="0"/>
              </a:p>
            </p:txBody>
          </p:sp>
          <p:sp>
            <p:nvSpPr>
              <p:cNvPr id="1019" name="Freeform 1276"/>
              <p:cNvSpPr>
                <a:spLocks/>
              </p:cNvSpPr>
              <p:nvPr/>
            </p:nvSpPr>
            <p:spPr bwMode="auto">
              <a:xfrm>
                <a:off x="380" y="28"/>
                <a:ext cx="62" cy="41"/>
              </a:xfrm>
              <a:custGeom>
                <a:avLst/>
                <a:gdLst/>
                <a:ahLst/>
                <a:cxnLst>
                  <a:cxn ang="0">
                    <a:pos x="496" y="236"/>
                  </a:cxn>
                  <a:cxn ang="0">
                    <a:pos x="455" y="253"/>
                  </a:cxn>
                  <a:cxn ang="0">
                    <a:pos x="343" y="314"/>
                  </a:cxn>
                  <a:cxn ang="0">
                    <a:pos x="256" y="372"/>
                  </a:cxn>
                  <a:cxn ang="0">
                    <a:pos x="0" y="123"/>
                  </a:cxn>
                  <a:cxn ang="0">
                    <a:pos x="6" y="118"/>
                  </a:cxn>
                  <a:cxn ang="0">
                    <a:pos x="107" y="57"/>
                  </a:cxn>
                  <a:cxn ang="0">
                    <a:pos x="217" y="11"/>
                  </a:cxn>
                  <a:cxn ang="0">
                    <a:pos x="253" y="0"/>
                  </a:cxn>
                  <a:cxn ang="0">
                    <a:pos x="496" y="236"/>
                  </a:cxn>
                </a:cxnLst>
                <a:rect l="0" t="0" r="r" b="b"/>
                <a:pathLst>
                  <a:path w="496" h="372">
                    <a:moveTo>
                      <a:pt x="496" y="236"/>
                    </a:moveTo>
                    <a:lnTo>
                      <a:pt x="455" y="253"/>
                    </a:lnTo>
                    <a:lnTo>
                      <a:pt x="343" y="314"/>
                    </a:lnTo>
                    <a:lnTo>
                      <a:pt x="256" y="372"/>
                    </a:lnTo>
                    <a:lnTo>
                      <a:pt x="0" y="123"/>
                    </a:lnTo>
                    <a:lnTo>
                      <a:pt x="6" y="118"/>
                    </a:lnTo>
                    <a:lnTo>
                      <a:pt x="107" y="57"/>
                    </a:lnTo>
                    <a:lnTo>
                      <a:pt x="217" y="11"/>
                    </a:lnTo>
                    <a:lnTo>
                      <a:pt x="253" y="0"/>
                    </a:lnTo>
                    <a:lnTo>
                      <a:pt x="496" y="236"/>
                    </a:lnTo>
                    <a:close/>
                  </a:path>
                </a:pathLst>
              </a:custGeom>
              <a:solidFill>
                <a:srgbClr val="EDEDED"/>
              </a:solidFill>
              <a:ln w="9525">
                <a:noFill/>
                <a:round/>
                <a:headEnd/>
                <a:tailEnd/>
              </a:ln>
            </p:spPr>
            <p:txBody>
              <a:bodyPr/>
              <a:lstStyle/>
              <a:p>
                <a:pPr>
                  <a:defRPr/>
                </a:pPr>
                <a:endParaRPr lang="en-US" dirty="0"/>
              </a:p>
            </p:txBody>
          </p:sp>
          <p:sp>
            <p:nvSpPr>
              <p:cNvPr id="1020" name="Freeform 1277"/>
              <p:cNvSpPr>
                <a:spLocks/>
              </p:cNvSpPr>
              <p:nvPr/>
            </p:nvSpPr>
            <p:spPr bwMode="auto">
              <a:xfrm>
                <a:off x="394" y="24"/>
                <a:ext cx="65" cy="37"/>
              </a:xfrm>
              <a:custGeom>
                <a:avLst/>
                <a:gdLst/>
                <a:ahLst/>
                <a:cxnLst>
                  <a:cxn ang="0">
                    <a:pos x="519" y="226"/>
                  </a:cxn>
                  <a:cxn ang="0">
                    <a:pos x="453" y="244"/>
                  </a:cxn>
                  <a:cxn ang="0">
                    <a:pos x="337" y="292"/>
                  </a:cxn>
                  <a:cxn ang="0">
                    <a:pos x="253" y="337"/>
                  </a:cxn>
                  <a:cxn ang="0">
                    <a:pos x="0" y="91"/>
                  </a:cxn>
                  <a:cxn ang="0">
                    <a:pos x="99" y="50"/>
                  </a:cxn>
                  <a:cxn ang="0">
                    <a:pos x="217" y="13"/>
                  </a:cxn>
                  <a:cxn ang="0">
                    <a:pos x="287" y="0"/>
                  </a:cxn>
                  <a:cxn ang="0">
                    <a:pos x="519" y="226"/>
                  </a:cxn>
                </a:cxnLst>
                <a:rect l="0" t="0" r="r" b="b"/>
                <a:pathLst>
                  <a:path w="519" h="337">
                    <a:moveTo>
                      <a:pt x="519" y="226"/>
                    </a:moveTo>
                    <a:lnTo>
                      <a:pt x="453" y="244"/>
                    </a:lnTo>
                    <a:lnTo>
                      <a:pt x="337" y="292"/>
                    </a:lnTo>
                    <a:lnTo>
                      <a:pt x="253" y="337"/>
                    </a:lnTo>
                    <a:lnTo>
                      <a:pt x="0" y="91"/>
                    </a:lnTo>
                    <a:lnTo>
                      <a:pt x="99" y="50"/>
                    </a:lnTo>
                    <a:lnTo>
                      <a:pt x="217" y="13"/>
                    </a:lnTo>
                    <a:lnTo>
                      <a:pt x="287" y="0"/>
                    </a:lnTo>
                    <a:lnTo>
                      <a:pt x="519" y="226"/>
                    </a:lnTo>
                    <a:close/>
                  </a:path>
                </a:pathLst>
              </a:custGeom>
              <a:solidFill>
                <a:srgbClr val="F0F0F0"/>
              </a:solidFill>
              <a:ln w="9525">
                <a:noFill/>
                <a:round/>
                <a:headEnd/>
                <a:tailEnd/>
              </a:ln>
            </p:spPr>
            <p:txBody>
              <a:bodyPr/>
              <a:lstStyle/>
              <a:p>
                <a:pPr>
                  <a:defRPr/>
                </a:pPr>
                <a:endParaRPr lang="en-US" dirty="0"/>
              </a:p>
            </p:txBody>
          </p:sp>
          <p:sp>
            <p:nvSpPr>
              <p:cNvPr id="1021" name="Freeform 1278"/>
              <p:cNvSpPr>
                <a:spLocks/>
              </p:cNvSpPr>
              <p:nvPr/>
            </p:nvSpPr>
            <p:spPr bwMode="auto">
              <a:xfrm>
                <a:off x="411" y="22"/>
                <a:ext cx="69" cy="32"/>
              </a:xfrm>
              <a:custGeom>
                <a:avLst/>
                <a:gdLst/>
                <a:ahLst/>
                <a:cxnLst>
                  <a:cxn ang="0">
                    <a:pos x="541" y="210"/>
                  </a:cxn>
                  <a:cxn ang="0">
                    <a:pos x="434" y="226"/>
                  </a:cxn>
                  <a:cxn ang="0">
                    <a:pos x="318" y="259"/>
                  </a:cxn>
                  <a:cxn ang="0">
                    <a:pos x="243" y="290"/>
                  </a:cxn>
                  <a:cxn ang="0">
                    <a:pos x="0" y="54"/>
                  </a:cxn>
                  <a:cxn ang="0">
                    <a:pos x="82" y="28"/>
                  </a:cxn>
                  <a:cxn ang="0">
                    <a:pos x="208" y="7"/>
                  </a:cxn>
                  <a:cxn ang="0">
                    <a:pos x="326" y="0"/>
                  </a:cxn>
                  <a:cxn ang="0">
                    <a:pos x="541" y="210"/>
                  </a:cxn>
                </a:cxnLst>
                <a:rect l="0" t="0" r="r" b="b"/>
                <a:pathLst>
                  <a:path w="541" h="290">
                    <a:moveTo>
                      <a:pt x="541" y="210"/>
                    </a:moveTo>
                    <a:lnTo>
                      <a:pt x="434" y="226"/>
                    </a:lnTo>
                    <a:lnTo>
                      <a:pt x="318" y="259"/>
                    </a:lnTo>
                    <a:lnTo>
                      <a:pt x="243" y="290"/>
                    </a:lnTo>
                    <a:lnTo>
                      <a:pt x="0" y="54"/>
                    </a:lnTo>
                    <a:lnTo>
                      <a:pt x="82" y="28"/>
                    </a:lnTo>
                    <a:lnTo>
                      <a:pt x="208" y="7"/>
                    </a:lnTo>
                    <a:lnTo>
                      <a:pt x="326" y="0"/>
                    </a:lnTo>
                    <a:lnTo>
                      <a:pt x="541" y="210"/>
                    </a:lnTo>
                    <a:close/>
                  </a:path>
                </a:pathLst>
              </a:custGeom>
              <a:solidFill>
                <a:srgbClr val="F2F2F2"/>
              </a:solidFill>
              <a:ln w="9525">
                <a:noFill/>
                <a:round/>
                <a:headEnd/>
                <a:tailEnd/>
              </a:ln>
            </p:spPr>
            <p:txBody>
              <a:bodyPr/>
              <a:lstStyle/>
              <a:p>
                <a:pPr>
                  <a:defRPr/>
                </a:pPr>
                <a:endParaRPr lang="en-US" dirty="0"/>
              </a:p>
            </p:txBody>
          </p:sp>
          <p:sp>
            <p:nvSpPr>
              <p:cNvPr id="1022" name="Freeform 1279"/>
              <p:cNvSpPr>
                <a:spLocks/>
              </p:cNvSpPr>
              <p:nvPr/>
            </p:nvSpPr>
            <p:spPr bwMode="auto">
              <a:xfrm>
                <a:off x="430" y="22"/>
                <a:ext cx="73" cy="27"/>
              </a:xfrm>
              <a:custGeom>
                <a:avLst/>
                <a:gdLst/>
                <a:ahLst/>
                <a:cxnLst>
                  <a:cxn ang="0">
                    <a:pos x="584" y="213"/>
                  </a:cxn>
                  <a:cxn ang="0">
                    <a:pos x="514" y="205"/>
                  </a:cxn>
                  <a:cxn ang="0">
                    <a:pos x="400" y="209"/>
                  </a:cxn>
                  <a:cxn ang="0">
                    <a:pos x="282" y="226"/>
                  </a:cxn>
                  <a:cxn ang="0">
                    <a:pos x="232" y="241"/>
                  </a:cxn>
                  <a:cxn ang="0">
                    <a:pos x="0" y="15"/>
                  </a:cxn>
                  <a:cxn ang="0">
                    <a:pos x="56" y="7"/>
                  </a:cxn>
                  <a:cxn ang="0">
                    <a:pos x="192" y="0"/>
                  </a:cxn>
                  <a:cxn ang="0">
                    <a:pos x="331" y="11"/>
                  </a:cxn>
                  <a:cxn ang="0">
                    <a:pos x="385" y="20"/>
                  </a:cxn>
                  <a:cxn ang="0">
                    <a:pos x="584" y="213"/>
                  </a:cxn>
                </a:cxnLst>
                <a:rect l="0" t="0" r="r" b="b"/>
                <a:pathLst>
                  <a:path w="584" h="241">
                    <a:moveTo>
                      <a:pt x="584" y="213"/>
                    </a:moveTo>
                    <a:lnTo>
                      <a:pt x="514" y="205"/>
                    </a:lnTo>
                    <a:lnTo>
                      <a:pt x="400" y="209"/>
                    </a:lnTo>
                    <a:lnTo>
                      <a:pt x="282" y="226"/>
                    </a:lnTo>
                    <a:lnTo>
                      <a:pt x="232" y="241"/>
                    </a:lnTo>
                    <a:lnTo>
                      <a:pt x="0" y="15"/>
                    </a:lnTo>
                    <a:lnTo>
                      <a:pt x="56" y="7"/>
                    </a:lnTo>
                    <a:lnTo>
                      <a:pt x="192" y="0"/>
                    </a:lnTo>
                    <a:lnTo>
                      <a:pt x="331" y="11"/>
                    </a:lnTo>
                    <a:lnTo>
                      <a:pt x="385" y="20"/>
                    </a:lnTo>
                    <a:lnTo>
                      <a:pt x="584" y="213"/>
                    </a:lnTo>
                    <a:close/>
                  </a:path>
                </a:pathLst>
              </a:custGeom>
              <a:solidFill>
                <a:srgbClr val="F5F5F5"/>
              </a:solidFill>
              <a:ln w="9525">
                <a:noFill/>
                <a:round/>
                <a:headEnd/>
                <a:tailEnd/>
              </a:ln>
            </p:spPr>
            <p:txBody>
              <a:bodyPr/>
              <a:lstStyle/>
              <a:p>
                <a:pPr>
                  <a:defRPr/>
                </a:pPr>
                <a:endParaRPr lang="en-US" dirty="0"/>
              </a:p>
            </p:txBody>
          </p:sp>
          <p:sp>
            <p:nvSpPr>
              <p:cNvPr id="1023" name="Freeform 1280"/>
              <p:cNvSpPr>
                <a:spLocks/>
              </p:cNvSpPr>
              <p:nvPr/>
            </p:nvSpPr>
            <p:spPr bwMode="auto">
              <a:xfrm>
                <a:off x="452" y="22"/>
                <a:ext cx="70" cy="28"/>
              </a:xfrm>
              <a:custGeom>
                <a:avLst/>
                <a:gdLst/>
                <a:ahLst/>
                <a:cxnLst>
                  <a:cxn ang="0">
                    <a:pos x="559" y="251"/>
                  </a:cxn>
                  <a:cxn ang="0">
                    <a:pos x="452" y="220"/>
                  </a:cxn>
                  <a:cxn ang="0">
                    <a:pos x="340" y="205"/>
                  </a:cxn>
                  <a:cxn ang="0">
                    <a:pos x="226" y="209"/>
                  </a:cxn>
                  <a:cxn ang="0">
                    <a:pos x="215" y="210"/>
                  </a:cxn>
                  <a:cxn ang="0">
                    <a:pos x="0" y="0"/>
                  </a:cxn>
                  <a:cxn ang="0">
                    <a:pos x="18" y="0"/>
                  </a:cxn>
                  <a:cxn ang="0">
                    <a:pos x="157" y="11"/>
                  </a:cxn>
                  <a:cxn ang="0">
                    <a:pos x="303" y="38"/>
                  </a:cxn>
                  <a:cxn ang="0">
                    <a:pos x="316" y="51"/>
                  </a:cxn>
                  <a:cxn ang="0">
                    <a:pos x="327" y="63"/>
                  </a:cxn>
                  <a:cxn ang="0">
                    <a:pos x="340" y="73"/>
                  </a:cxn>
                  <a:cxn ang="0">
                    <a:pos x="351" y="86"/>
                  </a:cxn>
                  <a:cxn ang="0">
                    <a:pos x="364" y="96"/>
                  </a:cxn>
                  <a:cxn ang="0">
                    <a:pos x="374" y="105"/>
                  </a:cxn>
                  <a:cxn ang="0">
                    <a:pos x="387" y="117"/>
                  </a:cxn>
                  <a:cxn ang="0">
                    <a:pos x="398" y="128"/>
                  </a:cxn>
                  <a:cxn ang="0">
                    <a:pos x="409" y="136"/>
                  </a:cxn>
                  <a:cxn ang="0">
                    <a:pos x="422" y="147"/>
                  </a:cxn>
                  <a:cxn ang="0">
                    <a:pos x="430" y="153"/>
                  </a:cxn>
                  <a:cxn ang="0">
                    <a:pos x="441" y="163"/>
                  </a:cxn>
                  <a:cxn ang="0">
                    <a:pos x="454" y="174"/>
                  </a:cxn>
                  <a:cxn ang="0">
                    <a:pos x="467" y="182"/>
                  </a:cxn>
                  <a:cxn ang="0">
                    <a:pos x="475" y="192"/>
                  </a:cxn>
                  <a:cxn ang="0">
                    <a:pos x="490" y="201"/>
                  </a:cxn>
                  <a:cxn ang="0">
                    <a:pos x="527" y="230"/>
                  </a:cxn>
                  <a:cxn ang="0">
                    <a:pos x="559" y="251"/>
                  </a:cxn>
                </a:cxnLst>
                <a:rect l="0" t="0" r="r" b="b"/>
                <a:pathLst>
                  <a:path w="559" h="251">
                    <a:moveTo>
                      <a:pt x="559" y="251"/>
                    </a:moveTo>
                    <a:lnTo>
                      <a:pt x="452" y="220"/>
                    </a:lnTo>
                    <a:lnTo>
                      <a:pt x="340" y="205"/>
                    </a:lnTo>
                    <a:lnTo>
                      <a:pt x="226" y="209"/>
                    </a:lnTo>
                    <a:lnTo>
                      <a:pt x="215" y="210"/>
                    </a:lnTo>
                    <a:lnTo>
                      <a:pt x="0" y="0"/>
                    </a:lnTo>
                    <a:lnTo>
                      <a:pt x="18" y="0"/>
                    </a:lnTo>
                    <a:lnTo>
                      <a:pt x="157" y="11"/>
                    </a:lnTo>
                    <a:lnTo>
                      <a:pt x="303" y="38"/>
                    </a:lnTo>
                    <a:lnTo>
                      <a:pt x="316" y="51"/>
                    </a:lnTo>
                    <a:lnTo>
                      <a:pt x="327" y="63"/>
                    </a:lnTo>
                    <a:lnTo>
                      <a:pt x="340" y="73"/>
                    </a:lnTo>
                    <a:lnTo>
                      <a:pt x="351" y="86"/>
                    </a:lnTo>
                    <a:lnTo>
                      <a:pt x="364" y="96"/>
                    </a:lnTo>
                    <a:lnTo>
                      <a:pt x="374" y="105"/>
                    </a:lnTo>
                    <a:lnTo>
                      <a:pt x="387" y="117"/>
                    </a:lnTo>
                    <a:lnTo>
                      <a:pt x="398" y="128"/>
                    </a:lnTo>
                    <a:lnTo>
                      <a:pt x="409" y="136"/>
                    </a:lnTo>
                    <a:lnTo>
                      <a:pt x="422" y="147"/>
                    </a:lnTo>
                    <a:lnTo>
                      <a:pt x="430" y="153"/>
                    </a:lnTo>
                    <a:lnTo>
                      <a:pt x="441" y="163"/>
                    </a:lnTo>
                    <a:lnTo>
                      <a:pt x="454" y="174"/>
                    </a:lnTo>
                    <a:lnTo>
                      <a:pt x="467" y="182"/>
                    </a:lnTo>
                    <a:lnTo>
                      <a:pt x="475" y="192"/>
                    </a:lnTo>
                    <a:lnTo>
                      <a:pt x="490" y="201"/>
                    </a:lnTo>
                    <a:lnTo>
                      <a:pt x="527" y="230"/>
                    </a:lnTo>
                    <a:lnTo>
                      <a:pt x="559" y="251"/>
                    </a:lnTo>
                    <a:close/>
                  </a:path>
                </a:pathLst>
              </a:custGeom>
              <a:solidFill>
                <a:srgbClr val="F7F7F7"/>
              </a:solidFill>
              <a:ln w="9525">
                <a:noFill/>
                <a:round/>
                <a:headEnd/>
                <a:tailEnd/>
              </a:ln>
            </p:spPr>
            <p:txBody>
              <a:bodyPr/>
              <a:lstStyle/>
              <a:p>
                <a:pPr>
                  <a:defRPr/>
                </a:pPr>
                <a:endParaRPr lang="en-US" dirty="0"/>
              </a:p>
            </p:txBody>
          </p:sp>
          <p:sp>
            <p:nvSpPr>
              <p:cNvPr id="1024" name="Freeform 1281"/>
              <p:cNvSpPr>
                <a:spLocks/>
              </p:cNvSpPr>
              <p:nvPr/>
            </p:nvSpPr>
            <p:spPr bwMode="auto">
              <a:xfrm>
                <a:off x="479" y="24"/>
                <a:ext cx="43" cy="26"/>
              </a:xfrm>
              <a:custGeom>
                <a:avLst/>
                <a:gdLst/>
                <a:ahLst/>
                <a:cxnLst>
                  <a:cxn ang="0">
                    <a:pos x="348" y="231"/>
                  </a:cxn>
                  <a:cxn ang="0">
                    <a:pos x="241" y="200"/>
                  </a:cxn>
                  <a:cxn ang="0">
                    <a:pos x="199" y="193"/>
                  </a:cxn>
                  <a:cxn ang="0">
                    <a:pos x="0" y="0"/>
                  </a:cxn>
                  <a:cxn ang="0">
                    <a:pos x="92" y="18"/>
                  </a:cxn>
                  <a:cxn ang="0">
                    <a:pos x="105" y="31"/>
                  </a:cxn>
                  <a:cxn ang="0">
                    <a:pos x="116" y="43"/>
                  </a:cxn>
                  <a:cxn ang="0">
                    <a:pos x="129" y="53"/>
                  </a:cxn>
                  <a:cxn ang="0">
                    <a:pos x="140" y="66"/>
                  </a:cxn>
                  <a:cxn ang="0">
                    <a:pos x="153" y="76"/>
                  </a:cxn>
                  <a:cxn ang="0">
                    <a:pos x="163" y="85"/>
                  </a:cxn>
                  <a:cxn ang="0">
                    <a:pos x="176" y="97"/>
                  </a:cxn>
                  <a:cxn ang="0">
                    <a:pos x="187" y="108"/>
                  </a:cxn>
                  <a:cxn ang="0">
                    <a:pos x="198" y="116"/>
                  </a:cxn>
                  <a:cxn ang="0">
                    <a:pos x="211" y="127"/>
                  </a:cxn>
                  <a:cxn ang="0">
                    <a:pos x="219" y="133"/>
                  </a:cxn>
                  <a:cxn ang="0">
                    <a:pos x="230" y="143"/>
                  </a:cxn>
                  <a:cxn ang="0">
                    <a:pos x="243" y="154"/>
                  </a:cxn>
                  <a:cxn ang="0">
                    <a:pos x="256" y="162"/>
                  </a:cxn>
                  <a:cxn ang="0">
                    <a:pos x="264" y="172"/>
                  </a:cxn>
                  <a:cxn ang="0">
                    <a:pos x="279" y="181"/>
                  </a:cxn>
                  <a:cxn ang="0">
                    <a:pos x="316" y="210"/>
                  </a:cxn>
                  <a:cxn ang="0">
                    <a:pos x="348" y="231"/>
                  </a:cxn>
                </a:cxnLst>
                <a:rect l="0" t="0" r="r" b="b"/>
                <a:pathLst>
                  <a:path w="348" h="231">
                    <a:moveTo>
                      <a:pt x="348" y="231"/>
                    </a:moveTo>
                    <a:lnTo>
                      <a:pt x="241" y="200"/>
                    </a:lnTo>
                    <a:lnTo>
                      <a:pt x="199" y="193"/>
                    </a:lnTo>
                    <a:lnTo>
                      <a:pt x="0" y="0"/>
                    </a:lnTo>
                    <a:lnTo>
                      <a:pt x="92" y="18"/>
                    </a:lnTo>
                    <a:lnTo>
                      <a:pt x="105" y="31"/>
                    </a:lnTo>
                    <a:lnTo>
                      <a:pt x="116" y="43"/>
                    </a:lnTo>
                    <a:lnTo>
                      <a:pt x="129" y="53"/>
                    </a:lnTo>
                    <a:lnTo>
                      <a:pt x="140" y="66"/>
                    </a:lnTo>
                    <a:lnTo>
                      <a:pt x="153" y="76"/>
                    </a:lnTo>
                    <a:lnTo>
                      <a:pt x="163" y="85"/>
                    </a:lnTo>
                    <a:lnTo>
                      <a:pt x="176" y="97"/>
                    </a:lnTo>
                    <a:lnTo>
                      <a:pt x="187" y="108"/>
                    </a:lnTo>
                    <a:lnTo>
                      <a:pt x="198" y="116"/>
                    </a:lnTo>
                    <a:lnTo>
                      <a:pt x="211" y="127"/>
                    </a:lnTo>
                    <a:lnTo>
                      <a:pt x="219" y="133"/>
                    </a:lnTo>
                    <a:lnTo>
                      <a:pt x="230" y="143"/>
                    </a:lnTo>
                    <a:lnTo>
                      <a:pt x="243" y="154"/>
                    </a:lnTo>
                    <a:lnTo>
                      <a:pt x="256" y="162"/>
                    </a:lnTo>
                    <a:lnTo>
                      <a:pt x="264" y="172"/>
                    </a:lnTo>
                    <a:lnTo>
                      <a:pt x="279" y="181"/>
                    </a:lnTo>
                    <a:lnTo>
                      <a:pt x="316" y="210"/>
                    </a:lnTo>
                    <a:lnTo>
                      <a:pt x="348" y="231"/>
                    </a:lnTo>
                    <a:close/>
                  </a:path>
                </a:pathLst>
              </a:custGeom>
              <a:solidFill>
                <a:srgbClr val="FAFAFA"/>
              </a:solidFill>
              <a:ln w="9525">
                <a:noFill/>
                <a:round/>
                <a:headEnd/>
                <a:tailEnd/>
              </a:ln>
            </p:spPr>
            <p:txBody>
              <a:bodyPr/>
              <a:lstStyle/>
              <a:p>
                <a:pPr>
                  <a:defRPr/>
                </a:pPr>
                <a:endParaRPr lang="en-US" dirty="0"/>
              </a:p>
            </p:txBody>
          </p:sp>
          <p:sp>
            <p:nvSpPr>
              <p:cNvPr id="1025" name="Freeform 1282"/>
              <p:cNvSpPr>
                <a:spLocks/>
              </p:cNvSpPr>
              <p:nvPr/>
            </p:nvSpPr>
            <p:spPr bwMode="auto">
              <a:xfrm>
                <a:off x="283" y="155"/>
                <a:ext cx="20" cy="23"/>
              </a:xfrm>
              <a:custGeom>
                <a:avLst/>
                <a:gdLst/>
                <a:ahLst/>
                <a:cxnLst>
                  <a:cxn ang="0">
                    <a:pos x="162" y="156"/>
                  </a:cxn>
                  <a:cxn ang="0">
                    <a:pos x="151" y="166"/>
                  </a:cxn>
                  <a:cxn ang="0">
                    <a:pos x="112" y="191"/>
                  </a:cxn>
                  <a:cxn ang="0">
                    <a:pos x="71" y="207"/>
                  </a:cxn>
                  <a:cxn ang="0">
                    <a:pos x="0" y="0"/>
                  </a:cxn>
                  <a:cxn ang="0">
                    <a:pos x="162" y="156"/>
                  </a:cxn>
                </a:cxnLst>
                <a:rect l="0" t="0" r="r" b="b"/>
                <a:pathLst>
                  <a:path w="162" h="207">
                    <a:moveTo>
                      <a:pt x="162" y="156"/>
                    </a:moveTo>
                    <a:lnTo>
                      <a:pt x="151" y="166"/>
                    </a:lnTo>
                    <a:lnTo>
                      <a:pt x="112" y="191"/>
                    </a:lnTo>
                    <a:lnTo>
                      <a:pt x="71" y="207"/>
                    </a:lnTo>
                    <a:lnTo>
                      <a:pt x="0" y="0"/>
                    </a:lnTo>
                    <a:lnTo>
                      <a:pt x="162" y="156"/>
                    </a:lnTo>
                    <a:close/>
                  </a:path>
                </a:pathLst>
              </a:custGeom>
              <a:solidFill>
                <a:srgbClr val="000000"/>
              </a:solidFill>
              <a:ln w="9525">
                <a:noFill/>
                <a:round/>
                <a:headEnd/>
                <a:tailEnd/>
              </a:ln>
            </p:spPr>
            <p:txBody>
              <a:bodyPr/>
              <a:lstStyle/>
              <a:p>
                <a:pPr>
                  <a:defRPr/>
                </a:pPr>
                <a:endParaRPr lang="en-US" dirty="0"/>
              </a:p>
            </p:txBody>
          </p:sp>
          <p:sp>
            <p:nvSpPr>
              <p:cNvPr id="14" name="Freeform 1283"/>
              <p:cNvSpPr>
                <a:spLocks/>
              </p:cNvSpPr>
              <p:nvPr/>
            </p:nvSpPr>
            <p:spPr bwMode="auto">
              <a:xfrm>
                <a:off x="272" y="128"/>
                <a:ext cx="39" cy="50"/>
              </a:xfrm>
              <a:custGeom>
                <a:avLst/>
                <a:gdLst/>
                <a:ahLst/>
                <a:cxnLst>
                  <a:cxn ang="0">
                    <a:pos x="309" y="301"/>
                  </a:cxn>
                  <a:cxn ang="0">
                    <a:pos x="304" y="318"/>
                  </a:cxn>
                  <a:cxn ang="0">
                    <a:pos x="274" y="368"/>
                  </a:cxn>
                  <a:cxn ang="0">
                    <a:pos x="233" y="406"/>
                  </a:cxn>
                  <a:cxn ang="0">
                    <a:pos x="194" y="431"/>
                  </a:cxn>
                  <a:cxn ang="0">
                    <a:pos x="153" y="447"/>
                  </a:cxn>
                  <a:cxn ang="0">
                    <a:pos x="0" y="0"/>
                  </a:cxn>
                  <a:cxn ang="0">
                    <a:pos x="309" y="301"/>
                  </a:cxn>
                </a:cxnLst>
                <a:rect l="0" t="0" r="r" b="b"/>
                <a:pathLst>
                  <a:path w="309" h="447">
                    <a:moveTo>
                      <a:pt x="309" y="301"/>
                    </a:moveTo>
                    <a:lnTo>
                      <a:pt x="304" y="318"/>
                    </a:lnTo>
                    <a:lnTo>
                      <a:pt x="274" y="368"/>
                    </a:lnTo>
                    <a:lnTo>
                      <a:pt x="233" y="406"/>
                    </a:lnTo>
                    <a:lnTo>
                      <a:pt x="194" y="431"/>
                    </a:lnTo>
                    <a:lnTo>
                      <a:pt x="153" y="447"/>
                    </a:lnTo>
                    <a:lnTo>
                      <a:pt x="0" y="0"/>
                    </a:lnTo>
                    <a:lnTo>
                      <a:pt x="309" y="301"/>
                    </a:lnTo>
                    <a:close/>
                  </a:path>
                </a:pathLst>
              </a:custGeom>
              <a:solidFill>
                <a:srgbClr val="171717"/>
              </a:solidFill>
              <a:ln w="9525">
                <a:noFill/>
                <a:round/>
                <a:headEnd/>
                <a:tailEnd/>
              </a:ln>
            </p:spPr>
            <p:txBody>
              <a:bodyPr/>
              <a:lstStyle/>
              <a:p>
                <a:pPr>
                  <a:defRPr/>
                </a:pPr>
                <a:endParaRPr lang="en-US" dirty="0"/>
              </a:p>
            </p:txBody>
          </p:sp>
          <p:sp>
            <p:nvSpPr>
              <p:cNvPr id="2" name="Freeform 1284"/>
              <p:cNvSpPr>
                <a:spLocks/>
              </p:cNvSpPr>
              <p:nvPr/>
            </p:nvSpPr>
            <p:spPr bwMode="auto">
              <a:xfrm>
                <a:off x="271" y="117"/>
                <a:ext cx="43" cy="55"/>
              </a:xfrm>
              <a:custGeom>
                <a:avLst/>
                <a:gdLst/>
                <a:ahLst/>
                <a:cxnLst>
                  <a:cxn ang="0">
                    <a:pos x="341" y="260"/>
                  </a:cxn>
                  <a:cxn ang="0">
                    <a:pos x="337" y="341"/>
                  </a:cxn>
                  <a:cxn ang="0">
                    <a:pos x="316" y="416"/>
                  </a:cxn>
                  <a:cxn ang="0">
                    <a:pos x="286" y="466"/>
                  </a:cxn>
                  <a:cxn ang="0">
                    <a:pos x="256" y="494"/>
                  </a:cxn>
                  <a:cxn ang="0">
                    <a:pos x="94" y="338"/>
                  </a:cxn>
                  <a:cxn ang="0">
                    <a:pos x="0" y="67"/>
                  </a:cxn>
                  <a:cxn ang="0">
                    <a:pos x="62" y="17"/>
                  </a:cxn>
                  <a:cxn ang="0">
                    <a:pos x="74" y="0"/>
                  </a:cxn>
                  <a:cxn ang="0">
                    <a:pos x="341" y="260"/>
                  </a:cxn>
                </a:cxnLst>
                <a:rect l="0" t="0" r="r" b="b"/>
                <a:pathLst>
                  <a:path w="341" h="494">
                    <a:moveTo>
                      <a:pt x="341" y="260"/>
                    </a:moveTo>
                    <a:lnTo>
                      <a:pt x="337" y="341"/>
                    </a:lnTo>
                    <a:lnTo>
                      <a:pt x="316" y="416"/>
                    </a:lnTo>
                    <a:lnTo>
                      <a:pt x="286" y="466"/>
                    </a:lnTo>
                    <a:lnTo>
                      <a:pt x="256" y="494"/>
                    </a:lnTo>
                    <a:lnTo>
                      <a:pt x="94" y="338"/>
                    </a:lnTo>
                    <a:lnTo>
                      <a:pt x="0" y="67"/>
                    </a:lnTo>
                    <a:lnTo>
                      <a:pt x="62" y="17"/>
                    </a:lnTo>
                    <a:lnTo>
                      <a:pt x="74" y="0"/>
                    </a:lnTo>
                    <a:lnTo>
                      <a:pt x="341" y="260"/>
                    </a:lnTo>
                    <a:close/>
                  </a:path>
                </a:pathLst>
              </a:custGeom>
              <a:solidFill>
                <a:srgbClr val="2E2E2E"/>
              </a:solidFill>
              <a:ln w="9525">
                <a:noFill/>
                <a:round/>
                <a:headEnd/>
                <a:tailEnd/>
              </a:ln>
            </p:spPr>
            <p:txBody>
              <a:bodyPr/>
              <a:lstStyle/>
              <a:p>
                <a:pPr>
                  <a:defRPr/>
                </a:pPr>
                <a:endParaRPr lang="en-US" dirty="0"/>
              </a:p>
            </p:txBody>
          </p:sp>
          <p:sp>
            <p:nvSpPr>
              <p:cNvPr id="15" name="Freeform 1285"/>
              <p:cNvSpPr>
                <a:spLocks/>
              </p:cNvSpPr>
              <p:nvPr/>
            </p:nvSpPr>
            <p:spPr bwMode="auto">
              <a:xfrm>
                <a:off x="271" y="105"/>
                <a:ext cx="43" cy="56"/>
              </a:xfrm>
              <a:custGeom>
                <a:avLst/>
                <a:gdLst/>
                <a:ahLst/>
                <a:cxnLst>
                  <a:cxn ang="0">
                    <a:pos x="320" y="186"/>
                  </a:cxn>
                  <a:cxn ang="0">
                    <a:pos x="324" y="206"/>
                  </a:cxn>
                  <a:cxn ang="0">
                    <a:pos x="341" y="343"/>
                  </a:cxn>
                  <a:cxn ang="0">
                    <a:pos x="337" y="446"/>
                  </a:cxn>
                  <a:cxn ang="0">
                    <a:pos x="321" y="504"/>
                  </a:cxn>
                  <a:cxn ang="0">
                    <a:pos x="12" y="203"/>
                  </a:cxn>
                  <a:cxn ang="0">
                    <a:pos x="0" y="172"/>
                  </a:cxn>
                  <a:cxn ang="0">
                    <a:pos x="62" y="122"/>
                  </a:cxn>
                  <a:cxn ang="0">
                    <a:pos x="101" y="70"/>
                  </a:cxn>
                  <a:cxn ang="0">
                    <a:pos x="127" y="16"/>
                  </a:cxn>
                  <a:cxn ang="0">
                    <a:pos x="129" y="0"/>
                  </a:cxn>
                  <a:cxn ang="0">
                    <a:pos x="320" y="186"/>
                  </a:cxn>
                </a:cxnLst>
                <a:rect l="0" t="0" r="r" b="b"/>
                <a:pathLst>
                  <a:path w="341" h="504">
                    <a:moveTo>
                      <a:pt x="320" y="186"/>
                    </a:moveTo>
                    <a:lnTo>
                      <a:pt x="324" y="206"/>
                    </a:lnTo>
                    <a:lnTo>
                      <a:pt x="341" y="343"/>
                    </a:lnTo>
                    <a:lnTo>
                      <a:pt x="337" y="446"/>
                    </a:lnTo>
                    <a:lnTo>
                      <a:pt x="321" y="504"/>
                    </a:lnTo>
                    <a:lnTo>
                      <a:pt x="12" y="203"/>
                    </a:lnTo>
                    <a:lnTo>
                      <a:pt x="0" y="172"/>
                    </a:lnTo>
                    <a:lnTo>
                      <a:pt x="62" y="122"/>
                    </a:lnTo>
                    <a:lnTo>
                      <a:pt x="101" y="70"/>
                    </a:lnTo>
                    <a:lnTo>
                      <a:pt x="127" y="16"/>
                    </a:lnTo>
                    <a:lnTo>
                      <a:pt x="129" y="0"/>
                    </a:lnTo>
                    <a:lnTo>
                      <a:pt x="320" y="186"/>
                    </a:lnTo>
                    <a:close/>
                  </a:path>
                </a:pathLst>
              </a:custGeom>
              <a:solidFill>
                <a:srgbClr val="454545"/>
              </a:solidFill>
              <a:ln w="9525">
                <a:noFill/>
                <a:round/>
                <a:headEnd/>
                <a:tailEnd/>
              </a:ln>
            </p:spPr>
            <p:txBody>
              <a:bodyPr/>
              <a:lstStyle/>
              <a:p>
                <a:pPr>
                  <a:defRPr/>
                </a:pPr>
                <a:endParaRPr lang="en-US" dirty="0"/>
              </a:p>
            </p:txBody>
          </p:sp>
          <p:sp>
            <p:nvSpPr>
              <p:cNvPr id="3" name="Freeform 1286"/>
              <p:cNvSpPr>
                <a:spLocks/>
              </p:cNvSpPr>
              <p:nvPr/>
            </p:nvSpPr>
            <p:spPr bwMode="auto">
              <a:xfrm>
                <a:off x="280" y="87"/>
                <a:ext cx="34" cy="59"/>
              </a:xfrm>
              <a:custGeom>
                <a:avLst/>
                <a:gdLst/>
                <a:ahLst/>
                <a:cxnLst>
                  <a:cxn ang="0">
                    <a:pos x="192" y="138"/>
                  </a:cxn>
                  <a:cxn ang="0">
                    <a:pos x="203" y="193"/>
                  </a:cxn>
                  <a:cxn ang="0">
                    <a:pos x="250" y="369"/>
                  </a:cxn>
                  <a:cxn ang="0">
                    <a:pos x="267" y="506"/>
                  </a:cxn>
                  <a:cxn ang="0">
                    <a:pos x="267" y="528"/>
                  </a:cxn>
                  <a:cxn ang="0">
                    <a:pos x="0" y="268"/>
                  </a:cxn>
                  <a:cxn ang="0">
                    <a:pos x="27" y="233"/>
                  </a:cxn>
                  <a:cxn ang="0">
                    <a:pos x="53" y="179"/>
                  </a:cxn>
                  <a:cxn ang="0">
                    <a:pos x="61" y="118"/>
                  </a:cxn>
                  <a:cxn ang="0">
                    <a:pos x="57" y="47"/>
                  </a:cxn>
                  <a:cxn ang="0">
                    <a:pos x="51" y="0"/>
                  </a:cxn>
                  <a:cxn ang="0">
                    <a:pos x="192" y="138"/>
                  </a:cxn>
                </a:cxnLst>
                <a:rect l="0" t="0" r="r" b="b"/>
                <a:pathLst>
                  <a:path w="267" h="528">
                    <a:moveTo>
                      <a:pt x="192" y="138"/>
                    </a:moveTo>
                    <a:lnTo>
                      <a:pt x="203" y="193"/>
                    </a:lnTo>
                    <a:lnTo>
                      <a:pt x="250" y="369"/>
                    </a:lnTo>
                    <a:lnTo>
                      <a:pt x="267" y="506"/>
                    </a:lnTo>
                    <a:lnTo>
                      <a:pt x="267" y="528"/>
                    </a:lnTo>
                    <a:lnTo>
                      <a:pt x="0" y="268"/>
                    </a:lnTo>
                    <a:lnTo>
                      <a:pt x="27" y="233"/>
                    </a:lnTo>
                    <a:lnTo>
                      <a:pt x="53" y="179"/>
                    </a:lnTo>
                    <a:lnTo>
                      <a:pt x="61" y="118"/>
                    </a:lnTo>
                    <a:lnTo>
                      <a:pt x="57" y="47"/>
                    </a:lnTo>
                    <a:lnTo>
                      <a:pt x="51" y="0"/>
                    </a:lnTo>
                    <a:lnTo>
                      <a:pt x="192" y="138"/>
                    </a:lnTo>
                    <a:close/>
                  </a:path>
                </a:pathLst>
              </a:custGeom>
              <a:solidFill>
                <a:srgbClr val="5C5C5C"/>
              </a:solidFill>
              <a:ln w="9525">
                <a:noFill/>
                <a:round/>
                <a:headEnd/>
                <a:tailEnd/>
              </a:ln>
            </p:spPr>
            <p:txBody>
              <a:bodyPr/>
              <a:lstStyle/>
              <a:p>
                <a:pPr>
                  <a:defRPr/>
                </a:pPr>
                <a:endParaRPr lang="en-US" dirty="0"/>
              </a:p>
            </p:txBody>
          </p:sp>
          <p:sp>
            <p:nvSpPr>
              <p:cNvPr id="4" name="Freeform 1287"/>
              <p:cNvSpPr>
                <a:spLocks/>
              </p:cNvSpPr>
              <p:nvPr/>
            </p:nvSpPr>
            <p:spPr bwMode="auto">
              <a:xfrm>
                <a:off x="281" y="64"/>
                <a:ext cx="30" cy="62"/>
              </a:xfrm>
              <a:custGeom>
                <a:avLst/>
                <a:gdLst/>
                <a:ahLst/>
                <a:cxnLst>
                  <a:cxn ang="0">
                    <a:pos x="184" y="179"/>
                  </a:cxn>
                  <a:cxn ang="0">
                    <a:pos x="176" y="233"/>
                  </a:cxn>
                  <a:cxn ang="0">
                    <a:pos x="183" y="317"/>
                  </a:cxn>
                  <a:cxn ang="0">
                    <a:pos x="200" y="398"/>
                  </a:cxn>
                  <a:cxn ang="0">
                    <a:pos x="243" y="554"/>
                  </a:cxn>
                  <a:cxn ang="0">
                    <a:pos x="52" y="368"/>
                  </a:cxn>
                  <a:cxn ang="0">
                    <a:pos x="58" y="323"/>
                  </a:cxn>
                  <a:cxn ang="0">
                    <a:pos x="54" y="252"/>
                  </a:cxn>
                  <a:cxn ang="0">
                    <a:pos x="43" y="177"/>
                  </a:cxn>
                  <a:cxn ang="0">
                    <a:pos x="24" y="93"/>
                  </a:cxn>
                  <a:cxn ang="0">
                    <a:pos x="0" y="0"/>
                  </a:cxn>
                  <a:cxn ang="0">
                    <a:pos x="184" y="179"/>
                  </a:cxn>
                </a:cxnLst>
                <a:rect l="0" t="0" r="r" b="b"/>
                <a:pathLst>
                  <a:path w="243" h="554">
                    <a:moveTo>
                      <a:pt x="184" y="179"/>
                    </a:moveTo>
                    <a:lnTo>
                      <a:pt x="176" y="233"/>
                    </a:lnTo>
                    <a:lnTo>
                      <a:pt x="183" y="317"/>
                    </a:lnTo>
                    <a:lnTo>
                      <a:pt x="200" y="398"/>
                    </a:lnTo>
                    <a:lnTo>
                      <a:pt x="243" y="554"/>
                    </a:lnTo>
                    <a:lnTo>
                      <a:pt x="52" y="368"/>
                    </a:lnTo>
                    <a:lnTo>
                      <a:pt x="58" y="323"/>
                    </a:lnTo>
                    <a:lnTo>
                      <a:pt x="54" y="252"/>
                    </a:lnTo>
                    <a:lnTo>
                      <a:pt x="43" y="177"/>
                    </a:lnTo>
                    <a:lnTo>
                      <a:pt x="24" y="93"/>
                    </a:lnTo>
                    <a:lnTo>
                      <a:pt x="0" y="0"/>
                    </a:lnTo>
                    <a:lnTo>
                      <a:pt x="184" y="179"/>
                    </a:lnTo>
                    <a:close/>
                  </a:path>
                </a:pathLst>
              </a:custGeom>
              <a:solidFill>
                <a:srgbClr val="737373"/>
              </a:solidFill>
              <a:ln w="9525">
                <a:noFill/>
                <a:round/>
                <a:headEnd/>
                <a:tailEnd/>
              </a:ln>
            </p:spPr>
            <p:txBody>
              <a:bodyPr/>
              <a:lstStyle/>
              <a:p>
                <a:pPr>
                  <a:defRPr/>
                </a:pPr>
                <a:endParaRPr lang="en-US" dirty="0"/>
              </a:p>
            </p:txBody>
          </p:sp>
          <p:sp>
            <p:nvSpPr>
              <p:cNvPr id="16" name="Freeform 1288"/>
              <p:cNvSpPr>
                <a:spLocks/>
              </p:cNvSpPr>
              <p:nvPr/>
            </p:nvSpPr>
            <p:spPr bwMode="auto">
              <a:xfrm>
                <a:off x="280" y="47"/>
                <a:ext cx="27" cy="56"/>
              </a:xfrm>
              <a:custGeom>
                <a:avLst/>
                <a:gdLst/>
                <a:ahLst/>
                <a:cxnLst>
                  <a:cxn ang="0">
                    <a:pos x="221" y="202"/>
                  </a:cxn>
                  <a:cxn ang="0">
                    <a:pos x="217" y="212"/>
                  </a:cxn>
                  <a:cxn ang="0">
                    <a:pos x="195" y="300"/>
                  </a:cxn>
                  <a:cxn ang="0">
                    <a:pos x="184" y="387"/>
                  </a:cxn>
                  <a:cxn ang="0">
                    <a:pos x="191" y="471"/>
                  </a:cxn>
                  <a:cxn ang="0">
                    <a:pos x="197" y="497"/>
                  </a:cxn>
                  <a:cxn ang="0">
                    <a:pos x="56" y="359"/>
                  </a:cxn>
                  <a:cxn ang="0">
                    <a:pos x="51" y="331"/>
                  </a:cxn>
                  <a:cxn ang="0">
                    <a:pos x="32" y="247"/>
                  </a:cxn>
                  <a:cxn ang="0">
                    <a:pos x="8" y="155"/>
                  </a:cxn>
                  <a:cxn ang="0">
                    <a:pos x="0" y="80"/>
                  </a:cxn>
                  <a:cxn ang="0">
                    <a:pos x="13" y="0"/>
                  </a:cxn>
                  <a:cxn ang="0">
                    <a:pos x="221" y="202"/>
                  </a:cxn>
                </a:cxnLst>
                <a:rect l="0" t="0" r="r" b="b"/>
                <a:pathLst>
                  <a:path w="221" h="497">
                    <a:moveTo>
                      <a:pt x="221" y="202"/>
                    </a:moveTo>
                    <a:lnTo>
                      <a:pt x="217" y="212"/>
                    </a:lnTo>
                    <a:lnTo>
                      <a:pt x="195" y="300"/>
                    </a:lnTo>
                    <a:lnTo>
                      <a:pt x="184" y="387"/>
                    </a:lnTo>
                    <a:lnTo>
                      <a:pt x="191" y="471"/>
                    </a:lnTo>
                    <a:lnTo>
                      <a:pt x="197" y="497"/>
                    </a:lnTo>
                    <a:lnTo>
                      <a:pt x="56" y="359"/>
                    </a:lnTo>
                    <a:lnTo>
                      <a:pt x="51" y="331"/>
                    </a:lnTo>
                    <a:lnTo>
                      <a:pt x="32" y="247"/>
                    </a:lnTo>
                    <a:lnTo>
                      <a:pt x="8" y="155"/>
                    </a:lnTo>
                    <a:lnTo>
                      <a:pt x="0" y="80"/>
                    </a:lnTo>
                    <a:lnTo>
                      <a:pt x="13" y="0"/>
                    </a:lnTo>
                    <a:lnTo>
                      <a:pt x="221" y="202"/>
                    </a:lnTo>
                    <a:close/>
                  </a:path>
                </a:pathLst>
              </a:custGeom>
              <a:solidFill>
                <a:srgbClr val="8A8A8A"/>
              </a:solidFill>
              <a:ln w="9525">
                <a:noFill/>
                <a:round/>
                <a:headEnd/>
                <a:tailEnd/>
              </a:ln>
            </p:spPr>
            <p:txBody>
              <a:bodyPr/>
              <a:lstStyle/>
              <a:p>
                <a:pPr>
                  <a:defRPr/>
                </a:pPr>
                <a:endParaRPr lang="en-US" dirty="0"/>
              </a:p>
            </p:txBody>
          </p:sp>
          <p:sp>
            <p:nvSpPr>
              <p:cNvPr id="17" name="Freeform 1289"/>
              <p:cNvSpPr>
                <a:spLocks/>
              </p:cNvSpPr>
              <p:nvPr/>
            </p:nvSpPr>
            <p:spPr bwMode="auto">
              <a:xfrm>
                <a:off x="280" y="34"/>
                <a:ext cx="34" cy="50"/>
              </a:xfrm>
              <a:custGeom>
                <a:avLst/>
                <a:gdLst/>
                <a:ahLst/>
                <a:cxnLst>
                  <a:cxn ang="0">
                    <a:pos x="271" y="210"/>
                  </a:cxn>
                  <a:cxn ang="0">
                    <a:pos x="253" y="241"/>
                  </a:cxn>
                  <a:cxn ang="0">
                    <a:pos x="217" y="329"/>
                  </a:cxn>
                  <a:cxn ang="0">
                    <a:pos x="195" y="417"/>
                  </a:cxn>
                  <a:cxn ang="0">
                    <a:pos x="192" y="450"/>
                  </a:cxn>
                  <a:cxn ang="0">
                    <a:pos x="8" y="272"/>
                  </a:cxn>
                  <a:cxn ang="0">
                    <a:pos x="0" y="197"/>
                  </a:cxn>
                  <a:cxn ang="0">
                    <a:pos x="13" y="112"/>
                  </a:cxn>
                  <a:cxn ang="0">
                    <a:pos x="43" y="22"/>
                  </a:cxn>
                  <a:cxn ang="0">
                    <a:pos x="56" y="0"/>
                  </a:cxn>
                  <a:cxn ang="0">
                    <a:pos x="271" y="210"/>
                  </a:cxn>
                </a:cxnLst>
                <a:rect l="0" t="0" r="r" b="b"/>
                <a:pathLst>
                  <a:path w="271" h="450">
                    <a:moveTo>
                      <a:pt x="271" y="210"/>
                    </a:moveTo>
                    <a:lnTo>
                      <a:pt x="253" y="241"/>
                    </a:lnTo>
                    <a:lnTo>
                      <a:pt x="217" y="329"/>
                    </a:lnTo>
                    <a:lnTo>
                      <a:pt x="195" y="417"/>
                    </a:lnTo>
                    <a:lnTo>
                      <a:pt x="192" y="450"/>
                    </a:lnTo>
                    <a:lnTo>
                      <a:pt x="8" y="272"/>
                    </a:lnTo>
                    <a:lnTo>
                      <a:pt x="0" y="197"/>
                    </a:lnTo>
                    <a:lnTo>
                      <a:pt x="13" y="112"/>
                    </a:lnTo>
                    <a:lnTo>
                      <a:pt x="43" y="22"/>
                    </a:lnTo>
                    <a:lnTo>
                      <a:pt x="56" y="0"/>
                    </a:lnTo>
                    <a:lnTo>
                      <a:pt x="271" y="210"/>
                    </a:lnTo>
                    <a:close/>
                  </a:path>
                </a:pathLst>
              </a:custGeom>
              <a:solidFill>
                <a:srgbClr val="A1A1A1"/>
              </a:solidFill>
              <a:ln w="9525">
                <a:noFill/>
                <a:round/>
                <a:headEnd/>
                <a:tailEnd/>
              </a:ln>
            </p:spPr>
            <p:txBody>
              <a:bodyPr/>
              <a:lstStyle/>
              <a:p>
                <a:pPr>
                  <a:defRPr/>
                </a:pPr>
                <a:endParaRPr lang="en-US" dirty="0"/>
              </a:p>
            </p:txBody>
          </p:sp>
          <p:sp>
            <p:nvSpPr>
              <p:cNvPr id="5" name="Freeform 1290"/>
              <p:cNvSpPr>
                <a:spLocks/>
              </p:cNvSpPr>
              <p:nvPr/>
            </p:nvSpPr>
            <p:spPr bwMode="auto">
              <a:xfrm>
                <a:off x="281" y="23"/>
                <a:ext cx="40" cy="47"/>
              </a:xfrm>
              <a:custGeom>
                <a:avLst/>
                <a:gdLst/>
                <a:ahLst/>
                <a:cxnLst>
                  <a:cxn ang="0">
                    <a:pos x="322" y="209"/>
                  </a:cxn>
                  <a:cxn ang="0">
                    <a:pos x="290" y="254"/>
                  </a:cxn>
                  <a:cxn ang="0">
                    <a:pos x="240" y="339"/>
                  </a:cxn>
                  <a:cxn ang="0">
                    <a:pos x="208" y="417"/>
                  </a:cxn>
                  <a:cxn ang="0">
                    <a:pos x="0" y="215"/>
                  </a:cxn>
                  <a:cxn ang="0">
                    <a:pos x="0" y="210"/>
                  </a:cxn>
                  <a:cxn ang="0">
                    <a:pos x="30" y="120"/>
                  </a:cxn>
                  <a:cxn ang="0">
                    <a:pos x="79" y="32"/>
                  </a:cxn>
                  <a:cxn ang="0">
                    <a:pos x="107" y="0"/>
                  </a:cxn>
                  <a:cxn ang="0">
                    <a:pos x="322" y="209"/>
                  </a:cxn>
                </a:cxnLst>
                <a:rect l="0" t="0" r="r" b="b"/>
                <a:pathLst>
                  <a:path w="322" h="417">
                    <a:moveTo>
                      <a:pt x="322" y="209"/>
                    </a:moveTo>
                    <a:lnTo>
                      <a:pt x="290" y="254"/>
                    </a:lnTo>
                    <a:lnTo>
                      <a:pt x="240" y="339"/>
                    </a:lnTo>
                    <a:lnTo>
                      <a:pt x="208" y="417"/>
                    </a:lnTo>
                    <a:lnTo>
                      <a:pt x="0" y="215"/>
                    </a:lnTo>
                    <a:lnTo>
                      <a:pt x="0" y="210"/>
                    </a:lnTo>
                    <a:lnTo>
                      <a:pt x="30" y="120"/>
                    </a:lnTo>
                    <a:lnTo>
                      <a:pt x="79" y="32"/>
                    </a:lnTo>
                    <a:lnTo>
                      <a:pt x="107" y="0"/>
                    </a:lnTo>
                    <a:lnTo>
                      <a:pt x="322" y="209"/>
                    </a:lnTo>
                    <a:close/>
                  </a:path>
                </a:pathLst>
              </a:custGeom>
              <a:solidFill>
                <a:srgbClr val="B8B8B8"/>
              </a:solidFill>
              <a:ln w="9525">
                <a:noFill/>
                <a:round/>
                <a:headEnd/>
                <a:tailEnd/>
              </a:ln>
            </p:spPr>
            <p:txBody>
              <a:bodyPr/>
              <a:lstStyle/>
              <a:p>
                <a:pPr>
                  <a:defRPr/>
                </a:pPr>
                <a:endParaRPr lang="en-US" dirty="0"/>
              </a:p>
            </p:txBody>
          </p:sp>
          <p:sp>
            <p:nvSpPr>
              <p:cNvPr id="6" name="Freeform 1291"/>
              <p:cNvSpPr>
                <a:spLocks/>
              </p:cNvSpPr>
              <p:nvPr/>
            </p:nvSpPr>
            <p:spPr bwMode="auto">
              <a:xfrm>
                <a:off x="287" y="14"/>
                <a:ext cx="44" cy="44"/>
              </a:xfrm>
              <a:custGeom>
                <a:avLst/>
                <a:gdLst/>
                <a:ahLst/>
                <a:cxnLst>
                  <a:cxn ang="0">
                    <a:pos x="354" y="204"/>
                  </a:cxn>
                  <a:cxn ang="0">
                    <a:pos x="309" y="249"/>
                  </a:cxn>
                  <a:cxn ang="0">
                    <a:pos x="247" y="335"/>
                  </a:cxn>
                  <a:cxn ang="0">
                    <a:pos x="215" y="389"/>
                  </a:cxn>
                  <a:cxn ang="0">
                    <a:pos x="0" y="179"/>
                  </a:cxn>
                  <a:cxn ang="0">
                    <a:pos x="36" y="113"/>
                  </a:cxn>
                  <a:cxn ang="0">
                    <a:pos x="105" y="34"/>
                  </a:cxn>
                  <a:cxn ang="0">
                    <a:pos x="145" y="0"/>
                  </a:cxn>
                  <a:cxn ang="0">
                    <a:pos x="354" y="204"/>
                  </a:cxn>
                </a:cxnLst>
                <a:rect l="0" t="0" r="r" b="b"/>
                <a:pathLst>
                  <a:path w="354" h="389">
                    <a:moveTo>
                      <a:pt x="354" y="204"/>
                    </a:moveTo>
                    <a:lnTo>
                      <a:pt x="309" y="249"/>
                    </a:lnTo>
                    <a:lnTo>
                      <a:pt x="247" y="335"/>
                    </a:lnTo>
                    <a:lnTo>
                      <a:pt x="215" y="389"/>
                    </a:lnTo>
                    <a:lnTo>
                      <a:pt x="0" y="179"/>
                    </a:lnTo>
                    <a:lnTo>
                      <a:pt x="36" y="113"/>
                    </a:lnTo>
                    <a:lnTo>
                      <a:pt x="105" y="34"/>
                    </a:lnTo>
                    <a:lnTo>
                      <a:pt x="145" y="0"/>
                    </a:lnTo>
                    <a:lnTo>
                      <a:pt x="354" y="204"/>
                    </a:lnTo>
                    <a:close/>
                  </a:path>
                </a:pathLst>
              </a:custGeom>
              <a:solidFill>
                <a:srgbClr val="CFCFCF"/>
              </a:solidFill>
              <a:ln w="9525">
                <a:noFill/>
                <a:round/>
                <a:headEnd/>
                <a:tailEnd/>
              </a:ln>
            </p:spPr>
            <p:txBody>
              <a:bodyPr/>
              <a:lstStyle/>
              <a:p>
                <a:pPr>
                  <a:defRPr/>
                </a:pPr>
                <a:endParaRPr lang="en-US" dirty="0"/>
              </a:p>
            </p:txBody>
          </p:sp>
          <p:sp>
            <p:nvSpPr>
              <p:cNvPr id="7" name="Freeform 1292"/>
              <p:cNvSpPr>
                <a:spLocks/>
              </p:cNvSpPr>
              <p:nvPr/>
            </p:nvSpPr>
            <p:spPr bwMode="auto">
              <a:xfrm>
                <a:off x="295" y="8"/>
                <a:ext cx="47" cy="39"/>
              </a:xfrm>
              <a:custGeom>
                <a:avLst/>
                <a:gdLst/>
                <a:ahLst/>
                <a:cxnLst>
                  <a:cxn ang="0">
                    <a:pos x="376" y="188"/>
                  </a:cxn>
                  <a:cxn ang="0">
                    <a:pos x="320" y="233"/>
                  </a:cxn>
                  <a:cxn ang="0">
                    <a:pos x="245" y="308"/>
                  </a:cxn>
                  <a:cxn ang="0">
                    <a:pos x="215" y="349"/>
                  </a:cxn>
                  <a:cxn ang="0">
                    <a:pos x="0" y="140"/>
                  </a:cxn>
                  <a:cxn ang="0">
                    <a:pos x="41" y="93"/>
                  </a:cxn>
                  <a:cxn ang="0">
                    <a:pos x="122" y="26"/>
                  </a:cxn>
                  <a:cxn ang="0">
                    <a:pos x="183" y="0"/>
                  </a:cxn>
                  <a:cxn ang="0">
                    <a:pos x="376" y="188"/>
                  </a:cxn>
                </a:cxnLst>
                <a:rect l="0" t="0" r="r" b="b"/>
                <a:pathLst>
                  <a:path w="376" h="349">
                    <a:moveTo>
                      <a:pt x="376" y="188"/>
                    </a:moveTo>
                    <a:lnTo>
                      <a:pt x="320" y="233"/>
                    </a:lnTo>
                    <a:lnTo>
                      <a:pt x="245" y="308"/>
                    </a:lnTo>
                    <a:lnTo>
                      <a:pt x="215" y="349"/>
                    </a:lnTo>
                    <a:lnTo>
                      <a:pt x="0" y="140"/>
                    </a:lnTo>
                    <a:lnTo>
                      <a:pt x="41" y="93"/>
                    </a:lnTo>
                    <a:lnTo>
                      <a:pt x="122" y="26"/>
                    </a:lnTo>
                    <a:lnTo>
                      <a:pt x="183" y="0"/>
                    </a:lnTo>
                    <a:lnTo>
                      <a:pt x="376" y="188"/>
                    </a:lnTo>
                    <a:close/>
                  </a:path>
                </a:pathLst>
              </a:custGeom>
              <a:solidFill>
                <a:srgbClr val="E5E5E5"/>
              </a:solidFill>
              <a:ln w="9525">
                <a:noFill/>
                <a:round/>
                <a:headEnd/>
                <a:tailEnd/>
              </a:ln>
            </p:spPr>
            <p:txBody>
              <a:bodyPr/>
              <a:lstStyle/>
              <a:p>
                <a:pPr>
                  <a:defRPr/>
                </a:pPr>
                <a:endParaRPr lang="en-US" dirty="0"/>
              </a:p>
            </p:txBody>
          </p:sp>
        </p:grpSp>
        <p:sp>
          <p:nvSpPr>
            <p:cNvPr id="710" name="Freeform 1293"/>
            <p:cNvSpPr>
              <a:spLocks/>
            </p:cNvSpPr>
            <p:nvPr/>
          </p:nvSpPr>
          <p:spPr bwMode="auto">
            <a:xfrm>
              <a:off x="305" y="4"/>
              <a:ext cx="49" cy="33"/>
            </a:xfrm>
            <a:custGeom>
              <a:avLst/>
              <a:gdLst/>
              <a:ahLst/>
              <a:cxnLst>
                <a:cxn ang="0">
                  <a:pos x="391" y="155"/>
                </a:cxn>
                <a:cxn ang="0">
                  <a:pos x="329" y="192"/>
                </a:cxn>
                <a:cxn ang="0">
                  <a:pos x="239" y="265"/>
                </a:cxn>
                <a:cxn ang="0">
                  <a:pos x="209" y="295"/>
                </a:cxn>
                <a:cxn ang="0">
                  <a:pos x="0" y="91"/>
                </a:cxn>
                <a:cxn ang="0">
                  <a:pos x="41" y="58"/>
                </a:cxn>
                <a:cxn ang="0">
                  <a:pos x="142" y="14"/>
                </a:cxn>
                <a:cxn ang="0">
                  <a:pos x="231" y="0"/>
                </a:cxn>
                <a:cxn ang="0">
                  <a:pos x="391" y="155"/>
                </a:cxn>
              </a:cxnLst>
              <a:rect l="0" t="0" r="r" b="b"/>
              <a:pathLst>
                <a:path w="391" h="295">
                  <a:moveTo>
                    <a:pt x="391" y="155"/>
                  </a:moveTo>
                  <a:lnTo>
                    <a:pt x="329" y="192"/>
                  </a:lnTo>
                  <a:lnTo>
                    <a:pt x="239" y="265"/>
                  </a:lnTo>
                  <a:lnTo>
                    <a:pt x="209" y="295"/>
                  </a:lnTo>
                  <a:lnTo>
                    <a:pt x="0" y="91"/>
                  </a:lnTo>
                  <a:lnTo>
                    <a:pt x="41" y="58"/>
                  </a:lnTo>
                  <a:lnTo>
                    <a:pt x="142" y="14"/>
                  </a:lnTo>
                  <a:lnTo>
                    <a:pt x="231" y="0"/>
                  </a:lnTo>
                  <a:lnTo>
                    <a:pt x="391" y="155"/>
                  </a:lnTo>
                  <a:close/>
                </a:path>
              </a:pathLst>
            </a:custGeom>
            <a:solidFill>
              <a:srgbClr val="E8E8E8"/>
            </a:solidFill>
            <a:ln w="9525">
              <a:noFill/>
              <a:round/>
              <a:headEnd/>
              <a:tailEnd/>
            </a:ln>
          </p:spPr>
          <p:txBody>
            <a:bodyPr/>
            <a:lstStyle/>
            <a:p>
              <a:pPr>
                <a:defRPr/>
              </a:pPr>
              <a:endParaRPr lang="en-US" dirty="0"/>
            </a:p>
          </p:txBody>
        </p:sp>
        <p:sp>
          <p:nvSpPr>
            <p:cNvPr id="711" name="Freeform 1294"/>
            <p:cNvSpPr>
              <a:spLocks/>
            </p:cNvSpPr>
            <p:nvPr/>
          </p:nvSpPr>
          <p:spPr bwMode="auto">
            <a:xfrm>
              <a:off x="317" y="4"/>
              <a:ext cx="50" cy="25"/>
            </a:xfrm>
            <a:custGeom>
              <a:avLst/>
              <a:gdLst/>
              <a:ahLst/>
              <a:cxnLst>
                <a:cxn ang="0">
                  <a:pos x="398" y="107"/>
                </a:cxn>
                <a:cxn ang="0">
                  <a:pos x="332" y="136"/>
                </a:cxn>
                <a:cxn ang="0">
                  <a:pos x="227" y="197"/>
                </a:cxn>
                <a:cxn ang="0">
                  <a:pos x="193" y="225"/>
                </a:cxn>
                <a:cxn ang="0">
                  <a:pos x="0" y="37"/>
                </a:cxn>
                <a:cxn ang="0">
                  <a:pos x="40" y="19"/>
                </a:cxn>
                <a:cxn ang="0">
                  <a:pos x="156" y="0"/>
                </a:cxn>
                <a:cxn ang="0">
                  <a:pos x="288" y="0"/>
                </a:cxn>
                <a:cxn ang="0">
                  <a:pos x="398" y="107"/>
                </a:cxn>
              </a:cxnLst>
              <a:rect l="0" t="0" r="r" b="b"/>
              <a:pathLst>
                <a:path w="398" h="225">
                  <a:moveTo>
                    <a:pt x="398" y="107"/>
                  </a:moveTo>
                  <a:lnTo>
                    <a:pt x="332" y="136"/>
                  </a:lnTo>
                  <a:lnTo>
                    <a:pt x="227" y="197"/>
                  </a:lnTo>
                  <a:lnTo>
                    <a:pt x="193" y="225"/>
                  </a:lnTo>
                  <a:lnTo>
                    <a:pt x="0" y="37"/>
                  </a:lnTo>
                  <a:lnTo>
                    <a:pt x="40" y="19"/>
                  </a:lnTo>
                  <a:lnTo>
                    <a:pt x="156" y="0"/>
                  </a:lnTo>
                  <a:lnTo>
                    <a:pt x="288" y="0"/>
                  </a:lnTo>
                  <a:lnTo>
                    <a:pt x="398" y="107"/>
                  </a:lnTo>
                  <a:close/>
                </a:path>
              </a:pathLst>
            </a:custGeom>
            <a:solidFill>
              <a:srgbClr val="EBEBEB"/>
            </a:solidFill>
            <a:ln w="9525">
              <a:noFill/>
              <a:round/>
              <a:headEnd/>
              <a:tailEnd/>
            </a:ln>
          </p:spPr>
          <p:txBody>
            <a:bodyPr/>
            <a:lstStyle/>
            <a:p>
              <a:pPr>
                <a:defRPr/>
              </a:pPr>
              <a:endParaRPr lang="en-US" dirty="0"/>
            </a:p>
          </p:txBody>
        </p:sp>
        <p:sp>
          <p:nvSpPr>
            <p:cNvPr id="712" name="Freeform 1295"/>
            <p:cNvSpPr>
              <a:spLocks/>
            </p:cNvSpPr>
            <p:nvPr/>
          </p:nvSpPr>
          <p:spPr bwMode="auto">
            <a:xfrm>
              <a:off x="334" y="4"/>
              <a:ext cx="48" cy="18"/>
            </a:xfrm>
            <a:custGeom>
              <a:avLst/>
              <a:gdLst/>
              <a:ahLst/>
              <a:cxnLst>
                <a:cxn ang="0">
                  <a:pos x="388" y="64"/>
                </a:cxn>
                <a:cxn ang="0">
                  <a:pos x="322" y="84"/>
                </a:cxn>
                <a:cxn ang="0">
                  <a:pos x="203" y="136"/>
                </a:cxn>
                <a:cxn ang="0">
                  <a:pos x="160" y="160"/>
                </a:cxn>
                <a:cxn ang="0">
                  <a:pos x="0" y="5"/>
                </a:cxn>
                <a:cxn ang="0">
                  <a:pos x="27" y="0"/>
                </a:cxn>
                <a:cxn ang="0">
                  <a:pos x="323" y="0"/>
                </a:cxn>
                <a:cxn ang="0">
                  <a:pos x="388" y="64"/>
                </a:cxn>
              </a:cxnLst>
              <a:rect l="0" t="0" r="r" b="b"/>
              <a:pathLst>
                <a:path w="388" h="160">
                  <a:moveTo>
                    <a:pt x="388" y="64"/>
                  </a:moveTo>
                  <a:lnTo>
                    <a:pt x="322" y="84"/>
                  </a:lnTo>
                  <a:lnTo>
                    <a:pt x="203" y="136"/>
                  </a:lnTo>
                  <a:lnTo>
                    <a:pt x="160" y="160"/>
                  </a:lnTo>
                  <a:lnTo>
                    <a:pt x="0" y="5"/>
                  </a:lnTo>
                  <a:lnTo>
                    <a:pt x="27" y="0"/>
                  </a:lnTo>
                  <a:lnTo>
                    <a:pt x="323" y="0"/>
                  </a:lnTo>
                  <a:lnTo>
                    <a:pt x="388" y="64"/>
                  </a:lnTo>
                  <a:close/>
                </a:path>
              </a:pathLst>
            </a:custGeom>
            <a:solidFill>
              <a:srgbClr val="EDEDED"/>
            </a:solidFill>
            <a:ln w="9525">
              <a:noFill/>
              <a:round/>
              <a:headEnd/>
              <a:tailEnd/>
            </a:ln>
          </p:spPr>
          <p:txBody>
            <a:bodyPr/>
            <a:lstStyle/>
            <a:p>
              <a:pPr>
                <a:defRPr/>
              </a:pPr>
              <a:endParaRPr lang="en-US" dirty="0"/>
            </a:p>
          </p:txBody>
        </p:sp>
        <p:sp>
          <p:nvSpPr>
            <p:cNvPr id="713" name="Freeform 1296"/>
            <p:cNvSpPr>
              <a:spLocks/>
            </p:cNvSpPr>
            <p:nvPr/>
          </p:nvSpPr>
          <p:spPr bwMode="auto">
            <a:xfrm>
              <a:off x="354" y="4"/>
              <a:ext cx="44" cy="12"/>
            </a:xfrm>
            <a:custGeom>
              <a:avLst/>
              <a:gdLst/>
              <a:ahLst/>
              <a:cxnLst>
                <a:cxn ang="0">
                  <a:pos x="359" y="32"/>
                </a:cxn>
                <a:cxn ang="0">
                  <a:pos x="294" y="44"/>
                </a:cxn>
                <a:cxn ang="0">
                  <a:pos x="163" y="84"/>
                </a:cxn>
                <a:cxn ang="0">
                  <a:pos x="110" y="107"/>
                </a:cxn>
                <a:cxn ang="0">
                  <a:pos x="0" y="0"/>
                </a:cxn>
                <a:cxn ang="0">
                  <a:pos x="327" y="0"/>
                </a:cxn>
                <a:cxn ang="0">
                  <a:pos x="359" y="32"/>
                </a:cxn>
              </a:cxnLst>
              <a:rect l="0" t="0" r="r" b="b"/>
              <a:pathLst>
                <a:path w="359" h="107">
                  <a:moveTo>
                    <a:pt x="359" y="32"/>
                  </a:moveTo>
                  <a:lnTo>
                    <a:pt x="294" y="44"/>
                  </a:lnTo>
                  <a:lnTo>
                    <a:pt x="163" y="84"/>
                  </a:lnTo>
                  <a:lnTo>
                    <a:pt x="110" y="107"/>
                  </a:lnTo>
                  <a:lnTo>
                    <a:pt x="0" y="0"/>
                  </a:lnTo>
                  <a:lnTo>
                    <a:pt x="327" y="0"/>
                  </a:lnTo>
                  <a:lnTo>
                    <a:pt x="359" y="32"/>
                  </a:lnTo>
                  <a:close/>
                </a:path>
              </a:pathLst>
            </a:custGeom>
            <a:solidFill>
              <a:srgbClr val="F0F0F0"/>
            </a:solidFill>
            <a:ln w="9525">
              <a:noFill/>
              <a:round/>
              <a:headEnd/>
              <a:tailEnd/>
            </a:ln>
          </p:spPr>
          <p:txBody>
            <a:bodyPr/>
            <a:lstStyle/>
            <a:p>
              <a:pPr>
                <a:defRPr/>
              </a:pPr>
              <a:endParaRPr lang="en-US" dirty="0"/>
            </a:p>
          </p:txBody>
        </p:sp>
        <p:sp>
          <p:nvSpPr>
            <p:cNvPr id="714" name="Freeform 1297"/>
            <p:cNvSpPr>
              <a:spLocks/>
            </p:cNvSpPr>
            <p:nvPr/>
          </p:nvSpPr>
          <p:spPr bwMode="auto">
            <a:xfrm>
              <a:off x="374" y="4"/>
              <a:ext cx="42" cy="7"/>
            </a:xfrm>
            <a:custGeom>
              <a:avLst/>
              <a:gdLst/>
              <a:ahLst/>
              <a:cxnLst>
                <a:cxn ang="0">
                  <a:pos x="339" y="13"/>
                </a:cxn>
                <a:cxn ang="0">
                  <a:pos x="278" y="17"/>
                </a:cxn>
                <a:cxn ang="0">
                  <a:pos x="130" y="44"/>
                </a:cxn>
                <a:cxn ang="0">
                  <a:pos x="65" y="64"/>
                </a:cxn>
                <a:cxn ang="0">
                  <a:pos x="0" y="0"/>
                </a:cxn>
                <a:cxn ang="0">
                  <a:pos x="326" y="0"/>
                </a:cxn>
                <a:cxn ang="0">
                  <a:pos x="339" y="13"/>
                </a:cxn>
              </a:cxnLst>
              <a:rect l="0" t="0" r="r" b="b"/>
              <a:pathLst>
                <a:path w="339" h="64">
                  <a:moveTo>
                    <a:pt x="339" y="13"/>
                  </a:moveTo>
                  <a:lnTo>
                    <a:pt x="278" y="17"/>
                  </a:lnTo>
                  <a:lnTo>
                    <a:pt x="130" y="44"/>
                  </a:lnTo>
                  <a:lnTo>
                    <a:pt x="65" y="64"/>
                  </a:lnTo>
                  <a:lnTo>
                    <a:pt x="0" y="0"/>
                  </a:lnTo>
                  <a:lnTo>
                    <a:pt x="326" y="0"/>
                  </a:lnTo>
                  <a:lnTo>
                    <a:pt x="339" y="13"/>
                  </a:lnTo>
                  <a:close/>
                </a:path>
              </a:pathLst>
            </a:custGeom>
            <a:solidFill>
              <a:srgbClr val="F2F2F2"/>
            </a:solidFill>
            <a:ln w="9525">
              <a:noFill/>
              <a:round/>
              <a:headEnd/>
              <a:tailEnd/>
            </a:ln>
          </p:spPr>
          <p:txBody>
            <a:bodyPr/>
            <a:lstStyle/>
            <a:p>
              <a:pPr>
                <a:defRPr/>
              </a:pPr>
              <a:endParaRPr lang="en-US" dirty="0"/>
            </a:p>
          </p:txBody>
        </p:sp>
        <p:sp>
          <p:nvSpPr>
            <p:cNvPr id="715" name="Freeform 1298"/>
            <p:cNvSpPr>
              <a:spLocks/>
            </p:cNvSpPr>
            <p:nvPr/>
          </p:nvSpPr>
          <p:spPr bwMode="auto">
            <a:xfrm>
              <a:off x="394" y="4"/>
              <a:ext cx="42" cy="3"/>
            </a:xfrm>
            <a:custGeom>
              <a:avLst/>
              <a:gdLst/>
              <a:ahLst/>
              <a:cxnLst>
                <a:cxn ang="0">
                  <a:pos x="333" y="7"/>
                </a:cxn>
                <a:cxn ang="0">
                  <a:pos x="278" y="7"/>
                </a:cxn>
                <a:cxn ang="0">
                  <a:pos x="115" y="17"/>
                </a:cxn>
                <a:cxn ang="0">
                  <a:pos x="32" y="32"/>
                </a:cxn>
                <a:cxn ang="0">
                  <a:pos x="0" y="0"/>
                </a:cxn>
                <a:cxn ang="0">
                  <a:pos x="326" y="0"/>
                </a:cxn>
                <a:cxn ang="0">
                  <a:pos x="333" y="7"/>
                </a:cxn>
              </a:cxnLst>
              <a:rect l="0" t="0" r="r" b="b"/>
              <a:pathLst>
                <a:path w="333" h="32">
                  <a:moveTo>
                    <a:pt x="333" y="7"/>
                  </a:moveTo>
                  <a:lnTo>
                    <a:pt x="278" y="7"/>
                  </a:lnTo>
                  <a:lnTo>
                    <a:pt x="115" y="17"/>
                  </a:lnTo>
                  <a:lnTo>
                    <a:pt x="32" y="32"/>
                  </a:lnTo>
                  <a:lnTo>
                    <a:pt x="0" y="0"/>
                  </a:lnTo>
                  <a:lnTo>
                    <a:pt x="326" y="0"/>
                  </a:lnTo>
                  <a:lnTo>
                    <a:pt x="333" y="7"/>
                  </a:lnTo>
                  <a:close/>
                </a:path>
              </a:pathLst>
            </a:custGeom>
            <a:solidFill>
              <a:srgbClr val="F5F5F5"/>
            </a:solidFill>
            <a:ln w="9525">
              <a:noFill/>
              <a:round/>
              <a:headEnd/>
              <a:tailEnd/>
            </a:ln>
          </p:spPr>
          <p:txBody>
            <a:bodyPr/>
            <a:lstStyle/>
            <a:p>
              <a:pPr>
                <a:defRPr/>
              </a:pPr>
              <a:endParaRPr lang="en-US" dirty="0"/>
            </a:p>
          </p:txBody>
        </p:sp>
        <p:sp>
          <p:nvSpPr>
            <p:cNvPr id="716" name="Freeform 1299"/>
            <p:cNvSpPr>
              <a:spLocks/>
            </p:cNvSpPr>
            <p:nvPr/>
          </p:nvSpPr>
          <p:spPr bwMode="auto">
            <a:xfrm>
              <a:off x="415" y="4"/>
              <a:ext cx="42" cy="1"/>
            </a:xfrm>
            <a:custGeom>
              <a:avLst/>
              <a:gdLst/>
              <a:ahLst/>
              <a:cxnLst>
                <a:cxn ang="0">
                  <a:pos x="339" y="13"/>
                </a:cxn>
                <a:cxn ang="0">
                  <a:pos x="289" y="9"/>
                </a:cxn>
                <a:cxn ang="0">
                  <a:pos x="115" y="7"/>
                </a:cxn>
                <a:cxn ang="0">
                  <a:pos x="13" y="13"/>
                </a:cxn>
                <a:cxn ang="0">
                  <a:pos x="0" y="0"/>
                </a:cxn>
                <a:cxn ang="0">
                  <a:pos x="326" y="0"/>
                </a:cxn>
                <a:cxn ang="0">
                  <a:pos x="339" y="13"/>
                </a:cxn>
              </a:cxnLst>
              <a:rect l="0" t="0" r="r" b="b"/>
              <a:pathLst>
                <a:path w="339" h="13">
                  <a:moveTo>
                    <a:pt x="339" y="13"/>
                  </a:moveTo>
                  <a:lnTo>
                    <a:pt x="289" y="9"/>
                  </a:lnTo>
                  <a:lnTo>
                    <a:pt x="115" y="7"/>
                  </a:lnTo>
                  <a:lnTo>
                    <a:pt x="13" y="13"/>
                  </a:lnTo>
                  <a:lnTo>
                    <a:pt x="0" y="0"/>
                  </a:lnTo>
                  <a:lnTo>
                    <a:pt x="326" y="0"/>
                  </a:lnTo>
                  <a:lnTo>
                    <a:pt x="339" y="13"/>
                  </a:lnTo>
                  <a:close/>
                </a:path>
              </a:pathLst>
            </a:custGeom>
            <a:solidFill>
              <a:srgbClr val="F7F7F7"/>
            </a:solidFill>
            <a:ln w="9525">
              <a:noFill/>
              <a:round/>
              <a:headEnd/>
              <a:tailEnd/>
            </a:ln>
          </p:spPr>
          <p:txBody>
            <a:bodyPr/>
            <a:lstStyle/>
            <a:p>
              <a:pPr>
                <a:defRPr/>
              </a:pPr>
              <a:endParaRPr lang="en-US" dirty="0"/>
            </a:p>
          </p:txBody>
        </p:sp>
        <p:sp>
          <p:nvSpPr>
            <p:cNvPr id="717" name="Freeform 1300"/>
            <p:cNvSpPr>
              <a:spLocks/>
            </p:cNvSpPr>
            <p:nvPr/>
          </p:nvSpPr>
          <p:spPr bwMode="auto">
            <a:xfrm>
              <a:off x="435" y="4"/>
              <a:ext cx="39" cy="3"/>
            </a:xfrm>
            <a:custGeom>
              <a:avLst/>
              <a:gdLst/>
              <a:ahLst/>
              <a:cxnLst>
                <a:cxn ang="0">
                  <a:pos x="315" y="28"/>
                </a:cxn>
                <a:cxn ang="0">
                  <a:pos x="126" y="9"/>
                </a:cxn>
                <a:cxn ang="0">
                  <a:pos x="7" y="7"/>
                </a:cxn>
                <a:cxn ang="0">
                  <a:pos x="0" y="0"/>
                </a:cxn>
                <a:cxn ang="0">
                  <a:pos x="302" y="0"/>
                </a:cxn>
                <a:cxn ang="0">
                  <a:pos x="315" y="28"/>
                </a:cxn>
              </a:cxnLst>
              <a:rect l="0" t="0" r="r" b="b"/>
              <a:pathLst>
                <a:path w="315" h="28">
                  <a:moveTo>
                    <a:pt x="315" y="28"/>
                  </a:moveTo>
                  <a:lnTo>
                    <a:pt x="126" y="9"/>
                  </a:lnTo>
                  <a:lnTo>
                    <a:pt x="7" y="7"/>
                  </a:lnTo>
                  <a:lnTo>
                    <a:pt x="0" y="0"/>
                  </a:lnTo>
                  <a:lnTo>
                    <a:pt x="302" y="0"/>
                  </a:lnTo>
                  <a:lnTo>
                    <a:pt x="315" y="28"/>
                  </a:lnTo>
                  <a:close/>
                </a:path>
              </a:pathLst>
            </a:custGeom>
            <a:solidFill>
              <a:srgbClr val="FAFAFA"/>
            </a:solidFill>
            <a:ln w="9525">
              <a:noFill/>
              <a:round/>
              <a:headEnd/>
              <a:tailEnd/>
            </a:ln>
          </p:spPr>
          <p:txBody>
            <a:bodyPr/>
            <a:lstStyle/>
            <a:p>
              <a:pPr>
                <a:defRPr/>
              </a:pPr>
              <a:endParaRPr lang="en-US" dirty="0"/>
            </a:p>
          </p:txBody>
        </p:sp>
        <p:sp>
          <p:nvSpPr>
            <p:cNvPr id="718" name="Freeform 1301"/>
            <p:cNvSpPr>
              <a:spLocks/>
            </p:cNvSpPr>
            <p:nvPr/>
          </p:nvSpPr>
          <p:spPr bwMode="auto">
            <a:xfrm>
              <a:off x="456" y="4"/>
              <a:ext cx="18" cy="3"/>
            </a:xfrm>
            <a:custGeom>
              <a:avLst/>
              <a:gdLst/>
              <a:ahLst/>
              <a:cxnLst>
                <a:cxn ang="0">
                  <a:pos x="13" y="13"/>
                </a:cxn>
                <a:cxn ang="0">
                  <a:pos x="152" y="28"/>
                </a:cxn>
                <a:cxn ang="0">
                  <a:pos x="139" y="0"/>
                </a:cxn>
                <a:cxn ang="0">
                  <a:pos x="0" y="0"/>
                </a:cxn>
                <a:cxn ang="0">
                  <a:pos x="13" y="13"/>
                </a:cxn>
              </a:cxnLst>
              <a:rect l="0" t="0" r="r" b="b"/>
              <a:pathLst>
                <a:path w="152" h="28">
                  <a:moveTo>
                    <a:pt x="13" y="13"/>
                  </a:moveTo>
                  <a:lnTo>
                    <a:pt x="152" y="28"/>
                  </a:lnTo>
                  <a:lnTo>
                    <a:pt x="139" y="0"/>
                  </a:lnTo>
                  <a:lnTo>
                    <a:pt x="0" y="0"/>
                  </a:lnTo>
                  <a:lnTo>
                    <a:pt x="13" y="13"/>
                  </a:lnTo>
                  <a:close/>
                </a:path>
              </a:pathLst>
            </a:custGeom>
            <a:solidFill>
              <a:srgbClr val="FFFFFF"/>
            </a:solidFill>
            <a:ln w="9525">
              <a:noFill/>
              <a:round/>
              <a:headEnd/>
              <a:tailEnd/>
            </a:ln>
          </p:spPr>
          <p:txBody>
            <a:bodyPr/>
            <a:lstStyle/>
            <a:p>
              <a:pPr>
                <a:defRPr/>
              </a:pPr>
              <a:endParaRPr lang="en-US" dirty="0"/>
            </a:p>
          </p:txBody>
        </p:sp>
        <p:sp>
          <p:nvSpPr>
            <p:cNvPr id="719" name="Freeform 1302"/>
            <p:cNvSpPr>
              <a:spLocks/>
            </p:cNvSpPr>
            <p:nvPr/>
          </p:nvSpPr>
          <p:spPr bwMode="auto">
            <a:xfrm>
              <a:off x="246" y="65"/>
              <a:ext cx="7" cy="10"/>
            </a:xfrm>
            <a:custGeom>
              <a:avLst/>
              <a:gdLst/>
              <a:ahLst/>
              <a:cxnLst>
                <a:cxn ang="0">
                  <a:pos x="0" y="0"/>
                </a:cxn>
                <a:cxn ang="0">
                  <a:pos x="3" y="8"/>
                </a:cxn>
                <a:cxn ang="0">
                  <a:pos x="12" y="25"/>
                </a:cxn>
                <a:cxn ang="0">
                  <a:pos x="20" y="43"/>
                </a:cxn>
                <a:cxn ang="0">
                  <a:pos x="29" y="60"/>
                </a:cxn>
                <a:cxn ang="0">
                  <a:pos x="38" y="77"/>
                </a:cxn>
                <a:cxn ang="0">
                  <a:pos x="44" y="94"/>
                </a:cxn>
                <a:cxn ang="0">
                  <a:pos x="51" y="77"/>
                </a:cxn>
                <a:cxn ang="0">
                  <a:pos x="55" y="60"/>
                </a:cxn>
                <a:cxn ang="0">
                  <a:pos x="56" y="55"/>
                </a:cxn>
                <a:cxn ang="0">
                  <a:pos x="0" y="0"/>
                </a:cxn>
              </a:cxnLst>
              <a:rect l="0" t="0" r="r" b="b"/>
              <a:pathLst>
                <a:path w="56" h="94">
                  <a:moveTo>
                    <a:pt x="0" y="0"/>
                  </a:moveTo>
                  <a:lnTo>
                    <a:pt x="3" y="8"/>
                  </a:lnTo>
                  <a:lnTo>
                    <a:pt x="12" y="25"/>
                  </a:lnTo>
                  <a:lnTo>
                    <a:pt x="20" y="43"/>
                  </a:lnTo>
                  <a:lnTo>
                    <a:pt x="29" y="60"/>
                  </a:lnTo>
                  <a:lnTo>
                    <a:pt x="38" y="77"/>
                  </a:lnTo>
                  <a:lnTo>
                    <a:pt x="44" y="94"/>
                  </a:lnTo>
                  <a:lnTo>
                    <a:pt x="51" y="77"/>
                  </a:lnTo>
                  <a:lnTo>
                    <a:pt x="55" y="60"/>
                  </a:lnTo>
                  <a:lnTo>
                    <a:pt x="56" y="55"/>
                  </a:lnTo>
                  <a:lnTo>
                    <a:pt x="0" y="0"/>
                  </a:lnTo>
                  <a:close/>
                </a:path>
              </a:pathLst>
            </a:custGeom>
            <a:solidFill>
              <a:srgbClr val="5C5C5C"/>
            </a:solidFill>
            <a:ln w="9525">
              <a:noFill/>
              <a:round/>
              <a:headEnd/>
              <a:tailEnd/>
            </a:ln>
          </p:spPr>
          <p:txBody>
            <a:bodyPr/>
            <a:lstStyle/>
            <a:p>
              <a:pPr>
                <a:defRPr/>
              </a:pPr>
              <a:endParaRPr lang="en-US" dirty="0"/>
            </a:p>
          </p:txBody>
        </p:sp>
        <p:sp>
          <p:nvSpPr>
            <p:cNvPr id="720" name="Freeform 1303"/>
            <p:cNvSpPr>
              <a:spLocks/>
            </p:cNvSpPr>
            <p:nvPr/>
          </p:nvSpPr>
          <p:spPr bwMode="auto">
            <a:xfrm>
              <a:off x="238" y="52"/>
              <a:ext cx="15" cy="23"/>
            </a:xfrm>
            <a:custGeom>
              <a:avLst/>
              <a:gdLst/>
              <a:ahLst/>
              <a:cxnLst>
                <a:cxn ang="0">
                  <a:pos x="0" y="0"/>
                </a:cxn>
                <a:cxn ang="0">
                  <a:pos x="6" y="11"/>
                </a:cxn>
                <a:cxn ang="0">
                  <a:pos x="17" y="30"/>
                </a:cxn>
                <a:cxn ang="0">
                  <a:pos x="28" y="47"/>
                </a:cxn>
                <a:cxn ang="0">
                  <a:pos x="36" y="66"/>
                </a:cxn>
                <a:cxn ang="0">
                  <a:pos x="47" y="84"/>
                </a:cxn>
                <a:cxn ang="0">
                  <a:pos x="56" y="103"/>
                </a:cxn>
                <a:cxn ang="0">
                  <a:pos x="66" y="122"/>
                </a:cxn>
                <a:cxn ang="0">
                  <a:pos x="75" y="139"/>
                </a:cxn>
                <a:cxn ang="0">
                  <a:pos x="83" y="157"/>
                </a:cxn>
                <a:cxn ang="0">
                  <a:pos x="92" y="174"/>
                </a:cxn>
                <a:cxn ang="0">
                  <a:pos x="101" y="191"/>
                </a:cxn>
                <a:cxn ang="0">
                  <a:pos x="107" y="208"/>
                </a:cxn>
                <a:cxn ang="0">
                  <a:pos x="114" y="191"/>
                </a:cxn>
                <a:cxn ang="0">
                  <a:pos x="118" y="174"/>
                </a:cxn>
                <a:cxn ang="0">
                  <a:pos x="124" y="132"/>
                </a:cxn>
                <a:cxn ang="0">
                  <a:pos x="125" y="123"/>
                </a:cxn>
                <a:cxn ang="0">
                  <a:pos x="0" y="0"/>
                </a:cxn>
              </a:cxnLst>
              <a:rect l="0" t="0" r="r" b="b"/>
              <a:pathLst>
                <a:path w="125" h="208">
                  <a:moveTo>
                    <a:pt x="0" y="0"/>
                  </a:moveTo>
                  <a:lnTo>
                    <a:pt x="6" y="11"/>
                  </a:lnTo>
                  <a:lnTo>
                    <a:pt x="17" y="30"/>
                  </a:lnTo>
                  <a:lnTo>
                    <a:pt x="28" y="47"/>
                  </a:lnTo>
                  <a:lnTo>
                    <a:pt x="36" y="66"/>
                  </a:lnTo>
                  <a:lnTo>
                    <a:pt x="47" y="84"/>
                  </a:lnTo>
                  <a:lnTo>
                    <a:pt x="56" y="103"/>
                  </a:lnTo>
                  <a:lnTo>
                    <a:pt x="66" y="122"/>
                  </a:lnTo>
                  <a:lnTo>
                    <a:pt x="75" y="139"/>
                  </a:lnTo>
                  <a:lnTo>
                    <a:pt x="83" y="157"/>
                  </a:lnTo>
                  <a:lnTo>
                    <a:pt x="92" y="174"/>
                  </a:lnTo>
                  <a:lnTo>
                    <a:pt x="101" y="191"/>
                  </a:lnTo>
                  <a:lnTo>
                    <a:pt x="107" y="208"/>
                  </a:lnTo>
                  <a:lnTo>
                    <a:pt x="114" y="191"/>
                  </a:lnTo>
                  <a:lnTo>
                    <a:pt x="118" y="174"/>
                  </a:lnTo>
                  <a:lnTo>
                    <a:pt x="124" y="132"/>
                  </a:lnTo>
                  <a:lnTo>
                    <a:pt x="125" y="123"/>
                  </a:lnTo>
                  <a:lnTo>
                    <a:pt x="0" y="0"/>
                  </a:lnTo>
                  <a:close/>
                </a:path>
              </a:pathLst>
            </a:custGeom>
            <a:solidFill>
              <a:srgbClr val="737373"/>
            </a:solidFill>
            <a:ln w="9525">
              <a:noFill/>
              <a:round/>
              <a:headEnd/>
              <a:tailEnd/>
            </a:ln>
          </p:spPr>
          <p:txBody>
            <a:bodyPr/>
            <a:lstStyle/>
            <a:p>
              <a:pPr>
                <a:defRPr/>
              </a:pPr>
              <a:endParaRPr lang="en-US" dirty="0"/>
            </a:p>
          </p:txBody>
        </p:sp>
        <p:sp>
          <p:nvSpPr>
            <p:cNvPr id="721" name="Freeform 1304"/>
            <p:cNvSpPr>
              <a:spLocks/>
            </p:cNvSpPr>
            <p:nvPr/>
          </p:nvSpPr>
          <p:spPr bwMode="auto">
            <a:xfrm>
              <a:off x="231" y="40"/>
              <a:ext cx="23" cy="31"/>
            </a:xfrm>
            <a:custGeom>
              <a:avLst/>
              <a:gdLst/>
              <a:ahLst/>
              <a:cxnLst>
                <a:cxn ang="0">
                  <a:pos x="0" y="0"/>
                </a:cxn>
                <a:cxn ang="0">
                  <a:pos x="1" y="7"/>
                </a:cxn>
                <a:cxn ang="0">
                  <a:pos x="7" y="32"/>
                </a:cxn>
                <a:cxn ang="0">
                  <a:pos x="12" y="40"/>
                </a:cxn>
                <a:cxn ang="0">
                  <a:pos x="29" y="67"/>
                </a:cxn>
                <a:cxn ang="0">
                  <a:pos x="40" y="84"/>
                </a:cxn>
                <a:cxn ang="0">
                  <a:pos x="50" y="100"/>
                </a:cxn>
                <a:cxn ang="0">
                  <a:pos x="63" y="119"/>
                </a:cxn>
                <a:cxn ang="0">
                  <a:pos x="74" y="138"/>
                </a:cxn>
                <a:cxn ang="0">
                  <a:pos x="85" y="155"/>
                </a:cxn>
                <a:cxn ang="0">
                  <a:pos x="93" y="174"/>
                </a:cxn>
                <a:cxn ang="0">
                  <a:pos x="104" y="192"/>
                </a:cxn>
                <a:cxn ang="0">
                  <a:pos x="113" y="211"/>
                </a:cxn>
                <a:cxn ang="0">
                  <a:pos x="120" y="222"/>
                </a:cxn>
                <a:cxn ang="0">
                  <a:pos x="176" y="277"/>
                </a:cxn>
                <a:cxn ang="0">
                  <a:pos x="181" y="240"/>
                </a:cxn>
                <a:cxn ang="0">
                  <a:pos x="186" y="197"/>
                </a:cxn>
                <a:cxn ang="0">
                  <a:pos x="186" y="182"/>
                </a:cxn>
                <a:cxn ang="0">
                  <a:pos x="0" y="0"/>
                </a:cxn>
              </a:cxnLst>
              <a:rect l="0" t="0" r="r" b="b"/>
              <a:pathLst>
                <a:path w="186" h="277">
                  <a:moveTo>
                    <a:pt x="0" y="0"/>
                  </a:moveTo>
                  <a:lnTo>
                    <a:pt x="1" y="7"/>
                  </a:lnTo>
                  <a:lnTo>
                    <a:pt x="7" y="32"/>
                  </a:lnTo>
                  <a:lnTo>
                    <a:pt x="12" y="40"/>
                  </a:lnTo>
                  <a:lnTo>
                    <a:pt x="29" y="67"/>
                  </a:lnTo>
                  <a:lnTo>
                    <a:pt x="40" y="84"/>
                  </a:lnTo>
                  <a:lnTo>
                    <a:pt x="50" y="100"/>
                  </a:lnTo>
                  <a:lnTo>
                    <a:pt x="63" y="119"/>
                  </a:lnTo>
                  <a:lnTo>
                    <a:pt x="74" y="138"/>
                  </a:lnTo>
                  <a:lnTo>
                    <a:pt x="85" y="155"/>
                  </a:lnTo>
                  <a:lnTo>
                    <a:pt x="93" y="174"/>
                  </a:lnTo>
                  <a:lnTo>
                    <a:pt x="104" y="192"/>
                  </a:lnTo>
                  <a:lnTo>
                    <a:pt x="113" y="211"/>
                  </a:lnTo>
                  <a:lnTo>
                    <a:pt x="120" y="222"/>
                  </a:lnTo>
                  <a:lnTo>
                    <a:pt x="176" y="277"/>
                  </a:lnTo>
                  <a:lnTo>
                    <a:pt x="181" y="240"/>
                  </a:lnTo>
                  <a:lnTo>
                    <a:pt x="186" y="197"/>
                  </a:lnTo>
                  <a:lnTo>
                    <a:pt x="186" y="182"/>
                  </a:lnTo>
                  <a:lnTo>
                    <a:pt x="0" y="0"/>
                  </a:lnTo>
                  <a:close/>
                </a:path>
              </a:pathLst>
            </a:custGeom>
            <a:solidFill>
              <a:srgbClr val="8A8A8A"/>
            </a:solidFill>
            <a:ln w="9525">
              <a:noFill/>
              <a:round/>
              <a:headEnd/>
              <a:tailEnd/>
            </a:ln>
          </p:spPr>
          <p:txBody>
            <a:bodyPr/>
            <a:lstStyle/>
            <a:p>
              <a:pPr>
                <a:defRPr/>
              </a:pPr>
              <a:endParaRPr lang="en-US" dirty="0"/>
            </a:p>
          </p:txBody>
        </p:sp>
        <p:sp>
          <p:nvSpPr>
            <p:cNvPr id="722" name="Freeform 1305"/>
            <p:cNvSpPr>
              <a:spLocks/>
            </p:cNvSpPr>
            <p:nvPr/>
          </p:nvSpPr>
          <p:spPr bwMode="auto">
            <a:xfrm>
              <a:off x="227" y="31"/>
              <a:ext cx="27" cy="35"/>
            </a:xfrm>
            <a:custGeom>
              <a:avLst/>
              <a:gdLst/>
              <a:ahLst/>
              <a:cxnLst>
                <a:cxn ang="0">
                  <a:pos x="0" y="0"/>
                </a:cxn>
                <a:cxn ang="0">
                  <a:pos x="1" y="6"/>
                </a:cxn>
                <a:cxn ang="0">
                  <a:pos x="12" y="33"/>
                </a:cxn>
                <a:cxn ang="0">
                  <a:pos x="20" y="60"/>
                </a:cxn>
                <a:cxn ang="0">
                  <a:pos x="29" y="86"/>
                </a:cxn>
                <a:cxn ang="0">
                  <a:pos x="35" y="111"/>
                </a:cxn>
                <a:cxn ang="0">
                  <a:pos x="40" y="119"/>
                </a:cxn>
                <a:cxn ang="0">
                  <a:pos x="57" y="146"/>
                </a:cxn>
                <a:cxn ang="0">
                  <a:pos x="68" y="163"/>
                </a:cxn>
                <a:cxn ang="0">
                  <a:pos x="78" y="179"/>
                </a:cxn>
                <a:cxn ang="0">
                  <a:pos x="85" y="187"/>
                </a:cxn>
                <a:cxn ang="0">
                  <a:pos x="210" y="310"/>
                </a:cxn>
                <a:cxn ang="0">
                  <a:pos x="214" y="276"/>
                </a:cxn>
                <a:cxn ang="0">
                  <a:pos x="214" y="225"/>
                </a:cxn>
                <a:cxn ang="0">
                  <a:pos x="212" y="208"/>
                </a:cxn>
                <a:cxn ang="0">
                  <a:pos x="0" y="0"/>
                </a:cxn>
              </a:cxnLst>
              <a:rect l="0" t="0" r="r" b="b"/>
              <a:pathLst>
                <a:path w="214" h="310">
                  <a:moveTo>
                    <a:pt x="0" y="0"/>
                  </a:moveTo>
                  <a:lnTo>
                    <a:pt x="1" y="6"/>
                  </a:lnTo>
                  <a:lnTo>
                    <a:pt x="12" y="33"/>
                  </a:lnTo>
                  <a:lnTo>
                    <a:pt x="20" y="60"/>
                  </a:lnTo>
                  <a:lnTo>
                    <a:pt x="29" y="86"/>
                  </a:lnTo>
                  <a:lnTo>
                    <a:pt x="35" y="111"/>
                  </a:lnTo>
                  <a:lnTo>
                    <a:pt x="40" y="119"/>
                  </a:lnTo>
                  <a:lnTo>
                    <a:pt x="57" y="146"/>
                  </a:lnTo>
                  <a:lnTo>
                    <a:pt x="68" y="163"/>
                  </a:lnTo>
                  <a:lnTo>
                    <a:pt x="78" y="179"/>
                  </a:lnTo>
                  <a:lnTo>
                    <a:pt x="85" y="187"/>
                  </a:lnTo>
                  <a:lnTo>
                    <a:pt x="210" y="310"/>
                  </a:lnTo>
                  <a:lnTo>
                    <a:pt x="214" y="276"/>
                  </a:lnTo>
                  <a:lnTo>
                    <a:pt x="214" y="225"/>
                  </a:lnTo>
                  <a:lnTo>
                    <a:pt x="212" y="208"/>
                  </a:lnTo>
                  <a:lnTo>
                    <a:pt x="0" y="0"/>
                  </a:lnTo>
                  <a:close/>
                </a:path>
              </a:pathLst>
            </a:custGeom>
            <a:solidFill>
              <a:srgbClr val="A1A1A1"/>
            </a:solidFill>
            <a:ln w="9525">
              <a:noFill/>
              <a:round/>
              <a:headEnd/>
              <a:tailEnd/>
            </a:ln>
          </p:spPr>
          <p:txBody>
            <a:bodyPr/>
            <a:lstStyle/>
            <a:p>
              <a:pPr>
                <a:defRPr/>
              </a:pPr>
              <a:endParaRPr lang="en-US" dirty="0"/>
            </a:p>
          </p:txBody>
        </p:sp>
        <p:sp>
          <p:nvSpPr>
            <p:cNvPr id="723" name="Freeform 1306"/>
            <p:cNvSpPr>
              <a:spLocks/>
            </p:cNvSpPr>
            <p:nvPr/>
          </p:nvSpPr>
          <p:spPr bwMode="auto">
            <a:xfrm>
              <a:off x="223" y="22"/>
              <a:ext cx="31" cy="38"/>
            </a:xfrm>
            <a:custGeom>
              <a:avLst/>
              <a:gdLst/>
              <a:ahLst/>
              <a:cxnLst>
                <a:cxn ang="0">
                  <a:pos x="0" y="0"/>
                </a:cxn>
                <a:cxn ang="0">
                  <a:pos x="6" y="19"/>
                </a:cxn>
                <a:cxn ang="0">
                  <a:pos x="17" y="42"/>
                </a:cxn>
                <a:cxn ang="0">
                  <a:pos x="27" y="67"/>
                </a:cxn>
                <a:cxn ang="0">
                  <a:pos x="36" y="92"/>
                </a:cxn>
                <a:cxn ang="0">
                  <a:pos x="47" y="119"/>
                </a:cxn>
                <a:cxn ang="0">
                  <a:pos x="55" y="146"/>
                </a:cxn>
                <a:cxn ang="0">
                  <a:pos x="63" y="165"/>
                </a:cxn>
                <a:cxn ang="0">
                  <a:pos x="249" y="347"/>
                </a:cxn>
                <a:cxn ang="0">
                  <a:pos x="249" y="311"/>
                </a:cxn>
                <a:cxn ang="0">
                  <a:pos x="244" y="261"/>
                </a:cxn>
                <a:cxn ang="0">
                  <a:pos x="243" y="236"/>
                </a:cxn>
                <a:cxn ang="0">
                  <a:pos x="0" y="0"/>
                </a:cxn>
              </a:cxnLst>
              <a:rect l="0" t="0" r="r" b="b"/>
              <a:pathLst>
                <a:path w="249" h="347">
                  <a:moveTo>
                    <a:pt x="0" y="0"/>
                  </a:moveTo>
                  <a:lnTo>
                    <a:pt x="6" y="19"/>
                  </a:lnTo>
                  <a:lnTo>
                    <a:pt x="17" y="42"/>
                  </a:lnTo>
                  <a:lnTo>
                    <a:pt x="27" y="67"/>
                  </a:lnTo>
                  <a:lnTo>
                    <a:pt x="36" y="92"/>
                  </a:lnTo>
                  <a:lnTo>
                    <a:pt x="47" y="119"/>
                  </a:lnTo>
                  <a:lnTo>
                    <a:pt x="55" y="146"/>
                  </a:lnTo>
                  <a:lnTo>
                    <a:pt x="63" y="165"/>
                  </a:lnTo>
                  <a:lnTo>
                    <a:pt x="249" y="347"/>
                  </a:lnTo>
                  <a:lnTo>
                    <a:pt x="249" y="311"/>
                  </a:lnTo>
                  <a:lnTo>
                    <a:pt x="244" y="261"/>
                  </a:lnTo>
                  <a:lnTo>
                    <a:pt x="243" y="236"/>
                  </a:lnTo>
                  <a:lnTo>
                    <a:pt x="0" y="0"/>
                  </a:lnTo>
                  <a:close/>
                </a:path>
              </a:pathLst>
            </a:custGeom>
            <a:solidFill>
              <a:srgbClr val="B8B8B8"/>
            </a:solidFill>
            <a:ln w="9525">
              <a:noFill/>
              <a:round/>
              <a:headEnd/>
              <a:tailEnd/>
            </a:ln>
          </p:spPr>
          <p:txBody>
            <a:bodyPr/>
            <a:lstStyle/>
            <a:p>
              <a:pPr>
                <a:defRPr/>
              </a:pPr>
              <a:endParaRPr lang="en-US" dirty="0"/>
            </a:p>
          </p:txBody>
        </p:sp>
        <p:sp>
          <p:nvSpPr>
            <p:cNvPr id="724" name="Freeform 1307"/>
            <p:cNvSpPr>
              <a:spLocks/>
            </p:cNvSpPr>
            <p:nvPr/>
          </p:nvSpPr>
          <p:spPr bwMode="auto">
            <a:xfrm>
              <a:off x="220" y="14"/>
              <a:ext cx="34" cy="41"/>
            </a:xfrm>
            <a:custGeom>
              <a:avLst/>
              <a:gdLst/>
              <a:ahLst/>
              <a:cxnLst>
                <a:cxn ang="0">
                  <a:pos x="0" y="0"/>
                </a:cxn>
                <a:cxn ang="0">
                  <a:pos x="3" y="21"/>
                </a:cxn>
                <a:cxn ang="0">
                  <a:pos x="10" y="44"/>
                </a:cxn>
                <a:cxn ang="0">
                  <a:pos x="18" y="67"/>
                </a:cxn>
                <a:cxn ang="0">
                  <a:pos x="27" y="92"/>
                </a:cxn>
                <a:cxn ang="0">
                  <a:pos x="38" y="115"/>
                </a:cxn>
                <a:cxn ang="0">
                  <a:pos x="48" y="140"/>
                </a:cxn>
                <a:cxn ang="0">
                  <a:pos x="56" y="159"/>
                </a:cxn>
                <a:cxn ang="0">
                  <a:pos x="268" y="367"/>
                </a:cxn>
                <a:cxn ang="0">
                  <a:pos x="265" y="334"/>
                </a:cxn>
                <a:cxn ang="0">
                  <a:pos x="261" y="282"/>
                </a:cxn>
                <a:cxn ang="0">
                  <a:pos x="260" y="254"/>
                </a:cxn>
                <a:cxn ang="0">
                  <a:pos x="0" y="0"/>
                </a:cxn>
              </a:cxnLst>
              <a:rect l="0" t="0" r="r" b="b"/>
              <a:pathLst>
                <a:path w="268" h="367">
                  <a:moveTo>
                    <a:pt x="0" y="0"/>
                  </a:moveTo>
                  <a:lnTo>
                    <a:pt x="3" y="21"/>
                  </a:lnTo>
                  <a:lnTo>
                    <a:pt x="10" y="44"/>
                  </a:lnTo>
                  <a:lnTo>
                    <a:pt x="18" y="67"/>
                  </a:lnTo>
                  <a:lnTo>
                    <a:pt x="27" y="92"/>
                  </a:lnTo>
                  <a:lnTo>
                    <a:pt x="38" y="115"/>
                  </a:lnTo>
                  <a:lnTo>
                    <a:pt x="48" y="140"/>
                  </a:lnTo>
                  <a:lnTo>
                    <a:pt x="56" y="159"/>
                  </a:lnTo>
                  <a:lnTo>
                    <a:pt x="268" y="367"/>
                  </a:lnTo>
                  <a:lnTo>
                    <a:pt x="265" y="334"/>
                  </a:lnTo>
                  <a:lnTo>
                    <a:pt x="261" y="282"/>
                  </a:lnTo>
                  <a:lnTo>
                    <a:pt x="260" y="254"/>
                  </a:lnTo>
                  <a:lnTo>
                    <a:pt x="0" y="0"/>
                  </a:lnTo>
                  <a:close/>
                </a:path>
              </a:pathLst>
            </a:custGeom>
            <a:solidFill>
              <a:srgbClr val="CFCFCF"/>
            </a:solidFill>
            <a:ln w="9525">
              <a:noFill/>
              <a:round/>
              <a:headEnd/>
              <a:tailEnd/>
            </a:ln>
          </p:spPr>
          <p:txBody>
            <a:bodyPr/>
            <a:lstStyle/>
            <a:p>
              <a:pPr>
                <a:defRPr/>
              </a:pPr>
              <a:endParaRPr lang="en-US" dirty="0"/>
            </a:p>
          </p:txBody>
        </p:sp>
        <p:sp>
          <p:nvSpPr>
            <p:cNvPr id="725" name="Freeform 1308"/>
            <p:cNvSpPr>
              <a:spLocks/>
            </p:cNvSpPr>
            <p:nvPr/>
          </p:nvSpPr>
          <p:spPr bwMode="auto">
            <a:xfrm>
              <a:off x="219" y="8"/>
              <a:ext cx="36" cy="40"/>
            </a:xfrm>
            <a:custGeom>
              <a:avLst/>
              <a:gdLst/>
              <a:ahLst/>
              <a:cxnLst>
                <a:cxn ang="0">
                  <a:pos x="3" y="0"/>
                </a:cxn>
                <a:cxn ang="0">
                  <a:pos x="0" y="15"/>
                </a:cxn>
                <a:cxn ang="0">
                  <a:pos x="0" y="33"/>
                </a:cxn>
                <a:cxn ang="0">
                  <a:pos x="4" y="54"/>
                </a:cxn>
                <a:cxn ang="0">
                  <a:pos x="8" y="75"/>
                </a:cxn>
                <a:cxn ang="0">
                  <a:pos x="15" y="98"/>
                </a:cxn>
                <a:cxn ang="0">
                  <a:pos x="23" y="121"/>
                </a:cxn>
                <a:cxn ang="0">
                  <a:pos x="26" y="127"/>
                </a:cxn>
                <a:cxn ang="0">
                  <a:pos x="269" y="363"/>
                </a:cxn>
                <a:cxn ang="0">
                  <a:pos x="266" y="336"/>
                </a:cxn>
                <a:cxn ang="0">
                  <a:pos x="264" y="282"/>
                </a:cxn>
                <a:cxn ang="0">
                  <a:pos x="263" y="254"/>
                </a:cxn>
                <a:cxn ang="0">
                  <a:pos x="3" y="0"/>
                </a:cxn>
              </a:cxnLst>
              <a:rect l="0" t="0" r="r" b="b"/>
              <a:pathLst>
                <a:path w="269" h="363">
                  <a:moveTo>
                    <a:pt x="3" y="0"/>
                  </a:moveTo>
                  <a:lnTo>
                    <a:pt x="0" y="15"/>
                  </a:lnTo>
                  <a:lnTo>
                    <a:pt x="0" y="33"/>
                  </a:lnTo>
                  <a:lnTo>
                    <a:pt x="4" y="54"/>
                  </a:lnTo>
                  <a:lnTo>
                    <a:pt x="8" y="75"/>
                  </a:lnTo>
                  <a:lnTo>
                    <a:pt x="15" y="98"/>
                  </a:lnTo>
                  <a:lnTo>
                    <a:pt x="23" y="121"/>
                  </a:lnTo>
                  <a:lnTo>
                    <a:pt x="26" y="127"/>
                  </a:lnTo>
                  <a:lnTo>
                    <a:pt x="269" y="363"/>
                  </a:lnTo>
                  <a:lnTo>
                    <a:pt x="266" y="336"/>
                  </a:lnTo>
                  <a:lnTo>
                    <a:pt x="264" y="282"/>
                  </a:lnTo>
                  <a:lnTo>
                    <a:pt x="263" y="254"/>
                  </a:lnTo>
                  <a:lnTo>
                    <a:pt x="3" y="0"/>
                  </a:lnTo>
                  <a:close/>
                </a:path>
              </a:pathLst>
            </a:custGeom>
            <a:solidFill>
              <a:srgbClr val="E5E5E5"/>
            </a:solidFill>
            <a:ln w="9525">
              <a:noFill/>
              <a:round/>
              <a:headEnd/>
              <a:tailEnd/>
            </a:ln>
          </p:spPr>
          <p:txBody>
            <a:bodyPr/>
            <a:lstStyle/>
            <a:p>
              <a:pPr>
                <a:defRPr/>
              </a:pPr>
              <a:endParaRPr lang="en-US" dirty="0"/>
            </a:p>
          </p:txBody>
        </p:sp>
        <p:sp>
          <p:nvSpPr>
            <p:cNvPr id="726" name="Freeform 1309"/>
            <p:cNvSpPr>
              <a:spLocks/>
            </p:cNvSpPr>
            <p:nvPr/>
          </p:nvSpPr>
          <p:spPr bwMode="auto">
            <a:xfrm>
              <a:off x="219" y="4"/>
              <a:ext cx="36" cy="38"/>
            </a:xfrm>
            <a:custGeom>
              <a:avLst/>
              <a:gdLst/>
              <a:ahLst/>
              <a:cxnLst>
                <a:cxn ang="0">
                  <a:pos x="19" y="0"/>
                </a:cxn>
                <a:cxn ang="0">
                  <a:pos x="15" y="9"/>
                </a:cxn>
                <a:cxn ang="0">
                  <a:pos x="4" y="32"/>
                </a:cxn>
                <a:cxn ang="0">
                  <a:pos x="0" y="51"/>
                </a:cxn>
                <a:cxn ang="0">
                  <a:pos x="0" y="69"/>
                </a:cxn>
                <a:cxn ang="0">
                  <a:pos x="4" y="90"/>
                </a:cxn>
                <a:cxn ang="0">
                  <a:pos x="5" y="90"/>
                </a:cxn>
                <a:cxn ang="0">
                  <a:pos x="265" y="344"/>
                </a:cxn>
                <a:cxn ang="0">
                  <a:pos x="264" y="318"/>
                </a:cxn>
                <a:cxn ang="0">
                  <a:pos x="262" y="268"/>
                </a:cxn>
                <a:cxn ang="0">
                  <a:pos x="261" y="235"/>
                </a:cxn>
                <a:cxn ang="0">
                  <a:pos x="19" y="0"/>
                </a:cxn>
              </a:cxnLst>
              <a:rect l="0" t="0" r="r" b="b"/>
              <a:pathLst>
                <a:path w="265" h="344">
                  <a:moveTo>
                    <a:pt x="19" y="0"/>
                  </a:moveTo>
                  <a:lnTo>
                    <a:pt x="15" y="9"/>
                  </a:lnTo>
                  <a:lnTo>
                    <a:pt x="4" y="32"/>
                  </a:lnTo>
                  <a:lnTo>
                    <a:pt x="0" y="51"/>
                  </a:lnTo>
                  <a:lnTo>
                    <a:pt x="0" y="69"/>
                  </a:lnTo>
                  <a:lnTo>
                    <a:pt x="4" y="90"/>
                  </a:lnTo>
                  <a:lnTo>
                    <a:pt x="5" y="90"/>
                  </a:lnTo>
                  <a:lnTo>
                    <a:pt x="265" y="344"/>
                  </a:lnTo>
                  <a:lnTo>
                    <a:pt x="264" y="318"/>
                  </a:lnTo>
                  <a:lnTo>
                    <a:pt x="262" y="268"/>
                  </a:lnTo>
                  <a:lnTo>
                    <a:pt x="261" y="235"/>
                  </a:lnTo>
                  <a:lnTo>
                    <a:pt x="19" y="0"/>
                  </a:lnTo>
                  <a:close/>
                </a:path>
              </a:pathLst>
            </a:custGeom>
            <a:solidFill>
              <a:srgbClr val="E8E8E8"/>
            </a:solidFill>
            <a:ln w="9525">
              <a:noFill/>
              <a:round/>
              <a:headEnd/>
              <a:tailEnd/>
            </a:ln>
          </p:spPr>
          <p:txBody>
            <a:bodyPr/>
            <a:lstStyle/>
            <a:p>
              <a:pPr>
                <a:defRPr/>
              </a:pPr>
              <a:endParaRPr lang="en-US" dirty="0"/>
            </a:p>
          </p:txBody>
        </p:sp>
        <p:sp>
          <p:nvSpPr>
            <p:cNvPr id="727" name="Freeform 1310"/>
            <p:cNvSpPr>
              <a:spLocks/>
            </p:cNvSpPr>
            <p:nvPr/>
          </p:nvSpPr>
          <p:spPr bwMode="auto">
            <a:xfrm>
              <a:off x="220" y="4"/>
              <a:ext cx="31" cy="32"/>
            </a:xfrm>
            <a:custGeom>
              <a:avLst/>
              <a:gdLst/>
              <a:ahLst/>
              <a:cxnLst>
                <a:cxn ang="0">
                  <a:pos x="70" y="0"/>
                </a:cxn>
                <a:cxn ang="0">
                  <a:pos x="16" y="0"/>
                </a:cxn>
                <a:cxn ang="0">
                  <a:pos x="12" y="9"/>
                </a:cxn>
                <a:cxn ang="0">
                  <a:pos x="1" y="32"/>
                </a:cxn>
                <a:cxn ang="0">
                  <a:pos x="0" y="36"/>
                </a:cxn>
                <a:cxn ang="0">
                  <a:pos x="260" y="290"/>
                </a:cxn>
                <a:cxn ang="0">
                  <a:pos x="259" y="268"/>
                </a:cxn>
                <a:cxn ang="0">
                  <a:pos x="257" y="216"/>
                </a:cxn>
                <a:cxn ang="0">
                  <a:pos x="259" y="183"/>
                </a:cxn>
                <a:cxn ang="0">
                  <a:pos x="70" y="0"/>
                </a:cxn>
              </a:cxnLst>
              <a:rect l="0" t="0" r="r" b="b"/>
              <a:pathLst>
                <a:path w="260" h="290">
                  <a:moveTo>
                    <a:pt x="70" y="0"/>
                  </a:moveTo>
                  <a:lnTo>
                    <a:pt x="16" y="0"/>
                  </a:lnTo>
                  <a:lnTo>
                    <a:pt x="12" y="9"/>
                  </a:lnTo>
                  <a:lnTo>
                    <a:pt x="1" y="32"/>
                  </a:lnTo>
                  <a:lnTo>
                    <a:pt x="0" y="36"/>
                  </a:lnTo>
                  <a:lnTo>
                    <a:pt x="260" y="290"/>
                  </a:lnTo>
                  <a:lnTo>
                    <a:pt x="259" y="268"/>
                  </a:lnTo>
                  <a:lnTo>
                    <a:pt x="257" y="216"/>
                  </a:lnTo>
                  <a:lnTo>
                    <a:pt x="259" y="183"/>
                  </a:lnTo>
                  <a:lnTo>
                    <a:pt x="70" y="0"/>
                  </a:lnTo>
                  <a:close/>
                </a:path>
              </a:pathLst>
            </a:custGeom>
            <a:solidFill>
              <a:srgbClr val="EBEBEB"/>
            </a:solidFill>
            <a:ln w="9525">
              <a:noFill/>
              <a:round/>
              <a:headEnd/>
              <a:tailEnd/>
            </a:ln>
          </p:spPr>
          <p:txBody>
            <a:bodyPr/>
            <a:lstStyle/>
            <a:p>
              <a:pPr>
                <a:defRPr/>
              </a:pPr>
              <a:endParaRPr lang="en-US" dirty="0"/>
            </a:p>
          </p:txBody>
        </p:sp>
        <p:sp>
          <p:nvSpPr>
            <p:cNvPr id="728" name="Freeform 1311"/>
            <p:cNvSpPr>
              <a:spLocks/>
            </p:cNvSpPr>
            <p:nvPr/>
          </p:nvSpPr>
          <p:spPr bwMode="auto">
            <a:xfrm>
              <a:off x="222" y="4"/>
              <a:ext cx="31" cy="26"/>
            </a:xfrm>
            <a:custGeom>
              <a:avLst/>
              <a:gdLst/>
              <a:ahLst/>
              <a:cxnLst>
                <a:cxn ang="0">
                  <a:pos x="107" y="0"/>
                </a:cxn>
                <a:cxn ang="0">
                  <a:pos x="0" y="0"/>
                </a:cxn>
                <a:cxn ang="0">
                  <a:pos x="0" y="0"/>
                </a:cxn>
                <a:cxn ang="0">
                  <a:pos x="242" y="235"/>
                </a:cxn>
                <a:cxn ang="0">
                  <a:pos x="241" y="216"/>
                </a:cxn>
                <a:cxn ang="0">
                  <a:pos x="243" y="170"/>
                </a:cxn>
                <a:cxn ang="0">
                  <a:pos x="247" y="135"/>
                </a:cxn>
                <a:cxn ang="0">
                  <a:pos x="107" y="0"/>
                </a:cxn>
              </a:cxnLst>
              <a:rect l="0" t="0" r="r" b="b"/>
              <a:pathLst>
                <a:path w="247" h="235">
                  <a:moveTo>
                    <a:pt x="107" y="0"/>
                  </a:moveTo>
                  <a:lnTo>
                    <a:pt x="0" y="0"/>
                  </a:lnTo>
                  <a:lnTo>
                    <a:pt x="0" y="0"/>
                  </a:lnTo>
                  <a:lnTo>
                    <a:pt x="242" y="235"/>
                  </a:lnTo>
                  <a:lnTo>
                    <a:pt x="241" y="216"/>
                  </a:lnTo>
                  <a:lnTo>
                    <a:pt x="243" y="170"/>
                  </a:lnTo>
                  <a:lnTo>
                    <a:pt x="247" y="135"/>
                  </a:lnTo>
                  <a:lnTo>
                    <a:pt x="107" y="0"/>
                  </a:lnTo>
                  <a:close/>
                </a:path>
              </a:pathLst>
            </a:custGeom>
            <a:solidFill>
              <a:srgbClr val="EDEDED"/>
            </a:solidFill>
            <a:ln w="9525">
              <a:noFill/>
              <a:round/>
              <a:headEnd/>
              <a:tailEnd/>
            </a:ln>
          </p:spPr>
          <p:txBody>
            <a:bodyPr/>
            <a:lstStyle/>
            <a:p>
              <a:pPr>
                <a:defRPr/>
              </a:pPr>
              <a:endParaRPr lang="en-US" dirty="0"/>
            </a:p>
          </p:txBody>
        </p:sp>
        <p:sp>
          <p:nvSpPr>
            <p:cNvPr id="729" name="Freeform 1312"/>
            <p:cNvSpPr>
              <a:spLocks/>
            </p:cNvSpPr>
            <p:nvPr/>
          </p:nvSpPr>
          <p:spPr bwMode="auto">
            <a:xfrm>
              <a:off x="229" y="4"/>
              <a:ext cx="25" cy="20"/>
            </a:xfrm>
            <a:custGeom>
              <a:avLst/>
              <a:gdLst/>
              <a:ahLst/>
              <a:cxnLst>
                <a:cxn ang="0">
                  <a:pos x="0" y="0"/>
                </a:cxn>
                <a:cxn ang="0">
                  <a:pos x="107" y="0"/>
                </a:cxn>
                <a:cxn ang="0">
                  <a:pos x="203" y="92"/>
                </a:cxn>
                <a:cxn ang="0">
                  <a:pos x="193" y="126"/>
                </a:cxn>
                <a:cxn ang="0">
                  <a:pos x="189" y="170"/>
                </a:cxn>
                <a:cxn ang="0">
                  <a:pos x="189" y="183"/>
                </a:cxn>
                <a:cxn ang="0">
                  <a:pos x="0" y="0"/>
                </a:cxn>
              </a:cxnLst>
              <a:rect l="0" t="0" r="r" b="b"/>
              <a:pathLst>
                <a:path w="203" h="183">
                  <a:moveTo>
                    <a:pt x="0" y="0"/>
                  </a:moveTo>
                  <a:lnTo>
                    <a:pt x="107" y="0"/>
                  </a:lnTo>
                  <a:lnTo>
                    <a:pt x="203" y="92"/>
                  </a:lnTo>
                  <a:lnTo>
                    <a:pt x="193" y="126"/>
                  </a:lnTo>
                  <a:lnTo>
                    <a:pt x="189" y="170"/>
                  </a:lnTo>
                  <a:lnTo>
                    <a:pt x="189" y="183"/>
                  </a:lnTo>
                  <a:lnTo>
                    <a:pt x="0" y="0"/>
                  </a:lnTo>
                  <a:close/>
                </a:path>
              </a:pathLst>
            </a:custGeom>
            <a:solidFill>
              <a:srgbClr val="F0F0F0"/>
            </a:solidFill>
            <a:ln w="9525">
              <a:noFill/>
              <a:round/>
              <a:headEnd/>
              <a:tailEnd/>
            </a:ln>
          </p:spPr>
          <p:txBody>
            <a:bodyPr/>
            <a:lstStyle/>
            <a:p>
              <a:pPr>
                <a:defRPr/>
              </a:pPr>
              <a:endParaRPr lang="en-US" dirty="0"/>
            </a:p>
          </p:txBody>
        </p:sp>
        <p:sp>
          <p:nvSpPr>
            <p:cNvPr id="730" name="Freeform 1313"/>
            <p:cNvSpPr>
              <a:spLocks/>
            </p:cNvSpPr>
            <p:nvPr/>
          </p:nvSpPr>
          <p:spPr bwMode="auto">
            <a:xfrm>
              <a:off x="235" y="4"/>
              <a:ext cx="21" cy="15"/>
            </a:xfrm>
            <a:custGeom>
              <a:avLst/>
              <a:gdLst/>
              <a:ahLst/>
              <a:cxnLst>
                <a:cxn ang="0">
                  <a:pos x="0" y="0"/>
                </a:cxn>
                <a:cxn ang="0">
                  <a:pos x="108" y="0"/>
                </a:cxn>
                <a:cxn ang="0">
                  <a:pos x="166" y="56"/>
                </a:cxn>
                <a:cxn ang="0">
                  <a:pos x="151" y="86"/>
                </a:cxn>
                <a:cxn ang="0">
                  <a:pos x="140" y="126"/>
                </a:cxn>
                <a:cxn ang="0">
                  <a:pos x="140" y="135"/>
                </a:cxn>
                <a:cxn ang="0">
                  <a:pos x="0" y="0"/>
                </a:cxn>
              </a:cxnLst>
              <a:rect l="0" t="0" r="r" b="b"/>
              <a:pathLst>
                <a:path w="166" h="135">
                  <a:moveTo>
                    <a:pt x="0" y="0"/>
                  </a:moveTo>
                  <a:lnTo>
                    <a:pt x="108" y="0"/>
                  </a:lnTo>
                  <a:lnTo>
                    <a:pt x="166" y="56"/>
                  </a:lnTo>
                  <a:lnTo>
                    <a:pt x="151" y="86"/>
                  </a:lnTo>
                  <a:lnTo>
                    <a:pt x="140" y="126"/>
                  </a:lnTo>
                  <a:lnTo>
                    <a:pt x="140" y="135"/>
                  </a:lnTo>
                  <a:lnTo>
                    <a:pt x="0" y="0"/>
                  </a:lnTo>
                  <a:close/>
                </a:path>
              </a:pathLst>
            </a:custGeom>
            <a:solidFill>
              <a:srgbClr val="F2F2F2"/>
            </a:solidFill>
            <a:ln w="9525">
              <a:noFill/>
              <a:round/>
              <a:headEnd/>
              <a:tailEnd/>
            </a:ln>
          </p:spPr>
          <p:txBody>
            <a:bodyPr/>
            <a:lstStyle/>
            <a:p>
              <a:pPr>
                <a:defRPr/>
              </a:pPr>
              <a:endParaRPr lang="en-US" dirty="0"/>
            </a:p>
          </p:txBody>
        </p:sp>
        <p:sp>
          <p:nvSpPr>
            <p:cNvPr id="731" name="Freeform 1314"/>
            <p:cNvSpPr>
              <a:spLocks/>
            </p:cNvSpPr>
            <p:nvPr/>
          </p:nvSpPr>
          <p:spPr bwMode="auto">
            <a:xfrm>
              <a:off x="242" y="4"/>
              <a:ext cx="17" cy="10"/>
            </a:xfrm>
            <a:custGeom>
              <a:avLst/>
              <a:gdLst/>
              <a:ahLst/>
              <a:cxnLst>
                <a:cxn ang="0">
                  <a:pos x="0" y="0"/>
                </a:cxn>
                <a:cxn ang="0">
                  <a:pos x="107" y="0"/>
                </a:cxn>
                <a:cxn ang="0">
                  <a:pos x="135" y="27"/>
                </a:cxn>
                <a:cxn ang="0">
                  <a:pos x="133" y="28"/>
                </a:cxn>
                <a:cxn ang="0">
                  <a:pos x="112" y="55"/>
                </a:cxn>
                <a:cxn ang="0">
                  <a:pos x="97" y="86"/>
                </a:cxn>
                <a:cxn ang="0">
                  <a:pos x="96" y="92"/>
                </a:cxn>
                <a:cxn ang="0">
                  <a:pos x="0" y="0"/>
                </a:cxn>
              </a:cxnLst>
              <a:rect l="0" t="0" r="r" b="b"/>
              <a:pathLst>
                <a:path w="135" h="92">
                  <a:moveTo>
                    <a:pt x="0" y="0"/>
                  </a:moveTo>
                  <a:lnTo>
                    <a:pt x="107" y="0"/>
                  </a:lnTo>
                  <a:lnTo>
                    <a:pt x="135" y="27"/>
                  </a:lnTo>
                  <a:lnTo>
                    <a:pt x="133" y="28"/>
                  </a:lnTo>
                  <a:lnTo>
                    <a:pt x="112" y="55"/>
                  </a:lnTo>
                  <a:lnTo>
                    <a:pt x="97" y="86"/>
                  </a:lnTo>
                  <a:lnTo>
                    <a:pt x="96" y="92"/>
                  </a:lnTo>
                  <a:lnTo>
                    <a:pt x="0" y="0"/>
                  </a:lnTo>
                  <a:close/>
                </a:path>
              </a:pathLst>
            </a:custGeom>
            <a:solidFill>
              <a:srgbClr val="F5F5F5"/>
            </a:solidFill>
            <a:ln w="9525">
              <a:noFill/>
              <a:round/>
              <a:headEnd/>
              <a:tailEnd/>
            </a:ln>
          </p:spPr>
          <p:txBody>
            <a:bodyPr/>
            <a:lstStyle/>
            <a:p>
              <a:pPr>
                <a:defRPr/>
              </a:pPr>
              <a:endParaRPr lang="en-US" dirty="0"/>
            </a:p>
          </p:txBody>
        </p:sp>
        <p:sp>
          <p:nvSpPr>
            <p:cNvPr id="732" name="Freeform 1315"/>
            <p:cNvSpPr>
              <a:spLocks/>
            </p:cNvSpPr>
            <p:nvPr/>
          </p:nvSpPr>
          <p:spPr bwMode="auto">
            <a:xfrm>
              <a:off x="249" y="4"/>
              <a:ext cx="14" cy="6"/>
            </a:xfrm>
            <a:custGeom>
              <a:avLst/>
              <a:gdLst/>
              <a:ahLst/>
              <a:cxnLst>
                <a:cxn ang="0">
                  <a:pos x="0" y="0"/>
                </a:cxn>
                <a:cxn ang="0">
                  <a:pos x="107" y="0"/>
                </a:cxn>
                <a:cxn ang="0">
                  <a:pos x="117" y="9"/>
                </a:cxn>
                <a:cxn ang="0">
                  <a:pos x="111" y="11"/>
                </a:cxn>
                <a:cxn ang="0">
                  <a:pos x="79" y="28"/>
                </a:cxn>
                <a:cxn ang="0">
                  <a:pos x="58" y="55"/>
                </a:cxn>
                <a:cxn ang="0">
                  <a:pos x="58" y="56"/>
                </a:cxn>
                <a:cxn ang="0">
                  <a:pos x="0" y="0"/>
                </a:cxn>
              </a:cxnLst>
              <a:rect l="0" t="0" r="r" b="b"/>
              <a:pathLst>
                <a:path w="117" h="56">
                  <a:moveTo>
                    <a:pt x="0" y="0"/>
                  </a:moveTo>
                  <a:lnTo>
                    <a:pt x="107" y="0"/>
                  </a:lnTo>
                  <a:lnTo>
                    <a:pt x="117" y="9"/>
                  </a:lnTo>
                  <a:lnTo>
                    <a:pt x="111" y="11"/>
                  </a:lnTo>
                  <a:lnTo>
                    <a:pt x="79" y="28"/>
                  </a:lnTo>
                  <a:lnTo>
                    <a:pt x="58" y="55"/>
                  </a:lnTo>
                  <a:lnTo>
                    <a:pt x="58" y="56"/>
                  </a:lnTo>
                  <a:lnTo>
                    <a:pt x="0" y="0"/>
                  </a:lnTo>
                  <a:close/>
                </a:path>
              </a:pathLst>
            </a:custGeom>
            <a:solidFill>
              <a:srgbClr val="F7F7F7"/>
            </a:solidFill>
            <a:ln w="9525">
              <a:noFill/>
              <a:round/>
              <a:headEnd/>
              <a:tailEnd/>
            </a:ln>
          </p:spPr>
          <p:txBody>
            <a:bodyPr/>
            <a:lstStyle/>
            <a:p>
              <a:pPr>
                <a:defRPr/>
              </a:pPr>
              <a:endParaRPr lang="en-US" dirty="0"/>
            </a:p>
          </p:txBody>
        </p:sp>
        <p:sp>
          <p:nvSpPr>
            <p:cNvPr id="733" name="Freeform 1316"/>
            <p:cNvSpPr>
              <a:spLocks/>
            </p:cNvSpPr>
            <p:nvPr/>
          </p:nvSpPr>
          <p:spPr bwMode="auto">
            <a:xfrm>
              <a:off x="255" y="4"/>
              <a:ext cx="13" cy="3"/>
            </a:xfrm>
            <a:custGeom>
              <a:avLst/>
              <a:gdLst/>
              <a:ahLst/>
              <a:cxnLst>
                <a:cxn ang="0">
                  <a:pos x="0" y="0"/>
                </a:cxn>
                <a:cxn ang="0">
                  <a:pos x="97" y="0"/>
                </a:cxn>
                <a:cxn ang="0">
                  <a:pos x="58" y="11"/>
                </a:cxn>
                <a:cxn ang="0">
                  <a:pos x="28" y="27"/>
                </a:cxn>
                <a:cxn ang="0">
                  <a:pos x="0" y="0"/>
                </a:cxn>
              </a:cxnLst>
              <a:rect l="0" t="0" r="r" b="b"/>
              <a:pathLst>
                <a:path w="97" h="27">
                  <a:moveTo>
                    <a:pt x="0" y="0"/>
                  </a:moveTo>
                  <a:lnTo>
                    <a:pt x="97" y="0"/>
                  </a:lnTo>
                  <a:lnTo>
                    <a:pt x="58" y="11"/>
                  </a:lnTo>
                  <a:lnTo>
                    <a:pt x="28" y="27"/>
                  </a:lnTo>
                  <a:lnTo>
                    <a:pt x="0" y="0"/>
                  </a:lnTo>
                  <a:close/>
                </a:path>
              </a:pathLst>
            </a:custGeom>
            <a:solidFill>
              <a:srgbClr val="FAFAFA"/>
            </a:solidFill>
            <a:ln w="9525">
              <a:noFill/>
              <a:round/>
              <a:headEnd/>
              <a:tailEnd/>
            </a:ln>
          </p:spPr>
          <p:txBody>
            <a:bodyPr/>
            <a:lstStyle/>
            <a:p>
              <a:pPr>
                <a:defRPr/>
              </a:pPr>
              <a:endParaRPr lang="en-US" dirty="0"/>
            </a:p>
          </p:txBody>
        </p:sp>
        <p:sp>
          <p:nvSpPr>
            <p:cNvPr id="734" name="Freeform 1317"/>
            <p:cNvSpPr>
              <a:spLocks/>
            </p:cNvSpPr>
            <p:nvPr/>
          </p:nvSpPr>
          <p:spPr bwMode="auto">
            <a:xfrm>
              <a:off x="262" y="4"/>
              <a:ext cx="6" cy="1"/>
            </a:xfrm>
            <a:custGeom>
              <a:avLst/>
              <a:gdLst/>
              <a:ahLst/>
              <a:cxnLst>
                <a:cxn ang="0">
                  <a:pos x="0" y="0"/>
                </a:cxn>
                <a:cxn ang="0">
                  <a:pos x="43" y="0"/>
                </a:cxn>
                <a:cxn ang="0">
                  <a:pos x="10" y="9"/>
                </a:cxn>
                <a:cxn ang="0">
                  <a:pos x="0" y="0"/>
                </a:cxn>
              </a:cxnLst>
              <a:rect l="0" t="0" r="r" b="b"/>
              <a:pathLst>
                <a:path w="43" h="9">
                  <a:moveTo>
                    <a:pt x="0" y="0"/>
                  </a:moveTo>
                  <a:lnTo>
                    <a:pt x="43" y="0"/>
                  </a:lnTo>
                  <a:lnTo>
                    <a:pt x="10" y="9"/>
                  </a:lnTo>
                  <a:lnTo>
                    <a:pt x="0" y="0"/>
                  </a:lnTo>
                  <a:close/>
                </a:path>
              </a:pathLst>
            </a:custGeom>
            <a:solidFill>
              <a:srgbClr val="FFFFFF"/>
            </a:solidFill>
            <a:ln w="9525">
              <a:noFill/>
              <a:round/>
              <a:headEnd/>
              <a:tailEnd/>
            </a:ln>
          </p:spPr>
          <p:txBody>
            <a:bodyPr/>
            <a:lstStyle/>
            <a:p>
              <a:pPr>
                <a:defRPr/>
              </a:pPr>
              <a:endParaRPr lang="en-US" dirty="0"/>
            </a:p>
          </p:txBody>
        </p:sp>
        <p:sp>
          <p:nvSpPr>
            <p:cNvPr id="735" name="Freeform 1318"/>
            <p:cNvSpPr>
              <a:spLocks/>
            </p:cNvSpPr>
            <p:nvPr/>
          </p:nvSpPr>
          <p:spPr bwMode="auto">
            <a:xfrm>
              <a:off x="480" y="11"/>
              <a:ext cx="53" cy="45"/>
            </a:xfrm>
            <a:custGeom>
              <a:avLst/>
              <a:gdLst/>
              <a:ahLst/>
              <a:cxnLst>
                <a:cxn ang="0">
                  <a:pos x="412" y="407"/>
                </a:cxn>
                <a:cxn ang="0">
                  <a:pos x="406" y="401"/>
                </a:cxn>
                <a:cxn ang="0">
                  <a:pos x="378" y="380"/>
                </a:cxn>
                <a:cxn ang="0">
                  <a:pos x="356" y="364"/>
                </a:cxn>
                <a:cxn ang="0">
                  <a:pos x="333" y="345"/>
                </a:cxn>
                <a:cxn ang="0">
                  <a:pos x="305" y="326"/>
                </a:cxn>
                <a:cxn ang="0">
                  <a:pos x="277" y="303"/>
                </a:cxn>
                <a:cxn ang="0">
                  <a:pos x="247" y="280"/>
                </a:cxn>
                <a:cxn ang="0">
                  <a:pos x="217" y="255"/>
                </a:cxn>
                <a:cxn ang="0">
                  <a:pos x="184" y="228"/>
                </a:cxn>
                <a:cxn ang="0">
                  <a:pos x="154" y="203"/>
                </a:cxn>
                <a:cxn ang="0">
                  <a:pos x="124" y="176"/>
                </a:cxn>
                <a:cxn ang="0">
                  <a:pos x="94" y="146"/>
                </a:cxn>
                <a:cxn ang="0">
                  <a:pos x="68" y="117"/>
                </a:cxn>
                <a:cxn ang="0">
                  <a:pos x="43" y="88"/>
                </a:cxn>
                <a:cxn ang="0">
                  <a:pos x="19" y="61"/>
                </a:cxn>
                <a:cxn ang="0">
                  <a:pos x="0" y="29"/>
                </a:cxn>
                <a:cxn ang="0">
                  <a:pos x="10" y="23"/>
                </a:cxn>
                <a:cxn ang="0">
                  <a:pos x="21" y="13"/>
                </a:cxn>
                <a:cxn ang="0">
                  <a:pos x="28" y="2"/>
                </a:cxn>
                <a:cxn ang="0">
                  <a:pos x="29" y="0"/>
                </a:cxn>
                <a:cxn ang="0">
                  <a:pos x="430" y="391"/>
                </a:cxn>
                <a:cxn ang="0">
                  <a:pos x="412" y="407"/>
                </a:cxn>
              </a:cxnLst>
              <a:rect l="0" t="0" r="r" b="b"/>
              <a:pathLst>
                <a:path w="430" h="407">
                  <a:moveTo>
                    <a:pt x="412" y="407"/>
                  </a:moveTo>
                  <a:lnTo>
                    <a:pt x="406" y="401"/>
                  </a:lnTo>
                  <a:lnTo>
                    <a:pt x="378" y="380"/>
                  </a:lnTo>
                  <a:lnTo>
                    <a:pt x="356" y="364"/>
                  </a:lnTo>
                  <a:lnTo>
                    <a:pt x="333" y="345"/>
                  </a:lnTo>
                  <a:lnTo>
                    <a:pt x="305" y="326"/>
                  </a:lnTo>
                  <a:lnTo>
                    <a:pt x="277" y="303"/>
                  </a:lnTo>
                  <a:lnTo>
                    <a:pt x="247" y="280"/>
                  </a:lnTo>
                  <a:lnTo>
                    <a:pt x="217" y="255"/>
                  </a:lnTo>
                  <a:lnTo>
                    <a:pt x="184" y="228"/>
                  </a:lnTo>
                  <a:lnTo>
                    <a:pt x="154" y="203"/>
                  </a:lnTo>
                  <a:lnTo>
                    <a:pt x="124" y="176"/>
                  </a:lnTo>
                  <a:lnTo>
                    <a:pt x="94" y="146"/>
                  </a:lnTo>
                  <a:lnTo>
                    <a:pt x="68" y="117"/>
                  </a:lnTo>
                  <a:lnTo>
                    <a:pt x="43" y="88"/>
                  </a:lnTo>
                  <a:lnTo>
                    <a:pt x="19" y="61"/>
                  </a:lnTo>
                  <a:lnTo>
                    <a:pt x="0" y="29"/>
                  </a:lnTo>
                  <a:lnTo>
                    <a:pt x="10" y="23"/>
                  </a:lnTo>
                  <a:lnTo>
                    <a:pt x="21" y="13"/>
                  </a:lnTo>
                  <a:lnTo>
                    <a:pt x="28" y="2"/>
                  </a:lnTo>
                  <a:lnTo>
                    <a:pt x="29" y="0"/>
                  </a:lnTo>
                  <a:lnTo>
                    <a:pt x="430" y="391"/>
                  </a:lnTo>
                  <a:lnTo>
                    <a:pt x="412" y="407"/>
                  </a:lnTo>
                  <a:close/>
                </a:path>
              </a:pathLst>
            </a:custGeom>
            <a:solidFill>
              <a:srgbClr val="CFCFCF"/>
            </a:solidFill>
            <a:ln w="9525">
              <a:noFill/>
              <a:round/>
              <a:headEnd/>
              <a:tailEnd/>
            </a:ln>
          </p:spPr>
          <p:txBody>
            <a:bodyPr/>
            <a:lstStyle/>
            <a:p>
              <a:pPr>
                <a:defRPr/>
              </a:pPr>
              <a:endParaRPr lang="en-US" dirty="0"/>
            </a:p>
          </p:txBody>
        </p:sp>
        <p:sp>
          <p:nvSpPr>
            <p:cNvPr id="736" name="Freeform 1319"/>
            <p:cNvSpPr>
              <a:spLocks/>
            </p:cNvSpPr>
            <p:nvPr/>
          </p:nvSpPr>
          <p:spPr bwMode="auto">
            <a:xfrm>
              <a:off x="480" y="7"/>
              <a:ext cx="56" cy="49"/>
            </a:xfrm>
            <a:custGeom>
              <a:avLst/>
              <a:gdLst/>
              <a:ahLst/>
              <a:cxnLst>
                <a:cxn ang="0">
                  <a:pos x="412" y="443"/>
                </a:cxn>
                <a:cxn ang="0">
                  <a:pos x="406" y="437"/>
                </a:cxn>
                <a:cxn ang="0">
                  <a:pos x="378" y="416"/>
                </a:cxn>
                <a:cxn ang="0">
                  <a:pos x="356" y="400"/>
                </a:cxn>
                <a:cxn ang="0">
                  <a:pos x="333" y="381"/>
                </a:cxn>
                <a:cxn ang="0">
                  <a:pos x="306" y="362"/>
                </a:cxn>
                <a:cxn ang="0">
                  <a:pos x="0" y="65"/>
                </a:cxn>
                <a:cxn ang="0">
                  <a:pos x="10" y="59"/>
                </a:cxn>
                <a:cxn ang="0">
                  <a:pos x="21" y="49"/>
                </a:cxn>
                <a:cxn ang="0">
                  <a:pos x="28" y="38"/>
                </a:cxn>
                <a:cxn ang="0">
                  <a:pos x="36" y="26"/>
                </a:cxn>
                <a:cxn ang="0">
                  <a:pos x="43" y="13"/>
                </a:cxn>
                <a:cxn ang="0">
                  <a:pos x="47" y="3"/>
                </a:cxn>
                <a:cxn ang="0">
                  <a:pos x="49" y="0"/>
                </a:cxn>
                <a:cxn ang="0">
                  <a:pos x="459" y="399"/>
                </a:cxn>
                <a:cxn ang="0">
                  <a:pos x="436" y="423"/>
                </a:cxn>
                <a:cxn ang="0">
                  <a:pos x="412" y="443"/>
                </a:cxn>
              </a:cxnLst>
              <a:rect l="0" t="0" r="r" b="b"/>
              <a:pathLst>
                <a:path w="459" h="443">
                  <a:moveTo>
                    <a:pt x="412" y="443"/>
                  </a:moveTo>
                  <a:lnTo>
                    <a:pt x="406" y="437"/>
                  </a:lnTo>
                  <a:lnTo>
                    <a:pt x="378" y="416"/>
                  </a:lnTo>
                  <a:lnTo>
                    <a:pt x="356" y="400"/>
                  </a:lnTo>
                  <a:lnTo>
                    <a:pt x="333" y="381"/>
                  </a:lnTo>
                  <a:lnTo>
                    <a:pt x="306" y="362"/>
                  </a:lnTo>
                  <a:lnTo>
                    <a:pt x="0" y="65"/>
                  </a:lnTo>
                  <a:lnTo>
                    <a:pt x="10" y="59"/>
                  </a:lnTo>
                  <a:lnTo>
                    <a:pt x="21" y="49"/>
                  </a:lnTo>
                  <a:lnTo>
                    <a:pt x="28" y="38"/>
                  </a:lnTo>
                  <a:lnTo>
                    <a:pt x="36" y="26"/>
                  </a:lnTo>
                  <a:lnTo>
                    <a:pt x="43" y="13"/>
                  </a:lnTo>
                  <a:lnTo>
                    <a:pt x="47" y="3"/>
                  </a:lnTo>
                  <a:lnTo>
                    <a:pt x="49" y="0"/>
                  </a:lnTo>
                  <a:lnTo>
                    <a:pt x="459" y="399"/>
                  </a:lnTo>
                  <a:lnTo>
                    <a:pt x="436" y="423"/>
                  </a:lnTo>
                  <a:lnTo>
                    <a:pt x="412" y="443"/>
                  </a:lnTo>
                  <a:close/>
                </a:path>
              </a:pathLst>
            </a:custGeom>
            <a:solidFill>
              <a:srgbClr val="D1D1D1"/>
            </a:solidFill>
            <a:ln w="9525">
              <a:noFill/>
              <a:round/>
              <a:headEnd/>
              <a:tailEnd/>
            </a:ln>
          </p:spPr>
          <p:txBody>
            <a:bodyPr/>
            <a:lstStyle/>
            <a:p>
              <a:pPr>
                <a:defRPr/>
              </a:pPr>
              <a:endParaRPr lang="en-US" dirty="0"/>
            </a:p>
          </p:txBody>
        </p:sp>
        <p:sp>
          <p:nvSpPr>
            <p:cNvPr id="737" name="Freeform 1320"/>
            <p:cNvSpPr>
              <a:spLocks/>
            </p:cNvSpPr>
            <p:nvPr/>
          </p:nvSpPr>
          <p:spPr bwMode="auto">
            <a:xfrm>
              <a:off x="483" y="4"/>
              <a:ext cx="56" cy="51"/>
            </a:xfrm>
            <a:custGeom>
              <a:avLst/>
              <a:gdLst/>
              <a:ahLst/>
              <a:cxnLst>
                <a:cxn ang="0">
                  <a:pos x="0" y="67"/>
                </a:cxn>
                <a:cxn ang="0">
                  <a:pos x="7" y="57"/>
                </a:cxn>
                <a:cxn ang="0">
                  <a:pos x="14" y="44"/>
                </a:cxn>
                <a:cxn ang="0">
                  <a:pos x="18" y="34"/>
                </a:cxn>
                <a:cxn ang="0">
                  <a:pos x="24" y="17"/>
                </a:cxn>
                <a:cxn ang="0">
                  <a:pos x="29" y="0"/>
                </a:cxn>
                <a:cxn ang="0">
                  <a:pos x="47" y="0"/>
                </a:cxn>
                <a:cxn ang="0">
                  <a:pos x="456" y="398"/>
                </a:cxn>
                <a:cxn ang="0">
                  <a:pos x="452" y="403"/>
                </a:cxn>
                <a:cxn ang="0">
                  <a:pos x="430" y="428"/>
                </a:cxn>
                <a:cxn ang="0">
                  <a:pos x="407" y="454"/>
                </a:cxn>
                <a:cxn ang="0">
                  <a:pos x="401" y="458"/>
                </a:cxn>
                <a:cxn ang="0">
                  <a:pos x="0" y="67"/>
                </a:cxn>
              </a:cxnLst>
              <a:rect l="0" t="0" r="r" b="b"/>
              <a:pathLst>
                <a:path w="456" h="458">
                  <a:moveTo>
                    <a:pt x="0" y="67"/>
                  </a:moveTo>
                  <a:lnTo>
                    <a:pt x="7" y="57"/>
                  </a:lnTo>
                  <a:lnTo>
                    <a:pt x="14" y="44"/>
                  </a:lnTo>
                  <a:lnTo>
                    <a:pt x="18" y="34"/>
                  </a:lnTo>
                  <a:lnTo>
                    <a:pt x="24" y="17"/>
                  </a:lnTo>
                  <a:lnTo>
                    <a:pt x="29" y="0"/>
                  </a:lnTo>
                  <a:lnTo>
                    <a:pt x="47" y="0"/>
                  </a:lnTo>
                  <a:lnTo>
                    <a:pt x="456" y="398"/>
                  </a:lnTo>
                  <a:lnTo>
                    <a:pt x="452" y="403"/>
                  </a:lnTo>
                  <a:lnTo>
                    <a:pt x="430" y="428"/>
                  </a:lnTo>
                  <a:lnTo>
                    <a:pt x="407" y="454"/>
                  </a:lnTo>
                  <a:lnTo>
                    <a:pt x="401" y="458"/>
                  </a:lnTo>
                  <a:lnTo>
                    <a:pt x="0" y="67"/>
                  </a:lnTo>
                  <a:close/>
                </a:path>
              </a:pathLst>
            </a:custGeom>
            <a:solidFill>
              <a:srgbClr val="D6D6D6"/>
            </a:solidFill>
            <a:ln w="9525">
              <a:noFill/>
              <a:round/>
              <a:headEnd/>
              <a:tailEnd/>
            </a:ln>
          </p:spPr>
          <p:txBody>
            <a:bodyPr/>
            <a:lstStyle/>
            <a:p>
              <a:pPr>
                <a:defRPr/>
              </a:pPr>
              <a:endParaRPr lang="en-US" dirty="0"/>
            </a:p>
          </p:txBody>
        </p:sp>
        <p:sp>
          <p:nvSpPr>
            <p:cNvPr id="738" name="Freeform 1321"/>
            <p:cNvSpPr>
              <a:spLocks/>
            </p:cNvSpPr>
            <p:nvPr/>
          </p:nvSpPr>
          <p:spPr bwMode="auto">
            <a:xfrm>
              <a:off x="486" y="4"/>
              <a:ext cx="57" cy="48"/>
            </a:xfrm>
            <a:custGeom>
              <a:avLst/>
              <a:gdLst/>
              <a:ahLst/>
              <a:cxnLst>
                <a:cxn ang="0">
                  <a:pos x="0" y="31"/>
                </a:cxn>
                <a:cxn ang="0">
                  <a:pos x="4" y="17"/>
                </a:cxn>
                <a:cxn ang="0">
                  <a:pos x="9" y="0"/>
                </a:cxn>
                <a:cxn ang="0">
                  <a:pos x="85" y="0"/>
                </a:cxn>
                <a:cxn ang="0">
                  <a:pos x="460" y="365"/>
                </a:cxn>
                <a:cxn ang="0">
                  <a:pos x="453" y="374"/>
                </a:cxn>
                <a:cxn ang="0">
                  <a:pos x="432" y="403"/>
                </a:cxn>
                <a:cxn ang="0">
                  <a:pos x="410" y="428"/>
                </a:cxn>
                <a:cxn ang="0">
                  <a:pos x="410" y="430"/>
                </a:cxn>
                <a:cxn ang="0">
                  <a:pos x="0" y="31"/>
                </a:cxn>
              </a:cxnLst>
              <a:rect l="0" t="0" r="r" b="b"/>
              <a:pathLst>
                <a:path w="460" h="430">
                  <a:moveTo>
                    <a:pt x="0" y="31"/>
                  </a:moveTo>
                  <a:lnTo>
                    <a:pt x="4" y="17"/>
                  </a:lnTo>
                  <a:lnTo>
                    <a:pt x="9" y="0"/>
                  </a:lnTo>
                  <a:lnTo>
                    <a:pt x="85" y="0"/>
                  </a:lnTo>
                  <a:lnTo>
                    <a:pt x="460" y="365"/>
                  </a:lnTo>
                  <a:lnTo>
                    <a:pt x="453" y="374"/>
                  </a:lnTo>
                  <a:lnTo>
                    <a:pt x="432" y="403"/>
                  </a:lnTo>
                  <a:lnTo>
                    <a:pt x="410" y="428"/>
                  </a:lnTo>
                  <a:lnTo>
                    <a:pt x="410" y="430"/>
                  </a:lnTo>
                  <a:lnTo>
                    <a:pt x="0" y="31"/>
                  </a:lnTo>
                  <a:close/>
                </a:path>
              </a:pathLst>
            </a:custGeom>
            <a:solidFill>
              <a:srgbClr val="D9D9D9"/>
            </a:solidFill>
            <a:ln w="9525">
              <a:noFill/>
              <a:round/>
              <a:headEnd/>
              <a:tailEnd/>
            </a:ln>
          </p:spPr>
          <p:txBody>
            <a:bodyPr/>
            <a:lstStyle/>
            <a:p>
              <a:pPr>
                <a:defRPr/>
              </a:pPr>
              <a:endParaRPr lang="en-US" dirty="0"/>
            </a:p>
          </p:txBody>
        </p:sp>
        <p:sp>
          <p:nvSpPr>
            <p:cNvPr id="739" name="Freeform 1322"/>
            <p:cNvSpPr>
              <a:spLocks/>
            </p:cNvSpPr>
            <p:nvPr/>
          </p:nvSpPr>
          <p:spPr bwMode="auto">
            <a:xfrm>
              <a:off x="489" y="4"/>
              <a:ext cx="57" cy="44"/>
            </a:xfrm>
            <a:custGeom>
              <a:avLst/>
              <a:gdLst/>
              <a:ahLst/>
              <a:cxnLst>
                <a:cxn ang="0">
                  <a:pos x="116" y="0"/>
                </a:cxn>
                <a:cxn ang="0">
                  <a:pos x="0" y="0"/>
                </a:cxn>
                <a:cxn ang="0">
                  <a:pos x="409" y="398"/>
                </a:cxn>
                <a:cxn ang="0">
                  <a:pos x="426" y="374"/>
                </a:cxn>
                <a:cxn ang="0">
                  <a:pos x="448" y="345"/>
                </a:cxn>
                <a:cxn ang="0">
                  <a:pos x="456" y="331"/>
                </a:cxn>
                <a:cxn ang="0">
                  <a:pos x="116" y="0"/>
                </a:cxn>
              </a:cxnLst>
              <a:rect l="0" t="0" r="r" b="b"/>
              <a:pathLst>
                <a:path w="456" h="398">
                  <a:moveTo>
                    <a:pt x="116" y="0"/>
                  </a:moveTo>
                  <a:lnTo>
                    <a:pt x="0" y="0"/>
                  </a:lnTo>
                  <a:lnTo>
                    <a:pt x="409" y="398"/>
                  </a:lnTo>
                  <a:lnTo>
                    <a:pt x="426" y="374"/>
                  </a:lnTo>
                  <a:lnTo>
                    <a:pt x="448" y="345"/>
                  </a:lnTo>
                  <a:lnTo>
                    <a:pt x="456" y="331"/>
                  </a:lnTo>
                  <a:lnTo>
                    <a:pt x="116" y="0"/>
                  </a:lnTo>
                  <a:close/>
                </a:path>
              </a:pathLst>
            </a:custGeom>
            <a:solidFill>
              <a:srgbClr val="DEDEDE"/>
            </a:solidFill>
            <a:ln w="9525">
              <a:noFill/>
              <a:round/>
              <a:headEnd/>
              <a:tailEnd/>
            </a:ln>
          </p:spPr>
          <p:txBody>
            <a:bodyPr/>
            <a:lstStyle/>
            <a:p>
              <a:pPr>
                <a:defRPr/>
              </a:pPr>
              <a:endParaRPr lang="en-US" dirty="0"/>
            </a:p>
          </p:txBody>
        </p:sp>
        <p:sp>
          <p:nvSpPr>
            <p:cNvPr id="740" name="Freeform 1323"/>
            <p:cNvSpPr>
              <a:spLocks/>
            </p:cNvSpPr>
            <p:nvPr/>
          </p:nvSpPr>
          <p:spPr bwMode="auto">
            <a:xfrm>
              <a:off x="496" y="4"/>
              <a:ext cx="52" cy="40"/>
            </a:xfrm>
            <a:custGeom>
              <a:avLst/>
              <a:gdLst/>
              <a:ahLst/>
              <a:cxnLst>
                <a:cxn ang="0">
                  <a:pos x="116" y="0"/>
                </a:cxn>
                <a:cxn ang="0">
                  <a:pos x="0" y="0"/>
                </a:cxn>
                <a:cxn ang="0">
                  <a:pos x="375" y="365"/>
                </a:cxn>
                <a:cxn ang="0">
                  <a:pos x="390" y="345"/>
                </a:cxn>
                <a:cxn ang="0">
                  <a:pos x="409" y="314"/>
                </a:cxn>
                <a:cxn ang="0">
                  <a:pos x="420" y="296"/>
                </a:cxn>
                <a:cxn ang="0">
                  <a:pos x="116" y="0"/>
                </a:cxn>
              </a:cxnLst>
              <a:rect l="0" t="0" r="r" b="b"/>
              <a:pathLst>
                <a:path w="420" h="365">
                  <a:moveTo>
                    <a:pt x="116" y="0"/>
                  </a:moveTo>
                  <a:lnTo>
                    <a:pt x="0" y="0"/>
                  </a:lnTo>
                  <a:lnTo>
                    <a:pt x="375" y="365"/>
                  </a:lnTo>
                  <a:lnTo>
                    <a:pt x="390" y="345"/>
                  </a:lnTo>
                  <a:lnTo>
                    <a:pt x="409" y="314"/>
                  </a:lnTo>
                  <a:lnTo>
                    <a:pt x="420" y="296"/>
                  </a:lnTo>
                  <a:lnTo>
                    <a:pt x="116" y="0"/>
                  </a:lnTo>
                  <a:close/>
                </a:path>
              </a:pathLst>
            </a:custGeom>
            <a:solidFill>
              <a:srgbClr val="E0E0E0"/>
            </a:solidFill>
            <a:ln w="9525">
              <a:noFill/>
              <a:round/>
              <a:headEnd/>
              <a:tailEnd/>
            </a:ln>
          </p:spPr>
          <p:txBody>
            <a:bodyPr/>
            <a:lstStyle/>
            <a:p>
              <a:pPr>
                <a:defRPr/>
              </a:pPr>
              <a:endParaRPr lang="en-US" dirty="0"/>
            </a:p>
          </p:txBody>
        </p:sp>
        <p:sp>
          <p:nvSpPr>
            <p:cNvPr id="741" name="Freeform 1324"/>
            <p:cNvSpPr>
              <a:spLocks/>
            </p:cNvSpPr>
            <p:nvPr/>
          </p:nvSpPr>
          <p:spPr bwMode="auto">
            <a:xfrm>
              <a:off x="504" y="4"/>
              <a:ext cx="47" cy="37"/>
            </a:xfrm>
            <a:custGeom>
              <a:avLst/>
              <a:gdLst/>
              <a:ahLst/>
              <a:cxnLst>
                <a:cxn ang="0">
                  <a:pos x="116" y="0"/>
                </a:cxn>
                <a:cxn ang="0">
                  <a:pos x="0" y="0"/>
                </a:cxn>
                <a:cxn ang="0">
                  <a:pos x="340" y="331"/>
                </a:cxn>
                <a:cxn ang="0">
                  <a:pos x="351" y="314"/>
                </a:cxn>
                <a:cxn ang="0">
                  <a:pos x="370" y="280"/>
                </a:cxn>
                <a:cxn ang="0">
                  <a:pos x="381" y="258"/>
                </a:cxn>
                <a:cxn ang="0">
                  <a:pos x="116" y="0"/>
                </a:cxn>
              </a:cxnLst>
              <a:rect l="0" t="0" r="r" b="b"/>
              <a:pathLst>
                <a:path w="381" h="331">
                  <a:moveTo>
                    <a:pt x="116" y="0"/>
                  </a:moveTo>
                  <a:lnTo>
                    <a:pt x="0" y="0"/>
                  </a:lnTo>
                  <a:lnTo>
                    <a:pt x="340" y="331"/>
                  </a:lnTo>
                  <a:lnTo>
                    <a:pt x="351" y="314"/>
                  </a:lnTo>
                  <a:lnTo>
                    <a:pt x="370" y="280"/>
                  </a:lnTo>
                  <a:lnTo>
                    <a:pt x="381" y="258"/>
                  </a:lnTo>
                  <a:lnTo>
                    <a:pt x="116" y="0"/>
                  </a:lnTo>
                  <a:close/>
                </a:path>
              </a:pathLst>
            </a:custGeom>
            <a:solidFill>
              <a:srgbClr val="E3E3E3"/>
            </a:solidFill>
            <a:ln w="9525">
              <a:noFill/>
              <a:round/>
              <a:headEnd/>
              <a:tailEnd/>
            </a:ln>
          </p:spPr>
          <p:txBody>
            <a:bodyPr/>
            <a:lstStyle/>
            <a:p>
              <a:pPr>
                <a:defRPr/>
              </a:pPr>
              <a:endParaRPr lang="en-US" dirty="0"/>
            </a:p>
          </p:txBody>
        </p:sp>
        <p:sp>
          <p:nvSpPr>
            <p:cNvPr id="742" name="Freeform 1325"/>
            <p:cNvSpPr>
              <a:spLocks/>
            </p:cNvSpPr>
            <p:nvPr/>
          </p:nvSpPr>
          <p:spPr bwMode="auto">
            <a:xfrm>
              <a:off x="511" y="4"/>
              <a:ext cx="44" cy="33"/>
            </a:xfrm>
            <a:custGeom>
              <a:avLst/>
              <a:gdLst/>
              <a:ahLst/>
              <a:cxnLst>
                <a:cxn ang="0">
                  <a:pos x="116" y="0"/>
                </a:cxn>
                <a:cxn ang="0">
                  <a:pos x="0" y="0"/>
                </a:cxn>
                <a:cxn ang="0">
                  <a:pos x="304" y="296"/>
                </a:cxn>
                <a:cxn ang="0">
                  <a:pos x="312" y="280"/>
                </a:cxn>
                <a:cxn ang="0">
                  <a:pos x="327" y="249"/>
                </a:cxn>
                <a:cxn ang="0">
                  <a:pos x="341" y="220"/>
                </a:cxn>
                <a:cxn ang="0">
                  <a:pos x="116" y="0"/>
                </a:cxn>
              </a:cxnLst>
              <a:rect l="0" t="0" r="r" b="b"/>
              <a:pathLst>
                <a:path w="341" h="296">
                  <a:moveTo>
                    <a:pt x="116" y="0"/>
                  </a:moveTo>
                  <a:lnTo>
                    <a:pt x="0" y="0"/>
                  </a:lnTo>
                  <a:lnTo>
                    <a:pt x="304" y="296"/>
                  </a:lnTo>
                  <a:lnTo>
                    <a:pt x="312" y="280"/>
                  </a:lnTo>
                  <a:lnTo>
                    <a:pt x="327" y="249"/>
                  </a:lnTo>
                  <a:lnTo>
                    <a:pt x="341" y="220"/>
                  </a:lnTo>
                  <a:lnTo>
                    <a:pt x="116" y="0"/>
                  </a:lnTo>
                  <a:close/>
                </a:path>
              </a:pathLst>
            </a:custGeom>
            <a:solidFill>
              <a:srgbClr val="E8E8E8"/>
            </a:solidFill>
            <a:ln w="9525">
              <a:noFill/>
              <a:round/>
              <a:headEnd/>
              <a:tailEnd/>
            </a:ln>
          </p:spPr>
          <p:txBody>
            <a:bodyPr/>
            <a:lstStyle/>
            <a:p>
              <a:pPr>
                <a:defRPr/>
              </a:pPr>
              <a:endParaRPr lang="en-US" dirty="0"/>
            </a:p>
          </p:txBody>
        </p:sp>
        <p:sp>
          <p:nvSpPr>
            <p:cNvPr id="743" name="Freeform 1326"/>
            <p:cNvSpPr>
              <a:spLocks/>
            </p:cNvSpPr>
            <p:nvPr/>
          </p:nvSpPr>
          <p:spPr bwMode="auto">
            <a:xfrm>
              <a:off x="518" y="4"/>
              <a:ext cx="38" cy="28"/>
            </a:xfrm>
            <a:custGeom>
              <a:avLst/>
              <a:gdLst/>
              <a:ahLst/>
              <a:cxnLst>
                <a:cxn ang="0">
                  <a:pos x="116" y="0"/>
                </a:cxn>
                <a:cxn ang="0">
                  <a:pos x="0" y="0"/>
                </a:cxn>
                <a:cxn ang="0">
                  <a:pos x="265" y="258"/>
                </a:cxn>
                <a:cxn ang="0">
                  <a:pos x="269" y="249"/>
                </a:cxn>
                <a:cxn ang="0">
                  <a:pos x="287" y="213"/>
                </a:cxn>
                <a:cxn ang="0">
                  <a:pos x="299" y="182"/>
                </a:cxn>
                <a:cxn ang="0">
                  <a:pos x="301" y="180"/>
                </a:cxn>
                <a:cxn ang="0">
                  <a:pos x="116" y="0"/>
                </a:cxn>
              </a:cxnLst>
              <a:rect l="0" t="0" r="r" b="b"/>
              <a:pathLst>
                <a:path w="301" h="258">
                  <a:moveTo>
                    <a:pt x="116" y="0"/>
                  </a:moveTo>
                  <a:lnTo>
                    <a:pt x="0" y="0"/>
                  </a:lnTo>
                  <a:lnTo>
                    <a:pt x="265" y="258"/>
                  </a:lnTo>
                  <a:lnTo>
                    <a:pt x="269" y="249"/>
                  </a:lnTo>
                  <a:lnTo>
                    <a:pt x="287" y="213"/>
                  </a:lnTo>
                  <a:lnTo>
                    <a:pt x="299" y="182"/>
                  </a:lnTo>
                  <a:lnTo>
                    <a:pt x="301" y="180"/>
                  </a:lnTo>
                  <a:lnTo>
                    <a:pt x="116" y="0"/>
                  </a:lnTo>
                  <a:close/>
                </a:path>
              </a:pathLst>
            </a:custGeom>
            <a:solidFill>
              <a:srgbClr val="EBEBEB"/>
            </a:solidFill>
            <a:ln w="9525">
              <a:noFill/>
              <a:round/>
              <a:headEnd/>
              <a:tailEnd/>
            </a:ln>
          </p:spPr>
          <p:txBody>
            <a:bodyPr/>
            <a:lstStyle/>
            <a:p>
              <a:pPr>
                <a:defRPr/>
              </a:pPr>
              <a:endParaRPr lang="en-US" dirty="0"/>
            </a:p>
          </p:txBody>
        </p:sp>
        <p:sp>
          <p:nvSpPr>
            <p:cNvPr id="744" name="Freeform 1327"/>
            <p:cNvSpPr>
              <a:spLocks/>
            </p:cNvSpPr>
            <p:nvPr/>
          </p:nvSpPr>
          <p:spPr bwMode="auto">
            <a:xfrm>
              <a:off x="525" y="4"/>
              <a:ext cx="33" cy="24"/>
            </a:xfrm>
            <a:custGeom>
              <a:avLst/>
              <a:gdLst/>
              <a:ahLst/>
              <a:cxnLst>
                <a:cxn ang="0">
                  <a:pos x="116" y="0"/>
                </a:cxn>
                <a:cxn ang="0">
                  <a:pos x="0" y="0"/>
                </a:cxn>
                <a:cxn ang="0">
                  <a:pos x="225" y="220"/>
                </a:cxn>
                <a:cxn ang="0">
                  <a:pos x="229" y="213"/>
                </a:cxn>
                <a:cxn ang="0">
                  <a:pos x="241" y="182"/>
                </a:cxn>
                <a:cxn ang="0">
                  <a:pos x="254" y="149"/>
                </a:cxn>
                <a:cxn ang="0">
                  <a:pos x="258" y="138"/>
                </a:cxn>
                <a:cxn ang="0">
                  <a:pos x="116" y="0"/>
                </a:cxn>
              </a:cxnLst>
              <a:rect l="0" t="0" r="r" b="b"/>
              <a:pathLst>
                <a:path w="258" h="220">
                  <a:moveTo>
                    <a:pt x="116" y="0"/>
                  </a:moveTo>
                  <a:lnTo>
                    <a:pt x="0" y="0"/>
                  </a:lnTo>
                  <a:lnTo>
                    <a:pt x="225" y="220"/>
                  </a:lnTo>
                  <a:lnTo>
                    <a:pt x="229" y="213"/>
                  </a:lnTo>
                  <a:lnTo>
                    <a:pt x="241" y="182"/>
                  </a:lnTo>
                  <a:lnTo>
                    <a:pt x="254" y="149"/>
                  </a:lnTo>
                  <a:lnTo>
                    <a:pt x="258" y="138"/>
                  </a:lnTo>
                  <a:lnTo>
                    <a:pt x="116" y="0"/>
                  </a:lnTo>
                  <a:close/>
                </a:path>
              </a:pathLst>
            </a:custGeom>
            <a:solidFill>
              <a:srgbClr val="EDEDED"/>
            </a:solidFill>
            <a:ln w="9525">
              <a:noFill/>
              <a:round/>
              <a:headEnd/>
              <a:tailEnd/>
            </a:ln>
          </p:spPr>
          <p:txBody>
            <a:bodyPr/>
            <a:lstStyle/>
            <a:p>
              <a:pPr>
                <a:defRPr/>
              </a:pPr>
              <a:endParaRPr lang="en-US" dirty="0"/>
            </a:p>
          </p:txBody>
        </p:sp>
        <p:sp>
          <p:nvSpPr>
            <p:cNvPr id="745" name="Freeform 1328"/>
            <p:cNvSpPr>
              <a:spLocks/>
            </p:cNvSpPr>
            <p:nvPr/>
          </p:nvSpPr>
          <p:spPr bwMode="auto">
            <a:xfrm>
              <a:off x="533" y="4"/>
              <a:ext cx="26" cy="20"/>
            </a:xfrm>
            <a:custGeom>
              <a:avLst/>
              <a:gdLst/>
              <a:ahLst/>
              <a:cxnLst>
                <a:cxn ang="0">
                  <a:pos x="116" y="0"/>
                </a:cxn>
                <a:cxn ang="0">
                  <a:pos x="0" y="0"/>
                </a:cxn>
                <a:cxn ang="0">
                  <a:pos x="185" y="180"/>
                </a:cxn>
                <a:cxn ang="0">
                  <a:pos x="196" y="149"/>
                </a:cxn>
                <a:cxn ang="0">
                  <a:pos x="205" y="115"/>
                </a:cxn>
                <a:cxn ang="0">
                  <a:pos x="211" y="93"/>
                </a:cxn>
                <a:cxn ang="0">
                  <a:pos x="116" y="0"/>
                </a:cxn>
              </a:cxnLst>
              <a:rect l="0" t="0" r="r" b="b"/>
              <a:pathLst>
                <a:path w="211" h="180">
                  <a:moveTo>
                    <a:pt x="116" y="0"/>
                  </a:moveTo>
                  <a:lnTo>
                    <a:pt x="0" y="0"/>
                  </a:lnTo>
                  <a:lnTo>
                    <a:pt x="185" y="180"/>
                  </a:lnTo>
                  <a:lnTo>
                    <a:pt x="196" y="149"/>
                  </a:lnTo>
                  <a:lnTo>
                    <a:pt x="205" y="115"/>
                  </a:lnTo>
                  <a:lnTo>
                    <a:pt x="211" y="93"/>
                  </a:lnTo>
                  <a:lnTo>
                    <a:pt x="116" y="0"/>
                  </a:lnTo>
                  <a:close/>
                </a:path>
              </a:pathLst>
            </a:custGeom>
            <a:solidFill>
              <a:srgbClr val="F2F2F2"/>
            </a:solidFill>
            <a:ln w="9525">
              <a:noFill/>
              <a:round/>
              <a:headEnd/>
              <a:tailEnd/>
            </a:ln>
          </p:spPr>
          <p:txBody>
            <a:bodyPr/>
            <a:lstStyle/>
            <a:p>
              <a:pPr>
                <a:defRPr/>
              </a:pPr>
              <a:endParaRPr lang="en-US" dirty="0"/>
            </a:p>
          </p:txBody>
        </p:sp>
        <p:sp>
          <p:nvSpPr>
            <p:cNvPr id="746" name="Freeform 1329"/>
            <p:cNvSpPr>
              <a:spLocks/>
            </p:cNvSpPr>
            <p:nvPr/>
          </p:nvSpPr>
          <p:spPr bwMode="auto">
            <a:xfrm>
              <a:off x="540" y="4"/>
              <a:ext cx="20" cy="15"/>
            </a:xfrm>
            <a:custGeom>
              <a:avLst/>
              <a:gdLst/>
              <a:ahLst/>
              <a:cxnLst>
                <a:cxn ang="0">
                  <a:pos x="116" y="0"/>
                </a:cxn>
                <a:cxn ang="0">
                  <a:pos x="0" y="0"/>
                </a:cxn>
                <a:cxn ang="0">
                  <a:pos x="142" y="138"/>
                </a:cxn>
                <a:cxn ang="0">
                  <a:pos x="147" y="115"/>
                </a:cxn>
                <a:cxn ang="0">
                  <a:pos x="155" y="86"/>
                </a:cxn>
                <a:cxn ang="0">
                  <a:pos x="160" y="55"/>
                </a:cxn>
                <a:cxn ang="0">
                  <a:pos x="161" y="44"/>
                </a:cxn>
                <a:cxn ang="0">
                  <a:pos x="116" y="0"/>
                </a:cxn>
              </a:cxnLst>
              <a:rect l="0" t="0" r="r" b="b"/>
              <a:pathLst>
                <a:path w="161" h="138">
                  <a:moveTo>
                    <a:pt x="116" y="0"/>
                  </a:moveTo>
                  <a:lnTo>
                    <a:pt x="0" y="0"/>
                  </a:lnTo>
                  <a:lnTo>
                    <a:pt x="142" y="138"/>
                  </a:lnTo>
                  <a:lnTo>
                    <a:pt x="147" y="115"/>
                  </a:lnTo>
                  <a:lnTo>
                    <a:pt x="155" y="86"/>
                  </a:lnTo>
                  <a:lnTo>
                    <a:pt x="160" y="55"/>
                  </a:lnTo>
                  <a:lnTo>
                    <a:pt x="161" y="44"/>
                  </a:lnTo>
                  <a:lnTo>
                    <a:pt x="116" y="0"/>
                  </a:lnTo>
                  <a:close/>
                </a:path>
              </a:pathLst>
            </a:custGeom>
            <a:solidFill>
              <a:srgbClr val="F5F5F5"/>
            </a:solidFill>
            <a:ln w="9525">
              <a:noFill/>
              <a:round/>
              <a:headEnd/>
              <a:tailEnd/>
            </a:ln>
          </p:spPr>
          <p:txBody>
            <a:bodyPr/>
            <a:lstStyle/>
            <a:p>
              <a:pPr>
                <a:defRPr/>
              </a:pPr>
              <a:endParaRPr lang="en-US" dirty="0"/>
            </a:p>
          </p:txBody>
        </p:sp>
        <p:sp>
          <p:nvSpPr>
            <p:cNvPr id="747" name="Freeform 1330"/>
            <p:cNvSpPr>
              <a:spLocks/>
            </p:cNvSpPr>
            <p:nvPr/>
          </p:nvSpPr>
          <p:spPr bwMode="auto">
            <a:xfrm>
              <a:off x="547" y="4"/>
              <a:ext cx="13" cy="10"/>
            </a:xfrm>
            <a:custGeom>
              <a:avLst/>
              <a:gdLst/>
              <a:ahLst/>
              <a:cxnLst>
                <a:cxn ang="0">
                  <a:pos x="0" y="0"/>
                </a:cxn>
                <a:cxn ang="0">
                  <a:pos x="106" y="0"/>
                </a:cxn>
                <a:cxn ang="0">
                  <a:pos x="106" y="13"/>
                </a:cxn>
                <a:cxn ang="0">
                  <a:pos x="104" y="28"/>
                </a:cxn>
                <a:cxn ang="0">
                  <a:pos x="102" y="55"/>
                </a:cxn>
                <a:cxn ang="0">
                  <a:pos x="97" y="86"/>
                </a:cxn>
                <a:cxn ang="0">
                  <a:pos x="95" y="93"/>
                </a:cxn>
                <a:cxn ang="0">
                  <a:pos x="0" y="0"/>
                </a:cxn>
              </a:cxnLst>
              <a:rect l="0" t="0" r="r" b="b"/>
              <a:pathLst>
                <a:path w="106" h="93">
                  <a:moveTo>
                    <a:pt x="0" y="0"/>
                  </a:moveTo>
                  <a:lnTo>
                    <a:pt x="106" y="0"/>
                  </a:lnTo>
                  <a:lnTo>
                    <a:pt x="106" y="13"/>
                  </a:lnTo>
                  <a:lnTo>
                    <a:pt x="104" y="28"/>
                  </a:lnTo>
                  <a:lnTo>
                    <a:pt x="102" y="55"/>
                  </a:lnTo>
                  <a:lnTo>
                    <a:pt x="97" y="86"/>
                  </a:lnTo>
                  <a:lnTo>
                    <a:pt x="95" y="93"/>
                  </a:lnTo>
                  <a:lnTo>
                    <a:pt x="0" y="0"/>
                  </a:lnTo>
                  <a:close/>
                </a:path>
              </a:pathLst>
            </a:custGeom>
            <a:solidFill>
              <a:srgbClr val="F7F7F7"/>
            </a:solidFill>
            <a:ln w="9525">
              <a:noFill/>
              <a:round/>
              <a:headEnd/>
              <a:tailEnd/>
            </a:ln>
          </p:spPr>
          <p:txBody>
            <a:bodyPr/>
            <a:lstStyle/>
            <a:p>
              <a:pPr>
                <a:defRPr/>
              </a:pPr>
              <a:endParaRPr lang="en-US" dirty="0"/>
            </a:p>
          </p:txBody>
        </p:sp>
        <p:sp>
          <p:nvSpPr>
            <p:cNvPr id="748" name="Freeform 1331"/>
            <p:cNvSpPr>
              <a:spLocks/>
            </p:cNvSpPr>
            <p:nvPr/>
          </p:nvSpPr>
          <p:spPr bwMode="auto">
            <a:xfrm>
              <a:off x="554" y="4"/>
              <a:ext cx="6" cy="5"/>
            </a:xfrm>
            <a:custGeom>
              <a:avLst/>
              <a:gdLst/>
              <a:ahLst/>
              <a:cxnLst>
                <a:cxn ang="0">
                  <a:pos x="0" y="0"/>
                </a:cxn>
                <a:cxn ang="0">
                  <a:pos x="48" y="0"/>
                </a:cxn>
                <a:cxn ang="0">
                  <a:pos x="48" y="13"/>
                </a:cxn>
                <a:cxn ang="0">
                  <a:pos x="46" y="28"/>
                </a:cxn>
                <a:cxn ang="0">
                  <a:pos x="45" y="44"/>
                </a:cxn>
                <a:cxn ang="0">
                  <a:pos x="0" y="0"/>
                </a:cxn>
              </a:cxnLst>
              <a:rect l="0" t="0" r="r" b="b"/>
              <a:pathLst>
                <a:path w="48" h="44">
                  <a:moveTo>
                    <a:pt x="0" y="0"/>
                  </a:moveTo>
                  <a:lnTo>
                    <a:pt x="48" y="0"/>
                  </a:lnTo>
                  <a:lnTo>
                    <a:pt x="48" y="13"/>
                  </a:lnTo>
                  <a:lnTo>
                    <a:pt x="46" y="28"/>
                  </a:lnTo>
                  <a:lnTo>
                    <a:pt x="45" y="44"/>
                  </a:lnTo>
                  <a:lnTo>
                    <a:pt x="0" y="0"/>
                  </a:lnTo>
                  <a:close/>
                </a:path>
              </a:pathLst>
            </a:custGeom>
            <a:solidFill>
              <a:srgbClr val="FFFFFF"/>
            </a:solidFill>
            <a:ln w="9525">
              <a:noFill/>
              <a:round/>
              <a:headEnd/>
              <a:tailEnd/>
            </a:ln>
          </p:spPr>
          <p:txBody>
            <a:bodyPr/>
            <a:lstStyle/>
            <a:p>
              <a:pPr>
                <a:defRPr/>
              </a:pPr>
              <a:endParaRPr lang="en-US" dirty="0"/>
            </a:p>
          </p:txBody>
        </p:sp>
        <p:sp>
          <p:nvSpPr>
            <p:cNvPr id="749" name="Freeform 1332"/>
            <p:cNvSpPr>
              <a:spLocks/>
            </p:cNvSpPr>
            <p:nvPr/>
          </p:nvSpPr>
          <p:spPr bwMode="auto">
            <a:xfrm>
              <a:off x="554" y="71"/>
              <a:ext cx="52"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50" y="42"/>
                </a:cxn>
                <a:cxn ang="0">
                  <a:pos x="420" y="304"/>
                </a:cxn>
                <a:cxn ang="0">
                  <a:pos x="412" y="305"/>
                </a:cxn>
                <a:cxn ang="0">
                  <a:pos x="339" y="284"/>
                </a:cxn>
                <a:cxn ang="0">
                  <a:pos x="270" y="236"/>
                </a:cxn>
              </a:cxnLst>
              <a:rect l="0" t="0" r="r" b="b"/>
              <a:pathLst>
                <a:path w="420"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50" y="42"/>
                  </a:lnTo>
                  <a:lnTo>
                    <a:pt x="420" y="304"/>
                  </a:lnTo>
                  <a:lnTo>
                    <a:pt x="412" y="305"/>
                  </a:lnTo>
                  <a:lnTo>
                    <a:pt x="339" y="284"/>
                  </a:lnTo>
                  <a:lnTo>
                    <a:pt x="270" y="236"/>
                  </a:lnTo>
                  <a:close/>
                </a:path>
              </a:pathLst>
            </a:custGeom>
            <a:solidFill>
              <a:srgbClr val="5C5C5C"/>
            </a:solidFill>
            <a:ln w="9525">
              <a:noFill/>
              <a:round/>
              <a:headEnd/>
              <a:tailEnd/>
            </a:ln>
          </p:spPr>
          <p:txBody>
            <a:bodyPr/>
            <a:lstStyle/>
            <a:p>
              <a:pPr>
                <a:defRPr/>
              </a:pPr>
              <a:endParaRPr lang="en-US" dirty="0"/>
            </a:p>
          </p:txBody>
        </p:sp>
        <p:sp>
          <p:nvSpPr>
            <p:cNvPr id="750" name="Freeform 1333"/>
            <p:cNvSpPr>
              <a:spLocks/>
            </p:cNvSpPr>
            <p:nvPr/>
          </p:nvSpPr>
          <p:spPr bwMode="auto">
            <a:xfrm>
              <a:off x="554" y="71"/>
              <a:ext cx="65"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91" y="38"/>
                </a:cxn>
                <a:cxn ang="0">
                  <a:pos x="238" y="21"/>
                </a:cxn>
                <a:cxn ang="0">
                  <a:pos x="517" y="292"/>
                </a:cxn>
                <a:cxn ang="0">
                  <a:pos x="485" y="303"/>
                </a:cxn>
                <a:cxn ang="0">
                  <a:pos x="412" y="305"/>
                </a:cxn>
                <a:cxn ang="0">
                  <a:pos x="339" y="284"/>
                </a:cxn>
                <a:cxn ang="0">
                  <a:pos x="270" y="236"/>
                </a:cxn>
              </a:cxnLst>
              <a:rect l="0" t="0" r="r" b="b"/>
              <a:pathLst>
                <a:path w="517"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91" y="38"/>
                  </a:lnTo>
                  <a:lnTo>
                    <a:pt x="238" y="21"/>
                  </a:lnTo>
                  <a:lnTo>
                    <a:pt x="517" y="292"/>
                  </a:lnTo>
                  <a:lnTo>
                    <a:pt x="485" y="303"/>
                  </a:lnTo>
                  <a:lnTo>
                    <a:pt x="412" y="305"/>
                  </a:lnTo>
                  <a:lnTo>
                    <a:pt x="339" y="284"/>
                  </a:lnTo>
                  <a:lnTo>
                    <a:pt x="270" y="236"/>
                  </a:lnTo>
                  <a:close/>
                </a:path>
              </a:pathLst>
            </a:custGeom>
            <a:solidFill>
              <a:srgbClr val="8A8A8A"/>
            </a:solidFill>
            <a:ln w="9525">
              <a:noFill/>
              <a:round/>
              <a:headEnd/>
              <a:tailEnd/>
            </a:ln>
          </p:spPr>
          <p:txBody>
            <a:bodyPr/>
            <a:lstStyle/>
            <a:p>
              <a:pPr>
                <a:defRPr/>
              </a:pPr>
              <a:endParaRPr lang="en-US" dirty="0"/>
            </a:p>
          </p:txBody>
        </p:sp>
        <p:sp>
          <p:nvSpPr>
            <p:cNvPr id="751" name="Freeform 1334"/>
            <p:cNvSpPr>
              <a:spLocks/>
            </p:cNvSpPr>
            <p:nvPr/>
          </p:nvSpPr>
          <p:spPr bwMode="auto">
            <a:xfrm>
              <a:off x="573" y="69"/>
              <a:ext cx="56" cy="36"/>
            </a:xfrm>
            <a:custGeom>
              <a:avLst/>
              <a:gdLst/>
              <a:ahLst/>
              <a:cxnLst>
                <a:cxn ang="0">
                  <a:pos x="0" y="62"/>
                </a:cxn>
                <a:cxn ang="0">
                  <a:pos x="41" y="58"/>
                </a:cxn>
                <a:cxn ang="0">
                  <a:pos x="99" y="37"/>
                </a:cxn>
                <a:cxn ang="0">
                  <a:pos x="153" y="3"/>
                </a:cxn>
                <a:cxn ang="0">
                  <a:pos x="156" y="0"/>
                </a:cxn>
                <a:cxn ang="0">
                  <a:pos x="445" y="281"/>
                </a:cxn>
                <a:cxn ang="0">
                  <a:pos x="410" y="300"/>
                </a:cxn>
                <a:cxn ang="0">
                  <a:pos x="335" y="323"/>
                </a:cxn>
                <a:cxn ang="0">
                  <a:pos x="270" y="324"/>
                </a:cxn>
                <a:cxn ang="0">
                  <a:pos x="0" y="62"/>
                </a:cxn>
              </a:cxnLst>
              <a:rect l="0" t="0" r="r" b="b"/>
              <a:pathLst>
                <a:path w="445" h="324">
                  <a:moveTo>
                    <a:pt x="0" y="62"/>
                  </a:moveTo>
                  <a:lnTo>
                    <a:pt x="41" y="58"/>
                  </a:lnTo>
                  <a:lnTo>
                    <a:pt x="99" y="37"/>
                  </a:lnTo>
                  <a:lnTo>
                    <a:pt x="153" y="3"/>
                  </a:lnTo>
                  <a:lnTo>
                    <a:pt x="156" y="0"/>
                  </a:lnTo>
                  <a:lnTo>
                    <a:pt x="445" y="281"/>
                  </a:lnTo>
                  <a:lnTo>
                    <a:pt x="410" y="300"/>
                  </a:lnTo>
                  <a:lnTo>
                    <a:pt x="335" y="323"/>
                  </a:lnTo>
                  <a:lnTo>
                    <a:pt x="270" y="324"/>
                  </a:lnTo>
                  <a:lnTo>
                    <a:pt x="0" y="62"/>
                  </a:lnTo>
                  <a:close/>
                </a:path>
              </a:pathLst>
            </a:custGeom>
            <a:solidFill>
              <a:srgbClr val="B8B8B8"/>
            </a:solidFill>
            <a:ln w="9525">
              <a:noFill/>
              <a:round/>
              <a:headEnd/>
              <a:tailEnd/>
            </a:ln>
          </p:spPr>
          <p:txBody>
            <a:bodyPr/>
            <a:lstStyle/>
            <a:p>
              <a:pPr>
                <a:defRPr/>
              </a:pPr>
              <a:endParaRPr lang="en-US" dirty="0"/>
            </a:p>
          </p:txBody>
        </p:sp>
        <p:sp>
          <p:nvSpPr>
            <p:cNvPr id="752" name="Freeform 1335"/>
            <p:cNvSpPr>
              <a:spLocks/>
            </p:cNvSpPr>
            <p:nvPr/>
          </p:nvSpPr>
          <p:spPr bwMode="auto">
            <a:xfrm>
              <a:off x="584" y="63"/>
              <a:ext cx="52" cy="41"/>
            </a:xfrm>
            <a:custGeom>
              <a:avLst/>
              <a:gdLst/>
              <a:ahLst/>
              <a:cxnLst>
                <a:cxn ang="0">
                  <a:pos x="0" y="93"/>
                </a:cxn>
                <a:cxn ang="0">
                  <a:pos x="11" y="89"/>
                </a:cxn>
                <a:cxn ang="0">
                  <a:pos x="65" y="55"/>
                </a:cxn>
                <a:cxn ang="0">
                  <a:pos x="116" y="11"/>
                </a:cxn>
                <a:cxn ang="0">
                  <a:pos x="126" y="0"/>
                </a:cxn>
                <a:cxn ang="0">
                  <a:pos x="424" y="290"/>
                </a:cxn>
                <a:cxn ang="0">
                  <a:pos x="395" y="312"/>
                </a:cxn>
                <a:cxn ang="0">
                  <a:pos x="322" y="352"/>
                </a:cxn>
                <a:cxn ang="0">
                  <a:pos x="279" y="364"/>
                </a:cxn>
                <a:cxn ang="0">
                  <a:pos x="0" y="93"/>
                </a:cxn>
              </a:cxnLst>
              <a:rect l="0" t="0" r="r" b="b"/>
              <a:pathLst>
                <a:path w="424" h="364">
                  <a:moveTo>
                    <a:pt x="0" y="93"/>
                  </a:moveTo>
                  <a:lnTo>
                    <a:pt x="11" y="89"/>
                  </a:lnTo>
                  <a:lnTo>
                    <a:pt x="65" y="55"/>
                  </a:lnTo>
                  <a:lnTo>
                    <a:pt x="116" y="11"/>
                  </a:lnTo>
                  <a:lnTo>
                    <a:pt x="126" y="0"/>
                  </a:lnTo>
                  <a:lnTo>
                    <a:pt x="424" y="290"/>
                  </a:lnTo>
                  <a:lnTo>
                    <a:pt x="395" y="312"/>
                  </a:lnTo>
                  <a:lnTo>
                    <a:pt x="322" y="352"/>
                  </a:lnTo>
                  <a:lnTo>
                    <a:pt x="279" y="364"/>
                  </a:lnTo>
                  <a:lnTo>
                    <a:pt x="0" y="93"/>
                  </a:lnTo>
                  <a:close/>
                </a:path>
              </a:pathLst>
            </a:custGeom>
            <a:solidFill>
              <a:srgbClr val="E5E5E5"/>
            </a:solidFill>
            <a:ln w="9525">
              <a:noFill/>
              <a:round/>
              <a:headEnd/>
              <a:tailEnd/>
            </a:ln>
          </p:spPr>
          <p:txBody>
            <a:bodyPr/>
            <a:lstStyle/>
            <a:p>
              <a:pPr>
                <a:defRPr/>
              </a:pPr>
              <a:endParaRPr lang="en-US" dirty="0"/>
            </a:p>
          </p:txBody>
        </p:sp>
        <p:sp>
          <p:nvSpPr>
            <p:cNvPr id="753" name="Freeform 1336"/>
            <p:cNvSpPr>
              <a:spLocks/>
            </p:cNvSpPr>
            <p:nvPr/>
          </p:nvSpPr>
          <p:spPr bwMode="auto">
            <a:xfrm>
              <a:off x="593" y="57"/>
              <a:ext cx="52" cy="43"/>
            </a:xfrm>
            <a:custGeom>
              <a:avLst/>
              <a:gdLst/>
              <a:ahLst/>
              <a:cxnLst>
                <a:cxn ang="0">
                  <a:pos x="0" y="111"/>
                </a:cxn>
                <a:cxn ang="0">
                  <a:pos x="48" y="70"/>
                </a:cxn>
                <a:cxn ang="0">
                  <a:pos x="93" y="18"/>
                </a:cxn>
                <a:cxn ang="0">
                  <a:pos x="107" y="0"/>
                </a:cxn>
                <a:cxn ang="0">
                  <a:pos x="417" y="301"/>
                </a:cxn>
                <a:cxn ang="0">
                  <a:pos x="403" y="315"/>
                </a:cxn>
                <a:cxn ang="0">
                  <a:pos x="327" y="371"/>
                </a:cxn>
                <a:cxn ang="0">
                  <a:pos x="289" y="392"/>
                </a:cxn>
                <a:cxn ang="0">
                  <a:pos x="0" y="111"/>
                </a:cxn>
              </a:cxnLst>
              <a:rect l="0" t="0" r="r" b="b"/>
              <a:pathLst>
                <a:path w="417" h="392">
                  <a:moveTo>
                    <a:pt x="0" y="111"/>
                  </a:moveTo>
                  <a:lnTo>
                    <a:pt x="48" y="70"/>
                  </a:lnTo>
                  <a:lnTo>
                    <a:pt x="93" y="18"/>
                  </a:lnTo>
                  <a:lnTo>
                    <a:pt x="107" y="0"/>
                  </a:lnTo>
                  <a:lnTo>
                    <a:pt x="417" y="301"/>
                  </a:lnTo>
                  <a:lnTo>
                    <a:pt x="403" y="315"/>
                  </a:lnTo>
                  <a:lnTo>
                    <a:pt x="327" y="371"/>
                  </a:lnTo>
                  <a:lnTo>
                    <a:pt x="289" y="392"/>
                  </a:lnTo>
                  <a:lnTo>
                    <a:pt x="0" y="111"/>
                  </a:lnTo>
                  <a:close/>
                </a:path>
              </a:pathLst>
            </a:custGeom>
            <a:solidFill>
              <a:srgbClr val="E5E5E5"/>
            </a:solidFill>
            <a:ln w="9525">
              <a:noFill/>
              <a:round/>
              <a:headEnd/>
              <a:tailEnd/>
            </a:ln>
          </p:spPr>
          <p:txBody>
            <a:bodyPr/>
            <a:lstStyle/>
            <a:p>
              <a:pPr>
                <a:defRPr/>
              </a:pPr>
              <a:endParaRPr lang="en-US" dirty="0"/>
            </a:p>
          </p:txBody>
        </p:sp>
        <p:sp>
          <p:nvSpPr>
            <p:cNvPr id="754" name="Freeform 1337"/>
            <p:cNvSpPr>
              <a:spLocks/>
            </p:cNvSpPr>
            <p:nvPr/>
          </p:nvSpPr>
          <p:spPr bwMode="auto">
            <a:xfrm>
              <a:off x="600" y="50"/>
              <a:ext cx="52" cy="45"/>
            </a:xfrm>
            <a:custGeom>
              <a:avLst/>
              <a:gdLst/>
              <a:ahLst/>
              <a:cxnLst>
                <a:cxn ang="0">
                  <a:pos x="0" y="121"/>
                </a:cxn>
                <a:cxn ang="0">
                  <a:pos x="35" y="80"/>
                </a:cxn>
                <a:cxn ang="0">
                  <a:pos x="80" y="22"/>
                </a:cxn>
                <a:cxn ang="0">
                  <a:pos x="94" y="0"/>
                </a:cxn>
                <a:cxn ang="0">
                  <a:pos x="415" y="312"/>
                </a:cxn>
                <a:cxn ang="0">
                  <a:pos x="345" y="377"/>
                </a:cxn>
                <a:cxn ang="0">
                  <a:pos x="298" y="411"/>
                </a:cxn>
                <a:cxn ang="0">
                  <a:pos x="0" y="121"/>
                </a:cxn>
              </a:cxnLst>
              <a:rect l="0" t="0" r="r" b="b"/>
              <a:pathLst>
                <a:path w="415" h="411">
                  <a:moveTo>
                    <a:pt x="0" y="121"/>
                  </a:moveTo>
                  <a:lnTo>
                    <a:pt x="35" y="80"/>
                  </a:lnTo>
                  <a:lnTo>
                    <a:pt x="80" y="22"/>
                  </a:lnTo>
                  <a:lnTo>
                    <a:pt x="94" y="0"/>
                  </a:lnTo>
                  <a:lnTo>
                    <a:pt x="415" y="312"/>
                  </a:lnTo>
                  <a:lnTo>
                    <a:pt x="345" y="377"/>
                  </a:lnTo>
                  <a:lnTo>
                    <a:pt x="298" y="411"/>
                  </a:lnTo>
                  <a:lnTo>
                    <a:pt x="0" y="121"/>
                  </a:lnTo>
                  <a:close/>
                </a:path>
              </a:pathLst>
            </a:custGeom>
            <a:solidFill>
              <a:srgbClr val="E8E8E8"/>
            </a:solidFill>
            <a:ln w="9525">
              <a:noFill/>
              <a:round/>
              <a:headEnd/>
              <a:tailEnd/>
            </a:ln>
          </p:spPr>
          <p:txBody>
            <a:bodyPr/>
            <a:lstStyle/>
            <a:p>
              <a:pPr>
                <a:defRPr/>
              </a:pPr>
              <a:endParaRPr lang="en-US" dirty="0"/>
            </a:p>
          </p:txBody>
        </p:sp>
        <p:sp>
          <p:nvSpPr>
            <p:cNvPr id="755" name="Freeform 1338"/>
            <p:cNvSpPr>
              <a:spLocks/>
            </p:cNvSpPr>
            <p:nvPr/>
          </p:nvSpPr>
          <p:spPr bwMode="auto">
            <a:xfrm>
              <a:off x="606" y="42"/>
              <a:ext cx="52" cy="48"/>
            </a:xfrm>
            <a:custGeom>
              <a:avLst/>
              <a:gdLst/>
              <a:ahLst/>
              <a:cxnLst>
                <a:cxn ang="0">
                  <a:pos x="0" y="130"/>
                </a:cxn>
                <a:cxn ang="0">
                  <a:pos x="31" y="90"/>
                </a:cxn>
                <a:cxn ang="0">
                  <a:pos x="72" y="27"/>
                </a:cxn>
                <a:cxn ang="0">
                  <a:pos x="87" y="0"/>
                </a:cxn>
                <a:cxn ang="0">
                  <a:pos x="418" y="321"/>
                </a:cxn>
                <a:cxn ang="0">
                  <a:pos x="369" y="378"/>
                </a:cxn>
                <a:cxn ang="0">
                  <a:pos x="310" y="431"/>
                </a:cxn>
                <a:cxn ang="0">
                  <a:pos x="0" y="130"/>
                </a:cxn>
              </a:cxnLst>
              <a:rect l="0" t="0" r="r" b="b"/>
              <a:pathLst>
                <a:path w="418" h="431">
                  <a:moveTo>
                    <a:pt x="0" y="130"/>
                  </a:moveTo>
                  <a:lnTo>
                    <a:pt x="31" y="90"/>
                  </a:lnTo>
                  <a:lnTo>
                    <a:pt x="72" y="27"/>
                  </a:lnTo>
                  <a:lnTo>
                    <a:pt x="87" y="0"/>
                  </a:lnTo>
                  <a:lnTo>
                    <a:pt x="418" y="321"/>
                  </a:lnTo>
                  <a:lnTo>
                    <a:pt x="369" y="378"/>
                  </a:lnTo>
                  <a:lnTo>
                    <a:pt x="310" y="431"/>
                  </a:lnTo>
                  <a:lnTo>
                    <a:pt x="0" y="130"/>
                  </a:lnTo>
                  <a:close/>
                </a:path>
              </a:pathLst>
            </a:custGeom>
            <a:solidFill>
              <a:srgbClr val="EBEBEB"/>
            </a:solidFill>
            <a:ln w="9525">
              <a:noFill/>
              <a:round/>
              <a:headEnd/>
              <a:tailEnd/>
            </a:ln>
          </p:spPr>
          <p:txBody>
            <a:bodyPr/>
            <a:lstStyle/>
            <a:p>
              <a:pPr>
                <a:defRPr/>
              </a:pPr>
              <a:endParaRPr lang="en-US" dirty="0"/>
            </a:p>
          </p:txBody>
        </p:sp>
        <p:sp>
          <p:nvSpPr>
            <p:cNvPr id="756" name="Freeform 1339"/>
            <p:cNvSpPr>
              <a:spLocks/>
            </p:cNvSpPr>
            <p:nvPr/>
          </p:nvSpPr>
          <p:spPr bwMode="auto">
            <a:xfrm>
              <a:off x="612" y="34"/>
              <a:ext cx="53" cy="50"/>
            </a:xfrm>
            <a:custGeom>
              <a:avLst/>
              <a:gdLst/>
              <a:ahLst/>
              <a:cxnLst>
                <a:cxn ang="0">
                  <a:pos x="0" y="139"/>
                </a:cxn>
                <a:cxn ang="0">
                  <a:pos x="27" y="98"/>
                </a:cxn>
                <a:cxn ang="0">
                  <a:pos x="62" y="33"/>
                </a:cxn>
                <a:cxn ang="0">
                  <a:pos x="79" y="0"/>
                </a:cxn>
                <a:cxn ang="0">
                  <a:pos x="422" y="334"/>
                </a:cxn>
                <a:cxn ang="0">
                  <a:pos x="392" y="370"/>
                </a:cxn>
                <a:cxn ang="0">
                  <a:pos x="324" y="449"/>
                </a:cxn>
                <a:cxn ang="0">
                  <a:pos x="321" y="451"/>
                </a:cxn>
                <a:cxn ang="0">
                  <a:pos x="0" y="139"/>
                </a:cxn>
              </a:cxnLst>
              <a:rect l="0" t="0" r="r" b="b"/>
              <a:pathLst>
                <a:path w="422" h="451">
                  <a:moveTo>
                    <a:pt x="0" y="139"/>
                  </a:moveTo>
                  <a:lnTo>
                    <a:pt x="27" y="98"/>
                  </a:lnTo>
                  <a:lnTo>
                    <a:pt x="62" y="33"/>
                  </a:lnTo>
                  <a:lnTo>
                    <a:pt x="79" y="0"/>
                  </a:lnTo>
                  <a:lnTo>
                    <a:pt x="422" y="334"/>
                  </a:lnTo>
                  <a:lnTo>
                    <a:pt x="392" y="370"/>
                  </a:lnTo>
                  <a:lnTo>
                    <a:pt x="324" y="449"/>
                  </a:lnTo>
                  <a:lnTo>
                    <a:pt x="321" y="451"/>
                  </a:lnTo>
                  <a:lnTo>
                    <a:pt x="0" y="139"/>
                  </a:lnTo>
                  <a:close/>
                </a:path>
              </a:pathLst>
            </a:custGeom>
            <a:solidFill>
              <a:srgbClr val="EBEBEB"/>
            </a:solidFill>
            <a:ln w="9525">
              <a:noFill/>
              <a:round/>
              <a:headEnd/>
              <a:tailEnd/>
            </a:ln>
          </p:spPr>
          <p:txBody>
            <a:bodyPr/>
            <a:lstStyle/>
            <a:p>
              <a:pPr>
                <a:defRPr/>
              </a:pPr>
              <a:endParaRPr lang="en-US" dirty="0"/>
            </a:p>
          </p:txBody>
        </p:sp>
        <p:sp>
          <p:nvSpPr>
            <p:cNvPr id="757" name="Freeform 1340"/>
            <p:cNvSpPr>
              <a:spLocks/>
            </p:cNvSpPr>
            <p:nvPr/>
          </p:nvSpPr>
          <p:spPr bwMode="auto">
            <a:xfrm>
              <a:off x="617" y="26"/>
              <a:ext cx="52" cy="52"/>
            </a:xfrm>
            <a:custGeom>
              <a:avLst/>
              <a:gdLst/>
              <a:ahLst/>
              <a:cxnLst>
                <a:cxn ang="0">
                  <a:pos x="0" y="145"/>
                </a:cxn>
                <a:cxn ang="0">
                  <a:pos x="20" y="107"/>
                </a:cxn>
                <a:cxn ang="0">
                  <a:pos x="52" y="43"/>
                </a:cxn>
                <a:cxn ang="0">
                  <a:pos x="70" y="0"/>
                </a:cxn>
                <a:cxn ang="0">
                  <a:pos x="428" y="347"/>
                </a:cxn>
                <a:cxn ang="0">
                  <a:pos x="419" y="360"/>
                </a:cxn>
                <a:cxn ang="0">
                  <a:pos x="350" y="444"/>
                </a:cxn>
                <a:cxn ang="0">
                  <a:pos x="331" y="466"/>
                </a:cxn>
                <a:cxn ang="0">
                  <a:pos x="0" y="145"/>
                </a:cxn>
              </a:cxnLst>
              <a:rect l="0" t="0" r="r" b="b"/>
              <a:pathLst>
                <a:path w="428" h="466">
                  <a:moveTo>
                    <a:pt x="0" y="145"/>
                  </a:moveTo>
                  <a:lnTo>
                    <a:pt x="20" y="107"/>
                  </a:lnTo>
                  <a:lnTo>
                    <a:pt x="52" y="43"/>
                  </a:lnTo>
                  <a:lnTo>
                    <a:pt x="70" y="0"/>
                  </a:lnTo>
                  <a:lnTo>
                    <a:pt x="428" y="347"/>
                  </a:lnTo>
                  <a:lnTo>
                    <a:pt x="419" y="360"/>
                  </a:lnTo>
                  <a:lnTo>
                    <a:pt x="350" y="444"/>
                  </a:lnTo>
                  <a:lnTo>
                    <a:pt x="331" y="466"/>
                  </a:lnTo>
                  <a:lnTo>
                    <a:pt x="0" y="145"/>
                  </a:lnTo>
                  <a:close/>
                </a:path>
              </a:pathLst>
            </a:custGeom>
            <a:solidFill>
              <a:srgbClr val="EDEDED"/>
            </a:solidFill>
            <a:ln w="9525">
              <a:noFill/>
              <a:round/>
              <a:headEnd/>
              <a:tailEnd/>
            </a:ln>
          </p:spPr>
          <p:txBody>
            <a:bodyPr/>
            <a:lstStyle/>
            <a:p>
              <a:pPr>
                <a:defRPr/>
              </a:pPr>
              <a:endParaRPr lang="en-US" dirty="0"/>
            </a:p>
          </p:txBody>
        </p:sp>
        <p:sp>
          <p:nvSpPr>
            <p:cNvPr id="758" name="Freeform 1341"/>
            <p:cNvSpPr>
              <a:spLocks/>
            </p:cNvSpPr>
            <p:nvPr/>
          </p:nvSpPr>
          <p:spPr bwMode="auto">
            <a:xfrm>
              <a:off x="622" y="18"/>
              <a:ext cx="54" cy="53"/>
            </a:xfrm>
            <a:custGeom>
              <a:avLst/>
              <a:gdLst/>
              <a:ahLst/>
              <a:cxnLst>
                <a:cxn ang="0">
                  <a:pos x="0" y="150"/>
                </a:cxn>
                <a:cxn ang="0">
                  <a:pos x="15" y="119"/>
                </a:cxn>
                <a:cxn ang="0">
                  <a:pos x="41" y="58"/>
                </a:cxn>
                <a:cxn ang="0">
                  <a:pos x="64" y="0"/>
                </a:cxn>
                <a:cxn ang="0">
                  <a:pos x="435" y="360"/>
                </a:cxn>
                <a:cxn ang="0">
                  <a:pos x="382" y="436"/>
                </a:cxn>
                <a:cxn ang="0">
                  <a:pos x="343" y="484"/>
                </a:cxn>
                <a:cxn ang="0">
                  <a:pos x="0" y="150"/>
                </a:cxn>
              </a:cxnLst>
              <a:rect l="0" t="0" r="r" b="b"/>
              <a:pathLst>
                <a:path w="435" h="484">
                  <a:moveTo>
                    <a:pt x="0" y="150"/>
                  </a:moveTo>
                  <a:lnTo>
                    <a:pt x="15" y="119"/>
                  </a:lnTo>
                  <a:lnTo>
                    <a:pt x="41" y="58"/>
                  </a:lnTo>
                  <a:lnTo>
                    <a:pt x="64" y="0"/>
                  </a:lnTo>
                  <a:lnTo>
                    <a:pt x="435" y="360"/>
                  </a:lnTo>
                  <a:lnTo>
                    <a:pt x="382" y="436"/>
                  </a:lnTo>
                  <a:lnTo>
                    <a:pt x="343" y="484"/>
                  </a:lnTo>
                  <a:lnTo>
                    <a:pt x="0" y="150"/>
                  </a:lnTo>
                  <a:close/>
                </a:path>
              </a:pathLst>
            </a:custGeom>
            <a:solidFill>
              <a:srgbClr val="F0F0F0"/>
            </a:solidFill>
            <a:ln w="9525">
              <a:noFill/>
              <a:round/>
              <a:headEnd/>
              <a:tailEnd/>
            </a:ln>
          </p:spPr>
          <p:txBody>
            <a:bodyPr/>
            <a:lstStyle/>
            <a:p>
              <a:pPr>
                <a:defRPr/>
              </a:pPr>
              <a:endParaRPr lang="en-US" dirty="0"/>
            </a:p>
          </p:txBody>
        </p:sp>
        <p:sp>
          <p:nvSpPr>
            <p:cNvPr id="759" name="Freeform 1342"/>
            <p:cNvSpPr>
              <a:spLocks/>
            </p:cNvSpPr>
            <p:nvPr/>
          </p:nvSpPr>
          <p:spPr bwMode="auto">
            <a:xfrm>
              <a:off x="626" y="9"/>
              <a:ext cx="55" cy="56"/>
            </a:xfrm>
            <a:custGeom>
              <a:avLst/>
              <a:gdLst/>
              <a:ahLst/>
              <a:cxnLst>
                <a:cxn ang="0">
                  <a:pos x="0" y="156"/>
                </a:cxn>
                <a:cxn ang="0">
                  <a:pos x="8" y="138"/>
                </a:cxn>
                <a:cxn ang="0">
                  <a:pos x="31" y="80"/>
                </a:cxn>
                <a:cxn ang="0">
                  <a:pos x="50" y="27"/>
                </a:cxn>
                <a:cxn ang="0">
                  <a:pos x="61" y="0"/>
                </a:cxn>
                <a:cxn ang="0">
                  <a:pos x="445" y="373"/>
                </a:cxn>
                <a:cxn ang="0">
                  <a:pos x="411" y="426"/>
                </a:cxn>
                <a:cxn ang="0">
                  <a:pos x="358" y="503"/>
                </a:cxn>
                <a:cxn ang="0">
                  <a:pos x="0" y="156"/>
                </a:cxn>
              </a:cxnLst>
              <a:rect l="0" t="0" r="r" b="b"/>
              <a:pathLst>
                <a:path w="445" h="503">
                  <a:moveTo>
                    <a:pt x="0" y="156"/>
                  </a:moveTo>
                  <a:lnTo>
                    <a:pt x="8" y="138"/>
                  </a:lnTo>
                  <a:lnTo>
                    <a:pt x="31" y="80"/>
                  </a:lnTo>
                  <a:lnTo>
                    <a:pt x="50" y="27"/>
                  </a:lnTo>
                  <a:lnTo>
                    <a:pt x="61" y="0"/>
                  </a:lnTo>
                  <a:lnTo>
                    <a:pt x="445" y="373"/>
                  </a:lnTo>
                  <a:lnTo>
                    <a:pt x="411" y="426"/>
                  </a:lnTo>
                  <a:lnTo>
                    <a:pt x="358" y="503"/>
                  </a:lnTo>
                  <a:lnTo>
                    <a:pt x="0" y="156"/>
                  </a:lnTo>
                  <a:close/>
                </a:path>
              </a:pathLst>
            </a:custGeom>
            <a:solidFill>
              <a:srgbClr val="F2F2F2"/>
            </a:solidFill>
            <a:ln w="9525">
              <a:noFill/>
              <a:round/>
              <a:headEnd/>
              <a:tailEnd/>
            </a:ln>
          </p:spPr>
          <p:txBody>
            <a:bodyPr/>
            <a:lstStyle/>
            <a:p>
              <a:pPr>
                <a:defRPr/>
              </a:pPr>
              <a:endParaRPr lang="en-US" dirty="0"/>
            </a:p>
          </p:txBody>
        </p:sp>
        <p:sp>
          <p:nvSpPr>
            <p:cNvPr id="760" name="Freeform 1343"/>
            <p:cNvSpPr>
              <a:spLocks/>
            </p:cNvSpPr>
            <p:nvPr/>
          </p:nvSpPr>
          <p:spPr bwMode="auto">
            <a:xfrm>
              <a:off x="630" y="4"/>
              <a:ext cx="56" cy="54"/>
            </a:xfrm>
            <a:custGeom>
              <a:avLst/>
              <a:gdLst/>
              <a:ahLst/>
              <a:cxnLst>
                <a:cxn ang="0">
                  <a:pos x="0" y="126"/>
                </a:cxn>
                <a:cxn ang="0">
                  <a:pos x="0" y="126"/>
                </a:cxn>
                <a:cxn ang="0">
                  <a:pos x="19" y="73"/>
                </a:cxn>
                <a:cxn ang="0">
                  <a:pos x="35" y="32"/>
                </a:cxn>
                <a:cxn ang="0">
                  <a:pos x="43" y="0"/>
                </a:cxn>
                <a:cxn ang="0">
                  <a:pos x="93" y="0"/>
                </a:cxn>
                <a:cxn ang="0">
                  <a:pos x="454" y="352"/>
                </a:cxn>
                <a:cxn ang="0">
                  <a:pos x="436" y="382"/>
                </a:cxn>
                <a:cxn ang="0">
                  <a:pos x="380" y="472"/>
                </a:cxn>
                <a:cxn ang="0">
                  <a:pos x="371" y="486"/>
                </a:cxn>
                <a:cxn ang="0">
                  <a:pos x="0" y="126"/>
                </a:cxn>
              </a:cxnLst>
              <a:rect l="0" t="0" r="r" b="b"/>
              <a:pathLst>
                <a:path w="454" h="486">
                  <a:moveTo>
                    <a:pt x="0" y="126"/>
                  </a:moveTo>
                  <a:lnTo>
                    <a:pt x="0" y="126"/>
                  </a:lnTo>
                  <a:lnTo>
                    <a:pt x="19" y="73"/>
                  </a:lnTo>
                  <a:lnTo>
                    <a:pt x="35" y="32"/>
                  </a:lnTo>
                  <a:lnTo>
                    <a:pt x="43" y="0"/>
                  </a:lnTo>
                  <a:lnTo>
                    <a:pt x="93" y="0"/>
                  </a:lnTo>
                  <a:lnTo>
                    <a:pt x="454" y="352"/>
                  </a:lnTo>
                  <a:lnTo>
                    <a:pt x="436" y="382"/>
                  </a:lnTo>
                  <a:lnTo>
                    <a:pt x="380" y="472"/>
                  </a:lnTo>
                  <a:lnTo>
                    <a:pt x="371" y="486"/>
                  </a:lnTo>
                  <a:lnTo>
                    <a:pt x="0" y="126"/>
                  </a:lnTo>
                  <a:close/>
                </a:path>
              </a:pathLst>
            </a:custGeom>
            <a:solidFill>
              <a:srgbClr val="F2F2F2"/>
            </a:solidFill>
            <a:ln w="9525">
              <a:noFill/>
              <a:round/>
              <a:headEnd/>
              <a:tailEnd/>
            </a:ln>
          </p:spPr>
          <p:txBody>
            <a:bodyPr/>
            <a:lstStyle/>
            <a:p>
              <a:pPr>
                <a:defRPr/>
              </a:pPr>
              <a:endParaRPr lang="en-US" dirty="0"/>
            </a:p>
          </p:txBody>
        </p:sp>
        <p:sp>
          <p:nvSpPr>
            <p:cNvPr id="761" name="Freeform 1344"/>
            <p:cNvSpPr>
              <a:spLocks/>
            </p:cNvSpPr>
            <p:nvPr/>
          </p:nvSpPr>
          <p:spPr bwMode="auto">
            <a:xfrm>
              <a:off x="633" y="4"/>
              <a:ext cx="58" cy="46"/>
            </a:xfrm>
            <a:custGeom>
              <a:avLst/>
              <a:gdLst/>
              <a:ahLst/>
              <a:cxnLst>
                <a:cxn ang="0">
                  <a:pos x="0" y="46"/>
                </a:cxn>
                <a:cxn ang="0">
                  <a:pos x="5" y="32"/>
                </a:cxn>
                <a:cxn ang="0">
                  <a:pos x="13" y="0"/>
                </a:cxn>
                <a:cxn ang="0">
                  <a:pos x="172" y="0"/>
                </a:cxn>
                <a:cxn ang="0">
                  <a:pos x="464" y="284"/>
                </a:cxn>
                <a:cxn ang="0">
                  <a:pos x="460" y="293"/>
                </a:cxn>
                <a:cxn ang="0">
                  <a:pos x="406" y="382"/>
                </a:cxn>
                <a:cxn ang="0">
                  <a:pos x="384" y="419"/>
                </a:cxn>
                <a:cxn ang="0">
                  <a:pos x="0" y="46"/>
                </a:cxn>
              </a:cxnLst>
              <a:rect l="0" t="0" r="r" b="b"/>
              <a:pathLst>
                <a:path w="464" h="419">
                  <a:moveTo>
                    <a:pt x="0" y="46"/>
                  </a:moveTo>
                  <a:lnTo>
                    <a:pt x="5" y="32"/>
                  </a:lnTo>
                  <a:lnTo>
                    <a:pt x="13" y="0"/>
                  </a:lnTo>
                  <a:lnTo>
                    <a:pt x="172" y="0"/>
                  </a:lnTo>
                  <a:lnTo>
                    <a:pt x="464" y="284"/>
                  </a:lnTo>
                  <a:lnTo>
                    <a:pt x="460" y="293"/>
                  </a:lnTo>
                  <a:lnTo>
                    <a:pt x="406" y="382"/>
                  </a:lnTo>
                  <a:lnTo>
                    <a:pt x="384" y="419"/>
                  </a:lnTo>
                  <a:lnTo>
                    <a:pt x="0" y="46"/>
                  </a:lnTo>
                  <a:close/>
                </a:path>
              </a:pathLst>
            </a:custGeom>
            <a:solidFill>
              <a:srgbClr val="F5F5F5"/>
            </a:solidFill>
            <a:ln w="9525">
              <a:noFill/>
              <a:round/>
              <a:headEnd/>
              <a:tailEnd/>
            </a:ln>
          </p:spPr>
          <p:txBody>
            <a:bodyPr/>
            <a:lstStyle/>
            <a:p>
              <a:pPr>
                <a:defRPr/>
              </a:pPr>
              <a:endParaRPr lang="en-US" dirty="0"/>
            </a:p>
          </p:txBody>
        </p:sp>
        <p:sp>
          <p:nvSpPr>
            <p:cNvPr id="762" name="Freeform 1345"/>
            <p:cNvSpPr>
              <a:spLocks/>
            </p:cNvSpPr>
            <p:nvPr/>
          </p:nvSpPr>
          <p:spPr bwMode="auto">
            <a:xfrm>
              <a:off x="641" y="4"/>
              <a:ext cx="56" cy="39"/>
            </a:xfrm>
            <a:custGeom>
              <a:avLst/>
              <a:gdLst/>
              <a:ahLst/>
              <a:cxnLst>
                <a:cxn ang="0">
                  <a:pos x="221" y="0"/>
                </a:cxn>
                <a:cxn ang="0">
                  <a:pos x="0" y="0"/>
                </a:cxn>
                <a:cxn ang="0">
                  <a:pos x="361" y="352"/>
                </a:cxn>
                <a:cxn ang="0">
                  <a:pos x="397" y="293"/>
                </a:cxn>
                <a:cxn ang="0">
                  <a:pos x="439" y="212"/>
                </a:cxn>
                <a:cxn ang="0">
                  <a:pos x="221" y="0"/>
                </a:cxn>
              </a:cxnLst>
              <a:rect l="0" t="0" r="r" b="b"/>
              <a:pathLst>
                <a:path w="439" h="352">
                  <a:moveTo>
                    <a:pt x="221" y="0"/>
                  </a:moveTo>
                  <a:lnTo>
                    <a:pt x="0" y="0"/>
                  </a:lnTo>
                  <a:lnTo>
                    <a:pt x="361" y="352"/>
                  </a:lnTo>
                  <a:lnTo>
                    <a:pt x="397" y="293"/>
                  </a:lnTo>
                  <a:lnTo>
                    <a:pt x="439" y="212"/>
                  </a:lnTo>
                  <a:lnTo>
                    <a:pt x="221" y="0"/>
                  </a:lnTo>
                  <a:close/>
                </a:path>
              </a:pathLst>
            </a:custGeom>
            <a:solidFill>
              <a:srgbClr val="F5F5F5"/>
            </a:solidFill>
            <a:ln w="9525">
              <a:noFill/>
              <a:round/>
              <a:headEnd/>
              <a:tailEnd/>
            </a:ln>
          </p:spPr>
          <p:txBody>
            <a:bodyPr/>
            <a:lstStyle/>
            <a:p>
              <a:pPr>
                <a:defRPr/>
              </a:pPr>
              <a:endParaRPr lang="en-US" dirty="0"/>
            </a:p>
          </p:txBody>
        </p:sp>
        <p:sp>
          <p:nvSpPr>
            <p:cNvPr id="763" name="Freeform 1346"/>
            <p:cNvSpPr>
              <a:spLocks/>
            </p:cNvSpPr>
            <p:nvPr/>
          </p:nvSpPr>
          <p:spPr bwMode="auto">
            <a:xfrm>
              <a:off x="655" y="4"/>
              <a:ext cx="46" cy="31"/>
            </a:xfrm>
            <a:custGeom>
              <a:avLst/>
              <a:gdLst/>
              <a:ahLst/>
              <a:cxnLst>
                <a:cxn ang="0">
                  <a:pos x="221" y="0"/>
                </a:cxn>
                <a:cxn ang="0">
                  <a:pos x="0" y="0"/>
                </a:cxn>
                <a:cxn ang="0">
                  <a:pos x="292" y="284"/>
                </a:cxn>
                <a:cxn ang="0">
                  <a:pos x="333" y="207"/>
                </a:cxn>
                <a:cxn ang="0">
                  <a:pos x="367" y="141"/>
                </a:cxn>
                <a:cxn ang="0">
                  <a:pos x="221" y="0"/>
                </a:cxn>
              </a:cxnLst>
              <a:rect l="0" t="0" r="r" b="b"/>
              <a:pathLst>
                <a:path w="367" h="284">
                  <a:moveTo>
                    <a:pt x="221" y="0"/>
                  </a:moveTo>
                  <a:lnTo>
                    <a:pt x="0" y="0"/>
                  </a:lnTo>
                  <a:lnTo>
                    <a:pt x="292" y="284"/>
                  </a:lnTo>
                  <a:lnTo>
                    <a:pt x="333" y="207"/>
                  </a:lnTo>
                  <a:lnTo>
                    <a:pt x="367" y="141"/>
                  </a:lnTo>
                  <a:lnTo>
                    <a:pt x="221" y="0"/>
                  </a:lnTo>
                  <a:close/>
                </a:path>
              </a:pathLst>
            </a:custGeom>
            <a:solidFill>
              <a:srgbClr val="F7F7F7"/>
            </a:solidFill>
            <a:ln w="9525">
              <a:noFill/>
              <a:round/>
              <a:headEnd/>
              <a:tailEnd/>
            </a:ln>
          </p:spPr>
          <p:txBody>
            <a:bodyPr/>
            <a:lstStyle/>
            <a:p>
              <a:pPr>
                <a:defRPr/>
              </a:pPr>
              <a:endParaRPr lang="en-US" dirty="0"/>
            </a:p>
          </p:txBody>
        </p:sp>
        <p:sp>
          <p:nvSpPr>
            <p:cNvPr id="764" name="Freeform 1347"/>
            <p:cNvSpPr>
              <a:spLocks/>
            </p:cNvSpPr>
            <p:nvPr/>
          </p:nvSpPr>
          <p:spPr bwMode="auto">
            <a:xfrm>
              <a:off x="669" y="4"/>
              <a:ext cx="36" cy="23"/>
            </a:xfrm>
            <a:custGeom>
              <a:avLst/>
              <a:gdLst/>
              <a:ahLst/>
              <a:cxnLst>
                <a:cxn ang="0">
                  <a:pos x="219" y="0"/>
                </a:cxn>
                <a:cxn ang="0">
                  <a:pos x="0" y="0"/>
                </a:cxn>
                <a:cxn ang="0">
                  <a:pos x="218" y="212"/>
                </a:cxn>
                <a:cxn ang="0">
                  <a:pos x="221" y="207"/>
                </a:cxn>
                <a:cxn ang="0">
                  <a:pos x="262" y="128"/>
                </a:cxn>
                <a:cxn ang="0">
                  <a:pos x="290" y="69"/>
                </a:cxn>
                <a:cxn ang="0">
                  <a:pos x="219" y="0"/>
                </a:cxn>
              </a:cxnLst>
              <a:rect l="0" t="0" r="r" b="b"/>
              <a:pathLst>
                <a:path w="290" h="212">
                  <a:moveTo>
                    <a:pt x="219" y="0"/>
                  </a:moveTo>
                  <a:lnTo>
                    <a:pt x="0" y="0"/>
                  </a:lnTo>
                  <a:lnTo>
                    <a:pt x="218" y="212"/>
                  </a:lnTo>
                  <a:lnTo>
                    <a:pt x="221" y="207"/>
                  </a:lnTo>
                  <a:lnTo>
                    <a:pt x="262" y="128"/>
                  </a:lnTo>
                  <a:lnTo>
                    <a:pt x="290" y="69"/>
                  </a:lnTo>
                  <a:lnTo>
                    <a:pt x="219" y="0"/>
                  </a:lnTo>
                  <a:close/>
                </a:path>
              </a:pathLst>
            </a:custGeom>
            <a:solidFill>
              <a:srgbClr val="FAFAFA"/>
            </a:solidFill>
            <a:ln w="9525">
              <a:noFill/>
              <a:round/>
              <a:headEnd/>
              <a:tailEnd/>
            </a:ln>
          </p:spPr>
          <p:txBody>
            <a:bodyPr/>
            <a:lstStyle/>
            <a:p>
              <a:pPr>
                <a:defRPr/>
              </a:pPr>
              <a:endParaRPr lang="en-US" dirty="0"/>
            </a:p>
          </p:txBody>
        </p:sp>
        <p:sp>
          <p:nvSpPr>
            <p:cNvPr id="765" name="Freeform 1348"/>
            <p:cNvSpPr>
              <a:spLocks/>
            </p:cNvSpPr>
            <p:nvPr/>
          </p:nvSpPr>
          <p:spPr bwMode="auto">
            <a:xfrm>
              <a:off x="683" y="4"/>
              <a:ext cx="27" cy="15"/>
            </a:xfrm>
            <a:custGeom>
              <a:avLst/>
              <a:gdLst/>
              <a:ahLst/>
              <a:cxnLst>
                <a:cxn ang="0">
                  <a:pos x="0" y="0"/>
                </a:cxn>
                <a:cxn ang="0">
                  <a:pos x="209" y="0"/>
                </a:cxn>
                <a:cxn ang="0">
                  <a:pos x="198" y="28"/>
                </a:cxn>
                <a:cxn ang="0">
                  <a:pos x="185" y="59"/>
                </a:cxn>
                <a:cxn ang="0">
                  <a:pos x="153" y="128"/>
                </a:cxn>
                <a:cxn ang="0">
                  <a:pos x="146" y="141"/>
                </a:cxn>
                <a:cxn ang="0">
                  <a:pos x="0" y="0"/>
                </a:cxn>
              </a:cxnLst>
              <a:rect l="0" t="0" r="r" b="b"/>
              <a:pathLst>
                <a:path w="209" h="141">
                  <a:moveTo>
                    <a:pt x="0" y="0"/>
                  </a:moveTo>
                  <a:lnTo>
                    <a:pt x="209" y="0"/>
                  </a:lnTo>
                  <a:lnTo>
                    <a:pt x="198" y="28"/>
                  </a:lnTo>
                  <a:lnTo>
                    <a:pt x="185" y="59"/>
                  </a:lnTo>
                  <a:lnTo>
                    <a:pt x="153" y="128"/>
                  </a:lnTo>
                  <a:lnTo>
                    <a:pt x="146" y="141"/>
                  </a:lnTo>
                  <a:lnTo>
                    <a:pt x="0" y="0"/>
                  </a:lnTo>
                  <a:close/>
                </a:path>
              </a:pathLst>
            </a:custGeom>
            <a:solidFill>
              <a:srgbClr val="FAFAFA"/>
            </a:solidFill>
            <a:ln w="9525">
              <a:noFill/>
              <a:round/>
              <a:headEnd/>
              <a:tailEnd/>
            </a:ln>
          </p:spPr>
          <p:txBody>
            <a:bodyPr/>
            <a:lstStyle/>
            <a:p>
              <a:pPr>
                <a:defRPr/>
              </a:pPr>
              <a:endParaRPr lang="en-US" dirty="0"/>
            </a:p>
          </p:txBody>
        </p:sp>
        <p:sp>
          <p:nvSpPr>
            <p:cNvPr id="766" name="Freeform 1349"/>
            <p:cNvSpPr>
              <a:spLocks/>
            </p:cNvSpPr>
            <p:nvPr/>
          </p:nvSpPr>
          <p:spPr bwMode="auto">
            <a:xfrm>
              <a:off x="696" y="4"/>
              <a:ext cx="13" cy="7"/>
            </a:xfrm>
            <a:custGeom>
              <a:avLst/>
              <a:gdLst/>
              <a:ahLst/>
              <a:cxnLst>
                <a:cxn ang="0">
                  <a:pos x="0" y="0"/>
                </a:cxn>
                <a:cxn ang="0">
                  <a:pos x="99" y="0"/>
                </a:cxn>
                <a:cxn ang="0">
                  <a:pos x="88" y="28"/>
                </a:cxn>
                <a:cxn ang="0">
                  <a:pos x="75" y="59"/>
                </a:cxn>
                <a:cxn ang="0">
                  <a:pos x="71" y="69"/>
                </a:cxn>
                <a:cxn ang="0">
                  <a:pos x="0" y="0"/>
                </a:cxn>
              </a:cxnLst>
              <a:rect l="0" t="0" r="r" b="b"/>
              <a:pathLst>
                <a:path w="99" h="69">
                  <a:moveTo>
                    <a:pt x="0" y="0"/>
                  </a:moveTo>
                  <a:lnTo>
                    <a:pt x="99" y="0"/>
                  </a:lnTo>
                  <a:lnTo>
                    <a:pt x="88" y="28"/>
                  </a:lnTo>
                  <a:lnTo>
                    <a:pt x="75" y="59"/>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767" name="Freeform 1350"/>
            <p:cNvSpPr>
              <a:spLocks/>
            </p:cNvSpPr>
            <p:nvPr/>
          </p:nvSpPr>
          <p:spPr bwMode="auto">
            <a:xfrm>
              <a:off x="617" y="129"/>
              <a:ext cx="69" cy="53"/>
            </a:xfrm>
            <a:custGeom>
              <a:avLst/>
              <a:gdLst/>
              <a:ahLst/>
              <a:cxnLst>
                <a:cxn ang="0">
                  <a:pos x="181" y="374"/>
                </a:cxn>
                <a:cxn ang="0">
                  <a:pos x="166" y="326"/>
                </a:cxn>
                <a:cxn ang="0">
                  <a:pos x="146" y="280"/>
                </a:cxn>
                <a:cxn ang="0">
                  <a:pos x="127" y="230"/>
                </a:cxn>
                <a:cxn ang="0">
                  <a:pos x="103" y="179"/>
                </a:cxn>
                <a:cxn ang="0">
                  <a:pos x="78" y="131"/>
                </a:cxn>
                <a:cxn ang="0">
                  <a:pos x="52" y="83"/>
                </a:cxn>
                <a:cxn ang="0">
                  <a:pos x="24" y="40"/>
                </a:cxn>
                <a:cxn ang="0">
                  <a:pos x="0" y="0"/>
                </a:cxn>
                <a:cxn ang="0">
                  <a:pos x="80" y="79"/>
                </a:cxn>
                <a:cxn ang="0">
                  <a:pos x="166" y="111"/>
                </a:cxn>
                <a:cxn ang="0">
                  <a:pos x="182" y="110"/>
                </a:cxn>
                <a:cxn ang="0">
                  <a:pos x="556" y="472"/>
                </a:cxn>
                <a:cxn ang="0">
                  <a:pos x="501" y="478"/>
                </a:cxn>
                <a:cxn ang="0">
                  <a:pos x="423" y="474"/>
                </a:cxn>
                <a:cxn ang="0">
                  <a:pos x="344" y="457"/>
                </a:cxn>
                <a:cxn ang="0">
                  <a:pos x="262" y="424"/>
                </a:cxn>
                <a:cxn ang="0">
                  <a:pos x="222" y="403"/>
                </a:cxn>
                <a:cxn ang="0">
                  <a:pos x="181" y="374"/>
                </a:cxn>
              </a:cxnLst>
              <a:rect l="0" t="0" r="r" b="b"/>
              <a:pathLst>
                <a:path w="556" h="478">
                  <a:moveTo>
                    <a:pt x="181" y="374"/>
                  </a:moveTo>
                  <a:lnTo>
                    <a:pt x="166" y="326"/>
                  </a:lnTo>
                  <a:lnTo>
                    <a:pt x="146" y="280"/>
                  </a:lnTo>
                  <a:lnTo>
                    <a:pt x="127" y="230"/>
                  </a:lnTo>
                  <a:lnTo>
                    <a:pt x="103" y="179"/>
                  </a:lnTo>
                  <a:lnTo>
                    <a:pt x="78" y="131"/>
                  </a:lnTo>
                  <a:lnTo>
                    <a:pt x="52" y="83"/>
                  </a:lnTo>
                  <a:lnTo>
                    <a:pt x="24" y="40"/>
                  </a:lnTo>
                  <a:lnTo>
                    <a:pt x="0" y="0"/>
                  </a:lnTo>
                  <a:lnTo>
                    <a:pt x="80" y="79"/>
                  </a:lnTo>
                  <a:lnTo>
                    <a:pt x="166" y="111"/>
                  </a:lnTo>
                  <a:lnTo>
                    <a:pt x="182" y="110"/>
                  </a:lnTo>
                  <a:lnTo>
                    <a:pt x="556" y="472"/>
                  </a:lnTo>
                  <a:lnTo>
                    <a:pt x="501" y="478"/>
                  </a:lnTo>
                  <a:lnTo>
                    <a:pt x="423" y="474"/>
                  </a:lnTo>
                  <a:lnTo>
                    <a:pt x="344" y="457"/>
                  </a:lnTo>
                  <a:lnTo>
                    <a:pt x="262" y="424"/>
                  </a:lnTo>
                  <a:lnTo>
                    <a:pt x="222" y="403"/>
                  </a:lnTo>
                  <a:lnTo>
                    <a:pt x="181" y="374"/>
                  </a:lnTo>
                  <a:close/>
                </a:path>
              </a:pathLst>
            </a:custGeom>
            <a:solidFill>
              <a:srgbClr val="2E2E2E"/>
            </a:solidFill>
            <a:ln w="9525">
              <a:noFill/>
              <a:round/>
              <a:headEnd/>
              <a:tailEnd/>
            </a:ln>
          </p:spPr>
          <p:txBody>
            <a:bodyPr/>
            <a:lstStyle/>
            <a:p>
              <a:pPr>
                <a:defRPr/>
              </a:pPr>
              <a:endParaRPr lang="en-US" dirty="0"/>
            </a:p>
          </p:txBody>
        </p:sp>
        <p:sp>
          <p:nvSpPr>
            <p:cNvPr id="768" name="Freeform 1351"/>
            <p:cNvSpPr>
              <a:spLocks/>
            </p:cNvSpPr>
            <p:nvPr/>
          </p:nvSpPr>
          <p:spPr bwMode="auto">
            <a:xfrm>
              <a:off x="617" y="129"/>
              <a:ext cx="88" cy="53"/>
            </a:xfrm>
            <a:custGeom>
              <a:avLst/>
              <a:gdLst/>
              <a:ahLst/>
              <a:cxnLst>
                <a:cxn ang="0">
                  <a:pos x="137" y="254"/>
                </a:cxn>
                <a:cxn ang="0">
                  <a:pos x="127" y="230"/>
                </a:cxn>
                <a:cxn ang="0">
                  <a:pos x="103" y="179"/>
                </a:cxn>
                <a:cxn ang="0">
                  <a:pos x="78" y="131"/>
                </a:cxn>
                <a:cxn ang="0">
                  <a:pos x="52" y="83"/>
                </a:cxn>
                <a:cxn ang="0">
                  <a:pos x="24" y="40"/>
                </a:cxn>
                <a:cxn ang="0">
                  <a:pos x="0" y="0"/>
                </a:cxn>
                <a:cxn ang="0">
                  <a:pos x="80" y="79"/>
                </a:cxn>
                <a:cxn ang="0">
                  <a:pos x="166" y="111"/>
                </a:cxn>
                <a:cxn ang="0">
                  <a:pos x="260" y="106"/>
                </a:cxn>
                <a:cxn ang="0">
                  <a:pos x="341" y="75"/>
                </a:cxn>
                <a:cxn ang="0">
                  <a:pos x="702" y="426"/>
                </a:cxn>
                <a:cxn ang="0">
                  <a:pos x="653" y="447"/>
                </a:cxn>
                <a:cxn ang="0">
                  <a:pos x="578" y="470"/>
                </a:cxn>
                <a:cxn ang="0">
                  <a:pos x="501" y="478"/>
                </a:cxn>
                <a:cxn ang="0">
                  <a:pos x="423" y="474"/>
                </a:cxn>
                <a:cxn ang="0">
                  <a:pos x="347" y="457"/>
                </a:cxn>
                <a:cxn ang="0">
                  <a:pos x="137" y="254"/>
                </a:cxn>
              </a:cxnLst>
              <a:rect l="0" t="0" r="r" b="b"/>
              <a:pathLst>
                <a:path w="702" h="478">
                  <a:moveTo>
                    <a:pt x="137" y="254"/>
                  </a:moveTo>
                  <a:lnTo>
                    <a:pt x="127" y="230"/>
                  </a:lnTo>
                  <a:lnTo>
                    <a:pt x="103" y="179"/>
                  </a:lnTo>
                  <a:lnTo>
                    <a:pt x="78" y="131"/>
                  </a:lnTo>
                  <a:lnTo>
                    <a:pt x="52" y="83"/>
                  </a:lnTo>
                  <a:lnTo>
                    <a:pt x="24" y="40"/>
                  </a:lnTo>
                  <a:lnTo>
                    <a:pt x="0" y="0"/>
                  </a:lnTo>
                  <a:lnTo>
                    <a:pt x="80" y="79"/>
                  </a:lnTo>
                  <a:lnTo>
                    <a:pt x="166" y="111"/>
                  </a:lnTo>
                  <a:lnTo>
                    <a:pt x="260" y="106"/>
                  </a:lnTo>
                  <a:lnTo>
                    <a:pt x="341" y="75"/>
                  </a:lnTo>
                  <a:lnTo>
                    <a:pt x="702" y="426"/>
                  </a:lnTo>
                  <a:lnTo>
                    <a:pt x="653" y="447"/>
                  </a:lnTo>
                  <a:lnTo>
                    <a:pt x="578" y="470"/>
                  </a:lnTo>
                  <a:lnTo>
                    <a:pt x="501" y="478"/>
                  </a:lnTo>
                  <a:lnTo>
                    <a:pt x="423" y="474"/>
                  </a:lnTo>
                  <a:lnTo>
                    <a:pt x="347" y="457"/>
                  </a:lnTo>
                  <a:lnTo>
                    <a:pt x="137" y="254"/>
                  </a:lnTo>
                  <a:close/>
                </a:path>
              </a:pathLst>
            </a:custGeom>
            <a:solidFill>
              <a:srgbClr val="5C5C5C"/>
            </a:solidFill>
            <a:ln w="9525">
              <a:noFill/>
              <a:round/>
              <a:headEnd/>
              <a:tailEnd/>
            </a:ln>
          </p:spPr>
          <p:txBody>
            <a:bodyPr/>
            <a:lstStyle/>
            <a:p>
              <a:pPr>
                <a:defRPr/>
              </a:pPr>
              <a:endParaRPr lang="en-US" dirty="0"/>
            </a:p>
          </p:txBody>
        </p:sp>
        <p:sp>
          <p:nvSpPr>
            <p:cNvPr id="769" name="Freeform 1352"/>
            <p:cNvSpPr>
              <a:spLocks/>
            </p:cNvSpPr>
            <p:nvPr/>
          </p:nvSpPr>
          <p:spPr bwMode="auto">
            <a:xfrm>
              <a:off x="640" y="130"/>
              <a:ext cx="82" cy="52"/>
            </a:xfrm>
            <a:custGeom>
              <a:avLst/>
              <a:gdLst/>
              <a:ahLst/>
              <a:cxnLst>
                <a:cxn ang="0">
                  <a:pos x="0" y="105"/>
                </a:cxn>
                <a:cxn ang="0">
                  <a:pos x="78" y="101"/>
                </a:cxn>
                <a:cxn ang="0">
                  <a:pos x="177" y="64"/>
                </a:cxn>
                <a:cxn ang="0">
                  <a:pos x="278" y="1"/>
                </a:cxn>
                <a:cxn ang="0">
                  <a:pos x="279" y="0"/>
                </a:cxn>
                <a:cxn ang="0">
                  <a:pos x="644" y="354"/>
                </a:cxn>
                <a:cxn ang="0">
                  <a:pos x="622" y="369"/>
                </a:cxn>
                <a:cxn ang="0">
                  <a:pos x="544" y="410"/>
                </a:cxn>
                <a:cxn ang="0">
                  <a:pos x="471" y="442"/>
                </a:cxn>
                <a:cxn ang="0">
                  <a:pos x="396" y="465"/>
                </a:cxn>
                <a:cxn ang="0">
                  <a:pos x="374" y="467"/>
                </a:cxn>
                <a:cxn ang="0">
                  <a:pos x="0" y="105"/>
                </a:cxn>
              </a:cxnLst>
              <a:rect l="0" t="0" r="r" b="b"/>
              <a:pathLst>
                <a:path w="644" h="467">
                  <a:moveTo>
                    <a:pt x="0" y="105"/>
                  </a:moveTo>
                  <a:lnTo>
                    <a:pt x="78" y="101"/>
                  </a:lnTo>
                  <a:lnTo>
                    <a:pt x="177" y="64"/>
                  </a:lnTo>
                  <a:lnTo>
                    <a:pt x="278" y="1"/>
                  </a:lnTo>
                  <a:lnTo>
                    <a:pt x="279" y="0"/>
                  </a:lnTo>
                  <a:lnTo>
                    <a:pt x="644" y="354"/>
                  </a:lnTo>
                  <a:lnTo>
                    <a:pt x="622" y="369"/>
                  </a:lnTo>
                  <a:lnTo>
                    <a:pt x="544" y="410"/>
                  </a:lnTo>
                  <a:lnTo>
                    <a:pt x="471" y="442"/>
                  </a:lnTo>
                  <a:lnTo>
                    <a:pt x="396" y="465"/>
                  </a:lnTo>
                  <a:lnTo>
                    <a:pt x="374" y="467"/>
                  </a:lnTo>
                  <a:lnTo>
                    <a:pt x="0" y="105"/>
                  </a:lnTo>
                  <a:close/>
                </a:path>
              </a:pathLst>
            </a:custGeom>
            <a:solidFill>
              <a:srgbClr val="8A8A8A"/>
            </a:solidFill>
            <a:ln w="9525">
              <a:noFill/>
              <a:round/>
              <a:headEnd/>
              <a:tailEnd/>
            </a:ln>
          </p:spPr>
          <p:txBody>
            <a:bodyPr/>
            <a:lstStyle/>
            <a:p>
              <a:pPr>
                <a:defRPr/>
              </a:pPr>
              <a:endParaRPr lang="en-US" dirty="0"/>
            </a:p>
          </p:txBody>
        </p:sp>
        <p:sp>
          <p:nvSpPr>
            <p:cNvPr id="770" name="Freeform 1353"/>
            <p:cNvSpPr>
              <a:spLocks/>
            </p:cNvSpPr>
            <p:nvPr/>
          </p:nvSpPr>
          <p:spPr bwMode="auto">
            <a:xfrm>
              <a:off x="660" y="120"/>
              <a:ext cx="74" cy="55"/>
            </a:xfrm>
            <a:custGeom>
              <a:avLst/>
              <a:gdLst/>
              <a:ahLst/>
              <a:cxnLst>
                <a:cxn ang="0">
                  <a:pos x="0" y="159"/>
                </a:cxn>
                <a:cxn ang="0">
                  <a:pos x="18" y="153"/>
                </a:cxn>
                <a:cxn ang="0">
                  <a:pos x="119" y="90"/>
                </a:cxn>
                <a:cxn ang="0">
                  <a:pos x="222" y="0"/>
                </a:cxn>
                <a:cxn ang="0">
                  <a:pos x="594" y="363"/>
                </a:cxn>
                <a:cxn ang="0">
                  <a:pos x="533" y="410"/>
                </a:cxn>
                <a:cxn ang="0">
                  <a:pos x="463" y="458"/>
                </a:cxn>
                <a:cxn ang="0">
                  <a:pos x="385" y="499"/>
                </a:cxn>
                <a:cxn ang="0">
                  <a:pos x="361" y="510"/>
                </a:cxn>
                <a:cxn ang="0">
                  <a:pos x="0" y="159"/>
                </a:cxn>
              </a:cxnLst>
              <a:rect l="0" t="0" r="r" b="b"/>
              <a:pathLst>
                <a:path w="594" h="510">
                  <a:moveTo>
                    <a:pt x="0" y="159"/>
                  </a:moveTo>
                  <a:lnTo>
                    <a:pt x="18" y="153"/>
                  </a:lnTo>
                  <a:lnTo>
                    <a:pt x="119" y="90"/>
                  </a:lnTo>
                  <a:lnTo>
                    <a:pt x="222" y="0"/>
                  </a:lnTo>
                  <a:lnTo>
                    <a:pt x="594" y="363"/>
                  </a:lnTo>
                  <a:lnTo>
                    <a:pt x="533" y="410"/>
                  </a:lnTo>
                  <a:lnTo>
                    <a:pt x="463" y="458"/>
                  </a:lnTo>
                  <a:lnTo>
                    <a:pt x="385" y="499"/>
                  </a:lnTo>
                  <a:lnTo>
                    <a:pt x="361" y="510"/>
                  </a:lnTo>
                  <a:lnTo>
                    <a:pt x="0" y="159"/>
                  </a:lnTo>
                  <a:close/>
                </a:path>
              </a:pathLst>
            </a:custGeom>
            <a:solidFill>
              <a:srgbClr val="B8B8B8"/>
            </a:solidFill>
            <a:ln w="9525">
              <a:noFill/>
              <a:round/>
              <a:headEnd/>
              <a:tailEnd/>
            </a:ln>
          </p:spPr>
          <p:txBody>
            <a:bodyPr/>
            <a:lstStyle/>
            <a:p>
              <a:pPr>
                <a:defRPr/>
              </a:pPr>
              <a:endParaRPr lang="en-US" dirty="0"/>
            </a:p>
          </p:txBody>
        </p:sp>
        <p:sp>
          <p:nvSpPr>
            <p:cNvPr id="771" name="Freeform 1354"/>
            <p:cNvSpPr>
              <a:spLocks/>
            </p:cNvSpPr>
            <p:nvPr/>
          </p:nvSpPr>
          <p:spPr bwMode="auto">
            <a:xfrm>
              <a:off x="675" y="109"/>
              <a:ext cx="72" cy="60"/>
            </a:xfrm>
            <a:custGeom>
              <a:avLst/>
              <a:gdLst/>
              <a:ahLst/>
              <a:cxnLst>
                <a:cxn ang="0">
                  <a:pos x="0" y="186"/>
                </a:cxn>
                <a:cxn ang="0">
                  <a:pos x="102" y="97"/>
                </a:cxn>
                <a:cxn ang="0">
                  <a:pos x="193" y="0"/>
                </a:cxn>
                <a:cxn ang="0">
                  <a:pos x="573" y="370"/>
                </a:cxn>
                <a:cxn ang="0">
                  <a:pos x="549" y="394"/>
                </a:cxn>
                <a:cxn ang="0">
                  <a:pos x="482" y="452"/>
                </a:cxn>
                <a:cxn ang="0">
                  <a:pos x="413" y="507"/>
                </a:cxn>
                <a:cxn ang="0">
                  <a:pos x="365" y="540"/>
                </a:cxn>
                <a:cxn ang="0">
                  <a:pos x="0" y="186"/>
                </a:cxn>
              </a:cxnLst>
              <a:rect l="0" t="0" r="r" b="b"/>
              <a:pathLst>
                <a:path w="573" h="540">
                  <a:moveTo>
                    <a:pt x="0" y="186"/>
                  </a:moveTo>
                  <a:lnTo>
                    <a:pt x="102" y="97"/>
                  </a:lnTo>
                  <a:lnTo>
                    <a:pt x="193" y="0"/>
                  </a:lnTo>
                  <a:lnTo>
                    <a:pt x="573" y="370"/>
                  </a:lnTo>
                  <a:lnTo>
                    <a:pt x="549" y="394"/>
                  </a:lnTo>
                  <a:lnTo>
                    <a:pt x="482" y="452"/>
                  </a:lnTo>
                  <a:lnTo>
                    <a:pt x="413" y="507"/>
                  </a:lnTo>
                  <a:lnTo>
                    <a:pt x="365" y="540"/>
                  </a:lnTo>
                  <a:lnTo>
                    <a:pt x="0" y="186"/>
                  </a:lnTo>
                  <a:close/>
                </a:path>
              </a:pathLst>
            </a:custGeom>
            <a:solidFill>
              <a:srgbClr val="E5E5E5"/>
            </a:solidFill>
            <a:ln w="9525">
              <a:noFill/>
              <a:round/>
              <a:headEnd/>
              <a:tailEnd/>
            </a:ln>
          </p:spPr>
          <p:txBody>
            <a:bodyPr/>
            <a:lstStyle/>
            <a:p>
              <a:pPr>
                <a:defRPr/>
              </a:pPr>
              <a:endParaRPr lang="en-US" dirty="0"/>
            </a:p>
          </p:txBody>
        </p:sp>
        <p:sp>
          <p:nvSpPr>
            <p:cNvPr id="772" name="Freeform 1355"/>
            <p:cNvSpPr>
              <a:spLocks/>
            </p:cNvSpPr>
            <p:nvPr/>
          </p:nvSpPr>
          <p:spPr bwMode="auto">
            <a:xfrm>
              <a:off x="688" y="98"/>
              <a:ext cx="71" cy="62"/>
            </a:xfrm>
            <a:custGeom>
              <a:avLst/>
              <a:gdLst/>
              <a:ahLst/>
              <a:cxnLst>
                <a:cxn ang="0">
                  <a:pos x="0" y="198"/>
                </a:cxn>
                <a:cxn ang="0">
                  <a:pos x="0" y="198"/>
                </a:cxn>
                <a:cxn ang="0">
                  <a:pos x="99" y="94"/>
                </a:cxn>
                <a:cxn ang="0">
                  <a:pos x="180" y="0"/>
                </a:cxn>
                <a:cxn ang="0">
                  <a:pos x="568" y="376"/>
                </a:cxn>
                <a:cxn ang="0">
                  <a:pos x="511" y="432"/>
                </a:cxn>
                <a:cxn ang="0">
                  <a:pos x="447" y="495"/>
                </a:cxn>
                <a:cxn ang="0">
                  <a:pos x="380" y="553"/>
                </a:cxn>
                <a:cxn ang="0">
                  <a:pos x="372" y="561"/>
                </a:cxn>
                <a:cxn ang="0">
                  <a:pos x="0" y="198"/>
                </a:cxn>
              </a:cxnLst>
              <a:rect l="0" t="0" r="r" b="b"/>
              <a:pathLst>
                <a:path w="568" h="561">
                  <a:moveTo>
                    <a:pt x="0" y="198"/>
                  </a:moveTo>
                  <a:lnTo>
                    <a:pt x="0" y="198"/>
                  </a:lnTo>
                  <a:lnTo>
                    <a:pt x="99" y="94"/>
                  </a:lnTo>
                  <a:lnTo>
                    <a:pt x="180" y="0"/>
                  </a:lnTo>
                  <a:lnTo>
                    <a:pt x="568" y="376"/>
                  </a:lnTo>
                  <a:lnTo>
                    <a:pt x="511" y="432"/>
                  </a:lnTo>
                  <a:lnTo>
                    <a:pt x="447" y="495"/>
                  </a:lnTo>
                  <a:lnTo>
                    <a:pt x="380" y="553"/>
                  </a:lnTo>
                  <a:lnTo>
                    <a:pt x="372" y="561"/>
                  </a:lnTo>
                  <a:lnTo>
                    <a:pt x="0" y="198"/>
                  </a:lnTo>
                  <a:close/>
                </a:path>
              </a:pathLst>
            </a:custGeom>
            <a:solidFill>
              <a:srgbClr val="E5E5E5"/>
            </a:solidFill>
            <a:ln w="9525">
              <a:noFill/>
              <a:round/>
              <a:headEnd/>
              <a:tailEnd/>
            </a:ln>
          </p:spPr>
          <p:txBody>
            <a:bodyPr/>
            <a:lstStyle/>
            <a:p>
              <a:pPr>
                <a:defRPr/>
              </a:pPr>
              <a:endParaRPr lang="en-US" dirty="0"/>
            </a:p>
          </p:txBody>
        </p:sp>
        <p:sp>
          <p:nvSpPr>
            <p:cNvPr id="773" name="Freeform 1356"/>
            <p:cNvSpPr>
              <a:spLocks/>
            </p:cNvSpPr>
            <p:nvPr/>
          </p:nvSpPr>
          <p:spPr bwMode="auto">
            <a:xfrm>
              <a:off x="699" y="86"/>
              <a:ext cx="71" cy="63"/>
            </a:xfrm>
            <a:custGeom>
              <a:avLst/>
              <a:gdLst/>
              <a:ahLst/>
              <a:cxnLst>
                <a:cxn ang="0">
                  <a:pos x="0" y="207"/>
                </a:cxn>
                <a:cxn ang="0">
                  <a:pos x="8" y="200"/>
                </a:cxn>
                <a:cxn ang="0">
                  <a:pos x="111" y="81"/>
                </a:cxn>
                <a:cxn ang="0">
                  <a:pos x="174" y="0"/>
                </a:cxn>
                <a:cxn ang="0">
                  <a:pos x="566" y="381"/>
                </a:cxn>
                <a:cxn ang="0">
                  <a:pos x="543" y="407"/>
                </a:cxn>
                <a:cxn ang="0">
                  <a:pos x="482" y="476"/>
                </a:cxn>
                <a:cxn ang="0">
                  <a:pos x="420" y="538"/>
                </a:cxn>
                <a:cxn ang="0">
                  <a:pos x="380" y="577"/>
                </a:cxn>
                <a:cxn ang="0">
                  <a:pos x="0" y="207"/>
                </a:cxn>
              </a:cxnLst>
              <a:rect l="0" t="0" r="r" b="b"/>
              <a:pathLst>
                <a:path w="566" h="577">
                  <a:moveTo>
                    <a:pt x="0" y="207"/>
                  </a:moveTo>
                  <a:lnTo>
                    <a:pt x="8" y="200"/>
                  </a:lnTo>
                  <a:lnTo>
                    <a:pt x="111" y="81"/>
                  </a:lnTo>
                  <a:lnTo>
                    <a:pt x="174" y="0"/>
                  </a:lnTo>
                  <a:lnTo>
                    <a:pt x="566" y="381"/>
                  </a:lnTo>
                  <a:lnTo>
                    <a:pt x="543" y="407"/>
                  </a:lnTo>
                  <a:lnTo>
                    <a:pt x="482" y="476"/>
                  </a:lnTo>
                  <a:lnTo>
                    <a:pt x="420" y="538"/>
                  </a:lnTo>
                  <a:lnTo>
                    <a:pt x="380" y="577"/>
                  </a:lnTo>
                  <a:lnTo>
                    <a:pt x="0" y="207"/>
                  </a:lnTo>
                  <a:close/>
                </a:path>
              </a:pathLst>
            </a:custGeom>
            <a:solidFill>
              <a:srgbClr val="E8E8E8"/>
            </a:solidFill>
            <a:ln w="9525">
              <a:noFill/>
              <a:round/>
              <a:headEnd/>
              <a:tailEnd/>
            </a:ln>
          </p:spPr>
          <p:txBody>
            <a:bodyPr/>
            <a:lstStyle/>
            <a:p>
              <a:pPr>
                <a:defRPr/>
              </a:pPr>
              <a:endParaRPr lang="en-US" dirty="0"/>
            </a:p>
          </p:txBody>
        </p:sp>
        <p:sp>
          <p:nvSpPr>
            <p:cNvPr id="774" name="Freeform 1357"/>
            <p:cNvSpPr>
              <a:spLocks/>
            </p:cNvSpPr>
            <p:nvPr/>
          </p:nvSpPr>
          <p:spPr bwMode="auto">
            <a:xfrm>
              <a:off x="710" y="74"/>
              <a:ext cx="71" cy="66"/>
            </a:xfrm>
            <a:custGeom>
              <a:avLst/>
              <a:gdLst/>
              <a:ahLst/>
              <a:cxnLst>
                <a:cxn ang="0">
                  <a:pos x="0" y="214"/>
                </a:cxn>
                <a:cxn ang="0">
                  <a:pos x="22" y="189"/>
                </a:cxn>
                <a:cxn ang="0">
                  <a:pos x="121" y="62"/>
                </a:cxn>
                <a:cxn ang="0">
                  <a:pos x="167" y="0"/>
                </a:cxn>
                <a:cxn ang="0">
                  <a:pos x="566" y="387"/>
                </a:cxn>
                <a:cxn ang="0">
                  <a:pos x="512" y="452"/>
                </a:cxn>
                <a:cxn ang="0">
                  <a:pos x="454" y="515"/>
                </a:cxn>
                <a:cxn ang="0">
                  <a:pos x="393" y="584"/>
                </a:cxn>
                <a:cxn ang="0">
                  <a:pos x="388" y="590"/>
                </a:cxn>
                <a:cxn ang="0">
                  <a:pos x="0" y="214"/>
                </a:cxn>
              </a:cxnLst>
              <a:rect l="0" t="0" r="r" b="b"/>
              <a:pathLst>
                <a:path w="566" h="590">
                  <a:moveTo>
                    <a:pt x="0" y="214"/>
                  </a:moveTo>
                  <a:lnTo>
                    <a:pt x="22" y="189"/>
                  </a:lnTo>
                  <a:lnTo>
                    <a:pt x="121" y="62"/>
                  </a:lnTo>
                  <a:lnTo>
                    <a:pt x="167" y="0"/>
                  </a:lnTo>
                  <a:lnTo>
                    <a:pt x="566" y="387"/>
                  </a:lnTo>
                  <a:lnTo>
                    <a:pt x="512" y="452"/>
                  </a:lnTo>
                  <a:lnTo>
                    <a:pt x="454" y="515"/>
                  </a:lnTo>
                  <a:lnTo>
                    <a:pt x="393" y="584"/>
                  </a:lnTo>
                  <a:lnTo>
                    <a:pt x="388" y="590"/>
                  </a:lnTo>
                  <a:lnTo>
                    <a:pt x="0" y="214"/>
                  </a:lnTo>
                  <a:close/>
                </a:path>
              </a:pathLst>
            </a:custGeom>
            <a:solidFill>
              <a:srgbClr val="EBEBEB"/>
            </a:solidFill>
            <a:ln w="9525">
              <a:noFill/>
              <a:round/>
              <a:headEnd/>
              <a:tailEnd/>
            </a:ln>
          </p:spPr>
          <p:txBody>
            <a:bodyPr/>
            <a:lstStyle/>
            <a:p>
              <a:pPr>
                <a:defRPr/>
              </a:pPr>
              <a:endParaRPr lang="en-US" dirty="0"/>
            </a:p>
          </p:txBody>
        </p:sp>
        <p:sp>
          <p:nvSpPr>
            <p:cNvPr id="775" name="Freeform 1358"/>
            <p:cNvSpPr>
              <a:spLocks/>
            </p:cNvSpPr>
            <p:nvPr/>
          </p:nvSpPr>
          <p:spPr bwMode="auto">
            <a:xfrm>
              <a:off x="721" y="62"/>
              <a:ext cx="69" cy="66"/>
            </a:xfrm>
            <a:custGeom>
              <a:avLst/>
              <a:gdLst/>
              <a:ahLst/>
              <a:cxnLst>
                <a:cxn ang="0">
                  <a:pos x="0" y="219"/>
                </a:cxn>
                <a:cxn ang="0">
                  <a:pos x="36" y="173"/>
                </a:cxn>
                <a:cxn ang="0">
                  <a:pos x="130" y="45"/>
                </a:cxn>
                <a:cxn ang="0">
                  <a:pos x="160" y="0"/>
                </a:cxn>
                <a:cxn ang="0">
                  <a:pos x="567" y="396"/>
                </a:cxn>
                <a:cxn ang="0">
                  <a:pos x="534" y="436"/>
                </a:cxn>
                <a:cxn ang="0">
                  <a:pos x="482" y="496"/>
                </a:cxn>
                <a:cxn ang="0">
                  <a:pos x="427" y="563"/>
                </a:cxn>
                <a:cxn ang="0">
                  <a:pos x="392" y="600"/>
                </a:cxn>
                <a:cxn ang="0">
                  <a:pos x="0" y="219"/>
                </a:cxn>
              </a:cxnLst>
              <a:rect l="0" t="0" r="r" b="b"/>
              <a:pathLst>
                <a:path w="567" h="600">
                  <a:moveTo>
                    <a:pt x="0" y="219"/>
                  </a:moveTo>
                  <a:lnTo>
                    <a:pt x="36" y="173"/>
                  </a:lnTo>
                  <a:lnTo>
                    <a:pt x="130" y="45"/>
                  </a:lnTo>
                  <a:lnTo>
                    <a:pt x="160" y="0"/>
                  </a:lnTo>
                  <a:lnTo>
                    <a:pt x="567" y="396"/>
                  </a:lnTo>
                  <a:lnTo>
                    <a:pt x="534" y="436"/>
                  </a:lnTo>
                  <a:lnTo>
                    <a:pt x="482" y="496"/>
                  </a:lnTo>
                  <a:lnTo>
                    <a:pt x="427" y="563"/>
                  </a:lnTo>
                  <a:lnTo>
                    <a:pt x="392" y="600"/>
                  </a:lnTo>
                  <a:lnTo>
                    <a:pt x="0" y="219"/>
                  </a:lnTo>
                  <a:close/>
                </a:path>
              </a:pathLst>
            </a:custGeom>
            <a:solidFill>
              <a:srgbClr val="EBEBEB"/>
            </a:solidFill>
            <a:ln w="9525">
              <a:noFill/>
              <a:round/>
              <a:headEnd/>
              <a:tailEnd/>
            </a:ln>
          </p:spPr>
          <p:txBody>
            <a:bodyPr/>
            <a:lstStyle/>
            <a:p>
              <a:pPr>
                <a:defRPr/>
              </a:pPr>
              <a:endParaRPr lang="en-US" dirty="0"/>
            </a:p>
          </p:txBody>
        </p:sp>
        <p:sp>
          <p:nvSpPr>
            <p:cNvPr id="776" name="Freeform 1359"/>
            <p:cNvSpPr>
              <a:spLocks/>
            </p:cNvSpPr>
            <p:nvPr/>
          </p:nvSpPr>
          <p:spPr bwMode="auto">
            <a:xfrm>
              <a:off x="731" y="49"/>
              <a:ext cx="71" cy="68"/>
            </a:xfrm>
            <a:custGeom>
              <a:avLst/>
              <a:gdLst/>
              <a:ahLst/>
              <a:cxnLst>
                <a:cxn ang="0">
                  <a:pos x="0" y="225"/>
                </a:cxn>
                <a:cxn ang="0">
                  <a:pos x="48" y="159"/>
                </a:cxn>
                <a:cxn ang="0">
                  <a:pos x="134" y="30"/>
                </a:cxn>
                <a:cxn ang="0">
                  <a:pos x="155" y="0"/>
                </a:cxn>
                <a:cxn ang="0">
                  <a:pos x="571" y="406"/>
                </a:cxn>
                <a:cxn ang="0">
                  <a:pos x="557" y="422"/>
                </a:cxn>
                <a:cxn ang="0">
                  <a:pos x="506" y="487"/>
                </a:cxn>
                <a:cxn ang="0">
                  <a:pos x="452" y="550"/>
                </a:cxn>
                <a:cxn ang="0">
                  <a:pos x="400" y="610"/>
                </a:cxn>
                <a:cxn ang="0">
                  <a:pos x="399" y="612"/>
                </a:cxn>
                <a:cxn ang="0">
                  <a:pos x="0" y="225"/>
                </a:cxn>
              </a:cxnLst>
              <a:rect l="0" t="0" r="r" b="b"/>
              <a:pathLst>
                <a:path w="571" h="612">
                  <a:moveTo>
                    <a:pt x="0" y="225"/>
                  </a:moveTo>
                  <a:lnTo>
                    <a:pt x="48" y="159"/>
                  </a:lnTo>
                  <a:lnTo>
                    <a:pt x="134" y="30"/>
                  </a:lnTo>
                  <a:lnTo>
                    <a:pt x="155" y="0"/>
                  </a:lnTo>
                  <a:lnTo>
                    <a:pt x="571" y="406"/>
                  </a:lnTo>
                  <a:lnTo>
                    <a:pt x="557" y="422"/>
                  </a:lnTo>
                  <a:lnTo>
                    <a:pt x="506" y="487"/>
                  </a:lnTo>
                  <a:lnTo>
                    <a:pt x="452" y="550"/>
                  </a:lnTo>
                  <a:lnTo>
                    <a:pt x="400" y="610"/>
                  </a:lnTo>
                  <a:lnTo>
                    <a:pt x="399" y="612"/>
                  </a:lnTo>
                  <a:lnTo>
                    <a:pt x="0" y="225"/>
                  </a:lnTo>
                  <a:close/>
                </a:path>
              </a:pathLst>
            </a:custGeom>
            <a:solidFill>
              <a:srgbClr val="EDEDED"/>
            </a:solidFill>
            <a:ln w="9525">
              <a:noFill/>
              <a:round/>
              <a:headEnd/>
              <a:tailEnd/>
            </a:ln>
          </p:spPr>
          <p:txBody>
            <a:bodyPr/>
            <a:lstStyle/>
            <a:p>
              <a:pPr>
                <a:defRPr/>
              </a:pPr>
              <a:endParaRPr lang="en-US" dirty="0"/>
            </a:p>
          </p:txBody>
        </p:sp>
        <p:sp>
          <p:nvSpPr>
            <p:cNvPr id="777" name="Freeform 1360"/>
            <p:cNvSpPr>
              <a:spLocks/>
            </p:cNvSpPr>
            <p:nvPr/>
          </p:nvSpPr>
          <p:spPr bwMode="auto">
            <a:xfrm>
              <a:off x="741" y="36"/>
              <a:ext cx="73" cy="70"/>
            </a:xfrm>
            <a:custGeom>
              <a:avLst/>
              <a:gdLst/>
              <a:ahLst/>
              <a:cxnLst>
                <a:cxn ang="0">
                  <a:pos x="0" y="228"/>
                </a:cxn>
                <a:cxn ang="0">
                  <a:pos x="56" y="144"/>
                </a:cxn>
                <a:cxn ang="0">
                  <a:pos x="138" y="23"/>
                </a:cxn>
                <a:cxn ang="0">
                  <a:pos x="153" y="0"/>
                </a:cxn>
                <a:cxn ang="0">
                  <a:pos x="578" y="414"/>
                </a:cxn>
                <a:cxn ang="0">
                  <a:pos x="533" y="470"/>
                </a:cxn>
                <a:cxn ang="0">
                  <a:pos x="479" y="536"/>
                </a:cxn>
                <a:cxn ang="0">
                  <a:pos x="428" y="601"/>
                </a:cxn>
                <a:cxn ang="0">
                  <a:pos x="407" y="624"/>
                </a:cxn>
                <a:cxn ang="0">
                  <a:pos x="0" y="228"/>
                </a:cxn>
              </a:cxnLst>
              <a:rect l="0" t="0" r="r" b="b"/>
              <a:pathLst>
                <a:path w="578" h="624">
                  <a:moveTo>
                    <a:pt x="0" y="228"/>
                  </a:moveTo>
                  <a:lnTo>
                    <a:pt x="56" y="144"/>
                  </a:lnTo>
                  <a:lnTo>
                    <a:pt x="138" y="23"/>
                  </a:lnTo>
                  <a:lnTo>
                    <a:pt x="153" y="0"/>
                  </a:lnTo>
                  <a:lnTo>
                    <a:pt x="578" y="414"/>
                  </a:lnTo>
                  <a:lnTo>
                    <a:pt x="533" y="470"/>
                  </a:lnTo>
                  <a:lnTo>
                    <a:pt x="479" y="536"/>
                  </a:lnTo>
                  <a:lnTo>
                    <a:pt x="428" y="601"/>
                  </a:lnTo>
                  <a:lnTo>
                    <a:pt x="407" y="624"/>
                  </a:lnTo>
                  <a:lnTo>
                    <a:pt x="0" y="228"/>
                  </a:lnTo>
                  <a:close/>
                </a:path>
              </a:pathLst>
            </a:custGeom>
            <a:solidFill>
              <a:srgbClr val="F0F0F0"/>
            </a:solidFill>
            <a:ln w="9525">
              <a:noFill/>
              <a:round/>
              <a:headEnd/>
              <a:tailEnd/>
            </a:ln>
          </p:spPr>
          <p:txBody>
            <a:bodyPr/>
            <a:lstStyle/>
            <a:p>
              <a:pPr>
                <a:defRPr/>
              </a:pPr>
              <a:endParaRPr lang="en-US" dirty="0"/>
            </a:p>
          </p:txBody>
        </p:sp>
        <p:sp>
          <p:nvSpPr>
            <p:cNvPr id="778" name="Freeform 1361"/>
            <p:cNvSpPr>
              <a:spLocks/>
            </p:cNvSpPr>
            <p:nvPr/>
          </p:nvSpPr>
          <p:spPr bwMode="auto">
            <a:xfrm>
              <a:off x="750" y="24"/>
              <a:ext cx="73" cy="70"/>
            </a:xfrm>
            <a:custGeom>
              <a:avLst/>
              <a:gdLst/>
              <a:ahLst/>
              <a:cxnLst>
                <a:cxn ang="0">
                  <a:pos x="0" y="229"/>
                </a:cxn>
                <a:cxn ang="0">
                  <a:pos x="61" y="138"/>
                </a:cxn>
                <a:cxn ang="0">
                  <a:pos x="129" y="29"/>
                </a:cxn>
                <a:cxn ang="0">
                  <a:pos x="149" y="0"/>
                </a:cxn>
                <a:cxn ang="0">
                  <a:pos x="585" y="423"/>
                </a:cxn>
                <a:cxn ang="0">
                  <a:pos x="561" y="453"/>
                </a:cxn>
                <a:cxn ang="0">
                  <a:pos x="456" y="585"/>
                </a:cxn>
                <a:cxn ang="0">
                  <a:pos x="416" y="635"/>
                </a:cxn>
                <a:cxn ang="0">
                  <a:pos x="0" y="229"/>
                </a:cxn>
              </a:cxnLst>
              <a:rect l="0" t="0" r="r" b="b"/>
              <a:pathLst>
                <a:path w="585" h="635">
                  <a:moveTo>
                    <a:pt x="0" y="229"/>
                  </a:moveTo>
                  <a:lnTo>
                    <a:pt x="61" y="138"/>
                  </a:lnTo>
                  <a:lnTo>
                    <a:pt x="129" y="29"/>
                  </a:lnTo>
                  <a:lnTo>
                    <a:pt x="149" y="0"/>
                  </a:lnTo>
                  <a:lnTo>
                    <a:pt x="585" y="423"/>
                  </a:lnTo>
                  <a:lnTo>
                    <a:pt x="561" y="453"/>
                  </a:lnTo>
                  <a:lnTo>
                    <a:pt x="456" y="585"/>
                  </a:lnTo>
                  <a:lnTo>
                    <a:pt x="416" y="635"/>
                  </a:lnTo>
                  <a:lnTo>
                    <a:pt x="0" y="229"/>
                  </a:lnTo>
                  <a:close/>
                </a:path>
              </a:pathLst>
            </a:custGeom>
            <a:solidFill>
              <a:srgbClr val="F2F2F2"/>
            </a:solidFill>
            <a:ln w="9525">
              <a:noFill/>
              <a:round/>
              <a:headEnd/>
              <a:tailEnd/>
            </a:ln>
          </p:spPr>
          <p:txBody>
            <a:bodyPr/>
            <a:lstStyle/>
            <a:p>
              <a:pPr>
                <a:defRPr/>
              </a:pPr>
              <a:endParaRPr lang="en-US" dirty="0"/>
            </a:p>
          </p:txBody>
        </p:sp>
        <p:sp>
          <p:nvSpPr>
            <p:cNvPr id="779" name="Freeform 1362"/>
            <p:cNvSpPr>
              <a:spLocks/>
            </p:cNvSpPr>
            <p:nvPr/>
          </p:nvSpPr>
          <p:spPr bwMode="auto">
            <a:xfrm>
              <a:off x="760" y="11"/>
              <a:ext cx="74" cy="71"/>
            </a:xfrm>
            <a:custGeom>
              <a:avLst/>
              <a:gdLst/>
              <a:ahLst/>
              <a:cxnLst>
                <a:cxn ang="0">
                  <a:pos x="0" y="229"/>
                </a:cxn>
                <a:cxn ang="0">
                  <a:pos x="53" y="143"/>
                </a:cxn>
                <a:cxn ang="0">
                  <a:pos x="114" y="51"/>
                </a:cxn>
                <a:cxn ang="0">
                  <a:pos x="149" y="0"/>
                </a:cxn>
                <a:cxn ang="0">
                  <a:pos x="594" y="431"/>
                </a:cxn>
                <a:cxn ang="0">
                  <a:pos x="592" y="433"/>
                </a:cxn>
                <a:cxn ang="0">
                  <a:pos x="485" y="567"/>
                </a:cxn>
                <a:cxn ang="0">
                  <a:pos x="425" y="643"/>
                </a:cxn>
                <a:cxn ang="0">
                  <a:pos x="0" y="229"/>
                </a:cxn>
              </a:cxnLst>
              <a:rect l="0" t="0" r="r" b="b"/>
              <a:pathLst>
                <a:path w="594" h="643">
                  <a:moveTo>
                    <a:pt x="0" y="229"/>
                  </a:moveTo>
                  <a:lnTo>
                    <a:pt x="53" y="143"/>
                  </a:lnTo>
                  <a:lnTo>
                    <a:pt x="114" y="51"/>
                  </a:lnTo>
                  <a:lnTo>
                    <a:pt x="149" y="0"/>
                  </a:lnTo>
                  <a:lnTo>
                    <a:pt x="594" y="431"/>
                  </a:lnTo>
                  <a:lnTo>
                    <a:pt x="592" y="433"/>
                  </a:lnTo>
                  <a:lnTo>
                    <a:pt x="485" y="567"/>
                  </a:lnTo>
                  <a:lnTo>
                    <a:pt x="425" y="643"/>
                  </a:lnTo>
                  <a:lnTo>
                    <a:pt x="0" y="229"/>
                  </a:lnTo>
                  <a:close/>
                </a:path>
              </a:pathLst>
            </a:custGeom>
            <a:solidFill>
              <a:srgbClr val="F2F2F2"/>
            </a:solidFill>
            <a:ln w="9525">
              <a:noFill/>
              <a:round/>
              <a:headEnd/>
              <a:tailEnd/>
            </a:ln>
          </p:spPr>
          <p:txBody>
            <a:bodyPr/>
            <a:lstStyle/>
            <a:p>
              <a:pPr>
                <a:defRPr/>
              </a:pPr>
              <a:endParaRPr lang="en-US" dirty="0"/>
            </a:p>
          </p:txBody>
        </p:sp>
        <p:sp>
          <p:nvSpPr>
            <p:cNvPr id="780" name="Freeform 1363"/>
            <p:cNvSpPr>
              <a:spLocks/>
            </p:cNvSpPr>
            <p:nvPr/>
          </p:nvSpPr>
          <p:spPr bwMode="auto">
            <a:xfrm>
              <a:off x="769" y="4"/>
              <a:ext cx="76" cy="67"/>
            </a:xfrm>
            <a:custGeom>
              <a:avLst/>
              <a:gdLst/>
              <a:ahLst/>
              <a:cxnLst>
                <a:cxn ang="0">
                  <a:pos x="0" y="178"/>
                </a:cxn>
                <a:cxn ang="0">
                  <a:pos x="41" y="115"/>
                </a:cxn>
                <a:cxn ang="0">
                  <a:pos x="88" y="46"/>
                </a:cxn>
                <a:cxn ang="0">
                  <a:pos x="122" y="0"/>
                </a:cxn>
                <a:cxn ang="0">
                  <a:pos x="203" y="0"/>
                </a:cxn>
                <a:cxn ang="0">
                  <a:pos x="605" y="392"/>
                </a:cxn>
                <a:cxn ang="0">
                  <a:pos x="519" y="497"/>
                </a:cxn>
                <a:cxn ang="0">
                  <a:pos x="436" y="601"/>
                </a:cxn>
                <a:cxn ang="0">
                  <a:pos x="0" y="178"/>
                </a:cxn>
              </a:cxnLst>
              <a:rect l="0" t="0" r="r" b="b"/>
              <a:pathLst>
                <a:path w="605" h="601">
                  <a:moveTo>
                    <a:pt x="0" y="178"/>
                  </a:moveTo>
                  <a:lnTo>
                    <a:pt x="41" y="115"/>
                  </a:lnTo>
                  <a:lnTo>
                    <a:pt x="88" y="46"/>
                  </a:lnTo>
                  <a:lnTo>
                    <a:pt x="122" y="0"/>
                  </a:lnTo>
                  <a:lnTo>
                    <a:pt x="203" y="0"/>
                  </a:lnTo>
                  <a:lnTo>
                    <a:pt x="605" y="392"/>
                  </a:lnTo>
                  <a:lnTo>
                    <a:pt x="519" y="497"/>
                  </a:lnTo>
                  <a:lnTo>
                    <a:pt x="436" y="601"/>
                  </a:lnTo>
                  <a:lnTo>
                    <a:pt x="0" y="178"/>
                  </a:lnTo>
                  <a:close/>
                </a:path>
              </a:pathLst>
            </a:custGeom>
            <a:solidFill>
              <a:srgbClr val="F5F5F5"/>
            </a:solidFill>
            <a:ln w="9525">
              <a:noFill/>
              <a:round/>
              <a:headEnd/>
              <a:tailEnd/>
            </a:ln>
          </p:spPr>
          <p:txBody>
            <a:bodyPr/>
            <a:lstStyle/>
            <a:p>
              <a:pPr>
                <a:defRPr/>
              </a:pPr>
              <a:endParaRPr lang="en-US" dirty="0"/>
            </a:p>
          </p:txBody>
        </p:sp>
        <p:sp>
          <p:nvSpPr>
            <p:cNvPr id="781" name="Freeform 1364"/>
            <p:cNvSpPr>
              <a:spLocks/>
            </p:cNvSpPr>
            <p:nvPr/>
          </p:nvSpPr>
          <p:spPr bwMode="auto">
            <a:xfrm>
              <a:off x="779" y="4"/>
              <a:ext cx="77" cy="55"/>
            </a:xfrm>
            <a:custGeom>
              <a:avLst/>
              <a:gdLst/>
              <a:ahLst/>
              <a:cxnLst>
                <a:cxn ang="0">
                  <a:pos x="0" y="64"/>
                </a:cxn>
                <a:cxn ang="0">
                  <a:pos x="12" y="46"/>
                </a:cxn>
                <a:cxn ang="0">
                  <a:pos x="46" y="0"/>
                </a:cxn>
                <a:cxn ang="0">
                  <a:pos x="320" y="0"/>
                </a:cxn>
                <a:cxn ang="0">
                  <a:pos x="617" y="289"/>
                </a:cxn>
                <a:cxn ang="0">
                  <a:pos x="551" y="366"/>
                </a:cxn>
                <a:cxn ang="0">
                  <a:pos x="445" y="495"/>
                </a:cxn>
                <a:cxn ang="0">
                  <a:pos x="0" y="64"/>
                </a:cxn>
              </a:cxnLst>
              <a:rect l="0" t="0" r="r" b="b"/>
              <a:pathLst>
                <a:path w="617" h="495">
                  <a:moveTo>
                    <a:pt x="0" y="64"/>
                  </a:moveTo>
                  <a:lnTo>
                    <a:pt x="12" y="46"/>
                  </a:lnTo>
                  <a:lnTo>
                    <a:pt x="46" y="0"/>
                  </a:lnTo>
                  <a:lnTo>
                    <a:pt x="320" y="0"/>
                  </a:lnTo>
                  <a:lnTo>
                    <a:pt x="617" y="289"/>
                  </a:lnTo>
                  <a:lnTo>
                    <a:pt x="551" y="366"/>
                  </a:lnTo>
                  <a:lnTo>
                    <a:pt x="445" y="495"/>
                  </a:lnTo>
                  <a:lnTo>
                    <a:pt x="0" y="64"/>
                  </a:lnTo>
                  <a:close/>
                </a:path>
              </a:pathLst>
            </a:custGeom>
            <a:solidFill>
              <a:srgbClr val="F5F5F5"/>
            </a:solidFill>
            <a:ln w="9525">
              <a:noFill/>
              <a:round/>
              <a:headEnd/>
              <a:tailEnd/>
            </a:ln>
          </p:spPr>
          <p:txBody>
            <a:bodyPr/>
            <a:lstStyle/>
            <a:p>
              <a:pPr>
                <a:defRPr/>
              </a:pPr>
              <a:endParaRPr lang="en-US" dirty="0"/>
            </a:p>
          </p:txBody>
        </p:sp>
        <p:sp>
          <p:nvSpPr>
            <p:cNvPr id="782" name="Freeform 1365"/>
            <p:cNvSpPr>
              <a:spLocks/>
            </p:cNvSpPr>
            <p:nvPr/>
          </p:nvSpPr>
          <p:spPr bwMode="auto">
            <a:xfrm>
              <a:off x="794" y="4"/>
              <a:ext cx="73" cy="43"/>
            </a:xfrm>
            <a:custGeom>
              <a:avLst/>
              <a:gdLst/>
              <a:ahLst/>
              <a:cxnLst>
                <a:cxn ang="0">
                  <a:pos x="386" y="0"/>
                </a:cxn>
                <a:cxn ang="0">
                  <a:pos x="0" y="0"/>
                </a:cxn>
                <a:cxn ang="0">
                  <a:pos x="402" y="392"/>
                </a:cxn>
                <a:cxn ang="0">
                  <a:pos x="424" y="366"/>
                </a:cxn>
                <a:cxn ang="0">
                  <a:pos x="533" y="238"/>
                </a:cxn>
                <a:cxn ang="0">
                  <a:pos x="580" y="188"/>
                </a:cxn>
                <a:cxn ang="0">
                  <a:pos x="386" y="0"/>
                </a:cxn>
              </a:cxnLst>
              <a:rect l="0" t="0" r="r" b="b"/>
              <a:pathLst>
                <a:path w="580" h="392">
                  <a:moveTo>
                    <a:pt x="386" y="0"/>
                  </a:moveTo>
                  <a:lnTo>
                    <a:pt x="0" y="0"/>
                  </a:lnTo>
                  <a:lnTo>
                    <a:pt x="402" y="392"/>
                  </a:lnTo>
                  <a:lnTo>
                    <a:pt x="424" y="366"/>
                  </a:lnTo>
                  <a:lnTo>
                    <a:pt x="533" y="238"/>
                  </a:lnTo>
                  <a:lnTo>
                    <a:pt x="580" y="188"/>
                  </a:lnTo>
                  <a:lnTo>
                    <a:pt x="386" y="0"/>
                  </a:lnTo>
                  <a:close/>
                </a:path>
              </a:pathLst>
            </a:custGeom>
            <a:solidFill>
              <a:srgbClr val="F7F7F7"/>
            </a:solidFill>
            <a:ln w="9525">
              <a:noFill/>
              <a:round/>
              <a:headEnd/>
              <a:tailEnd/>
            </a:ln>
          </p:spPr>
          <p:txBody>
            <a:bodyPr/>
            <a:lstStyle/>
            <a:p>
              <a:pPr>
                <a:defRPr/>
              </a:pPr>
              <a:endParaRPr lang="en-US" dirty="0"/>
            </a:p>
          </p:txBody>
        </p:sp>
        <p:sp>
          <p:nvSpPr>
            <p:cNvPr id="783" name="Freeform 1366"/>
            <p:cNvSpPr>
              <a:spLocks/>
            </p:cNvSpPr>
            <p:nvPr/>
          </p:nvSpPr>
          <p:spPr bwMode="auto">
            <a:xfrm>
              <a:off x="818" y="4"/>
              <a:ext cx="60" cy="32"/>
            </a:xfrm>
            <a:custGeom>
              <a:avLst/>
              <a:gdLst/>
              <a:ahLst/>
              <a:cxnLst>
                <a:cxn ang="0">
                  <a:pos x="387" y="0"/>
                </a:cxn>
                <a:cxn ang="0">
                  <a:pos x="0" y="0"/>
                </a:cxn>
                <a:cxn ang="0">
                  <a:pos x="297" y="289"/>
                </a:cxn>
                <a:cxn ang="0">
                  <a:pos x="340" y="238"/>
                </a:cxn>
                <a:cxn ang="0">
                  <a:pos x="452" y="115"/>
                </a:cxn>
                <a:cxn ang="0">
                  <a:pos x="478" y="89"/>
                </a:cxn>
                <a:cxn ang="0">
                  <a:pos x="387" y="0"/>
                </a:cxn>
              </a:cxnLst>
              <a:rect l="0" t="0" r="r" b="b"/>
              <a:pathLst>
                <a:path w="478" h="289">
                  <a:moveTo>
                    <a:pt x="387" y="0"/>
                  </a:moveTo>
                  <a:lnTo>
                    <a:pt x="0" y="0"/>
                  </a:lnTo>
                  <a:lnTo>
                    <a:pt x="297" y="289"/>
                  </a:lnTo>
                  <a:lnTo>
                    <a:pt x="340" y="238"/>
                  </a:lnTo>
                  <a:lnTo>
                    <a:pt x="452" y="115"/>
                  </a:lnTo>
                  <a:lnTo>
                    <a:pt x="478" y="89"/>
                  </a:lnTo>
                  <a:lnTo>
                    <a:pt x="387" y="0"/>
                  </a:lnTo>
                  <a:close/>
                </a:path>
              </a:pathLst>
            </a:custGeom>
            <a:solidFill>
              <a:srgbClr val="FAFAFA"/>
            </a:solidFill>
            <a:ln w="9525">
              <a:noFill/>
              <a:round/>
              <a:headEnd/>
              <a:tailEnd/>
            </a:ln>
          </p:spPr>
          <p:txBody>
            <a:bodyPr/>
            <a:lstStyle/>
            <a:p>
              <a:pPr>
                <a:defRPr/>
              </a:pPr>
              <a:endParaRPr lang="en-US" dirty="0"/>
            </a:p>
          </p:txBody>
        </p:sp>
        <p:sp>
          <p:nvSpPr>
            <p:cNvPr id="784" name="Freeform 1367"/>
            <p:cNvSpPr>
              <a:spLocks/>
            </p:cNvSpPr>
            <p:nvPr/>
          </p:nvSpPr>
          <p:spPr bwMode="auto">
            <a:xfrm>
              <a:off x="843" y="4"/>
              <a:ext cx="47" cy="21"/>
            </a:xfrm>
            <a:custGeom>
              <a:avLst/>
              <a:gdLst/>
              <a:ahLst/>
              <a:cxnLst>
                <a:cxn ang="0">
                  <a:pos x="0" y="0"/>
                </a:cxn>
                <a:cxn ang="0">
                  <a:pos x="375" y="0"/>
                </a:cxn>
                <a:cxn ang="0">
                  <a:pos x="259" y="115"/>
                </a:cxn>
                <a:cxn ang="0">
                  <a:pos x="194" y="188"/>
                </a:cxn>
                <a:cxn ang="0">
                  <a:pos x="0" y="0"/>
                </a:cxn>
              </a:cxnLst>
              <a:rect l="0" t="0" r="r" b="b"/>
              <a:pathLst>
                <a:path w="375" h="188">
                  <a:moveTo>
                    <a:pt x="0" y="0"/>
                  </a:moveTo>
                  <a:lnTo>
                    <a:pt x="375" y="0"/>
                  </a:lnTo>
                  <a:lnTo>
                    <a:pt x="259" y="115"/>
                  </a:lnTo>
                  <a:lnTo>
                    <a:pt x="194" y="188"/>
                  </a:lnTo>
                  <a:lnTo>
                    <a:pt x="0" y="0"/>
                  </a:lnTo>
                  <a:close/>
                </a:path>
              </a:pathLst>
            </a:custGeom>
            <a:solidFill>
              <a:srgbClr val="FAFAFA"/>
            </a:solidFill>
            <a:ln w="9525">
              <a:noFill/>
              <a:round/>
              <a:headEnd/>
              <a:tailEnd/>
            </a:ln>
          </p:spPr>
          <p:txBody>
            <a:bodyPr/>
            <a:lstStyle/>
            <a:p>
              <a:pPr>
                <a:defRPr/>
              </a:pPr>
              <a:endParaRPr lang="en-US" dirty="0"/>
            </a:p>
          </p:txBody>
        </p:sp>
        <p:sp>
          <p:nvSpPr>
            <p:cNvPr id="785" name="Freeform 1368"/>
            <p:cNvSpPr>
              <a:spLocks/>
            </p:cNvSpPr>
            <p:nvPr/>
          </p:nvSpPr>
          <p:spPr bwMode="auto">
            <a:xfrm>
              <a:off x="867" y="4"/>
              <a:ext cx="23" cy="10"/>
            </a:xfrm>
            <a:custGeom>
              <a:avLst/>
              <a:gdLst/>
              <a:ahLst/>
              <a:cxnLst>
                <a:cxn ang="0">
                  <a:pos x="0" y="0"/>
                </a:cxn>
                <a:cxn ang="0">
                  <a:pos x="181" y="0"/>
                </a:cxn>
                <a:cxn ang="0">
                  <a:pos x="91" y="89"/>
                </a:cxn>
                <a:cxn ang="0">
                  <a:pos x="0" y="0"/>
                </a:cxn>
              </a:cxnLst>
              <a:rect l="0" t="0" r="r" b="b"/>
              <a:pathLst>
                <a:path w="181" h="89">
                  <a:moveTo>
                    <a:pt x="0" y="0"/>
                  </a:moveTo>
                  <a:lnTo>
                    <a:pt x="181" y="0"/>
                  </a:lnTo>
                  <a:lnTo>
                    <a:pt x="91" y="89"/>
                  </a:lnTo>
                  <a:lnTo>
                    <a:pt x="0" y="0"/>
                  </a:lnTo>
                  <a:close/>
                </a:path>
              </a:pathLst>
            </a:custGeom>
            <a:solidFill>
              <a:srgbClr val="FFFFFF"/>
            </a:solidFill>
            <a:ln w="9525">
              <a:noFill/>
              <a:round/>
              <a:headEnd/>
              <a:tailEnd/>
            </a:ln>
          </p:spPr>
          <p:txBody>
            <a:bodyPr/>
            <a:lstStyle/>
            <a:p>
              <a:pPr>
                <a:defRPr/>
              </a:pPr>
              <a:endParaRPr lang="en-US" dirty="0"/>
            </a:p>
          </p:txBody>
        </p:sp>
        <p:sp>
          <p:nvSpPr>
            <p:cNvPr id="786" name="Freeform 1369"/>
            <p:cNvSpPr>
              <a:spLocks/>
            </p:cNvSpPr>
            <p:nvPr/>
          </p:nvSpPr>
          <p:spPr bwMode="auto">
            <a:xfrm>
              <a:off x="652" y="232"/>
              <a:ext cx="75" cy="63"/>
            </a:xfrm>
            <a:custGeom>
              <a:avLst/>
              <a:gdLst/>
              <a:ahLst/>
              <a:cxnLst>
                <a:cxn ang="0">
                  <a:pos x="0" y="474"/>
                </a:cxn>
                <a:cxn ang="0">
                  <a:pos x="5" y="415"/>
                </a:cxn>
                <a:cxn ang="0">
                  <a:pos x="9" y="357"/>
                </a:cxn>
                <a:cxn ang="0">
                  <a:pos x="11" y="298"/>
                </a:cxn>
                <a:cxn ang="0">
                  <a:pos x="13" y="238"/>
                </a:cxn>
                <a:cxn ang="0">
                  <a:pos x="13" y="179"/>
                </a:cxn>
                <a:cxn ang="0">
                  <a:pos x="15" y="119"/>
                </a:cxn>
                <a:cxn ang="0">
                  <a:pos x="13" y="0"/>
                </a:cxn>
                <a:cxn ang="0">
                  <a:pos x="43" y="37"/>
                </a:cxn>
                <a:cxn ang="0">
                  <a:pos x="80" y="64"/>
                </a:cxn>
                <a:cxn ang="0">
                  <a:pos x="116" y="83"/>
                </a:cxn>
                <a:cxn ang="0">
                  <a:pos x="157" y="98"/>
                </a:cxn>
                <a:cxn ang="0">
                  <a:pos x="169" y="99"/>
                </a:cxn>
                <a:cxn ang="0">
                  <a:pos x="605" y="523"/>
                </a:cxn>
                <a:cxn ang="0">
                  <a:pos x="597" y="526"/>
                </a:cxn>
                <a:cxn ang="0">
                  <a:pos x="535" y="543"/>
                </a:cxn>
                <a:cxn ang="0">
                  <a:pos x="479" y="557"/>
                </a:cxn>
                <a:cxn ang="0">
                  <a:pos x="421" y="566"/>
                </a:cxn>
                <a:cxn ang="0">
                  <a:pos x="370" y="572"/>
                </a:cxn>
                <a:cxn ang="0">
                  <a:pos x="316" y="574"/>
                </a:cxn>
                <a:cxn ang="0">
                  <a:pos x="264" y="572"/>
                </a:cxn>
                <a:cxn ang="0">
                  <a:pos x="215" y="566"/>
                </a:cxn>
                <a:cxn ang="0">
                  <a:pos x="168" y="557"/>
                </a:cxn>
                <a:cxn ang="0">
                  <a:pos x="125" y="543"/>
                </a:cxn>
                <a:cxn ang="0">
                  <a:pos x="80" y="524"/>
                </a:cxn>
                <a:cxn ang="0">
                  <a:pos x="41" y="503"/>
                </a:cxn>
                <a:cxn ang="0">
                  <a:pos x="20" y="488"/>
                </a:cxn>
                <a:cxn ang="0">
                  <a:pos x="0" y="474"/>
                </a:cxn>
              </a:cxnLst>
              <a:rect l="0" t="0" r="r" b="b"/>
              <a:pathLst>
                <a:path w="605" h="574">
                  <a:moveTo>
                    <a:pt x="0" y="474"/>
                  </a:moveTo>
                  <a:lnTo>
                    <a:pt x="5" y="415"/>
                  </a:lnTo>
                  <a:lnTo>
                    <a:pt x="9" y="357"/>
                  </a:lnTo>
                  <a:lnTo>
                    <a:pt x="11" y="298"/>
                  </a:lnTo>
                  <a:lnTo>
                    <a:pt x="13" y="238"/>
                  </a:lnTo>
                  <a:lnTo>
                    <a:pt x="13" y="179"/>
                  </a:lnTo>
                  <a:lnTo>
                    <a:pt x="15" y="119"/>
                  </a:lnTo>
                  <a:lnTo>
                    <a:pt x="13" y="0"/>
                  </a:lnTo>
                  <a:lnTo>
                    <a:pt x="43" y="37"/>
                  </a:lnTo>
                  <a:lnTo>
                    <a:pt x="80" y="64"/>
                  </a:lnTo>
                  <a:lnTo>
                    <a:pt x="116" y="83"/>
                  </a:lnTo>
                  <a:lnTo>
                    <a:pt x="157" y="98"/>
                  </a:lnTo>
                  <a:lnTo>
                    <a:pt x="169" y="99"/>
                  </a:lnTo>
                  <a:lnTo>
                    <a:pt x="605" y="523"/>
                  </a:lnTo>
                  <a:lnTo>
                    <a:pt x="597" y="526"/>
                  </a:lnTo>
                  <a:lnTo>
                    <a:pt x="535" y="543"/>
                  </a:lnTo>
                  <a:lnTo>
                    <a:pt x="479" y="557"/>
                  </a:lnTo>
                  <a:lnTo>
                    <a:pt x="421" y="566"/>
                  </a:lnTo>
                  <a:lnTo>
                    <a:pt x="370" y="572"/>
                  </a:lnTo>
                  <a:lnTo>
                    <a:pt x="316" y="574"/>
                  </a:lnTo>
                  <a:lnTo>
                    <a:pt x="264" y="572"/>
                  </a:lnTo>
                  <a:lnTo>
                    <a:pt x="215" y="566"/>
                  </a:lnTo>
                  <a:lnTo>
                    <a:pt x="168" y="557"/>
                  </a:lnTo>
                  <a:lnTo>
                    <a:pt x="125" y="543"/>
                  </a:lnTo>
                  <a:lnTo>
                    <a:pt x="80" y="524"/>
                  </a:lnTo>
                  <a:lnTo>
                    <a:pt x="41" y="503"/>
                  </a:lnTo>
                  <a:lnTo>
                    <a:pt x="20" y="488"/>
                  </a:lnTo>
                  <a:lnTo>
                    <a:pt x="0" y="474"/>
                  </a:lnTo>
                  <a:close/>
                </a:path>
              </a:pathLst>
            </a:custGeom>
            <a:solidFill>
              <a:srgbClr val="000000"/>
            </a:solidFill>
            <a:ln w="9525">
              <a:noFill/>
              <a:round/>
              <a:headEnd/>
              <a:tailEnd/>
            </a:ln>
          </p:spPr>
          <p:txBody>
            <a:bodyPr/>
            <a:lstStyle/>
            <a:p>
              <a:pPr>
                <a:defRPr/>
              </a:pPr>
              <a:endParaRPr lang="en-US" dirty="0"/>
            </a:p>
          </p:txBody>
        </p:sp>
        <p:sp>
          <p:nvSpPr>
            <p:cNvPr id="787" name="Freeform 1370"/>
            <p:cNvSpPr>
              <a:spLocks/>
            </p:cNvSpPr>
            <p:nvPr/>
          </p:nvSpPr>
          <p:spPr bwMode="auto">
            <a:xfrm>
              <a:off x="653" y="232"/>
              <a:ext cx="104" cy="63"/>
            </a:xfrm>
            <a:custGeom>
              <a:avLst/>
              <a:gdLst/>
              <a:ahLst/>
              <a:cxnLst>
                <a:cxn ang="0">
                  <a:pos x="0" y="274"/>
                </a:cxn>
                <a:cxn ang="0">
                  <a:pos x="1" y="238"/>
                </a:cxn>
                <a:cxn ang="0">
                  <a:pos x="1" y="179"/>
                </a:cxn>
                <a:cxn ang="0">
                  <a:pos x="3" y="119"/>
                </a:cxn>
                <a:cxn ang="0">
                  <a:pos x="1" y="0"/>
                </a:cxn>
                <a:cxn ang="0">
                  <a:pos x="31" y="37"/>
                </a:cxn>
                <a:cxn ang="0">
                  <a:pos x="68" y="64"/>
                </a:cxn>
                <a:cxn ang="0">
                  <a:pos x="104" y="83"/>
                </a:cxn>
                <a:cxn ang="0">
                  <a:pos x="145" y="98"/>
                </a:cxn>
                <a:cxn ang="0">
                  <a:pos x="186" y="104"/>
                </a:cxn>
                <a:cxn ang="0">
                  <a:pos x="235" y="106"/>
                </a:cxn>
                <a:cxn ang="0">
                  <a:pos x="282" y="102"/>
                </a:cxn>
                <a:cxn ang="0">
                  <a:pos x="334" y="90"/>
                </a:cxn>
                <a:cxn ang="0">
                  <a:pos x="386" y="79"/>
                </a:cxn>
                <a:cxn ang="0">
                  <a:pos x="439" y="58"/>
                </a:cxn>
                <a:cxn ang="0">
                  <a:pos x="448" y="55"/>
                </a:cxn>
                <a:cxn ang="0">
                  <a:pos x="830" y="427"/>
                </a:cxn>
                <a:cxn ang="0">
                  <a:pos x="770" y="455"/>
                </a:cxn>
                <a:cxn ang="0">
                  <a:pos x="708" y="482"/>
                </a:cxn>
                <a:cxn ang="0">
                  <a:pos x="645" y="505"/>
                </a:cxn>
                <a:cxn ang="0">
                  <a:pos x="585" y="526"/>
                </a:cxn>
                <a:cxn ang="0">
                  <a:pos x="523" y="543"/>
                </a:cxn>
                <a:cxn ang="0">
                  <a:pos x="467" y="557"/>
                </a:cxn>
                <a:cxn ang="0">
                  <a:pos x="409" y="566"/>
                </a:cxn>
                <a:cxn ang="0">
                  <a:pos x="358" y="572"/>
                </a:cxn>
                <a:cxn ang="0">
                  <a:pos x="307" y="573"/>
                </a:cxn>
                <a:cxn ang="0">
                  <a:pos x="0" y="274"/>
                </a:cxn>
              </a:cxnLst>
              <a:rect l="0" t="0" r="r" b="b"/>
              <a:pathLst>
                <a:path w="830" h="573">
                  <a:moveTo>
                    <a:pt x="0" y="274"/>
                  </a:moveTo>
                  <a:lnTo>
                    <a:pt x="1" y="238"/>
                  </a:lnTo>
                  <a:lnTo>
                    <a:pt x="1" y="179"/>
                  </a:lnTo>
                  <a:lnTo>
                    <a:pt x="3" y="119"/>
                  </a:lnTo>
                  <a:lnTo>
                    <a:pt x="1" y="0"/>
                  </a:lnTo>
                  <a:lnTo>
                    <a:pt x="31" y="37"/>
                  </a:lnTo>
                  <a:lnTo>
                    <a:pt x="68" y="64"/>
                  </a:lnTo>
                  <a:lnTo>
                    <a:pt x="104" y="83"/>
                  </a:lnTo>
                  <a:lnTo>
                    <a:pt x="145" y="98"/>
                  </a:lnTo>
                  <a:lnTo>
                    <a:pt x="186" y="104"/>
                  </a:lnTo>
                  <a:lnTo>
                    <a:pt x="235" y="106"/>
                  </a:lnTo>
                  <a:lnTo>
                    <a:pt x="282" y="102"/>
                  </a:lnTo>
                  <a:lnTo>
                    <a:pt x="334" y="90"/>
                  </a:lnTo>
                  <a:lnTo>
                    <a:pt x="386" y="79"/>
                  </a:lnTo>
                  <a:lnTo>
                    <a:pt x="439" y="58"/>
                  </a:lnTo>
                  <a:lnTo>
                    <a:pt x="448" y="55"/>
                  </a:lnTo>
                  <a:lnTo>
                    <a:pt x="830" y="427"/>
                  </a:lnTo>
                  <a:lnTo>
                    <a:pt x="770" y="455"/>
                  </a:lnTo>
                  <a:lnTo>
                    <a:pt x="708" y="482"/>
                  </a:lnTo>
                  <a:lnTo>
                    <a:pt x="645" y="505"/>
                  </a:lnTo>
                  <a:lnTo>
                    <a:pt x="585" y="526"/>
                  </a:lnTo>
                  <a:lnTo>
                    <a:pt x="523" y="543"/>
                  </a:lnTo>
                  <a:lnTo>
                    <a:pt x="467" y="557"/>
                  </a:lnTo>
                  <a:lnTo>
                    <a:pt x="409" y="566"/>
                  </a:lnTo>
                  <a:lnTo>
                    <a:pt x="358" y="572"/>
                  </a:lnTo>
                  <a:lnTo>
                    <a:pt x="307" y="573"/>
                  </a:lnTo>
                  <a:lnTo>
                    <a:pt x="0" y="274"/>
                  </a:lnTo>
                  <a:close/>
                </a:path>
              </a:pathLst>
            </a:custGeom>
            <a:solidFill>
              <a:srgbClr val="2E2E2E"/>
            </a:solidFill>
            <a:ln w="9525">
              <a:noFill/>
              <a:round/>
              <a:headEnd/>
              <a:tailEnd/>
            </a:ln>
          </p:spPr>
          <p:txBody>
            <a:bodyPr/>
            <a:lstStyle/>
            <a:p>
              <a:pPr>
                <a:defRPr/>
              </a:pPr>
              <a:endParaRPr lang="en-US" dirty="0"/>
            </a:p>
          </p:txBody>
        </p:sp>
        <p:sp>
          <p:nvSpPr>
            <p:cNvPr id="788" name="Freeform 1371"/>
            <p:cNvSpPr>
              <a:spLocks/>
            </p:cNvSpPr>
            <p:nvPr/>
          </p:nvSpPr>
          <p:spPr bwMode="auto">
            <a:xfrm>
              <a:off x="673" y="225"/>
              <a:ext cx="111" cy="65"/>
            </a:xfrm>
            <a:custGeom>
              <a:avLst/>
              <a:gdLst/>
              <a:ahLst/>
              <a:cxnLst>
                <a:cxn ang="0">
                  <a:pos x="0" y="156"/>
                </a:cxn>
                <a:cxn ang="0">
                  <a:pos x="29" y="161"/>
                </a:cxn>
                <a:cxn ang="0">
                  <a:pos x="78" y="163"/>
                </a:cxn>
                <a:cxn ang="0">
                  <a:pos x="125" y="159"/>
                </a:cxn>
                <a:cxn ang="0">
                  <a:pos x="177" y="147"/>
                </a:cxn>
                <a:cxn ang="0">
                  <a:pos x="229" y="136"/>
                </a:cxn>
                <a:cxn ang="0">
                  <a:pos x="282" y="115"/>
                </a:cxn>
                <a:cxn ang="0">
                  <a:pos x="338" y="94"/>
                </a:cxn>
                <a:cxn ang="0">
                  <a:pos x="396" y="65"/>
                </a:cxn>
                <a:cxn ang="0">
                  <a:pos x="452" y="34"/>
                </a:cxn>
                <a:cxn ang="0">
                  <a:pos x="512" y="2"/>
                </a:cxn>
                <a:cxn ang="0">
                  <a:pos x="514" y="0"/>
                </a:cxn>
                <a:cxn ang="0">
                  <a:pos x="889" y="365"/>
                </a:cxn>
                <a:cxn ang="0">
                  <a:pos x="875" y="374"/>
                </a:cxn>
                <a:cxn ang="0">
                  <a:pos x="808" y="412"/>
                </a:cxn>
                <a:cxn ang="0">
                  <a:pos x="744" y="447"/>
                </a:cxn>
                <a:cxn ang="0">
                  <a:pos x="680" y="481"/>
                </a:cxn>
                <a:cxn ang="0">
                  <a:pos x="613" y="512"/>
                </a:cxn>
                <a:cxn ang="0">
                  <a:pos x="551" y="539"/>
                </a:cxn>
                <a:cxn ang="0">
                  <a:pos x="488" y="562"/>
                </a:cxn>
                <a:cxn ang="0">
                  <a:pos x="436" y="580"/>
                </a:cxn>
                <a:cxn ang="0">
                  <a:pos x="0" y="156"/>
                </a:cxn>
              </a:cxnLst>
              <a:rect l="0" t="0" r="r" b="b"/>
              <a:pathLst>
                <a:path w="889" h="580">
                  <a:moveTo>
                    <a:pt x="0" y="156"/>
                  </a:moveTo>
                  <a:lnTo>
                    <a:pt x="29" y="161"/>
                  </a:lnTo>
                  <a:lnTo>
                    <a:pt x="78" y="163"/>
                  </a:lnTo>
                  <a:lnTo>
                    <a:pt x="125" y="159"/>
                  </a:lnTo>
                  <a:lnTo>
                    <a:pt x="177" y="147"/>
                  </a:lnTo>
                  <a:lnTo>
                    <a:pt x="229" y="136"/>
                  </a:lnTo>
                  <a:lnTo>
                    <a:pt x="282" y="115"/>
                  </a:lnTo>
                  <a:lnTo>
                    <a:pt x="338" y="94"/>
                  </a:lnTo>
                  <a:lnTo>
                    <a:pt x="396" y="65"/>
                  </a:lnTo>
                  <a:lnTo>
                    <a:pt x="452" y="34"/>
                  </a:lnTo>
                  <a:lnTo>
                    <a:pt x="512" y="2"/>
                  </a:lnTo>
                  <a:lnTo>
                    <a:pt x="514" y="0"/>
                  </a:lnTo>
                  <a:lnTo>
                    <a:pt x="889" y="365"/>
                  </a:lnTo>
                  <a:lnTo>
                    <a:pt x="875" y="374"/>
                  </a:lnTo>
                  <a:lnTo>
                    <a:pt x="808" y="412"/>
                  </a:lnTo>
                  <a:lnTo>
                    <a:pt x="744" y="447"/>
                  </a:lnTo>
                  <a:lnTo>
                    <a:pt x="680" y="481"/>
                  </a:lnTo>
                  <a:lnTo>
                    <a:pt x="613" y="512"/>
                  </a:lnTo>
                  <a:lnTo>
                    <a:pt x="551" y="539"/>
                  </a:lnTo>
                  <a:lnTo>
                    <a:pt x="488" y="562"/>
                  </a:lnTo>
                  <a:lnTo>
                    <a:pt x="436" y="580"/>
                  </a:lnTo>
                  <a:lnTo>
                    <a:pt x="0" y="156"/>
                  </a:lnTo>
                  <a:close/>
                </a:path>
              </a:pathLst>
            </a:custGeom>
            <a:solidFill>
              <a:srgbClr val="5C5C5C"/>
            </a:solidFill>
            <a:ln w="9525">
              <a:noFill/>
              <a:round/>
              <a:headEnd/>
              <a:tailEnd/>
            </a:ln>
          </p:spPr>
          <p:txBody>
            <a:bodyPr/>
            <a:lstStyle/>
            <a:p>
              <a:pPr>
                <a:defRPr/>
              </a:pPr>
              <a:endParaRPr lang="en-US" dirty="0"/>
            </a:p>
          </p:txBody>
        </p:sp>
        <p:sp>
          <p:nvSpPr>
            <p:cNvPr id="789" name="Freeform 1372"/>
            <p:cNvSpPr>
              <a:spLocks/>
            </p:cNvSpPr>
            <p:nvPr/>
          </p:nvSpPr>
          <p:spPr bwMode="auto">
            <a:xfrm>
              <a:off x="709" y="210"/>
              <a:ext cx="100" cy="69"/>
            </a:xfrm>
            <a:custGeom>
              <a:avLst/>
              <a:gdLst/>
              <a:ahLst/>
              <a:cxnLst>
                <a:cxn ang="0">
                  <a:pos x="0" y="246"/>
                </a:cxn>
                <a:cxn ang="0">
                  <a:pos x="47" y="228"/>
                </a:cxn>
                <a:cxn ang="0">
                  <a:pos x="105" y="199"/>
                </a:cxn>
                <a:cxn ang="0">
                  <a:pos x="161" y="168"/>
                </a:cxn>
                <a:cxn ang="0">
                  <a:pos x="221" y="136"/>
                </a:cxn>
                <a:cxn ang="0">
                  <a:pos x="279" y="99"/>
                </a:cxn>
                <a:cxn ang="0">
                  <a:pos x="339" y="57"/>
                </a:cxn>
                <a:cxn ang="0">
                  <a:pos x="399" y="15"/>
                </a:cxn>
                <a:cxn ang="0">
                  <a:pos x="421" y="0"/>
                </a:cxn>
                <a:cxn ang="0">
                  <a:pos x="798" y="366"/>
                </a:cxn>
                <a:cxn ang="0">
                  <a:pos x="788" y="372"/>
                </a:cxn>
                <a:cxn ang="0">
                  <a:pos x="721" y="420"/>
                </a:cxn>
                <a:cxn ang="0">
                  <a:pos x="653" y="464"/>
                </a:cxn>
                <a:cxn ang="0">
                  <a:pos x="584" y="508"/>
                </a:cxn>
                <a:cxn ang="0">
                  <a:pos x="517" y="546"/>
                </a:cxn>
                <a:cxn ang="0">
                  <a:pos x="453" y="581"/>
                </a:cxn>
                <a:cxn ang="0">
                  <a:pos x="389" y="615"/>
                </a:cxn>
                <a:cxn ang="0">
                  <a:pos x="382" y="618"/>
                </a:cxn>
                <a:cxn ang="0">
                  <a:pos x="0" y="246"/>
                </a:cxn>
              </a:cxnLst>
              <a:rect l="0" t="0" r="r" b="b"/>
              <a:pathLst>
                <a:path w="798" h="618">
                  <a:moveTo>
                    <a:pt x="0" y="246"/>
                  </a:moveTo>
                  <a:lnTo>
                    <a:pt x="47" y="228"/>
                  </a:lnTo>
                  <a:lnTo>
                    <a:pt x="105" y="199"/>
                  </a:lnTo>
                  <a:lnTo>
                    <a:pt x="161" y="168"/>
                  </a:lnTo>
                  <a:lnTo>
                    <a:pt x="221" y="136"/>
                  </a:lnTo>
                  <a:lnTo>
                    <a:pt x="279" y="99"/>
                  </a:lnTo>
                  <a:lnTo>
                    <a:pt x="339" y="57"/>
                  </a:lnTo>
                  <a:lnTo>
                    <a:pt x="399" y="15"/>
                  </a:lnTo>
                  <a:lnTo>
                    <a:pt x="421" y="0"/>
                  </a:lnTo>
                  <a:lnTo>
                    <a:pt x="798" y="366"/>
                  </a:lnTo>
                  <a:lnTo>
                    <a:pt x="788" y="372"/>
                  </a:lnTo>
                  <a:lnTo>
                    <a:pt x="721" y="420"/>
                  </a:lnTo>
                  <a:lnTo>
                    <a:pt x="653" y="464"/>
                  </a:lnTo>
                  <a:lnTo>
                    <a:pt x="584" y="508"/>
                  </a:lnTo>
                  <a:lnTo>
                    <a:pt x="517" y="546"/>
                  </a:lnTo>
                  <a:lnTo>
                    <a:pt x="453" y="581"/>
                  </a:lnTo>
                  <a:lnTo>
                    <a:pt x="389" y="615"/>
                  </a:lnTo>
                  <a:lnTo>
                    <a:pt x="382" y="618"/>
                  </a:lnTo>
                  <a:lnTo>
                    <a:pt x="0" y="246"/>
                  </a:lnTo>
                  <a:close/>
                </a:path>
              </a:pathLst>
            </a:custGeom>
            <a:solidFill>
              <a:srgbClr val="8A8A8A"/>
            </a:solidFill>
            <a:ln w="9525">
              <a:noFill/>
              <a:round/>
              <a:headEnd/>
              <a:tailEnd/>
            </a:ln>
          </p:spPr>
          <p:txBody>
            <a:bodyPr/>
            <a:lstStyle/>
            <a:p>
              <a:pPr>
                <a:defRPr/>
              </a:pPr>
              <a:endParaRPr lang="en-US" dirty="0"/>
            </a:p>
          </p:txBody>
        </p:sp>
        <p:sp>
          <p:nvSpPr>
            <p:cNvPr id="790" name="Freeform 1373"/>
            <p:cNvSpPr>
              <a:spLocks/>
            </p:cNvSpPr>
            <p:nvPr/>
          </p:nvSpPr>
          <p:spPr bwMode="auto">
            <a:xfrm>
              <a:off x="737" y="194"/>
              <a:ext cx="96" cy="72"/>
            </a:xfrm>
            <a:custGeom>
              <a:avLst/>
              <a:gdLst/>
              <a:ahLst/>
              <a:cxnLst>
                <a:cxn ang="0">
                  <a:pos x="0" y="281"/>
                </a:cxn>
                <a:cxn ang="0">
                  <a:pos x="56" y="246"/>
                </a:cxn>
                <a:cxn ang="0">
                  <a:pos x="116" y="204"/>
                </a:cxn>
                <a:cxn ang="0">
                  <a:pos x="176" y="162"/>
                </a:cxn>
                <a:cxn ang="0">
                  <a:pos x="234" y="121"/>
                </a:cxn>
                <a:cxn ang="0">
                  <a:pos x="290" y="75"/>
                </a:cxn>
                <a:cxn ang="0">
                  <a:pos x="350" y="29"/>
                </a:cxn>
                <a:cxn ang="0">
                  <a:pos x="385" y="0"/>
                </a:cxn>
                <a:cxn ang="0">
                  <a:pos x="765" y="370"/>
                </a:cxn>
                <a:cxn ang="0">
                  <a:pos x="705" y="417"/>
                </a:cxn>
                <a:cxn ang="0">
                  <a:pos x="634" y="471"/>
                </a:cxn>
                <a:cxn ang="0">
                  <a:pos x="565" y="519"/>
                </a:cxn>
                <a:cxn ang="0">
                  <a:pos x="498" y="567"/>
                </a:cxn>
                <a:cxn ang="0">
                  <a:pos x="430" y="611"/>
                </a:cxn>
                <a:cxn ang="0">
                  <a:pos x="375" y="646"/>
                </a:cxn>
                <a:cxn ang="0">
                  <a:pos x="0" y="281"/>
                </a:cxn>
              </a:cxnLst>
              <a:rect l="0" t="0" r="r" b="b"/>
              <a:pathLst>
                <a:path w="765" h="646">
                  <a:moveTo>
                    <a:pt x="0" y="281"/>
                  </a:moveTo>
                  <a:lnTo>
                    <a:pt x="56" y="246"/>
                  </a:lnTo>
                  <a:lnTo>
                    <a:pt x="116" y="204"/>
                  </a:lnTo>
                  <a:lnTo>
                    <a:pt x="176" y="162"/>
                  </a:lnTo>
                  <a:lnTo>
                    <a:pt x="234" y="121"/>
                  </a:lnTo>
                  <a:lnTo>
                    <a:pt x="290" y="75"/>
                  </a:lnTo>
                  <a:lnTo>
                    <a:pt x="350" y="29"/>
                  </a:lnTo>
                  <a:lnTo>
                    <a:pt x="385" y="0"/>
                  </a:lnTo>
                  <a:lnTo>
                    <a:pt x="765" y="370"/>
                  </a:lnTo>
                  <a:lnTo>
                    <a:pt x="705" y="417"/>
                  </a:lnTo>
                  <a:lnTo>
                    <a:pt x="634" y="471"/>
                  </a:lnTo>
                  <a:lnTo>
                    <a:pt x="565" y="519"/>
                  </a:lnTo>
                  <a:lnTo>
                    <a:pt x="498" y="567"/>
                  </a:lnTo>
                  <a:lnTo>
                    <a:pt x="430" y="611"/>
                  </a:lnTo>
                  <a:lnTo>
                    <a:pt x="375" y="646"/>
                  </a:lnTo>
                  <a:lnTo>
                    <a:pt x="0" y="281"/>
                  </a:lnTo>
                  <a:close/>
                </a:path>
              </a:pathLst>
            </a:custGeom>
            <a:solidFill>
              <a:srgbClr val="B8B8B8"/>
            </a:solidFill>
            <a:ln w="9525">
              <a:noFill/>
              <a:round/>
              <a:headEnd/>
              <a:tailEnd/>
            </a:ln>
          </p:spPr>
          <p:txBody>
            <a:bodyPr/>
            <a:lstStyle/>
            <a:p>
              <a:pPr>
                <a:defRPr/>
              </a:pPr>
              <a:endParaRPr lang="en-US" dirty="0"/>
            </a:p>
          </p:txBody>
        </p:sp>
        <p:sp>
          <p:nvSpPr>
            <p:cNvPr id="791" name="Freeform 1374"/>
            <p:cNvSpPr>
              <a:spLocks/>
            </p:cNvSpPr>
            <p:nvPr/>
          </p:nvSpPr>
          <p:spPr bwMode="auto">
            <a:xfrm>
              <a:off x="762" y="177"/>
              <a:ext cx="94" cy="74"/>
            </a:xfrm>
            <a:custGeom>
              <a:avLst/>
              <a:gdLst/>
              <a:ahLst/>
              <a:cxnLst>
                <a:cxn ang="0">
                  <a:pos x="0" y="303"/>
                </a:cxn>
                <a:cxn ang="0">
                  <a:pos x="36" y="277"/>
                </a:cxn>
                <a:cxn ang="0">
                  <a:pos x="92" y="231"/>
                </a:cxn>
                <a:cxn ang="0">
                  <a:pos x="152" y="185"/>
                </a:cxn>
                <a:cxn ang="0">
                  <a:pos x="206" y="139"/>
                </a:cxn>
                <a:cxn ang="0">
                  <a:pos x="260" y="93"/>
                </a:cxn>
                <a:cxn ang="0">
                  <a:pos x="313" y="45"/>
                </a:cxn>
                <a:cxn ang="0">
                  <a:pos x="364" y="0"/>
                </a:cxn>
                <a:cxn ang="0">
                  <a:pos x="748" y="374"/>
                </a:cxn>
                <a:cxn ang="0">
                  <a:pos x="713" y="406"/>
                </a:cxn>
                <a:cxn ang="0">
                  <a:pos x="644" y="462"/>
                </a:cxn>
                <a:cxn ang="0">
                  <a:pos x="575" y="519"/>
                </a:cxn>
                <a:cxn ang="0">
                  <a:pos x="507" y="573"/>
                </a:cxn>
                <a:cxn ang="0">
                  <a:pos x="436" y="627"/>
                </a:cxn>
                <a:cxn ang="0">
                  <a:pos x="377" y="669"/>
                </a:cxn>
                <a:cxn ang="0">
                  <a:pos x="0" y="303"/>
                </a:cxn>
              </a:cxnLst>
              <a:rect l="0" t="0" r="r" b="b"/>
              <a:pathLst>
                <a:path w="748" h="669">
                  <a:moveTo>
                    <a:pt x="0" y="303"/>
                  </a:moveTo>
                  <a:lnTo>
                    <a:pt x="36" y="277"/>
                  </a:lnTo>
                  <a:lnTo>
                    <a:pt x="92" y="231"/>
                  </a:lnTo>
                  <a:lnTo>
                    <a:pt x="152" y="185"/>
                  </a:lnTo>
                  <a:lnTo>
                    <a:pt x="206" y="139"/>
                  </a:lnTo>
                  <a:lnTo>
                    <a:pt x="260" y="93"/>
                  </a:lnTo>
                  <a:lnTo>
                    <a:pt x="313" y="45"/>
                  </a:lnTo>
                  <a:lnTo>
                    <a:pt x="364" y="0"/>
                  </a:lnTo>
                  <a:lnTo>
                    <a:pt x="748" y="374"/>
                  </a:lnTo>
                  <a:lnTo>
                    <a:pt x="713" y="406"/>
                  </a:lnTo>
                  <a:lnTo>
                    <a:pt x="644" y="462"/>
                  </a:lnTo>
                  <a:lnTo>
                    <a:pt x="575" y="519"/>
                  </a:lnTo>
                  <a:lnTo>
                    <a:pt x="507" y="573"/>
                  </a:lnTo>
                  <a:lnTo>
                    <a:pt x="436" y="627"/>
                  </a:lnTo>
                  <a:lnTo>
                    <a:pt x="377" y="669"/>
                  </a:lnTo>
                  <a:lnTo>
                    <a:pt x="0" y="303"/>
                  </a:lnTo>
                  <a:close/>
                </a:path>
              </a:pathLst>
            </a:custGeom>
            <a:solidFill>
              <a:srgbClr val="E5E5E5"/>
            </a:solidFill>
            <a:ln w="9525">
              <a:noFill/>
              <a:round/>
              <a:headEnd/>
              <a:tailEnd/>
            </a:ln>
          </p:spPr>
          <p:txBody>
            <a:bodyPr/>
            <a:lstStyle/>
            <a:p>
              <a:pPr>
                <a:defRPr/>
              </a:pPr>
              <a:endParaRPr lang="en-US" dirty="0"/>
            </a:p>
          </p:txBody>
        </p:sp>
        <p:sp>
          <p:nvSpPr>
            <p:cNvPr id="792" name="Freeform 1375"/>
            <p:cNvSpPr>
              <a:spLocks/>
            </p:cNvSpPr>
            <p:nvPr/>
          </p:nvSpPr>
          <p:spPr bwMode="auto">
            <a:xfrm>
              <a:off x="785" y="158"/>
              <a:ext cx="92" cy="77"/>
            </a:xfrm>
            <a:custGeom>
              <a:avLst/>
              <a:gdLst/>
              <a:ahLst/>
              <a:cxnLst>
                <a:cxn ang="0">
                  <a:pos x="0" y="321"/>
                </a:cxn>
                <a:cxn ang="0">
                  <a:pos x="19" y="304"/>
                </a:cxn>
                <a:cxn ang="0">
                  <a:pos x="73" y="258"/>
                </a:cxn>
                <a:cxn ang="0">
                  <a:pos x="126" y="210"/>
                </a:cxn>
                <a:cxn ang="0">
                  <a:pos x="178" y="164"/>
                </a:cxn>
                <a:cxn ang="0">
                  <a:pos x="227" y="116"/>
                </a:cxn>
                <a:cxn ang="0">
                  <a:pos x="275" y="72"/>
                </a:cxn>
                <a:cxn ang="0">
                  <a:pos x="317" y="28"/>
                </a:cxn>
                <a:cxn ang="0">
                  <a:pos x="344" y="0"/>
                </a:cxn>
                <a:cxn ang="0">
                  <a:pos x="736" y="381"/>
                </a:cxn>
                <a:cxn ang="0">
                  <a:pos x="665" y="446"/>
                </a:cxn>
                <a:cxn ang="0">
                  <a:pos x="597" y="506"/>
                </a:cxn>
                <a:cxn ang="0">
                  <a:pos x="526" y="571"/>
                </a:cxn>
                <a:cxn ang="0">
                  <a:pos x="457" y="627"/>
                </a:cxn>
                <a:cxn ang="0">
                  <a:pos x="388" y="684"/>
                </a:cxn>
                <a:cxn ang="0">
                  <a:pos x="380" y="691"/>
                </a:cxn>
                <a:cxn ang="0">
                  <a:pos x="0" y="321"/>
                </a:cxn>
              </a:cxnLst>
              <a:rect l="0" t="0" r="r" b="b"/>
              <a:pathLst>
                <a:path w="736" h="691">
                  <a:moveTo>
                    <a:pt x="0" y="321"/>
                  </a:moveTo>
                  <a:lnTo>
                    <a:pt x="19" y="304"/>
                  </a:lnTo>
                  <a:lnTo>
                    <a:pt x="73" y="258"/>
                  </a:lnTo>
                  <a:lnTo>
                    <a:pt x="126" y="210"/>
                  </a:lnTo>
                  <a:lnTo>
                    <a:pt x="178" y="164"/>
                  </a:lnTo>
                  <a:lnTo>
                    <a:pt x="227" y="116"/>
                  </a:lnTo>
                  <a:lnTo>
                    <a:pt x="275" y="72"/>
                  </a:lnTo>
                  <a:lnTo>
                    <a:pt x="317" y="28"/>
                  </a:lnTo>
                  <a:lnTo>
                    <a:pt x="344" y="0"/>
                  </a:lnTo>
                  <a:lnTo>
                    <a:pt x="736" y="381"/>
                  </a:lnTo>
                  <a:lnTo>
                    <a:pt x="665" y="446"/>
                  </a:lnTo>
                  <a:lnTo>
                    <a:pt x="597" y="506"/>
                  </a:lnTo>
                  <a:lnTo>
                    <a:pt x="526" y="571"/>
                  </a:lnTo>
                  <a:lnTo>
                    <a:pt x="457" y="627"/>
                  </a:lnTo>
                  <a:lnTo>
                    <a:pt x="388" y="684"/>
                  </a:lnTo>
                  <a:lnTo>
                    <a:pt x="380" y="691"/>
                  </a:lnTo>
                  <a:lnTo>
                    <a:pt x="0" y="321"/>
                  </a:lnTo>
                  <a:close/>
                </a:path>
              </a:pathLst>
            </a:custGeom>
            <a:solidFill>
              <a:srgbClr val="E5E5E5"/>
            </a:solidFill>
            <a:ln w="9525">
              <a:noFill/>
              <a:round/>
              <a:headEnd/>
              <a:tailEnd/>
            </a:ln>
          </p:spPr>
          <p:txBody>
            <a:bodyPr/>
            <a:lstStyle/>
            <a:p>
              <a:pPr>
                <a:defRPr/>
              </a:pPr>
              <a:endParaRPr lang="en-US" dirty="0"/>
            </a:p>
          </p:txBody>
        </p:sp>
        <p:sp>
          <p:nvSpPr>
            <p:cNvPr id="793" name="Freeform 1376"/>
            <p:cNvSpPr>
              <a:spLocks/>
            </p:cNvSpPr>
            <p:nvPr/>
          </p:nvSpPr>
          <p:spPr bwMode="auto">
            <a:xfrm>
              <a:off x="807" y="139"/>
              <a:ext cx="91" cy="79"/>
            </a:xfrm>
            <a:custGeom>
              <a:avLst/>
              <a:gdLst/>
              <a:ahLst/>
              <a:cxnLst>
                <a:cxn ang="0">
                  <a:pos x="0" y="339"/>
                </a:cxn>
                <a:cxn ang="0">
                  <a:pos x="1" y="338"/>
                </a:cxn>
                <a:cxn ang="0">
                  <a:pos x="50" y="290"/>
                </a:cxn>
                <a:cxn ang="0">
                  <a:pos x="98" y="246"/>
                </a:cxn>
                <a:cxn ang="0">
                  <a:pos x="140" y="202"/>
                </a:cxn>
                <a:cxn ang="0">
                  <a:pos x="181" y="158"/>
                </a:cxn>
                <a:cxn ang="0">
                  <a:pos x="218" y="119"/>
                </a:cxn>
                <a:cxn ang="0">
                  <a:pos x="252" y="79"/>
                </a:cxn>
                <a:cxn ang="0">
                  <a:pos x="284" y="46"/>
                </a:cxn>
                <a:cxn ang="0">
                  <a:pos x="314" y="12"/>
                </a:cxn>
                <a:cxn ang="0">
                  <a:pos x="324" y="0"/>
                </a:cxn>
                <a:cxn ang="0">
                  <a:pos x="729" y="393"/>
                </a:cxn>
                <a:cxn ang="0">
                  <a:pos x="699" y="424"/>
                </a:cxn>
                <a:cxn ang="0">
                  <a:pos x="628" y="490"/>
                </a:cxn>
                <a:cxn ang="0">
                  <a:pos x="559" y="555"/>
                </a:cxn>
                <a:cxn ang="0">
                  <a:pos x="488" y="620"/>
                </a:cxn>
                <a:cxn ang="0">
                  <a:pos x="420" y="680"/>
                </a:cxn>
                <a:cxn ang="0">
                  <a:pos x="384" y="713"/>
                </a:cxn>
                <a:cxn ang="0">
                  <a:pos x="0" y="339"/>
                </a:cxn>
              </a:cxnLst>
              <a:rect l="0" t="0" r="r" b="b"/>
              <a:pathLst>
                <a:path w="729" h="713">
                  <a:moveTo>
                    <a:pt x="0" y="339"/>
                  </a:moveTo>
                  <a:lnTo>
                    <a:pt x="1" y="338"/>
                  </a:lnTo>
                  <a:lnTo>
                    <a:pt x="50" y="290"/>
                  </a:lnTo>
                  <a:lnTo>
                    <a:pt x="98" y="246"/>
                  </a:lnTo>
                  <a:lnTo>
                    <a:pt x="140" y="202"/>
                  </a:lnTo>
                  <a:lnTo>
                    <a:pt x="181" y="158"/>
                  </a:lnTo>
                  <a:lnTo>
                    <a:pt x="218" y="119"/>
                  </a:lnTo>
                  <a:lnTo>
                    <a:pt x="252" y="79"/>
                  </a:lnTo>
                  <a:lnTo>
                    <a:pt x="284" y="46"/>
                  </a:lnTo>
                  <a:lnTo>
                    <a:pt x="314" y="12"/>
                  </a:lnTo>
                  <a:lnTo>
                    <a:pt x="324" y="0"/>
                  </a:lnTo>
                  <a:lnTo>
                    <a:pt x="729" y="393"/>
                  </a:lnTo>
                  <a:lnTo>
                    <a:pt x="699" y="424"/>
                  </a:lnTo>
                  <a:lnTo>
                    <a:pt x="628" y="490"/>
                  </a:lnTo>
                  <a:lnTo>
                    <a:pt x="559" y="555"/>
                  </a:lnTo>
                  <a:lnTo>
                    <a:pt x="488" y="620"/>
                  </a:lnTo>
                  <a:lnTo>
                    <a:pt x="420" y="680"/>
                  </a:lnTo>
                  <a:lnTo>
                    <a:pt x="384" y="713"/>
                  </a:lnTo>
                  <a:lnTo>
                    <a:pt x="0" y="339"/>
                  </a:lnTo>
                  <a:close/>
                </a:path>
              </a:pathLst>
            </a:custGeom>
            <a:solidFill>
              <a:srgbClr val="E8E8E8"/>
            </a:solidFill>
            <a:ln w="9525">
              <a:noFill/>
              <a:round/>
              <a:headEnd/>
              <a:tailEnd/>
            </a:ln>
          </p:spPr>
          <p:txBody>
            <a:bodyPr/>
            <a:lstStyle/>
            <a:p>
              <a:pPr>
                <a:defRPr/>
              </a:pPr>
              <a:endParaRPr lang="en-US" dirty="0"/>
            </a:p>
          </p:txBody>
        </p:sp>
        <p:sp>
          <p:nvSpPr>
            <p:cNvPr id="794" name="Freeform 1377"/>
            <p:cNvSpPr>
              <a:spLocks/>
            </p:cNvSpPr>
            <p:nvPr/>
          </p:nvSpPr>
          <p:spPr bwMode="auto">
            <a:xfrm>
              <a:off x="828" y="118"/>
              <a:ext cx="91" cy="83"/>
            </a:xfrm>
            <a:custGeom>
              <a:avLst/>
              <a:gdLst/>
              <a:ahLst/>
              <a:cxnLst>
                <a:cxn ang="0">
                  <a:pos x="0" y="360"/>
                </a:cxn>
                <a:cxn ang="0">
                  <a:pos x="14" y="344"/>
                </a:cxn>
                <a:cxn ang="0">
                  <a:pos x="51" y="305"/>
                </a:cxn>
                <a:cxn ang="0">
                  <a:pos x="85" y="265"/>
                </a:cxn>
                <a:cxn ang="0">
                  <a:pos x="117" y="232"/>
                </a:cxn>
                <a:cxn ang="0">
                  <a:pos x="147" y="198"/>
                </a:cxn>
                <a:cxn ang="0">
                  <a:pos x="197" y="133"/>
                </a:cxn>
                <a:cxn ang="0">
                  <a:pos x="253" y="63"/>
                </a:cxn>
                <a:cxn ang="0">
                  <a:pos x="305" y="0"/>
                </a:cxn>
                <a:cxn ang="0">
                  <a:pos x="726" y="409"/>
                </a:cxn>
                <a:cxn ang="0">
                  <a:pos x="665" y="472"/>
                </a:cxn>
                <a:cxn ang="0">
                  <a:pos x="598" y="541"/>
                </a:cxn>
                <a:cxn ang="0">
                  <a:pos x="532" y="610"/>
                </a:cxn>
                <a:cxn ang="0">
                  <a:pos x="461" y="676"/>
                </a:cxn>
                <a:cxn ang="0">
                  <a:pos x="392" y="741"/>
                </a:cxn>
                <a:cxn ang="0">
                  <a:pos x="392" y="741"/>
                </a:cxn>
                <a:cxn ang="0">
                  <a:pos x="0" y="360"/>
                </a:cxn>
              </a:cxnLst>
              <a:rect l="0" t="0" r="r" b="b"/>
              <a:pathLst>
                <a:path w="726" h="741">
                  <a:moveTo>
                    <a:pt x="0" y="360"/>
                  </a:moveTo>
                  <a:lnTo>
                    <a:pt x="14" y="344"/>
                  </a:lnTo>
                  <a:lnTo>
                    <a:pt x="51" y="305"/>
                  </a:lnTo>
                  <a:lnTo>
                    <a:pt x="85" y="265"/>
                  </a:lnTo>
                  <a:lnTo>
                    <a:pt x="117" y="232"/>
                  </a:lnTo>
                  <a:lnTo>
                    <a:pt x="147" y="198"/>
                  </a:lnTo>
                  <a:lnTo>
                    <a:pt x="197" y="133"/>
                  </a:lnTo>
                  <a:lnTo>
                    <a:pt x="253" y="63"/>
                  </a:lnTo>
                  <a:lnTo>
                    <a:pt x="305" y="0"/>
                  </a:lnTo>
                  <a:lnTo>
                    <a:pt x="726" y="409"/>
                  </a:lnTo>
                  <a:lnTo>
                    <a:pt x="665" y="472"/>
                  </a:lnTo>
                  <a:lnTo>
                    <a:pt x="598" y="541"/>
                  </a:lnTo>
                  <a:lnTo>
                    <a:pt x="532" y="610"/>
                  </a:lnTo>
                  <a:lnTo>
                    <a:pt x="461" y="676"/>
                  </a:lnTo>
                  <a:lnTo>
                    <a:pt x="392" y="741"/>
                  </a:lnTo>
                  <a:lnTo>
                    <a:pt x="392" y="741"/>
                  </a:lnTo>
                  <a:lnTo>
                    <a:pt x="0" y="360"/>
                  </a:lnTo>
                  <a:close/>
                </a:path>
              </a:pathLst>
            </a:custGeom>
            <a:solidFill>
              <a:srgbClr val="EBEBEB"/>
            </a:solidFill>
            <a:ln w="9525">
              <a:noFill/>
              <a:round/>
              <a:headEnd/>
              <a:tailEnd/>
            </a:ln>
          </p:spPr>
          <p:txBody>
            <a:bodyPr/>
            <a:lstStyle/>
            <a:p>
              <a:pPr>
                <a:defRPr/>
              </a:pPr>
              <a:endParaRPr lang="en-US" dirty="0"/>
            </a:p>
          </p:txBody>
        </p:sp>
        <p:sp>
          <p:nvSpPr>
            <p:cNvPr id="795" name="Freeform 1378"/>
            <p:cNvSpPr>
              <a:spLocks/>
            </p:cNvSpPr>
            <p:nvPr/>
          </p:nvSpPr>
          <p:spPr bwMode="auto">
            <a:xfrm>
              <a:off x="848" y="98"/>
              <a:ext cx="91" cy="85"/>
            </a:xfrm>
            <a:custGeom>
              <a:avLst/>
              <a:gdLst/>
              <a:ahLst/>
              <a:cxnLst>
                <a:cxn ang="0">
                  <a:pos x="0" y="369"/>
                </a:cxn>
                <a:cxn ang="0">
                  <a:pos x="40" y="316"/>
                </a:cxn>
                <a:cxn ang="0">
                  <a:pos x="96" y="246"/>
                </a:cxn>
                <a:cxn ang="0">
                  <a:pos x="158" y="172"/>
                </a:cxn>
                <a:cxn ang="0">
                  <a:pos x="222" y="89"/>
                </a:cxn>
                <a:cxn ang="0">
                  <a:pos x="289" y="10"/>
                </a:cxn>
                <a:cxn ang="0">
                  <a:pos x="298" y="0"/>
                </a:cxn>
                <a:cxn ang="0">
                  <a:pos x="732" y="423"/>
                </a:cxn>
                <a:cxn ang="0">
                  <a:pos x="703" y="452"/>
                </a:cxn>
                <a:cxn ang="0">
                  <a:pos x="639" y="521"/>
                </a:cxn>
                <a:cxn ang="0">
                  <a:pos x="572" y="588"/>
                </a:cxn>
                <a:cxn ang="0">
                  <a:pos x="508" y="655"/>
                </a:cxn>
                <a:cxn ang="0">
                  <a:pos x="441" y="724"/>
                </a:cxn>
                <a:cxn ang="0">
                  <a:pos x="405" y="762"/>
                </a:cxn>
                <a:cxn ang="0">
                  <a:pos x="0" y="369"/>
                </a:cxn>
              </a:cxnLst>
              <a:rect l="0" t="0" r="r" b="b"/>
              <a:pathLst>
                <a:path w="732" h="762">
                  <a:moveTo>
                    <a:pt x="0" y="369"/>
                  </a:moveTo>
                  <a:lnTo>
                    <a:pt x="40" y="316"/>
                  </a:lnTo>
                  <a:lnTo>
                    <a:pt x="96" y="246"/>
                  </a:lnTo>
                  <a:lnTo>
                    <a:pt x="158" y="172"/>
                  </a:lnTo>
                  <a:lnTo>
                    <a:pt x="222" y="89"/>
                  </a:lnTo>
                  <a:lnTo>
                    <a:pt x="289" y="10"/>
                  </a:lnTo>
                  <a:lnTo>
                    <a:pt x="298" y="0"/>
                  </a:lnTo>
                  <a:lnTo>
                    <a:pt x="732" y="423"/>
                  </a:lnTo>
                  <a:lnTo>
                    <a:pt x="703" y="452"/>
                  </a:lnTo>
                  <a:lnTo>
                    <a:pt x="639" y="521"/>
                  </a:lnTo>
                  <a:lnTo>
                    <a:pt x="572" y="588"/>
                  </a:lnTo>
                  <a:lnTo>
                    <a:pt x="508" y="655"/>
                  </a:lnTo>
                  <a:lnTo>
                    <a:pt x="441" y="724"/>
                  </a:lnTo>
                  <a:lnTo>
                    <a:pt x="405" y="762"/>
                  </a:lnTo>
                  <a:lnTo>
                    <a:pt x="0" y="369"/>
                  </a:lnTo>
                  <a:close/>
                </a:path>
              </a:pathLst>
            </a:custGeom>
            <a:solidFill>
              <a:srgbClr val="EBEBEB"/>
            </a:solidFill>
            <a:ln w="9525">
              <a:noFill/>
              <a:round/>
              <a:headEnd/>
              <a:tailEnd/>
            </a:ln>
          </p:spPr>
          <p:txBody>
            <a:bodyPr/>
            <a:lstStyle/>
            <a:p>
              <a:pPr>
                <a:defRPr/>
              </a:pPr>
              <a:endParaRPr lang="en-US" dirty="0"/>
            </a:p>
          </p:txBody>
        </p:sp>
        <p:sp>
          <p:nvSpPr>
            <p:cNvPr id="796" name="Freeform 1379"/>
            <p:cNvSpPr>
              <a:spLocks/>
            </p:cNvSpPr>
            <p:nvPr/>
          </p:nvSpPr>
          <p:spPr bwMode="auto">
            <a:xfrm>
              <a:off x="866" y="78"/>
              <a:ext cx="93" cy="86"/>
            </a:xfrm>
            <a:custGeom>
              <a:avLst/>
              <a:gdLst/>
              <a:ahLst/>
              <a:cxnLst>
                <a:cxn ang="0">
                  <a:pos x="0" y="363"/>
                </a:cxn>
                <a:cxn ang="0">
                  <a:pos x="10" y="352"/>
                </a:cxn>
                <a:cxn ang="0">
                  <a:pos x="74" y="269"/>
                </a:cxn>
                <a:cxn ang="0">
                  <a:pos x="141" y="190"/>
                </a:cxn>
                <a:cxn ang="0">
                  <a:pos x="212" y="104"/>
                </a:cxn>
                <a:cxn ang="0">
                  <a:pos x="285" y="18"/>
                </a:cxn>
                <a:cxn ang="0">
                  <a:pos x="301" y="0"/>
                </a:cxn>
                <a:cxn ang="0">
                  <a:pos x="742" y="430"/>
                </a:cxn>
                <a:cxn ang="0">
                  <a:pos x="680" y="496"/>
                </a:cxn>
                <a:cxn ang="0">
                  <a:pos x="620" y="565"/>
                </a:cxn>
                <a:cxn ang="0">
                  <a:pos x="555" y="632"/>
                </a:cxn>
                <a:cxn ang="0">
                  <a:pos x="491" y="701"/>
                </a:cxn>
                <a:cxn ang="0">
                  <a:pos x="424" y="768"/>
                </a:cxn>
                <a:cxn ang="0">
                  <a:pos x="421" y="772"/>
                </a:cxn>
                <a:cxn ang="0">
                  <a:pos x="0" y="363"/>
                </a:cxn>
              </a:cxnLst>
              <a:rect l="0" t="0" r="r" b="b"/>
              <a:pathLst>
                <a:path w="742" h="772">
                  <a:moveTo>
                    <a:pt x="0" y="363"/>
                  </a:moveTo>
                  <a:lnTo>
                    <a:pt x="10" y="352"/>
                  </a:lnTo>
                  <a:lnTo>
                    <a:pt x="74" y="269"/>
                  </a:lnTo>
                  <a:lnTo>
                    <a:pt x="141" y="190"/>
                  </a:lnTo>
                  <a:lnTo>
                    <a:pt x="212" y="104"/>
                  </a:lnTo>
                  <a:lnTo>
                    <a:pt x="285" y="18"/>
                  </a:lnTo>
                  <a:lnTo>
                    <a:pt x="301" y="0"/>
                  </a:lnTo>
                  <a:lnTo>
                    <a:pt x="742" y="430"/>
                  </a:lnTo>
                  <a:lnTo>
                    <a:pt x="680" y="496"/>
                  </a:lnTo>
                  <a:lnTo>
                    <a:pt x="620" y="565"/>
                  </a:lnTo>
                  <a:lnTo>
                    <a:pt x="555" y="632"/>
                  </a:lnTo>
                  <a:lnTo>
                    <a:pt x="491" y="701"/>
                  </a:lnTo>
                  <a:lnTo>
                    <a:pt x="424" y="768"/>
                  </a:lnTo>
                  <a:lnTo>
                    <a:pt x="421" y="772"/>
                  </a:lnTo>
                  <a:lnTo>
                    <a:pt x="0" y="363"/>
                  </a:lnTo>
                  <a:close/>
                </a:path>
              </a:pathLst>
            </a:custGeom>
            <a:solidFill>
              <a:srgbClr val="EDEDED"/>
            </a:solidFill>
            <a:ln w="9525">
              <a:noFill/>
              <a:round/>
              <a:headEnd/>
              <a:tailEnd/>
            </a:ln>
          </p:spPr>
          <p:txBody>
            <a:bodyPr/>
            <a:lstStyle/>
            <a:p>
              <a:pPr>
                <a:defRPr/>
              </a:pPr>
              <a:endParaRPr lang="en-US" dirty="0"/>
            </a:p>
          </p:txBody>
        </p:sp>
        <p:sp>
          <p:nvSpPr>
            <p:cNvPr id="797" name="Freeform 1380"/>
            <p:cNvSpPr>
              <a:spLocks/>
            </p:cNvSpPr>
            <p:nvPr/>
          </p:nvSpPr>
          <p:spPr bwMode="auto">
            <a:xfrm>
              <a:off x="885" y="58"/>
              <a:ext cx="94" cy="87"/>
            </a:xfrm>
            <a:custGeom>
              <a:avLst/>
              <a:gdLst/>
              <a:ahLst/>
              <a:cxnLst>
                <a:cxn ang="0">
                  <a:pos x="0" y="358"/>
                </a:cxn>
                <a:cxn ang="0">
                  <a:pos x="62" y="282"/>
                </a:cxn>
                <a:cxn ang="0">
                  <a:pos x="135" y="196"/>
                </a:cxn>
                <a:cxn ang="0">
                  <a:pos x="210" y="107"/>
                </a:cxn>
                <a:cxn ang="0">
                  <a:pos x="285" y="23"/>
                </a:cxn>
                <a:cxn ang="0">
                  <a:pos x="306" y="0"/>
                </a:cxn>
                <a:cxn ang="0">
                  <a:pos x="754" y="436"/>
                </a:cxn>
                <a:cxn ang="0">
                  <a:pos x="715" y="476"/>
                </a:cxn>
                <a:cxn ang="0">
                  <a:pos x="652" y="541"/>
                </a:cxn>
                <a:cxn ang="0">
                  <a:pos x="592" y="608"/>
                </a:cxn>
                <a:cxn ang="0">
                  <a:pos x="530" y="674"/>
                </a:cxn>
                <a:cxn ang="0">
                  <a:pos x="470" y="743"/>
                </a:cxn>
                <a:cxn ang="0">
                  <a:pos x="434" y="781"/>
                </a:cxn>
                <a:cxn ang="0">
                  <a:pos x="0" y="358"/>
                </a:cxn>
              </a:cxnLst>
              <a:rect l="0" t="0" r="r" b="b"/>
              <a:pathLst>
                <a:path w="754" h="781">
                  <a:moveTo>
                    <a:pt x="0" y="358"/>
                  </a:moveTo>
                  <a:lnTo>
                    <a:pt x="62" y="282"/>
                  </a:lnTo>
                  <a:lnTo>
                    <a:pt x="135" y="196"/>
                  </a:lnTo>
                  <a:lnTo>
                    <a:pt x="210" y="107"/>
                  </a:lnTo>
                  <a:lnTo>
                    <a:pt x="285" y="23"/>
                  </a:lnTo>
                  <a:lnTo>
                    <a:pt x="306" y="0"/>
                  </a:lnTo>
                  <a:lnTo>
                    <a:pt x="754" y="436"/>
                  </a:lnTo>
                  <a:lnTo>
                    <a:pt x="715" y="476"/>
                  </a:lnTo>
                  <a:lnTo>
                    <a:pt x="652" y="541"/>
                  </a:lnTo>
                  <a:lnTo>
                    <a:pt x="592" y="608"/>
                  </a:lnTo>
                  <a:lnTo>
                    <a:pt x="530" y="674"/>
                  </a:lnTo>
                  <a:lnTo>
                    <a:pt x="470" y="743"/>
                  </a:lnTo>
                  <a:lnTo>
                    <a:pt x="434" y="781"/>
                  </a:lnTo>
                  <a:lnTo>
                    <a:pt x="0" y="358"/>
                  </a:lnTo>
                  <a:close/>
                </a:path>
              </a:pathLst>
            </a:custGeom>
            <a:solidFill>
              <a:srgbClr val="F0F0F0"/>
            </a:solidFill>
            <a:ln w="9525">
              <a:noFill/>
              <a:round/>
              <a:headEnd/>
              <a:tailEnd/>
            </a:ln>
          </p:spPr>
          <p:txBody>
            <a:bodyPr/>
            <a:lstStyle/>
            <a:p>
              <a:pPr>
                <a:defRPr/>
              </a:pPr>
              <a:endParaRPr lang="en-US" dirty="0"/>
            </a:p>
          </p:txBody>
        </p:sp>
        <p:sp>
          <p:nvSpPr>
            <p:cNvPr id="798" name="Freeform 1381"/>
            <p:cNvSpPr>
              <a:spLocks/>
            </p:cNvSpPr>
            <p:nvPr/>
          </p:nvSpPr>
          <p:spPr bwMode="auto">
            <a:xfrm>
              <a:off x="904" y="39"/>
              <a:ext cx="96" cy="87"/>
            </a:xfrm>
            <a:custGeom>
              <a:avLst/>
              <a:gdLst/>
              <a:ahLst/>
              <a:cxnLst>
                <a:cxn ang="0">
                  <a:pos x="0" y="350"/>
                </a:cxn>
                <a:cxn ang="0">
                  <a:pos x="59" y="279"/>
                </a:cxn>
                <a:cxn ang="0">
                  <a:pos x="134" y="195"/>
                </a:cxn>
                <a:cxn ang="0">
                  <a:pos x="209" y="109"/>
                </a:cxn>
                <a:cxn ang="0">
                  <a:pos x="287" y="28"/>
                </a:cxn>
                <a:cxn ang="0">
                  <a:pos x="315" y="0"/>
                </a:cxn>
                <a:cxn ang="0">
                  <a:pos x="767" y="438"/>
                </a:cxn>
                <a:cxn ang="0">
                  <a:pos x="746" y="458"/>
                </a:cxn>
                <a:cxn ang="0">
                  <a:pos x="686" y="521"/>
                </a:cxn>
                <a:cxn ang="0">
                  <a:pos x="626" y="586"/>
                </a:cxn>
                <a:cxn ang="0">
                  <a:pos x="564" y="648"/>
                </a:cxn>
                <a:cxn ang="0">
                  <a:pos x="501" y="713"/>
                </a:cxn>
                <a:cxn ang="0">
                  <a:pos x="442" y="779"/>
                </a:cxn>
                <a:cxn ang="0">
                  <a:pos x="0" y="350"/>
                </a:cxn>
              </a:cxnLst>
              <a:rect l="0" t="0" r="r" b="b"/>
              <a:pathLst>
                <a:path w="767" h="779">
                  <a:moveTo>
                    <a:pt x="0" y="350"/>
                  </a:moveTo>
                  <a:lnTo>
                    <a:pt x="59" y="279"/>
                  </a:lnTo>
                  <a:lnTo>
                    <a:pt x="134" y="195"/>
                  </a:lnTo>
                  <a:lnTo>
                    <a:pt x="209" y="109"/>
                  </a:lnTo>
                  <a:lnTo>
                    <a:pt x="287" y="28"/>
                  </a:lnTo>
                  <a:lnTo>
                    <a:pt x="315" y="0"/>
                  </a:lnTo>
                  <a:lnTo>
                    <a:pt x="767" y="438"/>
                  </a:lnTo>
                  <a:lnTo>
                    <a:pt x="746" y="458"/>
                  </a:lnTo>
                  <a:lnTo>
                    <a:pt x="686" y="521"/>
                  </a:lnTo>
                  <a:lnTo>
                    <a:pt x="626" y="586"/>
                  </a:lnTo>
                  <a:lnTo>
                    <a:pt x="564" y="648"/>
                  </a:lnTo>
                  <a:lnTo>
                    <a:pt x="501" y="713"/>
                  </a:lnTo>
                  <a:lnTo>
                    <a:pt x="442" y="779"/>
                  </a:lnTo>
                  <a:lnTo>
                    <a:pt x="0" y="350"/>
                  </a:lnTo>
                  <a:close/>
                </a:path>
              </a:pathLst>
            </a:custGeom>
            <a:solidFill>
              <a:srgbClr val="F2F2F2"/>
            </a:solidFill>
            <a:ln w="9525">
              <a:noFill/>
              <a:round/>
              <a:headEnd/>
              <a:tailEnd/>
            </a:ln>
          </p:spPr>
          <p:txBody>
            <a:bodyPr/>
            <a:lstStyle/>
            <a:p>
              <a:pPr>
                <a:defRPr/>
              </a:pPr>
              <a:endParaRPr lang="en-US" dirty="0"/>
            </a:p>
          </p:txBody>
        </p:sp>
        <p:sp>
          <p:nvSpPr>
            <p:cNvPr id="799" name="Freeform 1382"/>
            <p:cNvSpPr>
              <a:spLocks/>
            </p:cNvSpPr>
            <p:nvPr/>
          </p:nvSpPr>
          <p:spPr bwMode="auto">
            <a:xfrm>
              <a:off x="923" y="21"/>
              <a:ext cx="98" cy="86"/>
            </a:xfrm>
            <a:custGeom>
              <a:avLst/>
              <a:gdLst/>
              <a:ahLst/>
              <a:cxnLst>
                <a:cxn ang="0">
                  <a:pos x="0" y="337"/>
                </a:cxn>
                <a:cxn ang="0">
                  <a:pos x="54" y="274"/>
                </a:cxn>
                <a:cxn ang="0">
                  <a:pos x="132" y="193"/>
                </a:cxn>
                <a:cxn ang="0">
                  <a:pos x="211" y="112"/>
                </a:cxn>
                <a:cxn ang="0">
                  <a:pos x="286" y="39"/>
                </a:cxn>
                <a:cxn ang="0">
                  <a:pos x="327" y="0"/>
                </a:cxn>
                <a:cxn ang="0">
                  <a:pos x="781" y="441"/>
                </a:cxn>
                <a:cxn ang="0">
                  <a:pos x="776" y="446"/>
                </a:cxn>
                <a:cxn ang="0">
                  <a:pos x="714" y="504"/>
                </a:cxn>
                <a:cxn ang="0">
                  <a:pos x="653" y="563"/>
                </a:cxn>
                <a:cxn ang="0">
                  <a:pos x="591" y="623"/>
                </a:cxn>
                <a:cxn ang="0">
                  <a:pos x="531" y="686"/>
                </a:cxn>
                <a:cxn ang="0">
                  <a:pos x="471" y="751"/>
                </a:cxn>
                <a:cxn ang="0">
                  <a:pos x="448" y="773"/>
                </a:cxn>
                <a:cxn ang="0">
                  <a:pos x="0" y="337"/>
                </a:cxn>
              </a:cxnLst>
              <a:rect l="0" t="0" r="r" b="b"/>
              <a:pathLst>
                <a:path w="781" h="773">
                  <a:moveTo>
                    <a:pt x="0" y="337"/>
                  </a:moveTo>
                  <a:lnTo>
                    <a:pt x="54" y="274"/>
                  </a:lnTo>
                  <a:lnTo>
                    <a:pt x="132" y="193"/>
                  </a:lnTo>
                  <a:lnTo>
                    <a:pt x="211" y="112"/>
                  </a:lnTo>
                  <a:lnTo>
                    <a:pt x="286" y="39"/>
                  </a:lnTo>
                  <a:lnTo>
                    <a:pt x="327" y="0"/>
                  </a:lnTo>
                  <a:lnTo>
                    <a:pt x="781" y="441"/>
                  </a:lnTo>
                  <a:lnTo>
                    <a:pt x="776" y="446"/>
                  </a:lnTo>
                  <a:lnTo>
                    <a:pt x="714" y="504"/>
                  </a:lnTo>
                  <a:lnTo>
                    <a:pt x="653" y="563"/>
                  </a:lnTo>
                  <a:lnTo>
                    <a:pt x="591" y="623"/>
                  </a:lnTo>
                  <a:lnTo>
                    <a:pt x="531" y="686"/>
                  </a:lnTo>
                  <a:lnTo>
                    <a:pt x="471" y="751"/>
                  </a:lnTo>
                  <a:lnTo>
                    <a:pt x="448" y="773"/>
                  </a:lnTo>
                  <a:lnTo>
                    <a:pt x="0" y="337"/>
                  </a:lnTo>
                  <a:close/>
                </a:path>
              </a:pathLst>
            </a:custGeom>
            <a:solidFill>
              <a:srgbClr val="F2F2F2"/>
            </a:solidFill>
            <a:ln w="9525">
              <a:noFill/>
              <a:round/>
              <a:headEnd/>
              <a:tailEnd/>
            </a:ln>
          </p:spPr>
          <p:txBody>
            <a:bodyPr/>
            <a:lstStyle/>
            <a:p>
              <a:pPr>
                <a:defRPr/>
              </a:pPr>
              <a:endParaRPr lang="en-US" dirty="0"/>
            </a:p>
          </p:txBody>
        </p:sp>
        <p:sp>
          <p:nvSpPr>
            <p:cNvPr id="800" name="Freeform 1383"/>
            <p:cNvSpPr>
              <a:spLocks/>
            </p:cNvSpPr>
            <p:nvPr/>
          </p:nvSpPr>
          <p:spPr bwMode="auto">
            <a:xfrm>
              <a:off x="943" y="4"/>
              <a:ext cx="100" cy="84"/>
            </a:xfrm>
            <a:custGeom>
              <a:avLst/>
              <a:gdLst/>
              <a:ahLst/>
              <a:cxnLst>
                <a:cxn ang="0">
                  <a:pos x="0" y="318"/>
                </a:cxn>
                <a:cxn ang="0">
                  <a:pos x="51" y="265"/>
                </a:cxn>
                <a:cxn ang="0">
                  <a:pos x="126" y="192"/>
                </a:cxn>
                <a:cxn ang="0">
                  <a:pos x="204" y="118"/>
                </a:cxn>
                <a:cxn ang="0">
                  <a:pos x="279" y="56"/>
                </a:cxn>
                <a:cxn ang="0">
                  <a:pos x="347" y="0"/>
                </a:cxn>
                <a:cxn ang="0">
                  <a:pos x="797" y="438"/>
                </a:cxn>
                <a:cxn ang="0">
                  <a:pos x="738" y="488"/>
                </a:cxn>
                <a:cxn ang="0">
                  <a:pos x="676" y="544"/>
                </a:cxn>
                <a:cxn ang="0">
                  <a:pos x="616" y="599"/>
                </a:cxn>
                <a:cxn ang="0">
                  <a:pos x="554" y="657"/>
                </a:cxn>
                <a:cxn ang="0">
                  <a:pos x="493" y="716"/>
                </a:cxn>
                <a:cxn ang="0">
                  <a:pos x="452" y="756"/>
                </a:cxn>
                <a:cxn ang="0">
                  <a:pos x="0" y="318"/>
                </a:cxn>
              </a:cxnLst>
              <a:rect l="0" t="0" r="r" b="b"/>
              <a:pathLst>
                <a:path w="797" h="756">
                  <a:moveTo>
                    <a:pt x="0" y="318"/>
                  </a:moveTo>
                  <a:lnTo>
                    <a:pt x="51" y="265"/>
                  </a:lnTo>
                  <a:lnTo>
                    <a:pt x="126" y="192"/>
                  </a:lnTo>
                  <a:lnTo>
                    <a:pt x="204" y="118"/>
                  </a:lnTo>
                  <a:lnTo>
                    <a:pt x="279" y="56"/>
                  </a:lnTo>
                  <a:lnTo>
                    <a:pt x="347" y="0"/>
                  </a:lnTo>
                  <a:lnTo>
                    <a:pt x="797" y="438"/>
                  </a:lnTo>
                  <a:lnTo>
                    <a:pt x="738" y="488"/>
                  </a:lnTo>
                  <a:lnTo>
                    <a:pt x="676" y="544"/>
                  </a:lnTo>
                  <a:lnTo>
                    <a:pt x="616" y="599"/>
                  </a:lnTo>
                  <a:lnTo>
                    <a:pt x="554" y="657"/>
                  </a:lnTo>
                  <a:lnTo>
                    <a:pt x="493" y="716"/>
                  </a:lnTo>
                  <a:lnTo>
                    <a:pt x="452" y="756"/>
                  </a:lnTo>
                  <a:lnTo>
                    <a:pt x="0" y="318"/>
                  </a:lnTo>
                  <a:close/>
                </a:path>
              </a:pathLst>
            </a:custGeom>
            <a:solidFill>
              <a:srgbClr val="F5F5F5"/>
            </a:solidFill>
            <a:ln w="9525">
              <a:noFill/>
              <a:round/>
              <a:headEnd/>
              <a:tailEnd/>
            </a:ln>
          </p:spPr>
          <p:txBody>
            <a:bodyPr/>
            <a:lstStyle/>
            <a:p>
              <a:pPr>
                <a:defRPr/>
              </a:pPr>
              <a:endParaRPr lang="en-US" dirty="0"/>
            </a:p>
          </p:txBody>
        </p:sp>
        <p:sp>
          <p:nvSpPr>
            <p:cNvPr id="801" name="Freeform 1384"/>
            <p:cNvSpPr>
              <a:spLocks/>
            </p:cNvSpPr>
            <p:nvPr/>
          </p:nvSpPr>
          <p:spPr bwMode="auto">
            <a:xfrm>
              <a:off x="964" y="4"/>
              <a:ext cx="102" cy="66"/>
            </a:xfrm>
            <a:custGeom>
              <a:avLst/>
              <a:gdLst/>
              <a:ahLst/>
              <a:cxnLst>
                <a:cxn ang="0">
                  <a:pos x="0" y="156"/>
                </a:cxn>
                <a:cxn ang="0">
                  <a:pos x="37" y="121"/>
                </a:cxn>
                <a:cxn ang="0">
                  <a:pos x="112" y="59"/>
                </a:cxn>
                <a:cxn ang="0">
                  <a:pos x="185" y="0"/>
                </a:cxn>
                <a:cxn ang="0">
                  <a:pos x="514" y="0"/>
                </a:cxn>
                <a:cxn ang="0">
                  <a:pos x="820" y="299"/>
                </a:cxn>
                <a:cxn ang="0">
                  <a:pos x="758" y="343"/>
                </a:cxn>
                <a:cxn ang="0">
                  <a:pos x="694" y="391"/>
                </a:cxn>
                <a:cxn ang="0">
                  <a:pos x="631" y="441"/>
                </a:cxn>
                <a:cxn ang="0">
                  <a:pos x="571" y="491"/>
                </a:cxn>
                <a:cxn ang="0">
                  <a:pos x="509" y="547"/>
                </a:cxn>
                <a:cxn ang="0">
                  <a:pos x="454" y="597"/>
                </a:cxn>
                <a:cxn ang="0">
                  <a:pos x="0" y="156"/>
                </a:cxn>
              </a:cxnLst>
              <a:rect l="0" t="0" r="r" b="b"/>
              <a:pathLst>
                <a:path w="820" h="597">
                  <a:moveTo>
                    <a:pt x="0" y="156"/>
                  </a:moveTo>
                  <a:lnTo>
                    <a:pt x="37" y="121"/>
                  </a:lnTo>
                  <a:lnTo>
                    <a:pt x="112" y="59"/>
                  </a:lnTo>
                  <a:lnTo>
                    <a:pt x="185" y="0"/>
                  </a:lnTo>
                  <a:lnTo>
                    <a:pt x="514" y="0"/>
                  </a:lnTo>
                  <a:lnTo>
                    <a:pt x="820" y="299"/>
                  </a:lnTo>
                  <a:lnTo>
                    <a:pt x="758" y="343"/>
                  </a:lnTo>
                  <a:lnTo>
                    <a:pt x="694" y="391"/>
                  </a:lnTo>
                  <a:lnTo>
                    <a:pt x="631" y="441"/>
                  </a:lnTo>
                  <a:lnTo>
                    <a:pt x="571" y="491"/>
                  </a:lnTo>
                  <a:lnTo>
                    <a:pt x="509" y="547"/>
                  </a:lnTo>
                  <a:lnTo>
                    <a:pt x="454" y="597"/>
                  </a:lnTo>
                  <a:lnTo>
                    <a:pt x="0" y="156"/>
                  </a:lnTo>
                  <a:close/>
                </a:path>
              </a:pathLst>
            </a:custGeom>
            <a:solidFill>
              <a:srgbClr val="F5F5F5"/>
            </a:solidFill>
            <a:ln w="9525">
              <a:noFill/>
              <a:round/>
              <a:headEnd/>
              <a:tailEnd/>
            </a:ln>
          </p:spPr>
          <p:txBody>
            <a:bodyPr/>
            <a:lstStyle/>
            <a:p>
              <a:pPr>
                <a:defRPr/>
              </a:pPr>
              <a:endParaRPr lang="en-US" dirty="0"/>
            </a:p>
          </p:txBody>
        </p:sp>
        <p:sp>
          <p:nvSpPr>
            <p:cNvPr id="802" name="Freeform 1385"/>
            <p:cNvSpPr>
              <a:spLocks/>
            </p:cNvSpPr>
            <p:nvPr/>
          </p:nvSpPr>
          <p:spPr bwMode="auto">
            <a:xfrm>
              <a:off x="987" y="4"/>
              <a:ext cx="106" cy="49"/>
            </a:xfrm>
            <a:custGeom>
              <a:avLst/>
              <a:gdLst/>
              <a:ahLst/>
              <a:cxnLst>
                <a:cxn ang="0">
                  <a:pos x="0" y="3"/>
                </a:cxn>
                <a:cxn ang="0">
                  <a:pos x="5" y="0"/>
                </a:cxn>
                <a:cxn ang="0">
                  <a:pos x="672" y="0"/>
                </a:cxn>
                <a:cxn ang="0">
                  <a:pos x="848" y="172"/>
                </a:cxn>
                <a:cxn ang="0">
                  <a:pos x="836" y="178"/>
                </a:cxn>
                <a:cxn ang="0">
                  <a:pos x="771" y="215"/>
                </a:cxn>
                <a:cxn ang="0">
                  <a:pos x="707" y="255"/>
                </a:cxn>
                <a:cxn ang="0">
                  <a:pos x="640" y="299"/>
                </a:cxn>
                <a:cxn ang="0">
                  <a:pos x="578" y="343"/>
                </a:cxn>
                <a:cxn ang="0">
                  <a:pos x="514" y="391"/>
                </a:cxn>
                <a:cxn ang="0">
                  <a:pos x="451" y="441"/>
                </a:cxn>
                <a:cxn ang="0">
                  <a:pos x="450" y="441"/>
                </a:cxn>
                <a:cxn ang="0">
                  <a:pos x="0" y="3"/>
                </a:cxn>
              </a:cxnLst>
              <a:rect l="0" t="0" r="r" b="b"/>
              <a:pathLst>
                <a:path w="848" h="441">
                  <a:moveTo>
                    <a:pt x="0" y="3"/>
                  </a:moveTo>
                  <a:lnTo>
                    <a:pt x="5" y="0"/>
                  </a:lnTo>
                  <a:lnTo>
                    <a:pt x="672" y="0"/>
                  </a:lnTo>
                  <a:lnTo>
                    <a:pt x="848" y="172"/>
                  </a:lnTo>
                  <a:lnTo>
                    <a:pt x="836" y="178"/>
                  </a:lnTo>
                  <a:lnTo>
                    <a:pt x="771" y="215"/>
                  </a:lnTo>
                  <a:lnTo>
                    <a:pt x="707" y="255"/>
                  </a:lnTo>
                  <a:lnTo>
                    <a:pt x="640" y="299"/>
                  </a:lnTo>
                  <a:lnTo>
                    <a:pt x="578" y="343"/>
                  </a:lnTo>
                  <a:lnTo>
                    <a:pt x="514" y="391"/>
                  </a:lnTo>
                  <a:lnTo>
                    <a:pt x="451" y="441"/>
                  </a:lnTo>
                  <a:lnTo>
                    <a:pt x="450" y="441"/>
                  </a:lnTo>
                  <a:lnTo>
                    <a:pt x="0" y="3"/>
                  </a:lnTo>
                  <a:close/>
                </a:path>
              </a:pathLst>
            </a:custGeom>
            <a:solidFill>
              <a:srgbClr val="F7F7F7"/>
            </a:solidFill>
            <a:ln w="9525">
              <a:noFill/>
              <a:round/>
              <a:headEnd/>
              <a:tailEnd/>
            </a:ln>
          </p:spPr>
          <p:txBody>
            <a:bodyPr/>
            <a:lstStyle/>
            <a:p>
              <a:pPr>
                <a:defRPr/>
              </a:pPr>
              <a:endParaRPr lang="en-US" dirty="0"/>
            </a:p>
          </p:txBody>
        </p:sp>
        <p:sp>
          <p:nvSpPr>
            <p:cNvPr id="803" name="Freeform 1386"/>
            <p:cNvSpPr>
              <a:spLocks/>
            </p:cNvSpPr>
            <p:nvPr/>
          </p:nvSpPr>
          <p:spPr bwMode="auto">
            <a:xfrm>
              <a:off x="1028" y="4"/>
              <a:ext cx="94" cy="33"/>
            </a:xfrm>
            <a:custGeom>
              <a:avLst/>
              <a:gdLst/>
              <a:ahLst/>
              <a:cxnLst>
                <a:cxn ang="0">
                  <a:pos x="675" y="0"/>
                </a:cxn>
                <a:cxn ang="0">
                  <a:pos x="0" y="0"/>
                </a:cxn>
                <a:cxn ang="0">
                  <a:pos x="306" y="299"/>
                </a:cxn>
                <a:cxn ang="0">
                  <a:pos x="373" y="255"/>
                </a:cxn>
                <a:cxn ang="0">
                  <a:pos x="437" y="215"/>
                </a:cxn>
                <a:cxn ang="0">
                  <a:pos x="502" y="178"/>
                </a:cxn>
                <a:cxn ang="0">
                  <a:pos x="571" y="142"/>
                </a:cxn>
                <a:cxn ang="0">
                  <a:pos x="639" y="111"/>
                </a:cxn>
                <a:cxn ang="0">
                  <a:pos x="710" y="82"/>
                </a:cxn>
                <a:cxn ang="0">
                  <a:pos x="746" y="69"/>
                </a:cxn>
                <a:cxn ang="0">
                  <a:pos x="675" y="0"/>
                </a:cxn>
              </a:cxnLst>
              <a:rect l="0" t="0" r="r" b="b"/>
              <a:pathLst>
                <a:path w="746" h="299">
                  <a:moveTo>
                    <a:pt x="675" y="0"/>
                  </a:moveTo>
                  <a:lnTo>
                    <a:pt x="0" y="0"/>
                  </a:lnTo>
                  <a:lnTo>
                    <a:pt x="306" y="299"/>
                  </a:lnTo>
                  <a:lnTo>
                    <a:pt x="373" y="255"/>
                  </a:lnTo>
                  <a:lnTo>
                    <a:pt x="437" y="215"/>
                  </a:lnTo>
                  <a:lnTo>
                    <a:pt x="502" y="178"/>
                  </a:lnTo>
                  <a:lnTo>
                    <a:pt x="571" y="142"/>
                  </a:lnTo>
                  <a:lnTo>
                    <a:pt x="639" y="111"/>
                  </a:lnTo>
                  <a:lnTo>
                    <a:pt x="710" y="82"/>
                  </a:lnTo>
                  <a:lnTo>
                    <a:pt x="746" y="69"/>
                  </a:lnTo>
                  <a:lnTo>
                    <a:pt x="675" y="0"/>
                  </a:lnTo>
                  <a:close/>
                </a:path>
              </a:pathLst>
            </a:custGeom>
            <a:solidFill>
              <a:srgbClr val="FAFAFA"/>
            </a:solidFill>
            <a:ln w="9525">
              <a:noFill/>
              <a:round/>
              <a:headEnd/>
              <a:tailEnd/>
            </a:ln>
          </p:spPr>
          <p:txBody>
            <a:bodyPr/>
            <a:lstStyle/>
            <a:p>
              <a:pPr>
                <a:defRPr/>
              </a:pPr>
              <a:endParaRPr lang="en-US" dirty="0"/>
            </a:p>
          </p:txBody>
        </p:sp>
        <p:sp>
          <p:nvSpPr>
            <p:cNvPr id="804" name="Freeform 1387"/>
            <p:cNvSpPr>
              <a:spLocks/>
            </p:cNvSpPr>
            <p:nvPr/>
          </p:nvSpPr>
          <p:spPr bwMode="auto">
            <a:xfrm>
              <a:off x="1071" y="4"/>
              <a:ext cx="83" cy="19"/>
            </a:xfrm>
            <a:custGeom>
              <a:avLst/>
              <a:gdLst/>
              <a:ahLst/>
              <a:cxnLst>
                <a:cxn ang="0">
                  <a:pos x="0" y="0"/>
                </a:cxn>
                <a:cxn ang="0">
                  <a:pos x="664" y="0"/>
                </a:cxn>
                <a:cxn ang="0">
                  <a:pos x="587" y="17"/>
                </a:cxn>
                <a:cxn ang="0">
                  <a:pos x="512" y="34"/>
                </a:cxn>
                <a:cxn ang="0">
                  <a:pos x="441" y="57"/>
                </a:cxn>
                <a:cxn ang="0">
                  <a:pos x="372" y="82"/>
                </a:cxn>
                <a:cxn ang="0">
                  <a:pos x="301" y="111"/>
                </a:cxn>
                <a:cxn ang="0">
                  <a:pos x="233" y="142"/>
                </a:cxn>
                <a:cxn ang="0">
                  <a:pos x="176" y="172"/>
                </a:cxn>
                <a:cxn ang="0">
                  <a:pos x="0" y="0"/>
                </a:cxn>
              </a:cxnLst>
              <a:rect l="0" t="0" r="r" b="b"/>
              <a:pathLst>
                <a:path w="664" h="172">
                  <a:moveTo>
                    <a:pt x="0" y="0"/>
                  </a:moveTo>
                  <a:lnTo>
                    <a:pt x="664" y="0"/>
                  </a:lnTo>
                  <a:lnTo>
                    <a:pt x="587" y="17"/>
                  </a:lnTo>
                  <a:lnTo>
                    <a:pt x="512" y="34"/>
                  </a:lnTo>
                  <a:lnTo>
                    <a:pt x="441" y="57"/>
                  </a:lnTo>
                  <a:lnTo>
                    <a:pt x="372" y="82"/>
                  </a:lnTo>
                  <a:lnTo>
                    <a:pt x="301" y="111"/>
                  </a:lnTo>
                  <a:lnTo>
                    <a:pt x="233" y="142"/>
                  </a:lnTo>
                  <a:lnTo>
                    <a:pt x="176" y="172"/>
                  </a:lnTo>
                  <a:lnTo>
                    <a:pt x="0" y="0"/>
                  </a:lnTo>
                  <a:close/>
                </a:path>
              </a:pathLst>
            </a:custGeom>
            <a:solidFill>
              <a:srgbClr val="FAFAFA"/>
            </a:solidFill>
            <a:ln w="9525">
              <a:noFill/>
              <a:round/>
              <a:headEnd/>
              <a:tailEnd/>
            </a:ln>
          </p:spPr>
          <p:txBody>
            <a:bodyPr/>
            <a:lstStyle/>
            <a:p>
              <a:pPr>
                <a:defRPr/>
              </a:pPr>
              <a:endParaRPr lang="en-US" dirty="0"/>
            </a:p>
          </p:txBody>
        </p:sp>
        <p:sp>
          <p:nvSpPr>
            <p:cNvPr id="805" name="Freeform 1388"/>
            <p:cNvSpPr>
              <a:spLocks/>
            </p:cNvSpPr>
            <p:nvPr/>
          </p:nvSpPr>
          <p:spPr bwMode="auto">
            <a:xfrm>
              <a:off x="1113" y="4"/>
              <a:ext cx="41" cy="7"/>
            </a:xfrm>
            <a:custGeom>
              <a:avLst/>
              <a:gdLst/>
              <a:ahLst/>
              <a:cxnLst>
                <a:cxn ang="0">
                  <a:pos x="0" y="0"/>
                </a:cxn>
                <a:cxn ang="0">
                  <a:pos x="327" y="0"/>
                </a:cxn>
                <a:cxn ang="0">
                  <a:pos x="250" y="17"/>
                </a:cxn>
                <a:cxn ang="0">
                  <a:pos x="175" y="34"/>
                </a:cxn>
                <a:cxn ang="0">
                  <a:pos x="104" y="57"/>
                </a:cxn>
                <a:cxn ang="0">
                  <a:pos x="71" y="69"/>
                </a:cxn>
                <a:cxn ang="0">
                  <a:pos x="0" y="0"/>
                </a:cxn>
              </a:cxnLst>
              <a:rect l="0" t="0" r="r" b="b"/>
              <a:pathLst>
                <a:path w="327" h="69">
                  <a:moveTo>
                    <a:pt x="0" y="0"/>
                  </a:moveTo>
                  <a:lnTo>
                    <a:pt x="327" y="0"/>
                  </a:lnTo>
                  <a:lnTo>
                    <a:pt x="250" y="17"/>
                  </a:lnTo>
                  <a:lnTo>
                    <a:pt x="175" y="34"/>
                  </a:lnTo>
                  <a:lnTo>
                    <a:pt x="104" y="57"/>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806" name="Freeform 1389"/>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close/>
                </a:path>
              </a:pathLst>
            </a:custGeom>
            <a:solidFill>
              <a:srgbClr val="FFFFFF"/>
            </a:solidFill>
            <a:ln w="9525">
              <a:noFill/>
              <a:round/>
              <a:headEnd/>
              <a:tailEnd/>
            </a:ln>
          </p:spPr>
          <p:txBody>
            <a:bodyPr/>
            <a:lstStyle/>
            <a:p>
              <a:pPr>
                <a:defRPr/>
              </a:pPr>
              <a:endParaRPr lang="en-US" dirty="0"/>
            </a:p>
          </p:txBody>
        </p:sp>
        <p:sp>
          <p:nvSpPr>
            <p:cNvPr id="807" name="Freeform 1390"/>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path>
              </a:pathLst>
            </a:custGeom>
            <a:noFill/>
            <a:ln w="0">
              <a:solidFill>
                <a:srgbClr val="FFFFFF"/>
              </a:solidFill>
              <a:prstDash val="solid"/>
              <a:round/>
              <a:headEnd/>
              <a:tailEnd/>
            </a:ln>
          </p:spPr>
          <p:txBody>
            <a:bodyPr/>
            <a:lstStyle/>
            <a:p>
              <a:pPr>
                <a:defRPr/>
              </a:pPr>
              <a:endParaRPr lang="en-US" dirty="0"/>
            </a:p>
          </p:txBody>
        </p:sp>
        <p:sp>
          <p:nvSpPr>
            <p:cNvPr id="808" name="Freeform 1391"/>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close/>
                </a:path>
              </a:pathLst>
            </a:custGeom>
            <a:solidFill>
              <a:srgbClr val="FFFFFF"/>
            </a:solidFill>
            <a:ln w="9525">
              <a:noFill/>
              <a:round/>
              <a:headEnd/>
              <a:tailEnd/>
            </a:ln>
          </p:spPr>
          <p:txBody>
            <a:bodyPr/>
            <a:lstStyle/>
            <a:p>
              <a:pPr>
                <a:defRPr/>
              </a:pPr>
              <a:endParaRPr lang="en-US" dirty="0"/>
            </a:p>
          </p:txBody>
        </p:sp>
        <p:sp>
          <p:nvSpPr>
            <p:cNvPr id="809" name="Freeform 1392"/>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path>
              </a:pathLst>
            </a:custGeom>
            <a:noFill/>
            <a:ln w="0">
              <a:solidFill>
                <a:srgbClr val="FFFFFF"/>
              </a:solidFill>
              <a:prstDash val="solid"/>
              <a:round/>
              <a:headEnd/>
              <a:tailEnd/>
            </a:ln>
          </p:spPr>
          <p:txBody>
            <a:bodyPr/>
            <a:lstStyle/>
            <a:p>
              <a:pPr>
                <a:defRPr/>
              </a:pPr>
              <a:endParaRPr lang="en-US" dirty="0"/>
            </a:p>
          </p:txBody>
        </p:sp>
        <p:sp>
          <p:nvSpPr>
            <p:cNvPr id="810" name="Freeform 1393"/>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close/>
                </a:path>
              </a:pathLst>
            </a:custGeom>
            <a:solidFill>
              <a:srgbClr val="FFFFFF"/>
            </a:solidFill>
            <a:ln w="9525">
              <a:noFill/>
              <a:round/>
              <a:headEnd/>
              <a:tailEnd/>
            </a:ln>
          </p:spPr>
          <p:txBody>
            <a:bodyPr/>
            <a:lstStyle/>
            <a:p>
              <a:pPr>
                <a:defRPr/>
              </a:pPr>
              <a:endParaRPr lang="en-US" dirty="0"/>
            </a:p>
          </p:txBody>
        </p:sp>
        <p:sp>
          <p:nvSpPr>
            <p:cNvPr id="811" name="Freeform 1394"/>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path>
              </a:pathLst>
            </a:custGeom>
            <a:noFill/>
            <a:ln w="0">
              <a:solidFill>
                <a:srgbClr val="FFFFFF"/>
              </a:solidFill>
              <a:prstDash val="solid"/>
              <a:round/>
              <a:headEnd/>
              <a:tailEnd/>
            </a:ln>
          </p:spPr>
          <p:txBody>
            <a:bodyPr/>
            <a:lstStyle/>
            <a:p>
              <a:pPr>
                <a:defRPr/>
              </a:pPr>
              <a:endParaRPr lang="en-US" dirty="0"/>
            </a:p>
          </p:txBody>
        </p:sp>
        <p:sp>
          <p:nvSpPr>
            <p:cNvPr id="812" name="Freeform 1395"/>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close/>
                </a:path>
              </a:pathLst>
            </a:custGeom>
            <a:solidFill>
              <a:srgbClr val="FFFFFF"/>
            </a:solidFill>
            <a:ln w="9525">
              <a:noFill/>
              <a:round/>
              <a:headEnd/>
              <a:tailEnd/>
            </a:ln>
          </p:spPr>
          <p:txBody>
            <a:bodyPr/>
            <a:lstStyle/>
            <a:p>
              <a:pPr>
                <a:defRPr/>
              </a:pPr>
              <a:endParaRPr lang="en-US" dirty="0"/>
            </a:p>
          </p:txBody>
        </p:sp>
        <p:sp>
          <p:nvSpPr>
            <p:cNvPr id="813" name="Freeform 1396"/>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4" name="Freeform 1397"/>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close/>
                </a:path>
              </a:pathLst>
            </a:custGeom>
            <a:solidFill>
              <a:srgbClr val="FFFFFF"/>
            </a:solidFill>
            <a:ln w="9525">
              <a:noFill/>
              <a:round/>
              <a:headEnd/>
              <a:tailEnd/>
            </a:ln>
          </p:spPr>
          <p:txBody>
            <a:bodyPr/>
            <a:lstStyle/>
            <a:p>
              <a:pPr>
                <a:defRPr/>
              </a:pPr>
              <a:endParaRPr lang="en-US" dirty="0"/>
            </a:p>
          </p:txBody>
        </p:sp>
        <p:sp>
          <p:nvSpPr>
            <p:cNvPr id="815" name="Freeform 1398"/>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path>
              </a:pathLst>
            </a:custGeom>
            <a:noFill/>
            <a:ln w="0">
              <a:solidFill>
                <a:srgbClr val="FFFFFF"/>
              </a:solidFill>
              <a:prstDash val="solid"/>
              <a:round/>
              <a:headEnd/>
              <a:tailEnd/>
            </a:ln>
          </p:spPr>
          <p:txBody>
            <a:bodyPr/>
            <a:lstStyle/>
            <a:p>
              <a:pPr>
                <a:defRPr/>
              </a:pPr>
              <a:endParaRPr lang="en-US" dirty="0"/>
            </a:p>
          </p:txBody>
        </p:sp>
        <p:sp>
          <p:nvSpPr>
            <p:cNvPr id="816" name="Freeform 1399"/>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close/>
                </a:path>
              </a:pathLst>
            </a:custGeom>
            <a:solidFill>
              <a:srgbClr val="FFFFFF"/>
            </a:solidFill>
            <a:ln w="9525">
              <a:noFill/>
              <a:round/>
              <a:headEnd/>
              <a:tailEnd/>
            </a:ln>
          </p:spPr>
          <p:txBody>
            <a:bodyPr/>
            <a:lstStyle/>
            <a:p>
              <a:pPr>
                <a:defRPr/>
              </a:pPr>
              <a:endParaRPr lang="en-US" dirty="0"/>
            </a:p>
          </p:txBody>
        </p:sp>
        <p:sp>
          <p:nvSpPr>
            <p:cNvPr id="817" name="Freeform 1400"/>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8" name="Freeform 1401"/>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close/>
                </a:path>
              </a:pathLst>
            </a:custGeom>
            <a:solidFill>
              <a:srgbClr val="FFFFFF"/>
            </a:solidFill>
            <a:ln w="9525">
              <a:noFill/>
              <a:round/>
              <a:headEnd/>
              <a:tailEnd/>
            </a:ln>
          </p:spPr>
          <p:txBody>
            <a:bodyPr/>
            <a:lstStyle/>
            <a:p>
              <a:pPr>
                <a:defRPr/>
              </a:pPr>
              <a:endParaRPr lang="en-US" dirty="0"/>
            </a:p>
          </p:txBody>
        </p:sp>
        <p:sp>
          <p:nvSpPr>
            <p:cNvPr id="819" name="Freeform 1402"/>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path>
              </a:pathLst>
            </a:custGeom>
            <a:noFill/>
            <a:ln w="0">
              <a:solidFill>
                <a:srgbClr val="FFFFFF"/>
              </a:solidFill>
              <a:prstDash val="solid"/>
              <a:round/>
              <a:headEnd/>
              <a:tailEnd/>
            </a:ln>
          </p:spPr>
          <p:txBody>
            <a:bodyPr/>
            <a:lstStyle/>
            <a:p>
              <a:pPr>
                <a:defRPr/>
              </a:pPr>
              <a:endParaRPr lang="en-US" dirty="0"/>
            </a:p>
          </p:txBody>
        </p:sp>
        <p:sp>
          <p:nvSpPr>
            <p:cNvPr id="820" name="Freeform 1403"/>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close/>
                </a:path>
              </a:pathLst>
            </a:custGeom>
            <a:solidFill>
              <a:srgbClr val="FFFFFF"/>
            </a:solidFill>
            <a:ln w="9525">
              <a:noFill/>
              <a:round/>
              <a:headEnd/>
              <a:tailEnd/>
            </a:ln>
          </p:spPr>
          <p:txBody>
            <a:bodyPr/>
            <a:lstStyle/>
            <a:p>
              <a:pPr>
                <a:defRPr/>
              </a:pPr>
              <a:endParaRPr lang="en-US" dirty="0"/>
            </a:p>
          </p:txBody>
        </p:sp>
        <p:sp>
          <p:nvSpPr>
            <p:cNvPr id="821" name="Freeform 1404"/>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path>
              </a:pathLst>
            </a:custGeom>
            <a:noFill/>
            <a:ln w="0">
              <a:solidFill>
                <a:srgbClr val="FFFFFF"/>
              </a:solidFill>
              <a:prstDash val="solid"/>
              <a:round/>
              <a:headEnd/>
              <a:tailEnd/>
            </a:ln>
          </p:spPr>
          <p:txBody>
            <a:bodyPr/>
            <a:lstStyle/>
            <a:p>
              <a:pPr>
                <a:defRPr/>
              </a:pPr>
              <a:endParaRPr lang="en-US" dirty="0"/>
            </a:p>
          </p:txBody>
        </p:sp>
        <p:sp>
          <p:nvSpPr>
            <p:cNvPr id="822" name="Freeform 1405"/>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close/>
                </a:path>
              </a:pathLst>
            </a:custGeom>
            <a:solidFill>
              <a:srgbClr val="FFFFFF"/>
            </a:solidFill>
            <a:ln w="9525">
              <a:noFill/>
              <a:round/>
              <a:headEnd/>
              <a:tailEnd/>
            </a:ln>
          </p:spPr>
          <p:txBody>
            <a:bodyPr/>
            <a:lstStyle/>
            <a:p>
              <a:pPr>
                <a:defRPr/>
              </a:pPr>
              <a:endParaRPr lang="en-US" dirty="0"/>
            </a:p>
          </p:txBody>
        </p:sp>
        <p:sp>
          <p:nvSpPr>
            <p:cNvPr id="823" name="Freeform 1406"/>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path>
              </a:pathLst>
            </a:custGeom>
            <a:noFill/>
            <a:ln w="0">
              <a:solidFill>
                <a:srgbClr val="FFFFFF"/>
              </a:solidFill>
              <a:prstDash val="solid"/>
              <a:round/>
              <a:headEnd/>
              <a:tailEnd/>
            </a:ln>
          </p:spPr>
          <p:txBody>
            <a:bodyPr/>
            <a:lstStyle/>
            <a:p>
              <a:pPr>
                <a:defRPr/>
              </a:pPr>
              <a:endParaRPr lang="en-US" dirty="0"/>
            </a:p>
          </p:txBody>
        </p:sp>
        <p:sp>
          <p:nvSpPr>
            <p:cNvPr id="824" name="Freeform 1407"/>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close/>
                </a:path>
              </a:pathLst>
            </a:custGeom>
            <a:solidFill>
              <a:srgbClr val="FFFFFF"/>
            </a:solidFill>
            <a:ln w="9525">
              <a:noFill/>
              <a:round/>
              <a:headEnd/>
              <a:tailEnd/>
            </a:ln>
          </p:spPr>
          <p:txBody>
            <a:bodyPr/>
            <a:lstStyle/>
            <a:p>
              <a:pPr>
                <a:defRPr/>
              </a:pPr>
              <a:endParaRPr lang="en-US" dirty="0"/>
            </a:p>
          </p:txBody>
        </p:sp>
        <p:sp>
          <p:nvSpPr>
            <p:cNvPr id="825" name="Freeform 1408"/>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path>
              </a:pathLst>
            </a:custGeom>
            <a:noFill/>
            <a:ln w="0">
              <a:solidFill>
                <a:srgbClr val="FFFFFF"/>
              </a:solidFill>
              <a:prstDash val="solid"/>
              <a:round/>
              <a:headEnd/>
              <a:tailEnd/>
            </a:ln>
          </p:spPr>
          <p:txBody>
            <a:bodyPr/>
            <a:lstStyle/>
            <a:p>
              <a:pPr>
                <a:defRPr/>
              </a:pPr>
              <a:endParaRPr lang="en-US" dirty="0"/>
            </a:p>
          </p:txBody>
        </p:sp>
        <p:sp>
          <p:nvSpPr>
            <p:cNvPr id="826" name="Freeform 1409"/>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close/>
                </a:path>
              </a:pathLst>
            </a:custGeom>
            <a:solidFill>
              <a:srgbClr val="FFFFFF"/>
            </a:solidFill>
            <a:ln w="9525">
              <a:noFill/>
              <a:round/>
              <a:headEnd/>
              <a:tailEnd/>
            </a:ln>
          </p:spPr>
          <p:txBody>
            <a:bodyPr/>
            <a:lstStyle/>
            <a:p>
              <a:pPr>
                <a:defRPr/>
              </a:pPr>
              <a:endParaRPr lang="en-US" dirty="0"/>
            </a:p>
          </p:txBody>
        </p:sp>
        <p:sp>
          <p:nvSpPr>
            <p:cNvPr id="827" name="Freeform 1410"/>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path>
              </a:pathLst>
            </a:custGeom>
            <a:noFill/>
            <a:ln w="0">
              <a:solidFill>
                <a:srgbClr val="FFFFFF"/>
              </a:solidFill>
              <a:prstDash val="solid"/>
              <a:round/>
              <a:headEnd/>
              <a:tailEnd/>
            </a:ln>
          </p:spPr>
          <p:txBody>
            <a:bodyPr/>
            <a:lstStyle/>
            <a:p>
              <a:pPr>
                <a:defRPr/>
              </a:pPr>
              <a:endParaRPr lang="en-US" dirty="0"/>
            </a:p>
          </p:txBody>
        </p:sp>
        <p:sp>
          <p:nvSpPr>
            <p:cNvPr id="828" name="Freeform 1411"/>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close/>
                </a:path>
              </a:pathLst>
            </a:custGeom>
            <a:solidFill>
              <a:srgbClr val="FFFFFF"/>
            </a:solidFill>
            <a:ln w="9525">
              <a:noFill/>
              <a:round/>
              <a:headEnd/>
              <a:tailEnd/>
            </a:ln>
          </p:spPr>
          <p:txBody>
            <a:bodyPr/>
            <a:lstStyle/>
            <a:p>
              <a:pPr>
                <a:defRPr/>
              </a:pPr>
              <a:endParaRPr lang="en-US" dirty="0"/>
            </a:p>
          </p:txBody>
        </p:sp>
        <p:sp>
          <p:nvSpPr>
            <p:cNvPr id="829" name="Freeform 1412"/>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path>
              </a:pathLst>
            </a:custGeom>
            <a:noFill/>
            <a:ln w="0">
              <a:solidFill>
                <a:srgbClr val="FFFFFF"/>
              </a:solidFill>
              <a:prstDash val="solid"/>
              <a:round/>
              <a:headEnd/>
              <a:tailEnd/>
            </a:ln>
          </p:spPr>
          <p:txBody>
            <a:bodyPr/>
            <a:lstStyle/>
            <a:p>
              <a:pPr>
                <a:defRPr/>
              </a:pPr>
              <a:endParaRPr lang="en-US" dirty="0"/>
            </a:p>
          </p:txBody>
        </p:sp>
        <p:sp>
          <p:nvSpPr>
            <p:cNvPr id="830" name="Freeform 1413"/>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close/>
                </a:path>
              </a:pathLst>
            </a:custGeom>
            <a:solidFill>
              <a:srgbClr val="FFFFFF"/>
            </a:solidFill>
            <a:ln w="9525">
              <a:noFill/>
              <a:round/>
              <a:headEnd/>
              <a:tailEnd/>
            </a:ln>
          </p:spPr>
          <p:txBody>
            <a:bodyPr/>
            <a:lstStyle/>
            <a:p>
              <a:pPr>
                <a:defRPr/>
              </a:pPr>
              <a:endParaRPr lang="en-US" dirty="0"/>
            </a:p>
          </p:txBody>
        </p:sp>
        <p:sp>
          <p:nvSpPr>
            <p:cNvPr id="831" name="Freeform 1414"/>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path>
              </a:pathLst>
            </a:custGeom>
            <a:noFill/>
            <a:ln w="0">
              <a:solidFill>
                <a:srgbClr val="FFFFFF"/>
              </a:solidFill>
              <a:prstDash val="solid"/>
              <a:round/>
              <a:headEnd/>
              <a:tailEnd/>
            </a:ln>
          </p:spPr>
          <p:txBody>
            <a:bodyPr/>
            <a:lstStyle/>
            <a:p>
              <a:pPr>
                <a:defRPr/>
              </a:pPr>
              <a:endParaRPr lang="en-US" dirty="0"/>
            </a:p>
          </p:txBody>
        </p:sp>
        <p:sp>
          <p:nvSpPr>
            <p:cNvPr id="832" name="Freeform 1415"/>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close/>
                </a:path>
              </a:pathLst>
            </a:custGeom>
            <a:solidFill>
              <a:srgbClr val="000000"/>
            </a:solidFill>
            <a:ln w="9525">
              <a:noFill/>
              <a:round/>
              <a:headEnd/>
              <a:tailEnd/>
            </a:ln>
          </p:spPr>
          <p:txBody>
            <a:bodyPr/>
            <a:lstStyle/>
            <a:p>
              <a:pPr>
                <a:defRPr/>
              </a:pPr>
              <a:endParaRPr lang="en-US" dirty="0"/>
            </a:p>
          </p:txBody>
        </p:sp>
        <p:sp>
          <p:nvSpPr>
            <p:cNvPr id="833" name="Freeform 1416"/>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path>
              </a:pathLst>
            </a:custGeom>
            <a:noFill/>
            <a:ln w="0">
              <a:solidFill>
                <a:srgbClr val="870505"/>
              </a:solidFill>
              <a:prstDash val="solid"/>
              <a:round/>
              <a:headEnd/>
              <a:tailEnd/>
            </a:ln>
          </p:spPr>
          <p:txBody>
            <a:bodyPr/>
            <a:lstStyle/>
            <a:p>
              <a:pPr>
                <a:defRPr/>
              </a:pPr>
              <a:endParaRPr lang="en-US" dirty="0"/>
            </a:p>
          </p:txBody>
        </p:sp>
        <p:sp>
          <p:nvSpPr>
            <p:cNvPr id="834" name="Freeform 1417"/>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close/>
                </a:path>
              </a:pathLst>
            </a:custGeom>
            <a:solidFill>
              <a:srgbClr val="000000"/>
            </a:solidFill>
            <a:ln w="9525">
              <a:noFill/>
              <a:round/>
              <a:headEnd/>
              <a:tailEnd/>
            </a:ln>
          </p:spPr>
          <p:txBody>
            <a:bodyPr/>
            <a:lstStyle/>
            <a:p>
              <a:pPr>
                <a:defRPr/>
              </a:pPr>
              <a:endParaRPr lang="en-US" dirty="0"/>
            </a:p>
          </p:txBody>
        </p:sp>
        <p:sp>
          <p:nvSpPr>
            <p:cNvPr id="835" name="Freeform 1418"/>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path>
              </a:pathLst>
            </a:custGeom>
            <a:noFill/>
            <a:ln w="0">
              <a:solidFill>
                <a:srgbClr val="870505"/>
              </a:solidFill>
              <a:prstDash val="solid"/>
              <a:round/>
              <a:headEnd/>
              <a:tailEnd/>
            </a:ln>
          </p:spPr>
          <p:txBody>
            <a:bodyPr/>
            <a:lstStyle/>
            <a:p>
              <a:pPr>
                <a:defRPr/>
              </a:pPr>
              <a:endParaRPr lang="en-US" dirty="0"/>
            </a:p>
          </p:txBody>
        </p:sp>
      </p:grpSp>
      <p:sp>
        <p:nvSpPr>
          <p:cNvPr id="1038" name="Text Box 349"/>
          <p:cNvSpPr txBox="1">
            <a:spLocks noChangeArrowheads="1"/>
          </p:cNvSpPr>
          <p:nvPr userDrawn="1"/>
        </p:nvSpPr>
        <p:spPr bwMode="auto">
          <a:xfrm>
            <a:off x="3650283" y="1"/>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sp>
        <p:nvSpPr>
          <p:cNvPr id="1039" name="Text Box 350"/>
          <p:cNvSpPr txBox="1">
            <a:spLocks noChangeArrowheads="1"/>
          </p:cNvSpPr>
          <p:nvPr userDrawn="1"/>
        </p:nvSpPr>
        <p:spPr bwMode="auto">
          <a:xfrm>
            <a:off x="3623068" y="6628805"/>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grpSp>
        <p:nvGrpSpPr>
          <p:cNvPr id="20" name="Group 699"/>
          <p:cNvGrpSpPr>
            <a:grpSpLocks/>
          </p:cNvGrpSpPr>
          <p:nvPr userDrawn="1"/>
        </p:nvGrpSpPr>
        <p:grpSpPr bwMode="auto">
          <a:xfrm>
            <a:off x="8165425" y="0"/>
            <a:ext cx="978575" cy="972211"/>
            <a:chOff x="195" y="162"/>
            <a:chExt cx="693" cy="659"/>
          </a:xfrm>
        </p:grpSpPr>
        <p:sp>
          <p:nvSpPr>
            <p:cNvPr id="8" name="Freeform 700"/>
            <p:cNvSpPr>
              <a:spLocks/>
            </p:cNvSpPr>
            <p:nvPr/>
          </p:nvSpPr>
          <p:spPr bwMode="auto">
            <a:xfrm>
              <a:off x="195" y="162"/>
              <a:ext cx="693" cy="659"/>
            </a:xfrm>
            <a:custGeom>
              <a:avLst/>
              <a:gdLst/>
              <a:ahLst/>
              <a:cxnLst>
                <a:cxn ang="0">
                  <a:pos x="47" y="232"/>
                </a:cxn>
                <a:cxn ang="0">
                  <a:pos x="76" y="143"/>
                </a:cxn>
                <a:cxn ang="0">
                  <a:pos x="0" y="89"/>
                </a:cxn>
                <a:cxn ang="0">
                  <a:pos x="93" y="89"/>
                </a:cxn>
                <a:cxn ang="0">
                  <a:pos x="122" y="0"/>
                </a:cxn>
                <a:cxn ang="0">
                  <a:pos x="151" y="89"/>
                </a:cxn>
                <a:cxn ang="0">
                  <a:pos x="244" y="89"/>
                </a:cxn>
                <a:cxn ang="0">
                  <a:pos x="168" y="143"/>
                </a:cxn>
                <a:cxn ang="0">
                  <a:pos x="197" y="232"/>
                </a:cxn>
                <a:cxn ang="0">
                  <a:pos x="122" y="177"/>
                </a:cxn>
                <a:cxn ang="0">
                  <a:pos x="47" y="232"/>
                </a:cxn>
              </a:cxnLst>
              <a:rect l="0" t="0" r="r" b="b"/>
              <a:pathLst>
                <a:path w="244" h="232">
                  <a:moveTo>
                    <a:pt x="47" y="232"/>
                  </a:moveTo>
                  <a:lnTo>
                    <a:pt x="76" y="143"/>
                  </a:lnTo>
                  <a:lnTo>
                    <a:pt x="0" y="89"/>
                  </a:lnTo>
                  <a:lnTo>
                    <a:pt x="93" y="89"/>
                  </a:lnTo>
                  <a:lnTo>
                    <a:pt x="122" y="0"/>
                  </a:lnTo>
                  <a:lnTo>
                    <a:pt x="151" y="89"/>
                  </a:lnTo>
                  <a:lnTo>
                    <a:pt x="244" y="89"/>
                  </a:lnTo>
                  <a:lnTo>
                    <a:pt x="168" y="143"/>
                  </a:lnTo>
                  <a:lnTo>
                    <a:pt x="197" y="232"/>
                  </a:lnTo>
                  <a:lnTo>
                    <a:pt x="122" y="177"/>
                  </a:lnTo>
                  <a:lnTo>
                    <a:pt x="47" y="232"/>
                  </a:lnTo>
                </a:path>
              </a:pathLst>
            </a:custGeom>
            <a:solidFill>
              <a:schemeClr val="folHlink"/>
            </a:solidFill>
            <a:ln w="0" cap="sq">
              <a:solidFill>
                <a:schemeClr val="tx1"/>
              </a:solidFill>
              <a:prstDash val="solid"/>
              <a:miter lim="800000"/>
              <a:headEnd/>
              <a:tailEnd/>
            </a:ln>
            <a:effectLst/>
          </p:spPr>
          <p:txBody>
            <a:bodyPr/>
            <a:lstStyle/>
            <a:p>
              <a:pPr>
                <a:defRPr/>
              </a:pPr>
              <a:endParaRPr lang="en-US" dirty="0"/>
            </a:p>
          </p:txBody>
        </p:sp>
        <p:grpSp>
          <p:nvGrpSpPr>
            <p:cNvPr id="21" name="Group 701"/>
            <p:cNvGrpSpPr>
              <a:grpSpLocks/>
            </p:cNvGrpSpPr>
            <p:nvPr/>
          </p:nvGrpSpPr>
          <p:grpSpPr bwMode="auto">
            <a:xfrm>
              <a:off x="352" y="315"/>
              <a:ext cx="364" cy="403"/>
              <a:chOff x="300" y="243"/>
              <a:chExt cx="466" cy="517"/>
            </a:xfrm>
          </p:grpSpPr>
          <p:sp>
            <p:nvSpPr>
              <p:cNvPr id="9" name="Freeform 702"/>
              <p:cNvSpPr>
                <a:spLocks/>
              </p:cNvSpPr>
              <p:nvPr/>
            </p:nvSpPr>
            <p:spPr bwMode="auto">
              <a:xfrm>
                <a:off x="431" y="246"/>
                <a:ext cx="215" cy="214"/>
              </a:xfrm>
              <a:custGeom>
                <a:avLst/>
                <a:gdLst/>
                <a:ahLst/>
                <a:cxnLst>
                  <a:cxn ang="0">
                    <a:pos x="6" y="49"/>
                  </a:cxn>
                  <a:cxn ang="0">
                    <a:pos x="5" y="40"/>
                  </a:cxn>
                  <a:cxn ang="0">
                    <a:pos x="4" y="41"/>
                  </a:cxn>
                  <a:cxn ang="0">
                    <a:pos x="5" y="31"/>
                  </a:cxn>
                  <a:cxn ang="0">
                    <a:pos x="5" y="32"/>
                  </a:cxn>
                  <a:cxn ang="0">
                    <a:pos x="8" y="23"/>
                  </a:cxn>
                  <a:cxn ang="0">
                    <a:pos x="8" y="23"/>
                  </a:cxn>
                  <a:cxn ang="0">
                    <a:pos x="13" y="16"/>
                  </a:cxn>
                  <a:cxn ang="0">
                    <a:pos x="13" y="16"/>
                  </a:cxn>
                  <a:cxn ang="0">
                    <a:pos x="20" y="10"/>
                  </a:cxn>
                  <a:cxn ang="0">
                    <a:pos x="19" y="10"/>
                  </a:cxn>
                  <a:cxn ang="0">
                    <a:pos x="28" y="6"/>
                  </a:cxn>
                  <a:cxn ang="0">
                    <a:pos x="27" y="6"/>
                  </a:cxn>
                  <a:cxn ang="0">
                    <a:pos x="36" y="4"/>
                  </a:cxn>
                  <a:cxn ang="0">
                    <a:pos x="36" y="4"/>
                  </a:cxn>
                  <a:cxn ang="0">
                    <a:pos x="45" y="5"/>
                  </a:cxn>
                  <a:cxn ang="0">
                    <a:pos x="45" y="5"/>
                  </a:cxn>
                  <a:cxn ang="0">
                    <a:pos x="54" y="8"/>
                  </a:cxn>
                  <a:cxn ang="0">
                    <a:pos x="53" y="8"/>
                  </a:cxn>
                  <a:cxn ang="0">
                    <a:pos x="61" y="13"/>
                  </a:cxn>
                  <a:cxn ang="0">
                    <a:pos x="61" y="13"/>
                  </a:cxn>
                  <a:cxn ang="0">
                    <a:pos x="67" y="20"/>
                  </a:cxn>
                  <a:cxn ang="0">
                    <a:pos x="67" y="19"/>
                  </a:cxn>
                  <a:cxn ang="0">
                    <a:pos x="71" y="28"/>
                  </a:cxn>
                  <a:cxn ang="0">
                    <a:pos x="71" y="27"/>
                  </a:cxn>
                  <a:cxn ang="0">
                    <a:pos x="72" y="36"/>
                  </a:cxn>
                  <a:cxn ang="0">
                    <a:pos x="73" y="36"/>
                  </a:cxn>
                  <a:cxn ang="0">
                    <a:pos x="72" y="45"/>
                  </a:cxn>
                  <a:cxn ang="0">
                    <a:pos x="72" y="45"/>
                  </a:cxn>
                  <a:cxn ang="0">
                    <a:pos x="69" y="54"/>
                  </a:cxn>
                  <a:cxn ang="0">
                    <a:pos x="69" y="53"/>
                  </a:cxn>
                  <a:cxn ang="0">
                    <a:pos x="64" y="61"/>
                  </a:cxn>
                  <a:cxn ang="0">
                    <a:pos x="64" y="61"/>
                  </a:cxn>
                  <a:cxn ang="0">
                    <a:pos x="57" y="67"/>
                  </a:cxn>
                  <a:cxn ang="0">
                    <a:pos x="57" y="67"/>
                  </a:cxn>
                  <a:cxn ang="0">
                    <a:pos x="49" y="70"/>
                  </a:cxn>
                  <a:cxn ang="0">
                    <a:pos x="49" y="71"/>
                  </a:cxn>
                  <a:cxn ang="0">
                    <a:pos x="40" y="72"/>
                  </a:cxn>
                  <a:cxn ang="0">
                    <a:pos x="41" y="72"/>
                  </a:cxn>
                  <a:cxn ang="0">
                    <a:pos x="32" y="72"/>
                  </a:cxn>
                  <a:cxn ang="0">
                    <a:pos x="32" y="72"/>
                  </a:cxn>
                  <a:cxn ang="0">
                    <a:pos x="23" y="69"/>
                  </a:cxn>
                  <a:cxn ang="0">
                    <a:pos x="23" y="69"/>
                  </a:cxn>
                  <a:cxn ang="0">
                    <a:pos x="16" y="64"/>
                  </a:cxn>
                  <a:cxn ang="0">
                    <a:pos x="16" y="64"/>
                  </a:cxn>
                  <a:cxn ang="0">
                    <a:pos x="10" y="57"/>
                  </a:cxn>
                  <a:cxn ang="0">
                    <a:pos x="10" y="57"/>
                  </a:cxn>
                  <a:cxn ang="0">
                    <a:pos x="6" y="49"/>
                  </a:cxn>
                  <a:cxn ang="0">
                    <a:pos x="6" y="49"/>
                  </a:cxn>
                </a:cxnLst>
                <a:rect l="0" t="0" r="r" b="b"/>
                <a:pathLst>
                  <a:path w="76" h="76">
                    <a:moveTo>
                      <a:pt x="6" y="49"/>
                    </a:moveTo>
                    <a:cubicBezTo>
                      <a:pt x="6" y="49"/>
                      <a:pt x="1" y="46"/>
                      <a:pt x="5" y="40"/>
                    </a:cubicBezTo>
                    <a:lnTo>
                      <a:pt x="4" y="41"/>
                    </a:lnTo>
                    <a:cubicBezTo>
                      <a:pt x="4" y="41"/>
                      <a:pt x="0" y="36"/>
                      <a:pt x="5" y="31"/>
                    </a:cubicBezTo>
                    <a:lnTo>
                      <a:pt x="5" y="32"/>
                    </a:lnTo>
                    <a:cubicBezTo>
                      <a:pt x="5" y="32"/>
                      <a:pt x="2" y="26"/>
                      <a:pt x="8" y="23"/>
                    </a:cubicBezTo>
                    <a:lnTo>
                      <a:pt x="8" y="23"/>
                    </a:lnTo>
                    <a:cubicBezTo>
                      <a:pt x="8" y="23"/>
                      <a:pt x="7" y="17"/>
                      <a:pt x="13" y="16"/>
                    </a:cubicBezTo>
                    <a:lnTo>
                      <a:pt x="13" y="16"/>
                    </a:lnTo>
                    <a:cubicBezTo>
                      <a:pt x="13" y="16"/>
                      <a:pt x="13" y="10"/>
                      <a:pt x="20" y="10"/>
                    </a:cubicBezTo>
                    <a:lnTo>
                      <a:pt x="19" y="10"/>
                    </a:lnTo>
                    <a:cubicBezTo>
                      <a:pt x="19" y="10"/>
                      <a:pt x="22" y="4"/>
                      <a:pt x="28" y="6"/>
                    </a:cubicBezTo>
                    <a:lnTo>
                      <a:pt x="27" y="6"/>
                    </a:lnTo>
                    <a:cubicBezTo>
                      <a:pt x="27" y="6"/>
                      <a:pt x="31" y="1"/>
                      <a:pt x="36" y="4"/>
                    </a:cubicBezTo>
                    <a:lnTo>
                      <a:pt x="36" y="4"/>
                    </a:lnTo>
                    <a:cubicBezTo>
                      <a:pt x="36" y="4"/>
                      <a:pt x="41" y="0"/>
                      <a:pt x="45" y="5"/>
                    </a:cubicBezTo>
                    <a:lnTo>
                      <a:pt x="45" y="5"/>
                    </a:lnTo>
                    <a:cubicBezTo>
                      <a:pt x="45" y="5"/>
                      <a:pt x="51" y="2"/>
                      <a:pt x="54" y="8"/>
                    </a:cubicBezTo>
                    <a:lnTo>
                      <a:pt x="53" y="8"/>
                    </a:lnTo>
                    <a:cubicBezTo>
                      <a:pt x="53" y="8"/>
                      <a:pt x="60" y="7"/>
                      <a:pt x="61" y="13"/>
                    </a:cubicBezTo>
                    <a:lnTo>
                      <a:pt x="61" y="13"/>
                    </a:lnTo>
                    <a:cubicBezTo>
                      <a:pt x="61" y="13"/>
                      <a:pt x="67" y="13"/>
                      <a:pt x="67" y="20"/>
                    </a:cubicBezTo>
                    <a:lnTo>
                      <a:pt x="67" y="19"/>
                    </a:lnTo>
                    <a:cubicBezTo>
                      <a:pt x="67" y="19"/>
                      <a:pt x="73" y="21"/>
                      <a:pt x="71" y="28"/>
                    </a:cubicBezTo>
                    <a:lnTo>
                      <a:pt x="71" y="27"/>
                    </a:lnTo>
                    <a:cubicBezTo>
                      <a:pt x="71" y="27"/>
                      <a:pt x="76" y="31"/>
                      <a:pt x="72" y="36"/>
                    </a:cubicBezTo>
                    <a:lnTo>
                      <a:pt x="73" y="36"/>
                    </a:lnTo>
                    <a:cubicBezTo>
                      <a:pt x="73" y="36"/>
                      <a:pt x="76" y="41"/>
                      <a:pt x="72" y="45"/>
                    </a:cubicBezTo>
                    <a:lnTo>
                      <a:pt x="72" y="45"/>
                    </a:lnTo>
                    <a:cubicBezTo>
                      <a:pt x="72" y="45"/>
                      <a:pt x="74" y="51"/>
                      <a:pt x="69" y="54"/>
                    </a:cubicBezTo>
                    <a:lnTo>
                      <a:pt x="69" y="53"/>
                    </a:lnTo>
                    <a:cubicBezTo>
                      <a:pt x="69" y="53"/>
                      <a:pt x="70" y="60"/>
                      <a:pt x="64" y="61"/>
                    </a:cubicBezTo>
                    <a:lnTo>
                      <a:pt x="64" y="61"/>
                    </a:lnTo>
                    <a:cubicBezTo>
                      <a:pt x="64" y="61"/>
                      <a:pt x="63" y="67"/>
                      <a:pt x="57" y="67"/>
                    </a:cubicBezTo>
                    <a:lnTo>
                      <a:pt x="57" y="67"/>
                    </a:lnTo>
                    <a:cubicBezTo>
                      <a:pt x="57" y="67"/>
                      <a:pt x="55" y="73"/>
                      <a:pt x="49" y="70"/>
                    </a:cubicBezTo>
                    <a:lnTo>
                      <a:pt x="49" y="71"/>
                    </a:lnTo>
                    <a:cubicBezTo>
                      <a:pt x="49" y="71"/>
                      <a:pt x="46" y="76"/>
                      <a:pt x="40" y="72"/>
                    </a:cubicBezTo>
                    <a:lnTo>
                      <a:pt x="41" y="72"/>
                    </a:lnTo>
                    <a:cubicBezTo>
                      <a:pt x="41" y="72"/>
                      <a:pt x="36" y="76"/>
                      <a:pt x="32" y="72"/>
                    </a:cubicBezTo>
                    <a:lnTo>
                      <a:pt x="32" y="72"/>
                    </a:lnTo>
                    <a:cubicBezTo>
                      <a:pt x="32" y="72"/>
                      <a:pt x="26" y="74"/>
                      <a:pt x="23" y="69"/>
                    </a:cubicBezTo>
                    <a:lnTo>
                      <a:pt x="23" y="69"/>
                    </a:lnTo>
                    <a:cubicBezTo>
                      <a:pt x="23" y="69"/>
                      <a:pt x="17" y="70"/>
                      <a:pt x="16" y="64"/>
                    </a:cubicBezTo>
                    <a:lnTo>
                      <a:pt x="16" y="64"/>
                    </a:lnTo>
                    <a:cubicBezTo>
                      <a:pt x="16" y="64"/>
                      <a:pt x="10" y="63"/>
                      <a:pt x="10" y="57"/>
                    </a:cubicBezTo>
                    <a:lnTo>
                      <a:pt x="10" y="57"/>
                    </a:lnTo>
                    <a:cubicBezTo>
                      <a:pt x="10" y="57"/>
                      <a:pt x="4" y="55"/>
                      <a:pt x="6" y="49"/>
                    </a:cubicBezTo>
                    <a:lnTo>
                      <a:pt x="6" y="49"/>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6" name="Freeform 703"/>
              <p:cNvSpPr>
                <a:spLocks/>
              </p:cNvSpPr>
              <p:nvPr/>
            </p:nvSpPr>
            <p:spPr bwMode="auto">
              <a:xfrm>
                <a:off x="522" y="276"/>
                <a:ext cx="19" cy="75"/>
              </a:xfrm>
              <a:custGeom>
                <a:avLst/>
                <a:gdLst/>
                <a:ahLst/>
                <a:cxnLst>
                  <a:cxn ang="0">
                    <a:pos x="6" y="27"/>
                  </a:cxn>
                  <a:cxn ang="0">
                    <a:pos x="0" y="3"/>
                  </a:cxn>
                  <a:cxn ang="0">
                    <a:pos x="3" y="0"/>
                  </a:cxn>
                  <a:cxn ang="0">
                    <a:pos x="6" y="2"/>
                  </a:cxn>
                  <a:cxn ang="0">
                    <a:pos x="6" y="27"/>
                  </a:cxn>
                </a:cxnLst>
                <a:rect l="0" t="0" r="r" b="b"/>
                <a:pathLst>
                  <a:path w="6" h="27">
                    <a:moveTo>
                      <a:pt x="6" y="27"/>
                    </a:moveTo>
                    <a:lnTo>
                      <a:pt x="0" y="3"/>
                    </a:lnTo>
                    <a:cubicBezTo>
                      <a:pt x="0" y="3"/>
                      <a:pt x="2" y="2"/>
                      <a:pt x="3" y="0"/>
                    </a:cubicBezTo>
                    <a:cubicBezTo>
                      <a:pt x="3" y="0"/>
                      <a:pt x="4" y="1"/>
                      <a:pt x="6" y="2"/>
                    </a:cubicBezTo>
                    <a:lnTo>
                      <a:pt x="6"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 name="Freeform 704"/>
              <p:cNvSpPr>
                <a:spLocks/>
              </p:cNvSpPr>
              <p:nvPr/>
            </p:nvSpPr>
            <p:spPr bwMode="auto">
              <a:xfrm>
                <a:off x="505" y="281"/>
                <a:ext cx="34" cy="70"/>
              </a:xfrm>
              <a:custGeom>
                <a:avLst/>
                <a:gdLst/>
                <a:ahLst/>
                <a:cxnLst>
                  <a:cxn ang="0">
                    <a:pos x="12" y="25"/>
                  </a:cxn>
                  <a:cxn ang="0">
                    <a:pos x="0" y="4"/>
                  </a:cxn>
                  <a:cxn ang="0">
                    <a:pos x="2" y="0"/>
                  </a:cxn>
                  <a:cxn ang="0">
                    <a:pos x="6" y="1"/>
                  </a:cxn>
                  <a:cxn ang="0">
                    <a:pos x="12" y="25"/>
                  </a:cxn>
                </a:cxnLst>
                <a:rect l="0" t="0" r="r" b="b"/>
                <a:pathLst>
                  <a:path w="12" h="25">
                    <a:moveTo>
                      <a:pt x="12" y="25"/>
                    </a:moveTo>
                    <a:lnTo>
                      <a:pt x="0" y="4"/>
                    </a:lnTo>
                    <a:cubicBezTo>
                      <a:pt x="0" y="4"/>
                      <a:pt x="1" y="2"/>
                      <a:pt x="2" y="0"/>
                    </a:cubicBezTo>
                    <a:cubicBezTo>
                      <a:pt x="2" y="0"/>
                      <a:pt x="3" y="1"/>
                      <a:pt x="6" y="1"/>
                    </a:cubicBezTo>
                    <a:lnTo>
                      <a:pt x="12" y="2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 name="Freeform 705"/>
              <p:cNvSpPr>
                <a:spLocks/>
              </p:cNvSpPr>
              <p:nvPr/>
            </p:nvSpPr>
            <p:spPr bwMode="auto">
              <a:xfrm>
                <a:off x="490" y="290"/>
                <a:ext cx="49" cy="61"/>
              </a:xfrm>
              <a:custGeom>
                <a:avLst/>
                <a:gdLst/>
                <a:ahLst/>
                <a:cxnLst>
                  <a:cxn ang="0">
                    <a:pos x="17" y="22"/>
                  </a:cxn>
                  <a:cxn ang="0">
                    <a:pos x="0" y="5"/>
                  </a:cxn>
                  <a:cxn ang="0">
                    <a:pos x="0" y="0"/>
                  </a:cxn>
                  <a:cxn ang="0">
                    <a:pos x="5" y="1"/>
                  </a:cxn>
                  <a:cxn ang="0">
                    <a:pos x="17" y="22"/>
                  </a:cxn>
                </a:cxnLst>
                <a:rect l="0" t="0" r="r" b="b"/>
                <a:pathLst>
                  <a:path w="17" h="22">
                    <a:moveTo>
                      <a:pt x="17" y="22"/>
                    </a:moveTo>
                    <a:lnTo>
                      <a:pt x="0" y="5"/>
                    </a:lnTo>
                    <a:cubicBezTo>
                      <a:pt x="0" y="5"/>
                      <a:pt x="1" y="2"/>
                      <a:pt x="0" y="0"/>
                    </a:cubicBezTo>
                    <a:cubicBezTo>
                      <a:pt x="0" y="0"/>
                      <a:pt x="2" y="1"/>
                      <a:pt x="5" y="1"/>
                    </a:cubicBezTo>
                    <a:lnTo>
                      <a:pt x="17"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9" name="Freeform 706"/>
              <p:cNvSpPr>
                <a:spLocks/>
              </p:cNvSpPr>
              <p:nvPr/>
            </p:nvSpPr>
            <p:spPr bwMode="auto">
              <a:xfrm>
                <a:off x="476" y="303"/>
                <a:ext cx="63" cy="48"/>
              </a:xfrm>
              <a:custGeom>
                <a:avLst/>
                <a:gdLst/>
                <a:ahLst/>
                <a:cxnLst>
                  <a:cxn ang="0">
                    <a:pos x="22" y="17"/>
                  </a:cxn>
                  <a:cxn ang="0">
                    <a:pos x="1" y="5"/>
                  </a:cxn>
                  <a:cxn ang="0">
                    <a:pos x="0" y="0"/>
                  </a:cxn>
                  <a:cxn ang="0">
                    <a:pos x="4" y="0"/>
                  </a:cxn>
                  <a:cxn ang="0">
                    <a:pos x="22" y="17"/>
                  </a:cxn>
                </a:cxnLst>
                <a:rect l="0" t="0" r="r" b="b"/>
                <a:pathLst>
                  <a:path w="22" h="17">
                    <a:moveTo>
                      <a:pt x="22" y="17"/>
                    </a:moveTo>
                    <a:lnTo>
                      <a:pt x="1" y="5"/>
                    </a:lnTo>
                    <a:cubicBezTo>
                      <a:pt x="1" y="5"/>
                      <a:pt x="1" y="2"/>
                      <a:pt x="0" y="0"/>
                    </a:cubicBezTo>
                    <a:cubicBezTo>
                      <a:pt x="0" y="0"/>
                      <a:pt x="2" y="1"/>
                      <a:pt x="4" y="0"/>
                    </a:cubicBezTo>
                    <a:lnTo>
                      <a:pt x="22"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0" name="Freeform 707"/>
              <p:cNvSpPr>
                <a:spLocks/>
              </p:cNvSpPr>
              <p:nvPr/>
            </p:nvSpPr>
            <p:spPr bwMode="auto">
              <a:xfrm>
                <a:off x="468" y="320"/>
                <a:ext cx="71" cy="35"/>
              </a:xfrm>
              <a:custGeom>
                <a:avLst/>
                <a:gdLst/>
                <a:ahLst/>
                <a:cxnLst>
                  <a:cxn ang="0">
                    <a:pos x="25" y="12"/>
                  </a:cxn>
                  <a:cxn ang="0">
                    <a:pos x="1" y="6"/>
                  </a:cxn>
                  <a:cxn ang="0">
                    <a:pos x="0" y="2"/>
                  </a:cxn>
                  <a:cxn ang="0">
                    <a:pos x="4" y="0"/>
                  </a:cxn>
                  <a:cxn ang="0">
                    <a:pos x="25" y="12"/>
                  </a:cxn>
                </a:cxnLst>
                <a:rect l="0" t="0" r="r" b="b"/>
                <a:pathLst>
                  <a:path w="25" h="12">
                    <a:moveTo>
                      <a:pt x="25" y="12"/>
                    </a:moveTo>
                    <a:lnTo>
                      <a:pt x="1" y="6"/>
                    </a:lnTo>
                    <a:cubicBezTo>
                      <a:pt x="1" y="6"/>
                      <a:pt x="1" y="3"/>
                      <a:pt x="0" y="2"/>
                    </a:cubicBezTo>
                    <a:cubicBezTo>
                      <a:pt x="0" y="2"/>
                      <a:pt x="2" y="2"/>
                      <a:pt x="4" y="0"/>
                    </a:cubicBezTo>
                    <a:lnTo>
                      <a:pt x="25"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 name="Freeform 708"/>
              <p:cNvSpPr>
                <a:spLocks/>
              </p:cNvSpPr>
              <p:nvPr/>
            </p:nvSpPr>
            <p:spPr bwMode="auto">
              <a:xfrm>
                <a:off x="464" y="334"/>
                <a:ext cx="77" cy="17"/>
              </a:xfrm>
              <a:custGeom>
                <a:avLst/>
                <a:gdLst/>
                <a:ahLst/>
                <a:cxnLst>
                  <a:cxn ang="0">
                    <a:pos x="27" y="6"/>
                  </a:cxn>
                  <a:cxn ang="0">
                    <a:pos x="3" y="6"/>
                  </a:cxn>
                  <a:cxn ang="0">
                    <a:pos x="0" y="3"/>
                  </a:cxn>
                  <a:cxn ang="0">
                    <a:pos x="3" y="0"/>
                  </a:cxn>
                  <a:cxn ang="0">
                    <a:pos x="27" y="6"/>
                  </a:cxn>
                </a:cxnLst>
                <a:rect l="0" t="0" r="r" b="b"/>
                <a:pathLst>
                  <a:path w="27" h="6">
                    <a:moveTo>
                      <a:pt x="27" y="6"/>
                    </a:moveTo>
                    <a:lnTo>
                      <a:pt x="3" y="6"/>
                    </a:lnTo>
                    <a:cubicBezTo>
                      <a:pt x="3" y="6"/>
                      <a:pt x="2" y="4"/>
                      <a:pt x="0" y="3"/>
                    </a:cubicBezTo>
                    <a:cubicBezTo>
                      <a:pt x="0" y="3"/>
                      <a:pt x="2" y="2"/>
                      <a:pt x="3" y="0"/>
                    </a:cubicBezTo>
                    <a:lnTo>
                      <a:pt x="27"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2" name="Freeform 709"/>
              <p:cNvSpPr>
                <a:spLocks/>
              </p:cNvSpPr>
              <p:nvPr/>
            </p:nvSpPr>
            <p:spPr bwMode="auto">
              <a:xfrm>
                <a:off x="464" y="351"/>
                <a:ext cx="77" cy="22"/>
              </a:xfrm>
              <a:custGeom>
                <a:avLst/>
                <a:gdLst/>
                <a:ahLst/>
                <a:cxnLst>
                  <a:cxn ang="0">
                    <a:pos x="27" y="0"/>
                  </a:cxn>
                  <a:cxn ang="0">
                    <a:pos x="3" y="7"/>
                  </a:cxn>
                  <a:cxn ang="0">
                    <a:pos x="0" y="4"/>
                  </a:cxn>
                  <a:cxn ang="0">
                    <a:pos x="2" y="1"/>
                  </a:cxn>
                  <a:cxn ang="0">
                    <a:pos x="27" y="0"/>
                  </a:cxn>
                </a:cxnLst>
                <a:rect l="0" t="0" r="r" b="b"/>
                <a:pathLst>
                  <a:path w="27" h="7">
                    <a:moveTo>
                      <a:pt x="27" y="0"/>
                    </a:moveTo>
                    <a:lnTo>
                      <a:pt x="3" y="7"/>
                    </a:lnTo>
                    <a:cubicBezTo>
                      <a:pt x="3" y="7"/>
                      <a:pt x="2" y="5"/>
                      <a:pt x="0" y="4"/>
                    </a:cubicBezTo>
                    <a:cubicBezTo>
                      <a:pt x="0" y="4"/>
                      <a:pt x="1" y="3"/>
                      <a:pt x="2" y="1"/>
                    </a:cubicBezTo>
                    <a:lnTo>
                      <a:pt x="2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 name="Freeform 710"/>
              <p:cNvSpPr>
                <a:spLocks/>
              </p:cNvSpPr>
              <p:nvPr/>
            </p:nvSpPr>
            <p:spPr bwMode="auto">
              <a:xfrm>
                <a:off x="468" y="351"/>
                <a:ext cx="71" cy="39"/>
              </a:xfrm>
              <a:custGeom>
                <a:avLst/>
                <a:gdLst/>
                <a:ahLst/>
                <a:cxnLst>
                  <a:cxn ang="0">
                    <a:pos x="25" y="0"/>
                  </a:cxn>
                  <a:cxn ang="0">
                    <a:pos x="4" y="13"/>
                  </a:cxn>
                  <a:cxn ang="0">
                    <a:pos x="0" y="11"/>
                  </a:cxn>
                  <a:cxn ang="0">
                    <a:pos x="1" y="7"/>
                  </a:cxn>
                  <a:cxn ang="0">
                    <a:pos x="25" y="0"/>
                  </a:cxn>
                </a:cxnLst>
                <a:rect l="0" t="0" r="r" b="b"/>
                <a:pathLst>
                  <a:path w="25" h="13">
                    <a:moveTo>
                      <a:pt x="25" y="0"/>
                    </a:moveTo>
                    <a:lnTo>
                      <a:pt x="4" y="13"/>
                    </a:lnTo>
                    <a:cubicBezTo>
                      <a:pt x="4" y="13"/>
                      <a:pt x="2" y="11"/>
                      <a:pt x="0" y="11"/>
                    </a:cubicBezTo>
                    <a:cubicBezTo>
                      <a:pt x="0" y="11"/>
                      <a:pt x="1" y="10"/>
                      <a:pt x="1" y="7"/>
                    </a:cubicBezTo>
                    <a:lnTo>
                      <a:pt x="2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4" name="Freeform 711"/>
              <p:cNvSpPr>
                <a:spLocks/>
              </p:cNvSpPr>
              <p:nvPr/>
            </p:nvSpPr>
            <p:spPr bwMode="auto">
              <a:xfrm>
                <a:off x="476" y="351"/>
                <a:ext cx="63" cy="52"/>
              </a:xfrm>
              <a:custGeom>
                <a:avLst/>
                <a:gdLst/>
                <a:ahLst/>
                <a:cxnLst>
                  <a:cxn ang="0">
                    <a:pos x="22" y="0"/>
                  </a:cxn>
                  <a:cxn ang="0">
                    <a:pos x="5" y="18"/>
                  </a:cxn>
                  <a:cxn ang="0">
                    <a:pos x="0" y="17"/>
                  </a:cxn>
                  <a:cxn ang="0">
                    <a:pos x="1" y="13"/>
                  </a:cxn>
                  <a:cxn ang="0">
                    <a:pos x="22" y="0"/>
                  </a:cxn>
                </a:cxnLst>
                <a:rect l="0" t="0" r="r" b="b"/>
                <a:pathLst>
                  <a:path w="22" h="18">
                    <a:moveTo>
                      <a:pt x="22" y="0"/>
                    </a:moveTo>
                    <a:lnTo>
                      <a:pt x="5" y="18"/>
                    </a:lnTo>
                    <a:cubicBezTo>
                      <a:pt x="5" y="18"/>
                      <a:pt x="3" y="17"/>
                      <a:pt x="0" y="17"/>
                    </a:cubicBezTo>
                    <a:cubicBezTo>
                      <a:pt x="0" y="17"/>
                      <a:pt x="1" y="16"/>
                      <a:pt x="1" y="13"/>
                    </a:cubicBezTo>
                    <a:lnTo>
                      <a:pt x="2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5" name="Freeform 712"/>
              <p:cNvSpPr>
                <a:spLocks/>
              </p:cNvSpPr>
              <p:nvPr/>
            </p:nvSpPr>
            <p:spPr bwMode="auto">
              <a:xfrm>
                <a:off x="490" y="351"/>
                <a:ext cx="49" cy="66"/>
              </a:xfrm>
              <a:custGeom>
                <a:avLst/>
                <a:gdLst/>
                <a:ahLst/>
                <a:cxnLst>
                  <a:cxn ang="0">
                    <a:pos x="17" y="0"/>
                  </a:cxn>
                  <a:cxn ang="0">
                    <a:pos x="5" y="22"/>
                  </a:cxn>
                  <a:cxn ang="0">
                    <a:pos x="0" y="23"/>
                  </a:cxn>
                  <a:cxn ang="0">
                    <a:pos x="0" y="18"/>
                  </a:cxn>
                  <a:cxn ang="0">
                    <a:pos x="17" y="0"/>
                  </a:cxn>
                </a:cxnLst>
                <a:rect l="0" t="0" r="r" b="b"/>
                <a:pathLst>
                  <a:path w="17" h="23">
                    <a:moveTo>
                      <a:pt x="17" y="0"/>
                    </a:moveTo>
                    <a:lnTo>
                      <a:pt x="5" y="22"/>
                    </a:lnTo>
                    <a:cubicBezTo>
                      <a:pt x="5" y="22"/>
                      <a:pt x="3" y="22"/>
                      <a:pt x="0" y="23"/>
                    </a:cubicBezTo>
                    <a:cubicBezTo>
                      <a:pt x="0" y="23"/>
                      <a:pt x="1" y="21"/>
                      <a:pt x="0" y="18"/>
                    </a:cubicBezTo>
                    <a:lnTo>
                      <a:pt x="1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6" name="Freeform 713"/>
              <p:cNvSpPr>
                <a:spLocks/>
              </p:cNvSpPr>
              <p:nvPr/>
            </p:nvSpPr>
            <p:spPr bwMode="auto">
              <a:xfrm>
                <a:off x="505" y="351"/>
                <a:ext cx="34" cy="74"/>
              </a:xfrm>
              <a:custGeom>
                <a:avLst/>
                <a:gdLst/>
                <a:ahLst/>
                <a:cxnLst>
                  <a:cxn ang="0">
                    <a:pos x="12" y="0"/>
                  </a:cxn>
                  <a:cxn ang="0">
                    <a:pos x="6" y="24"/>
                  </a:cxn>
                  <a:cxn ang="0">
                    <a:pos x="2" y="26"/>
                  </a:cxn>
                  <a:cxn ang="0">
                    <a:pos x="0" y="22"/>
                  </a:cxn>
                  <a:cxn ang="0">
                    <a:pos x="12" y="0"/>
                  </a:cxn>
                </a:cxnLst>
                <a:rect l="0" t="0" r="r" b="b"/>
                <a:pathLst>
                  <a:path w="12" h="26">
                    <a:moveTo>
                      <a:pt x="12" y="0"/>
                    </a:moveTo>
                    <a:lnTo>
                      <a:pt x="6" y="24"/>
                    </a:lnTo>
                    <a:cubicBezTo>
                      <a:pt x="6" y="24"/>
                      <a:pt x="4" y="25"/>
                      <a:pt x="2" y="26"/>
                    </a:cubicBezTo>
                    <a:cubicBezTo>
                      <a:pt x="2" y="26"/>
                      <a:pt x="2" y="24"/>
                      <a:pt x="0" y="22"/>
                    </a:cubicBezTo>
                    <a:lnTo>
                      <a:pt x="1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7" name="Freeform 714"/>
              <p:cNvSpPr>
                <a:spLocks/>
              </p:cNvSpPr>
              <p:nvPr/>
            </p:nvSpPr>
            <p:spPr bwMode="auto">
              <a:xfrm>
                <a:off x="522" y="351"/>
                <a:ext cx="19" cy="80"/>
              </a:xfrm>
              <a:custGeom>
                <a:avLst/>
                <a:gdLst/>
                <a:ahLst/>
                <a:cxnLst>
                  <a:cxn ang="0">
                    <a:pos x="6" y="0"/>
                  </a:cxn>
                  <a:cxn ang="0">
                    <a:pos x="7" y="25"/>
                  </a:cxn>
                  <a:cxn ang="0">
                    <a:pos x="3" y="28"/>
                  </a:cxn>
                  <a:cxn ang="0">
                    <a:pos x="0" y="25"/>
                  </a:cxn>
                  <a:cxn ang="0">
                    <a:pos x="6" y="0"/>
                  </a:cxn>
                </a:cxnLst>
                <a:rect l="0" t="0" r="r" b="b"/>
                <a:pathLst>
                  <a:path w="7" h="28">
                    <a:moveTo>
                      <a:pt x="6" y="0"/>
                    </a:moveTo>
                    <a:lnTo>
                      <a:pt x="7" y="25"/>
                    </a:lnTo>
                    <a:cubicBezTo>
                      <a:pt x="7" y="25"/>
                      <a:pt x="4" y="26"/>
                      <a:pt x="3" y="28"/>
                    </a:cubicBezTo>
                    <a:cubicBezTo>
                      <a:pt x="3" y="28"/>
                      <a:pt x="2" y="26"/>
                      <a:pt x="0" y="25"/>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8" name="Freeform 715"/>
              <p:cNvSpPr>
                <a:spLocks/>
              </p:cNvSpPr>
              <p:nvPr/>
            </p:nvSpPr>
            <p:spPr bwMode="auto">
              <a:xfrm>
                <a:off x="539" y="351"/>
                <a:ext cx="19" cy="80"/>
              </a:xfrm>
              <a:custGeom>
                <a:avLst/>
                <a:gdLst/>
                <a:ahLst/>
                <a:cxnLst>
                  <a:cxn ang="0">
                    <a:pos x="0" y="0"/>
                  </a:cxn>
                  <a:cxn ang="0">
                    <a:pos x="7" y="24"/>
                  </a:cxn>
                  <a:cxn ang="0">
                    <a:pos x="4" y="28"/>
                  </a:cxn>
                  <a:cxn ang="0">
                    <a:pos x="1" y="25"/>
                  </a:cxn>
                  <a:cxn ang="0">
                    <a:pos x="0" y="0"/>
                  </a:cxn>
                </a:cxnLst>
                <a:rect l="0" t="0" r="r" b="b"/>
                <a:pathLst>
                  <a:path w="7" h="28">
                    <a:moveTo>
                      <a:pt x="0" y="0"/>
                    </a:moveTo>
                    <a:lnTo>
                      <a:pt x="7" y="24"/>
                    </a:lnTo>
                    <a:cubicBezTo>
                      <a:pt x="7" y="24"/>
                      <a:pt x="5" y="26"/>
                      <a:pt x="4" y="28"/>
                    </a:cubicBezTo>
                    <a:cubicBezTo>
                      <a:pt x="4" y="28"/>
                      <a:pt x="3" y="26"/>
                      <a:pt x="1" y="25"/>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9" name="Freeform 716"/>
              <p:cNvSpPr>
                <a:spLocks/>
              </p:cNvSpPr>
              <p:nvPr/>
            </p:nvSpPr>
            <p:spPr bwMode="auto">
              <a:xfrm>
                <a:off x="539" y="351"/>
                <a:ext cx="37" cy="74"/>
              </a:xfrm>
              <a:custGeom>
                <a:avLst/>
                <a:gdLst/>
                <a:ahLst/>
                <a:cxnLst>
                  <a:cxn ang="0">
                    <a:pos x="0" y="0"/>
                  </a:cxn>
                  <a:cxn ang="0">
                    <a:pos x="13" y="22"/>
                  </a:cxn>
                  <a:cxn ang="0">
                    <a:pos x="11" y="26"/>
                  </a:cxn>
                  <a:cxn ang="0">
                    <a:pos x="7" y="24"/>
                  </a:cxn>
                  <a:cxn ang="0">
                    <a:pos x="0" y="0"/>
                  </a:cxn>
                </a:cxnLst>
                <a:rect l="0" t="0" r="r" b="b"/>
                <a:pathLst>
                  <a:path w="13" h="26">
                    <a:moveTo>
                      <a:pt x="0" y="0"/>
                    </a:moveTo>
                    <a:lnTo>
                      <a:pt x="13" y="22"/>
                    </a:lnTo>
                    <a:cubicBezTo>
                      <a:pt x="13" y="22"/>
                      <a:pt x="11" y="24"/>
                      <a:pt x="11" y="26"/>
                    </a:cubicBezTo>
                    <a:cubicBezTo>
                      <a:pt x="11" y="26"/>
                      <a:pt x="10" y="25"/>
                      <a:pt x="7" y="24"/>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0" name="Freeform 717"/>
              <p:cNvSpPr>
                <a:spLocks/>
              </p:cNvSpPr>
              <p:nvPr/>
            </p:nvSpPr>
            <p:spPr bwMode="auto">
              <a:xfrm>
                <a:off x="539" y="351"/>
                <a:ext cx="51" cy="63"/>
              </a:xfrm>
              <a:custGeom>
                <a:avLst/>
                <a:gdLst/>
                <a:ahLst/>
                <a:cxnLst>
                  <a:cxn ang="0">
                    <a:pos x="0" y="0"/>
                  </a:cxn>
                  <a:cxn ang="0">
                    <a:pos x="18" y="18"/>
                  </a:cxn>
                  <a:cxn ang="0">
                    <a:pos x="17" y="22"/>
                  </a:cxn>
                  <a:cxn ang="0">
                    <a:pos x="13" y="22"/>
                  </a:cxn>
                  <a:cxn ang="0">
                    <a:pos x="0" y="0"/>
                  </a:cxn>
                </a:cxnLst>
                <a:rect l="0" t="0" r="r" b="b"/>
                <a:pathLst>
                  <a:path w="18" h="22">
                    <a:moveTo>
                      <a:pt x="0" y="0"/>
                    </a:moveTo>
                    <a:lnTo>
                      <a:pt x="18" y="18"/>
                    </a:lnTo>
                    <a:cubicBezTo>
                      <a:pt x="18" y="18"/>
                      <a:pt x="17" y="20"/>
                      <a:pt x="17" y="22"/>
                    </a:cubicBezTo>
                    <a:cubicBezTo>
                      <a:pt x="17" y="22"/>
                      <a:pt x="16" y="22"/>
                      <a:pt x="13" y="2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1" name="Freeform 718"/>
              <p:cNvSpPr>
                <a:spLocks/>
              </p:cNvSpPr>
              <p:nvPr/>
            </p:nvSpPr>
            <p:spPr bwMode="auto">
              <a:xfrm>
                <a:off x="539" y="351"/>
                <a:ext cx="63" cy="52"/>
              </a:xfrm>
              <a:custGeom>
                <a:avLst/>
                <a:gdLst/>
                <a:ahLst/>
                <a:cxnLst>
                  <a:cxn ang="0">
                    <a:pos x="0" y="0"/>
                  </a:cxn>
                  <a:cxn ang="0">
                    <a:pos x="22" y="13"/>
                  </a:cxn>
                  <a:cxn ang="0">
                    <a:pos x="23" y="17"/>
                  </a:cxn>
                  <a:cxn ang="0">
                    <a:pos x="18" y="18"/>
                  </a:cxn>
                  <a:cxn ang="0">
                    <a:pos x="0" y="0"/>
                  </a:cxn>
                </a:cxnLst>
                <a:rect l="0" t="0" r="r" b="b"/>
                <a:pathLst>
                  <a:path w="23" h="18">
                    <a:moveTo>
                      <a:pt x="0" y="0"/>
                    </a:moveTo>
                    <a:lnTo>
                      <a:pt x="22" y="13"/>
                    </a:lnTo>
                    <a:cubicBezTo>
                      <a:pt x="22" y="13"/>
                      <a:pt x="22" y="15"/>
                      <a:pt x="23" y="17"/>
                    </a:cubicBezTo>
                    <a:cubicBezTo>
                      <a:pt x="23" y="17"/>
                      <a:pt x="21" y="17"/>
                      <a:pt x="18" y="18"/>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2" name="Freeform 719"/>
              <p:cNvSpPr>
                <a:spLocks/>
              </p:cNvSpPr>
              <p:nvPr/>
            </p:nvSpPr>
            <p:spPr bwMode="auto">
              <a:xfrm>
                <a:off x="539" y="351"/>
                <a:ext cx="73" cy="35"/>
              </a:xfrm>
              <a:custGeom>
                <a:avLst/>
                <a:gdLst/>
                <a:ahLst/>
                <a:cxnLst>
                  <a:cxn ang="0">
                    <a:pos x="0" y="0"/>
                  </a:cxn>
                  <a:cxn ang="0">
                    <a:pos x="24" y="7"/>
                  </a:cxn>
                  <a:cxn ang="0">
                    <a:pos x="26" y="11"/>
                  </a:cxn>
                  <a:cxn ang="0">
                    <a:pos x="22" y="12"/>
                  </a:cxn>
                  <a:cxn ang="0">
                    <a:pos x="0" y="0"/>
                  </a:cxn>
                </a:cxnLst>
                <a:rect l="0" t="0" r="r" b="b"/>
                <a:pathLst>
                  <a:path w="26" h="12">
                    <a:moveTo>
                      <a:pt x="0" y="0"/>
                    </a:moveTo>
                    <a:lnTo>
                      <a:pt x="24" y="7"/>
                    </a:lnTo>
                    <a:cubicBezTo>
                      <a:pt x="24" y="7"/>
                      <a:pt x="25" y="9"/>
                      <a:pt x="26" y="11"/>
                    </a:cubicBezTo>
                    <a:cubicBezTo>
                      <a:pt x="26" y="11"/>
                      <a:pt x="24" y="11"/>
                      <a:pt x="22" y="1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3" name="Freeform 720"/>
              <p:cNvSpPr>
                <a:spLocks/>
              </p:cNvSpPr>
              <p:nvPr/>
            </p:nvSpPr>
            <p:spPr bwMode="auto">
              <a:xfrm>
                <a:off x="539" y="351"/>
                <a:ext cx="78" cy="17"/>
              </a:xfrm>
              <a:custGeom>
                <a:avLst/>
                <a:gdLst/>
                <a:ahLst/>
                <a:cxnLst>
                  <a:cxn ang="0">
                    <a:pos x="0" y="0"/>
                  </a:cxn>
                  <a:cxn ang="0">
                    <a:pos x="25" y="0"/>
                  </a:cxn>
                  <a:cxn ang="0">
                    <a:pos x="28" y="4"/>
                  </a:cxn>
                  <a:cxn ang="0">
                    <a:pos x="25" y="6"/>
                  </a:cxn>
                  <a:cxn ang="0">
                    <a:pos x="0" y="0"/>
                  </a:cxn>
                </a:cxnLst>
                <a:rect l="0" t="0" r="r" b="b"/>
                <a:pathLst>
                  <a:path w="28" h="6">
                    <a:moveTo>
                      <a:pt x="0" y="0"/>
                    </a:moveTo>
                    <a:lnTo>
                      <a:pt x="25" y="0"/>
                    </a:lnTo>
                    <a:cubicBezTo>
                      <a:pt x="25" y="0"/>
                      <a:pt x="26" y="2"/>
                      <a:pt x="28" y="4"/>
                    </a:cubicBezTo>
                    <a:cubicBezTo>
                      <a:pt x="28" y="4"/>
                      <a:pt x="26" y="4"/>
                      <a:pt x="25" y="6"/>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4" name="Freeform 721"/>
              <p:cNvSpPr>
                <a:spLocks/>
              </p:cNvSpPr>
              <p:nvPr/>
            </p:nvSpPr>
            <p:spPr bwMode="auto">
              <a:xfrm>
                <a:off x="539" y="334"/>
                <a:ext cx="78" cy="17"/>
              </a:xfrm>
              <a:custGeom>
                <a:avLst/>
                <a:gdLst/>
                <a:ahLst/>
                <a:cxnLst>
                  <a:cxn ang="0">
                    <a:pos x="0" y="6"/>
                  </a:cxn>
                  <a:cxn ang="0">
                    <a:pos x="24" y="0"/>
                  </a:cxn>
                  <a:cxn ang="0">
                    <a:pos x="28" y="3"/>
                  </a:cxn>
                  <a:cxn ang="0">
                    <a:pos x="25" y="6"/>
                  </a:cxn>
                  <a:cxn ang="0">
                    <a:pos x="0" y="6"/>
                  </a:cxn>
                </a:cxnLst>
                <a:rect l="0" t="0" r="r" b="b"/>
                <a:pathLst>
                  <a:path w="28" h="6">
                    <a:moveTo>
                      <a:pt x="0" y="6"/>
                    </a:moveTo>
                    <a:lnTo>
                      <a:pt x="24" y="0"/>
                    </a:lnTo>
                    <a:cubicBezTo>
                      <a:pt x="24" y="0"/>
                      <a:pt x="26" y="2"/>
                      <a:pt x="28" y="3"/>
                    </a:cubicBezTo>
                    <a:cubicBezTo>
                      <a:pt x="28" y="3"/>
                      <a:pt x="26" y="4"/>
                      <a:pt x="25" y="6"/>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5" name="Freeform 722"/>
              <p:cNvSpPr>
                <a:spLocks/>
              </p:cNvSpPr>
              <p:nvPr/>
            </p:nvSpPr>
            <p:spPr bwMode="auto">
              <a:xfrm>
                <a:off x="539" y="320"/>
                <a:ext cx="73" cy="35"/>
              </a:xfrm>
              <a:custGeom>
                <a:avLst/>
                <a:gdLst/>
                <a:ahLst/>
                <a:cxnLst>
                  <a:cxn ang="0">
                    <a:pos x="0" y="12"/>
                  </a:cxn>
                  <a:cxn ang="0">
                    <a:pos x="22" y="0"/>
                  </a:cxn>
                  <a:cxn ang="0">
                    <a:pos x="26" y="1"/>
                  </a:cxn>
                  <a:cxn ang="0">
                    <a:pos x="24" y="5"/>
                  </a:cxn>
                  <a:cxn ang="0">
                    <a:pos x="0" y="12"/>
                  </a:cxn>
                </a:cxnLst>
                <a:rect l="0" t="0" r="r" b="b"/>
                <a:pathLst>
                  <a:path w="26" h="12">
                    <a:moveTo>
                      <a:pt x="0" y="12"/>
                    </a:moveTo>
                    <a:lnTo>
                      <a:pt x="22" y="0"/>
                    </a:lnTo>
                    <a:cubicBezTo>
                      <a:pt x="22" y="0"/>
                      <a:pt x="24" y="1"/>
                      <a:pt x="26" y="1"/>
                    </a:cubicBezTo>
                    <a:cubicBezTo>
                      <a:pt x="26" y="1"/>
                      <a:pt x="25" y="3"/>
                      <a:pt x="24" y="5"/>
                    </a:cubicBezTo>
                    <a:lnTo>
                      <a:pt x="0"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6" name="Freeform 723"/>
              <p:cNvSpPr>
                <a:spLocks/>
              </p:cNvSpPr>
              <p:nvPr/>
            </p:nvSpPr>
            <p:spPr bwMode="auto">
              <a:xfrm>
                <a:off x="539" y="303"/>
                <a:ext cx="63" cy="48"/>
              </a:xfrm>
              <a:custGeom>
                <a:avLst/>
                <a:gdLst/>
                <a:ahLst/>
                <a:cxnLst>
                  <a:cxn ang="0">
                    <a:pos x="0" y="17"/>
                  </a:cxn>
                  <a:cxn ang="0">
                    <a:pos x="18" y="0"/>
                  </a:cxn>
                  <a:cxn ang="0">
                    <a:pos x="23" y="0"/>
                  </a:cxn>
                  <a:cxn ang="0">
                    <a:pos x="22" y="4"/>
                  </a:cxn>
                  <a:cxn ang="0">
                    <a:pos x="0" y="17"/>
                  </a:cxn>
                </a:cxnLst>
                <a:rect l="0" t="0" r="r" b="b"/>
                <a:pathLst>
                  <a:path w="23" h="17">
                    <a:moveTo>
                      <a:pt x="0" y="17"/>
                    </a:moveTo>
                    <a:lnTo>
                      <a:pt x="18" y="0"/>
                    </a:lnTo>
                    <a:cubicBezTo>
                      <a:pt x="18" y="0"/>
                      <a:pt x="20" y="1"/>
                      <a:pt x="23" y="0"/>
                    </a:cubicBezTo>
                    <a:cubicBezTo>
                      <a:pt x="23" y="0"/>
                      <a:pt x="22" y="2"/>
                      <a:pt x="22" y="4"/>
                    </a:cubicBezTo>
                    <a:lnTo>
                      <a:pt x="0"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7" name="Freeform 724"/>
              <p:cNvSpPr>
                <a:spLocks/>
              </p:cNvSpPr>
              <p:nvPr/>
            </p:nvSpPr>
            <p:spPr bwMode="auto">
              <a:xfrm>
                <a:off x="539" y="290"/>
                <a:ext cx="51" cy="61"/>
              </a:xfrm>
              <a:custGeom>
                <a:avLst/>
                <a:gdLst/>
                <a:ahLst/>
                <a:cxnLst>
                  <a:cxn ang="0">
                    <a:pos x="0" y="22"/>
                  </a:cxn>
                  <a:cxn ang="0">
                    <a:pos x="13" y="1"/>
                  </a:cxn>
                  <a:cxn ang="0">
                    <a:pos x="17" y="0"/>
                  </a:cxn>
                  <a:cxn ang="0">
                    <a:pos x="18" y="4"/>
                  </a:cxn>
                  <a:cxn ang="0">
                    <a:pos x="0" y="22"/>
                  </a:cxn>
                </a:cxnLst>
                <a:rect l="0" t="0" r="r" b="b"/>
                <a:pathLst>
                  <a:path w="18" h="22">
                    <a:moveTo>
                      <a:pt x="0" y="22"/>
                    </a:moveTo>
                    <a:lnTo>
                      <a:pt x="13" y="1"/>
                    </a:lnTo>
                    <a:cubicBezTo>
                      <a:pt x="13" y="1"/>
                      <a:pt x="15" y="1"/>
                      <a:pt x="17" y="0"/>
                    </a:cubicBezTo>
                    <a:cubicBezTo>
                      <a:pt x="17" y="0"/>
                      <a:pt x="17" y="2"/>
                      <a:pt x="18" y="4"/>
                    </a:cubicBezTo>
                    <a:lnTo>
                      <a:pt x="0"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8" name="Freeform 725"/>
              <p:cNvSpPr>
                <a:spLocks/>
              </p:cNvSpPr>
              <p:nvPr/>
            </p:nvSpPr>
            <p:spPr bwMode="auto">
              <a:xfrm>
                <a:off x="539" y="277"/>
                <a:ext cx="37" cy="74"/>
              </a:xfrm>
              <a:custGeom>
                <a:avLst/>
                <a:gdLst/>
                <a:ahLst/>
                <a:cxnLst>
                  <a:cxn ang="0">
                    <a:pos x="0" y="26"/>
                  </a:cxn>
                  <a:cxn ang="0">
                    <a:pos x="7" y="2"/>
                  </a:cxn>
                  <a:cxn ang="0">
                    <a:pos x="11" y="0"/>
                  </a:cxn>
                  <a:cxn ang="0">
                    <a:pos x="13" y="4"/>
                  </a:cxn>
                  <a:cxn ang="0">
                    <a:pos x="0" y="26"/>
                  </a:cxn>
                </a:cxnLst>
                <a:rect l="0" t="0" r="r" b="b"/>
                <a:pathLst>
                  <a:path w="13" h="26">
                    <a:moveTo>
                      <a:pt x="0" y="26"/>
                    </a:moveTo>
                    <a:lnTo>
                      <a:pt x="7" y="2"/>
                    </a:lnTo>
                    <a:cubicBezTo>
                      <a:pt x="7" y="2"/>
                      <a:pt x="9" y="2"/>
                      <a:pt x="11" y="0"/>
                    </a:cubicBezTo>
                    <a:cubicBezTo>
                      <a:pt x="11" y="0"/>
                      <a:pt x="11" y="2"/>
                      <a:pt x="13" y="4"/>
                    </a:cubicBezTo>
                    <a:lnTo>
                      <a:pt x="0" y="2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9" name="Freeform 726"/>
              <p:cNvSpPr>
                <a:spLocks/>
              </p:cNvSpPr>
              <p:nvPr/>
            </p:nvSpPr>
            <p:spPr bwMode="auto">
              <a:xfrm>
                <a:off x="539" y="276"/>
                <a:ext cx="16" cy="75"/>
              </a:xfrm>
              <a:custGeom>
                <a:avLst/>
                <a:gdLst/>
                <a:ahLst/>
                <a:cxnLst>
                  <a:cxn ang="0">
                    <a:pos x="0" y="27"/>
                  </a:cxn>
                  <a:cxn ang="0">
                    <a:pos x="0" y="3"/>
                  </a:cxn>
                  <a:cxn ang="0">
                    <a:pos x="4" y="0"/>
                  </a:cxn>
                  <a:cxn ang="0">
                    <a:pos x="6" y="3"/>
                  </a:cxn>
                  <a:cxn ang="0">
                    <a:pos x="0" y="27"/>
                  </a:cxn>
                </a:cxnLst>
                <a:rect l="0" t="0" r="r" b="b"/>
                <a:pathLst>
                  <a:path w="6" h="27">
                    <a:moveTo>
                      <a:pt x="0" y="27"/>
                    </a:moveTo>
                    <a:lnTo>
                      <a:pt x="0" y="3"/>
                    </a:lnTo>
                    <a:cubicBezTo>
                      <a:pt x="0" y="3"/>
                      <a:pt x="3" y="2"/>
                      <a:pt x="4" y="0"/>
                    </a:cubicBezTo>
                    <a:cubicBezTo>
                      <a:pt x="4" y="0"/>
                      <a:pt x="4" y="1"/>
                      <a:pt x="6" y="3"/>
                    </a:cubicBezTo>
                    <a:lnTo>
                      <a:pt x="0"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70" name="Freeform 727"/>
              <p:cNvSpPr>
                <a:spLocks/>
              </p:cNvSpPr>
              <p:nvPr/>
            </p:nvSpPr>
            <p:spPr bwMode="auto">
              <a:xfrm>
                <a:off x="511" y="281"/>
                <a:ext cx="59" cy="141"/>
              </a:xfrm>
              <a:custGeom>
                <a:avLst/>
                <a:gdLst/>
                <a:ahLst/>
                <a:cxnLst>
                  <a:cxn ang="0">
                    <a:pos x="0" y="0"/>
                  </a:cxn>
                  <a:cxn ang="0">
                    <a:pos x="21" y="50"/>
                  </a:cxn>
                  <a:cxn ang="0">
                    <a:pos x="0" y="0"/>
                  </a:cxn>
                </a:cxnLst>
                <a:rect l="0" t="0" r="r" b="b"/>
                <a:pathLst>
                  <a:path w="21" h="50">
                    <a:moveTo>
                      <a:pt x="0" y="0"/>
                    </a:moveTo>
                    <a:lnTo>
                      <a:pt x="21" y="50"/>
                    </a:lnTo>
                    <a:lnTo>
                      <a:pt x="0" y="0"/>
                    </a:lnTo>
                  </a:path>
                </a:pathLst>
              </a:custGeom>
              <a:solidFill>
                <a:srgbClr val="AE9F00"/>
              </a:solidFill>
              <a:ln w="9525">
                <a:noFill/>
                <a:round/>
                <a:headEnd/>
                <a:tailEnd/>
              </a:ln>
              <a:effectLst/>
            </p:spPr>
            <p:txBody>
              <a:bodyPr/>
              <a:lstStyle/>
              <a:p>
                <a:pPr>
                  <a:defRPr/>
                </a:pPr>
                <a:endParaRPr lang="en-US" dirty="0"/>
              </a:p>
            </p:txBody>
          </p:sp>
          <p:sp>
            <p:nvSpPr>
              <p:cNvPr id="1071" name="Line 728"/>
              <p:cNvSpPr>
                <a:spLocks noChangeShapeType="1"/>
              </p:cNvSpPr>
              <p:nvPr/>
            </p:nvSpPr>
            <p:spPr bwMode="auto">
              <a:xfrm>
                <a:off x="511" y="281"/>
                <a:ext cx="59" cy="141"/>
              </a:xfrm>
              <a:prstGeom prst="line">
                <a:avLst/>
              </a:prstGeom>
              <a:noFill/>
              <a:ln w="0" cap="sq">
                <a:solidFill>
                  <a:srgbClr val="25221E"/>
                </a:solidFill>
                <a:miter lim="800000"/>
                <a:headEnd/>
                <a:tailEnd/>
              </a:ln>
              <a:effectLst/>
            </p:spPr>
            <p:txBody>
              <a:bodyPr/>
              <a:lstStyle/>
              <a:p>
                <a:pPr>
                  <a:defRPr/>
                </a:pPr>
                <a:endParaRPr lang="en-US" dirty="0"/>
              </a:p>
            </p:txBody>
          </p:sp>
          <p:sp>
            <p:nvSpPr>
              <p:cNvPr id="1072" name="Freeform 729"/>
              <p:cNvSpPr>
                <a:spLocks/>
              </p:cNvSpPr>
              <p:nvPr/>
            </p:nvSpPr>
            <p:spPr bwMode="auto">
              <a:xfrm>
                <a:off x="530" y="276"/>
                <a:ext cx="22" cy="154"/>
              </a:xfrm>
              <a:custGeom>
                <a:avLst/>
                <a:gdLst/>
                <a:ahLst/>
                <a:cxnLst>
                  <a:cxn ang="0">
                    <a:pos x="0" y="0"/>
                  </a:cxn>
                  <a:cxn ang="0">
                    <a:pos x="7" y="54"/>
                  </a:cxn>
                  <a:cxn ang="0">
                    <a:pos x="0" y="0"/>
                  </a:cxn>
                </a:cxnLst>
                <a:rect l="0" t="0" r="r" b="b"/>
                <a:pathLst>
                  <a:path w="7" h="54">
                    <a:moveTo>
                      <a:pt x="0" y="0"/>
                    </a:moveTo>
                    <a:lnTo>
                      <a:pt x="7" y="54"/>
                    </a:lnTo>
                    <a:lnTo>
                      <a:pt x="0" y="0"/>
                    </a:lnTo>
                  </a:path>
                </a:pathLst>
              </a:custGeom>
              <a:solidFill>
                <a:srgbClr val="AE9F00"/>
              </a:solidFill>
              <a:ln w="9525">
                <a:noFill/>
                <a:round/>
                <a:headEnd/>
                <a:tailEnd/>
              </a:ln>
              <a:effectLst/>
            </p:spPr>
            <p:txBody>
              <a:bodyPr/>
              <a:lstStyle/>
              <a:p>
                <a:pPr>
                  <a:defRPr/>
                </a:pPr>
                <a:endParaRPr lang="en-US" dirty="0"/>
              </a:p>
            </p:txBody>
          </p:sp>
          <p:sp>
            <p:nvSpPr>
              <p:cNvPr id="1073" name="Line 730"/>
              <p:cNvSpPr>
                <a:spLocks noChangeShapeType="1"/>
              </p:cNvSpPr>
              <p:nvPr/>
            </p:nvSpPr>
            <p:spPr bwMode="auto">
              <a:xfrm>
                <a:off x="530" y="276"/>
                <a:ext cx="22" cy="154"/>
              </a:xfrm>
              <a:prstGeom prst="line">
                <a:avLst/>
              </a:prstGeom>
              <a:noFill/>
              <a:ln w="0" cap="sq">
                <a:solidFill>
                  <a:srgbClr val="25221E"/>
                </a:solidFill>
                <a:miter lim="800000"/>
                <a:headEnd/>
                <a:tailEnd/>
              </a:ln>
              <a:effectLst/>
            </p:spPr>
            <p:txBody>
              <a:bodyPr/>
              <a:lstStyle/>
              <a:p>
                <a:pPr>
                  <a:defRPr/>
                </a:pPr>
                <a:endParaRPr lang="en-US" dirty="0"/>
              </a:p>
            </p:txBody>
          </p:sp>
          <p:sp>
            <p:nvSpPr>
              <p:cNvPr id="1074" name="Freeform 731"/>
              <p:cNvSpPr>
                <a:spLocks/>
              </p:cNvSpPr>
              <p:nvPr/>
            </p:nvSpPr>
            <p:spPr bwMode="auto">
              <a:xfrm>
                <a:off x="530" y="276"/>
                <a:ext cx="22" cy="158"/>
              </a:xfrm>
              <a:custGeom>
                <a:avLst/>
                <a:gdLst/>
                <a:ahLst/>
                <a:cxnLst>
                  <a:cxn ang="0">
                    <a:pos x="7" y="0"/>
                  </a:cxn>
                  <a:cxn ang="0">
                    <a:pos x="0" y="55"/>
                  </a:cxn>
                  <a:cxn ang="0">
                    <a:pos x="7" y="0"/>
                  </a:cxn>
                </a:cxnLst>
                <a:rect l="0" t="0" r="r" b="b"/>
                <a:pathLst>
                  <a:path w="7" h="55">
                    <a:moveTo>
                      <a:pt x="7" y="0"/>
                    </a:moveTo>
                    <a:lnTo>
                      <a:pt x="0" y="55"/>
                    </a:lnTo>
                    <a:lnTo>
                      <a:pt x="7" y="0"/>
                    </a:lnTo>
                  </a:path>
                </a:pathLst>
              </a:custGeom>
              <a:solidFill>
                <a:srgbClr val="AE9F00"/>
              </a:solidFill>
              <a:ln w="9525">
                <a:noFill/>
                <a:round/>
                <a:headEnd/>
                <a:tailEnd/>
              </a:ln>
              <a:effectLst/>
            </p:spPr>
            <p:txBody>
              <a:bodyPr/>
              <a:lstStyle/>
              <a:p>
                <a:pPr>
                  <a:defRPr/>
                </a:pPr>
                <a:endParaRPr lang="en-US" dirty="0"/>
              </a:p>
            </p:txBody>
          </p:sp>
          <p:sp>
            <p:nvSpPr>
              <p:cNvPr id="1075" name="Line 732"/>
              <p:cNvSpPr>
                <a:spLocks noChangeShapeType="1"/>
              </p:cNvSpPr>
              <p:nvPr/>
            </p:nvSpPr>
            <p:spPr bwMode="auto">
              <a:xfrm flipH="1">
                <a:off x="530" y="276"/>
                <a:ext cx="22" cy="158"/>
              </a:xfrm>
              <a:prstGeom prst="line">
                <a:avLst/>
              </a:prstGeom>
              <a:noFill/>
              <a:ln w="0" cap="sq">
                <a:solidFill>
                  <a:srgbClr val="25221E"/>
                </a:solidFill>
                <a:miter lim="800000"/>
                <a:headEnd/>
                <a:tailEnd/>
              </a:ln>
              <a:effectLst/>
            </p:spPr>
            <p:txBody>
              <a:bodyPr/>
              <a:lstStyle/>
              <a:p>
                <a:pPr>
                  <a:defRPr/>
                </a:pPr>
                <a:endParaRPr lang="en-US" dirty="0"/>
              </a:p>
            </p:txBody>
          </p:sp>
          <p:sp>
            <p:nvSpPr>
              <p:cNvPr id="1076" name="Freeform 733"/>
              <p:cNvSpPr>
                <a:spLocks/>
              </p:cNvSpPr>
              <p:nvPr/>
            </p:nvSpPr>
            <p:spPr bwMode="auto">
              <a:xfrm>
                <a:off x="511" y="281"/>
                <a:ext cx="59" cy="144"/>
              </a:xfrm>
              <a:custGeom>
                <a:avLst/>
                <a:gdLst/>
                <a:ahLst/>
                <a:cxnLst>
                  <a:cxn ang="0">
                    <a:pos x="21" y="0"/>
                  </a:cxn>
                  <a:cxn ang="0">
                    <a:pos x="0" y="51"/>
                  </a:cxn>
                  <a:cxn ang="0">
                    <a:pos x="21" y="0"/>
                  </a:cxn>
                </a:cxnLst>
                <a:rect l="0" t="0" r="r" b="b"/>
                <a:pathLst>
                  <a:path w="21" h="51">
                    <a:moveTo>
                      <a:pt x="21" y="0"/>
                    </a:moveTo>
                    <a:lnTo>
                      <a:pt x="0" y="51"/>
                    </a:lnTo>
                    <a:lnTo>
                      <a:pt x="21" y="0"/>
                    </a:lnTo>
                  </a:path>
                </a:pathLst>
              </a:custGeom>
              <a:solidFill>
                <a:srgbClr val="AE9F00"/>
              </a:solidFill>
              <a:ln w="9525">
                <a:noFill/>
                <a:round/>
                <a:headEnd/>
                <a:tailEnd/>
              </a:ln>
              <a:effectLst/>
            </p:spPr>
            <p:txBody>
              <a:bodyPr/>
              <a:lstStyle/>
              <a:p>
                <a:pPr>
                  <a:defRPr/>
                </a:pPr>
                <a:endParaRPr lang="en-US" dirty="0"/>
              </a:p>
            </p:txBody>
          </p:sp>
          <p:sp>
            <p:nvSpPr>
              <p:cNvPr id="1077" name="Line 734"/>
              <p:cNvSpPr>
                <a:spLocks noChangeShapeType="1"/>
              </p:cNvSpPr>
              <p:nvPr/>
            </p:nvSpPr>
            <p:spPr bwMode="auto">
              <a:xfrm flipH="1">
                <a:off x="511" y="281"/>
                <a:ext cx="59" cy="144"/>
              </a:xfrm>
              <a:prstGeom prst="line">
                <a:avLst/>
              </a:prstGeom>
              <a:noFill/>
              <a:ln w="0" cap="sq">
                <a:solidFill>
                  <a:srgbClr val="25221E"/>
                </a:solidFill>
                <a:miter lim="800000"/>
                <a:headEnd/>
                <a:tailEnd/>
              </a:ln>
              <a:effectLst/>
            </p:spPr>
            <p:txBody>
              <a:bodyPr/>
              <a:lstStyle/>
              <a:p>
                <a:pPr>
                  <a:defRPr/>
                </a:pPr>
                <a:endParaRPr lang="en-US" dirty="0"/>
              </a:p>
            </p:txBody>
          </p:sp>
          <p:sp>
            <p:nvSpPr>
              <p:cNvPr id="1078" name="Freeform 735"/>
              <p:cNvSpPr>
                <a:spLocks/>
              </p:cNvSpPr>
              <p:nvPr/>
            </p:nvSpPr>
            <p:spPr bwMode="auto">
              <a:xfrm>
                <a:off x="493" y="290"/>
                <a:ext cx="96" cy="124"/>
              </a:xfrm>
              <a:custGeom>
                <a:avLst/>
                <a:gdLst/>
                <a:ahLst/>
                <a:cxnLst>
                  <a:cxn ang="0">
                    <a:pos x="33" y="0"/>
                  </a:cxn>
                  <a:cxn ang="0">
                    <a:pos x="0" y="44"/>
                  </a:cxn>
                  <a:cxn ang="0">
                    <a:pos x="33" y="0"/>
                  </a:cxn>
                </a:cxnLst>
                <a:rect l="0" t="0" r="r" b="b"/>
                <a:pathLst>
                  <a:path w="33" h="44">
                    <a:moveTo>
                      <a:pt x="33" y="0"/>
                    </a:moveTo>
                    <a:lnTo>
                      <a:pt x="0" y="44"/>
                    </a:lnTo>
                    <a:lnTo>
                      <a:pt x="33" y="0"/>
                    </a:lnTo>
                  </a:path>
                </a:pathLst>
              </a:custGeom>
              <a:solidFill>
                <a:srgbClr val="AE9F00"/>
              </a:solidFill>
              <a:ln w="9525">
                <a:noFill/>
                <a:round/>
                <a:headEnd/>
                <a:tailEnd/>
              </a:ln>
              <a:effectLst/>
            </p:spPr>
            <p:txBody>
              <a:bodyPr/>
              <a:lstStyle/>
              <a:p>
                <a:pPr>
                  <a:defRPr/>
                </a:pPr>
                <a:endParaRPr lang="en-US" dirty="0"/>
              </a:p>
            </p:txBody>
          </p:sp>
          <p:sp>
            <p:nvSpPr>
              <p:cNvPr id="1079" name="Line 736"/>
              <p:cNvSpPr>
                <a:spLocks noChangeShapeType="1"/>
              </p:cNvSpPr>
              <p:nvPr/>
            </p:nvSpPr>
            <p:spPr bwMode="auto">
              <a:xfrm flipH="1">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0" name="Freeform 737"/>
              <p:cNvSpPr>
                <a:spLocks/>
              </p:cNvSpPr>
              <p:nvPr/>
            </p:nvSpPr>
            <p:spPr bwMode="auto">
              <a:xfrm>
                <a:off x="479" y="307"/>
                <a:ext cx="122" cy="92"/>
              </a:xfrm>
              <a:custGeom>
                <a:avLst/>
                <a:gdLst/>
                <a:ahLst/>
                <a:cxnLst>
                  <a:cxn ang="0">
                    <a:pos x="43" y="0"/>
                  </a:cxn>
                  <a:cxn ang="0">
                    <a:pos x="0" y="33"/>
                  </a:cxn>
                  <a:cxn ang="0">
                    <a:pos x="43" y="0"/>
                  </a:cxn>
                </a:cxnLst>
                <a:rect l="0" t="0" r="r" b="b"/>
                <a:pathLst>
                  <a:path w="43" h="33">
                    <a:moveTo>
                      <a:pt x="43" y="0"/>
                    </a:moveTo>
                    <a:lnTo>
                      <a:pt x="0" y="33"/>
                    </a:lnTo>
                    <a:lnTo>
                      <a:pt x="43" y="0"/>
                    </a:lnTo>
                  </a:path>
                </a:pathLst>
              </a:custGeom>
              <a:solidFill>
                <a:srgbClr val="AE9F00"/>
              </a:solidFill>
              <a:ln w="9525">
                <a:noFill/>
                <a:round/>
                <a:headEnd/>
                <a:tailEnd/>
              </a:ln>
              <a:effectLst/>
            </p:spPr>
            <p:txBody>
              <a:bodyPr/>
              <a:lstStyle/>
              <a:p>
                <a:pPr>
                  <a:defRPr/>
                </a:pPr>
                <a:endParaRPr lang="en-US" dirty="0"/>
              </a:p>
            </p:txBody>
          </p:sp>
          <p:sp>
            <p:nvSpPr>
              <p:cNvPr id="1081" name="Line 738"/>
              <p:cNvSpPr>
                <a:spLocks noChangeShapeType="1"/>
              </p:cNvSpPr>
              <p:nvPr/>
            </p:nvSpPr>
            <p:spPr bwMode="auto">
              <a:xfrm flipH="1">
                <a:off x="479" y="307"/>
                <a:ext cx="122"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2" name="Freeform 739"/>
              <p:cNvSpPr>
                <a:spLocks/>
              </p:cNvSpPr>
              <p:nvPr/>
            </p:nvSpPr>
            <p:spPr bwMode="auto">
              <a:xfrm>
                <a:off x="493" y="290"/>
                <a:ext cx="96" cy="124"/>
              </a:xfrm>
              <a:custGeom>
                <a:avLst/>
                <a:gdLst/>
                <a:ahLst/>
                <a:cxnLst>
                  <a:cxn ang="0">
                    <a:pos x="0" y="0"/>
                  </a:cxn>
                  <a:cxn ang="0">
                    <a:pos x="33" y="44"/>
                  </a:cxn>
                  <a:cxn ang="0">
                    <a:pos x="0" y="0"/>
                  </a:cxn>
                </a:cxnLst>
                <a:rect l="0" t="0" r="r" b="b"/>
                <a:pathLst>
                  <a:path w="33" h="44">
                    <a:moveTo>
                      <a:pt x="0" y="0"/>
                    </a:moveTo>
                    <a:lnTo>
                      <a:pt x="33" y="44"/>
                    </a:lnTo>
                    <a:lnTo>
                      <a:pt x="0" y="0"/>
                    </a:lnTo>
                  </a:path>
                </a:pathLst>
              </a:custGeom>
              <a:solidFill>
                <a:srgbClr val="AE9F00"/>
              </a:solidFill>
              <a:ln w="9525">
                <a:noFill/>
                <a:round/>
                <a:headEnd/>
                <a:tailEnd/>
              </a:ln>
              <a:effectLst/>
            </p:spPr>
            <p:txBody>
              <a:bodyPr/>
              <a:lstStyle/>
              <a:p>
                <a:pPr>
                  <a:defRPr/>
                </a:pPr>
                <a:endParaRPr lang="en-US" dirty="0"/>
              </a:p>
            </p:txBody>
          </p:sp>
          <p:sp>
            <p:nvSpPr>
              <p:cNvPr id="1083" name="Line 740"/>
              <p:cNvSpPr>
                <a:spLocks noChangeShapeType="1"/>
              </p:cNvSpPr>
              <p:nvPr/>
            </p:nvSpPr>
            <p:spPr bwMode="auto">
              <a:xfrm>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4" name="Freeform 741"/>
              <p:cNvSpPr>
                <a:spLocks/>
              </p:cNvSpPr>
              <p:nvPr/>
            </p:nvSpPr>
            <p:spPr bwMode="auto">
              <a:xfrm>
                <a:off x="479" y="307"/>
                <a:ext cx="125" cy="92"/>
              </a:xfrm>
              <a:custGeom>
                <a:avLst/>
                <a:gdLst/>
                <a:ahLst/>
                <a:cxnLst>
                  <a:cxn ang="0">
                    <a:pos x="0" y="0"/>
                  </a:cxn>
                  <a:cxn ang="0">
                    <a:pos x="44" y="33"/>
                  </a:cxn>
                  <a:cxn ang="0">
                    <a:pos x="0" y="0"/>
                  </a:cxn>
                </a:cxnLst>
                <a:rect l="0" t="0" r="r" b="b"/>
                <a:pathLst>
                  <a:path w="44" h="33">
                    <a:moveTo>
                      <a:pt x="0" y="0"/>
                    </a:moveTo>
                    <a:lnTo>
                      <a:pt x="44" y="33"/>
                    </a:lnTo>
                    <a:lnTo>
                      <a:pt x="0" y="0"/>
                    </a:lnTo>
                  </a:path>
                </a:pathLst>
              </a:custGeom>
              <a:solidFill>
                <a:srgbClr val="AE9F00"/>
              </a:solidFill>
              <a:ln w="9525">
                <a:noFill/>
                <a:round/>
                <a:headEnd/>
                <a:tailEnd/>
              </a:ln>
              <a:effectLst/>
            </p:spPr>
            <p:txBody>
              <a:bodyPr/>
              <a:lstStyle/>
              <a:p>
                <a:pPr>
                  <a:defRPr/>
                </a:pPr>
                <a:endParaRPr lang="en-US" dirty="0"/>
              </a:p>
            </p:txBody>
          </p:sp>
          <p:sp>
            <p:nvSpPr>
              <p:cNvPr id="1085" name="Line 742"/>
              <p:cNvSpPr>
                <a:spLocks noChangeShapeType="1"/>
              </p:cNvSpPr>
              <p:nvPr/>
            </p:nvSpPr>
            <p:spPr bwMode="auto">
              <a:xfrm>
                <a:off x="479" y="307"/>
                <a:ext cx="125"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6" name="Freeform 743"/>
              <p:cNvSpPr>
                <a:spLocks/>
              </p:cNvSpPr>
              <p:nvPr/>
            </p:nvSpPr>
            <p:spPr bwMode="auto">
              <a:xfrm>
                <a:off x="468" y="325"/>
                <a:ext cx="144" cy="57"/>
              </a:xfrm>
              <a:custGeom>
                <a:avLst/>
                <a:gdLst/>
                <a:ahLst/>
                <a:cxnLst>
                  <a:cxn ang="0">
                    <a:pos x="0" y="0"/>
                  </a:cxn>
                  <a:cxn ang="0">
                    <a:pos x="51" y="21"/>
                  </a:cxn>
                  <a:cxn ang="0">
                    <a:pos x="0" y="0"/>
                  </a:cxn>
                </a:cxnLst>
                <a:rect l="0" t="0" r="r" b="b"/>
                <a:pathLst>
                  <a:path w="51" h="21">
                    <a:moveTo>
                      <a:pt x="0" y="0"/>
                    </a:moveTo>
                    <a:lnTo>
                      <a:pt x="51" y="21"/>
                    </a:lnTo>
                    <a:lnTo>
                      <a:pt x="0" y="0"/>
                    </a:lnTo>
                  </a:path>
                </a:pathLst>
              </a:custGeom>
              <a:solidFill>
                <a:srgbClr val="AE9F00"/>
              </a:solidFill>
              <a:ln w="9525">
                <a:noFill/>
                <a:round/>
                <a:headEnd/>
                <a:tailEnd/>
              </a:ln>
              <a:effectLst/>
            </p:spPr>
            <p:txBody>
              <a:bodyPr/>
              <a:lstStyle/>
              <a:p>
                <a:pPr>
                  <a:defRPr/>
                </a:pPr>
                <a:endParaRPr lang="en-US" dirty="0"/>
              </a:p>
            </p:txBody>
          </p:sp>
          <p:sp>
            <p:nvSpPr>
              <p:cNvPr id="1087" name="Line 744"/>
              <p:cNvSpPr>
                <a:spLocks noChangeShapeType="1"/>
              </p:cNvSpPr>
              <p:nvPr/>
            </p:nvSpPr>
            <p:spPr bwMode="auto">
              <a:xfrm>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88" name="Freeform 745"/>
              <p:cNvSpPr>
                <a:spLocks/>
              </p:cNvSpPr>
              <p:nvPr/>
            </p:nvSpPr>
            <p:spPr bwMode="auto">
              <a:xfrm>
                <a:off x="464" y="343"/>
                <a:ext cx="151" cy="21"/>
              </a:xfrm>
              <a:custGeom>
                <a:avLst/>
                <a:gdLst/>
                <a:ahLst/>
                <a:cxnLst>
                  <a:cxn ang="0">
                    <a:pos x="0" y="0"/>
                  </a:cxn>
                  <a:cxn ang="0">
                    <a:pos x="54" y="7"/>
                  </a:cxn>
                  <a:cxn ang="0">
                    <a:pos x="0" y="0"/>
                  </a:cxn>
                </a:cxnLst>
                <a:rect l="0" t="0" r="r" b="b"/>
                <a:pathLst>
                  <a:path w="54" h="7">
                    <a:moveTo>
                      <a:pt x="0" y="0"/>
                    </a:moveTo>
                    <a:lnTo>
                      <a:pt x="54" y="7"/>
                    </a:lnTo>
                    <a:lnTo>
                      <a:pt x="0" y="0"/>
                    </a:lnTo>
                  </a:path>
                </a:pathLst>
              </a:custGeom>
              <a:solidFill>
                <a:srgbClr val="AE9F00"/>
              </a:solidFill>
              <a:ln w="9525">
                <a:noFill/>
                <a:round/>
                <a:headEnd/>
                <a:tailEnd/>
              </a:ln>
              <a:effectLst/>
            </p:spPr>
            <p:txBody>
              <a:bodyPr/>
              <a:lstStyle/>
              <a:p>
                <a:pPr>
                  <a:defRPr/>
                </a:pPr>
                <a:endParaRPr lang="en-US" dirty="0"/>
              </a:p>
            </p:txBody>
          </p:sp>
          <p:sp>
            <p:nvSpPr>
              <p:cNvPr id="1089" name="Line 746"/>
              <p:cNvSpPr>
                <a:spLocks noChangeShapeType="1"/>
              </p:cNvSpPr>
              <p:nvPr/>
            </p:nvSpPr>
            <p:spPr bwMode="auto">
              <a:xfrm>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0" name="Freeform 747"/>
              <p:cNvSpPr>
                <a:spLocks/>
              </p:cNvSpPr>
              <p:nvPr/>
            </p:nvSpPr>
            <p:spPr bwMode="auto">
              <a:xfrm>
                <a:off x="464" y="343"/>
                <a:ext cx="151" cy="21"/>
              </a:xfrm>
              <a:custGeom>
                <a:avLst/>
                <a:gdLst/>
                <a:ahLst/>
                <a:cxnLst>
                  <a:cxn ang="0">
                    <a:pos x="0" y="7"/>
                  </a:cxn>
                  <a:cxn ang="0">
                    <a:pos x="54" y="0"/>
                  </a:cxn>
                  <a:cxn ang="0">
                    <a:pos x="0" y="7"/>
                  </a:cxn>
                </a:cxnLst>
                <a:rect l="0" t="0" r="r" b="b"/>
                <a:pathLst>
                  <a:path w="54" h="7">
                    <a:moveTo>
                      <a:pt x="0" y="7"/>
                    </a:moveTo>
                    <a:lnTo>
                      <a:pt x="54" y="0"/>
                    </a:lnTo>
                    <a:lnTo>
                      <a:pt x="0" y="7"/>
                    </a:lnTo>
                  </a:path>
                </a:pathLst>
              </a:custGeom>
              <a:solidFill>
                <a:srgbClr val="AE9F00"/>
              </a:solidFill>
              <a:ln w="9525">
                <a:noFill/>
                <a:round/>
                <a:headEnd/>
                <a:tailEnd/>
              </a:ln>
              <a:effectLst/>
            </p:spPr>
            <p:txBody>
              <a:bodyPr/>
              <a:lstStyle/>
              <a:p>
                <a:pPr>
                  <a:defRPr/>
                </a:pPr>
                <a:endParaRPr lang="en-US" dirty="0"/>
              </a:p>
            </p:txBody>
          </p:sp>
          <p:sp>
            <p:nvSpPr>
              <p:cNvPr id="1091" name="Line 748"/>
              <p:cNvSpPr>
                <a:spLocks noChangeShapeType="1"/>
              </p:cNvSpPr>
              <p:nvPr/>
            </p:nvSpPr>
            <p:spPr bwMode="auto">
              <a:xfrm flipV="1">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2" name="Freeform 749"/>
              <p:cNvSpPr>
                <a:spLocks/>
              </p:cNvSpPr>
              <p:nvPr/>
            </p:nvSpPr>
            <p:spPr bwMode="auto">
              <a:xfrm>
                <a:off x="468" y="325"/>
                <a:ext cx="144" cy="57"/>
              </a:xfrm>
              <a:custGeom>
                <a:avLst/>
                <a:gdLst/>
                <a:ahLst/>
                <a:cxnLst>
                  <a:cxn ang="0">
                    <a:pos x="0" y="21"/>
                  </a:cxn>
                  <a:cxn ang="0">
                    <a:pos x="51" y="0"/>
                  </a:cxn>
                  <a:cxn ang="0">
                    <a:pos x="0" y="21"/>
                  </a:cxn>
                </a:cxnLst>
                <a:rect l="0" t="0" r="r" b="b"/>
                <a:pathLst>
                  <a:path w="51" h="21">
                    <a:moveTo>
                      <a:pt x="0" y="21"/>
                    </a:moveTo>
                    <a:lnTo>
                      <a:pt x="51" y="0"/>
                    </a:lnTo>
                    <a:lnTo>
                      <a:pt x="0" y="21"/>
                    </a:lnTo>
                  </a:path>
                </a:pathLst>
              </a:custGeom>
              <a:solidFill>
                <a:srgbClr val="AE9F00"/>
              </a:solidFill>
              <a:ln w="9525">
                <a:noFill/>
                <a:round/>
                <a:headEnd/>
                <a:tailEnd/>
              </a:ln>
              <a:effectLst/>
            </p:spPr>
            <p:txBody>
              <a:bodyPr/>
              <a:lstStyle/>
              <a:p>
                <a:pPr>
                  <a:defRPr/>
                </a:pPr>
                <a:endParaRPr lang="en-US" dirty="0"/>
              </a:p>
            </p:txBody>
          </p:sp>
          <p:sp>
            <p:nvSpPr>
              <p:cNvPr id="1093" name="Line 750"/>
              <p:cNvSpPr>
                <a:spLocks noChangeShapeType="1"/>
              </p:cNvSpPr>
              <p:nvPr/>
            </p:nvSpPr>
            <p:spPr bwMode="auto">
              <a:xfrm flipV="1">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94" name="Freeform 751"/>
              <p:cNvSpPr>
                <a:spLocks/>
              </p:cNvSpPr>
              <p:nvPr/>
            </p:nvSpPr>
            <p:spPr bwMode="auto">
              <a:xfrm>
                <a:off x="479" y="298"/>
                <a:ext cx="119" cy="110"/>
              </a:xfrm>
              <a:custGeom>
                <a:avLst/>
                <a:gdLst/>
                <a:ahLst/>
                <a:cxnLst>
                  <a:cxn ang="0">
                    <a:pos x="22" y="38"/>
                  </a:cxn>
                  <a:cxn ang="0">
                    <a:pos x="26" y="37"/>
                  </a:cxn>
                  <a:cxn ang="0">
                    <a:pos x="29" y="32"/>
                  </a:cxn>
                  <a:cxn ang="0">
                    <a:pos x="36" y="30"/>
                  </a:cxn>
                  <a:cxn ang="0">
                    <a:pos x="36" y="30"/>
                  </a:cxn>
                  <a:cxn ang="0">
                    <a:pos x="36" y="19"/>
                  </a:cxn>
                  <a:cxn ang="0">
                    <a:pos x="36" y="19"/>
                  </a:cxn>
                  <a:cxn ang="0">
                    <a:pos x="36" y="8"/>
                  </a:cxn>
                  <a:cxn ang="0">
                    <a:pos x="36" y="8"/>
                  </a:cxn>
                  <a:cxn ang="0">
                    <a:pos x="29" y="6"/>
                  </a:cxn>
                  <a:cxn ang="0">
                    <a:pos x="26" y="2"/>
                  </a:cxn>
                  <a:cxn ang="0">
                    <a:pos x="22" y="0"/>
                  </a:cxn>
                  <a:cxn ang="0">
                    <a:pos x="21" y="0"/>
                  </a:cxn>
                  <a:cxn ang="0">
                    <a:pos x="17" y="2"/>
                  </a:cxn>
                  <a:cxn ang="0">
                    <a:pos x="13" y="6"/>
                  </a:cxn>
                  <a:cxn ang="0">
                    <a:pos x="7" y="7"/>
                  </a:cxn>
                  <a:cxn ang="0">
                    <a:pos x="7" y="7"/>
                  </a:cxn>
                  <a:cxn ang="0">
                    <a:pos x="7" y="19"/>
                  </a:cxn>
                  <a:cxn ang="0">
                    <a:pos x="5" y="21"/>
                  </a:cxn>
                  <a:cxn ang="0">
                    <a:pos x="7" y="30"/>
                  </a:cxn>
                  <a:cxn ang="0">
                    <a:pos x="7" y="30"/>
                  </a:cxn>
                  <a:cxn ang="0">
                    <a:pos x="13" y="32"/>
                  </a:cxn>
                  <a:cxn ang="0">
                    <a:pos x="17" y="37"/>
                  </a:cxn>
                  <a:cxn ang="0">
                    <a:pos x="21" y="38"/>
                  </a:cxn>
                  <a:cxn ang="0">
                    <a:pos x="22" y="38"/>
                  </a:cxn>
                </a:cxnLst>
                <a:rect l="0" t="0" r="r" b="b"/>
                <a:pathLst>
                  <a:path w="42" h="39">
                    <a:moveTo>
                      <a:pt x="22" y="38"/>
                    </a:moveTo>
                    <a:cubicBezTo>
                      <a:pt x="25" y="39"/>
                      <a:pt x="26" y="37"/>
                      <a:pt x="26" y="37"/>
                    </a:cubicBezTo>
                    <a:cubicBezTo>
                      <a:pt x="27" y="33"/>
                      <a:pt x="29" y="32"/>
                      <a:pt x="29" y="32"/>
                    </a:cubicBezTo>
                    <a:cubicBezTo>
                      <a:pt x="34" y="33"/>
                      <a:pt x="36" y="30"/>
                      <a:pt x="36" y="30"/>
                    </a:cubicBezTo>
                    <a:lnTo>
                      <a:pt x="36" y="30"/>
                    </a:lnTo>
                    <a:cubicBezTo>
                      <a:pt x="42" y="26"/>
                      <a:pt x="36" y="19"/>
                      <a:pt x="36" y="19"/>
                    </a:cubicBezTo>
                    <a:lnTo>
                      <a:pt x="36" y="19"/>
                    </a:lnTo>
                    <a:cubicBezTo>
                      <a:pt x="36" y="19"/>
                      <a:pt x="42" y="12"/>
                      <a:pt x="36" y="8"/>
                    </a:cubicBezTo>
                    <a:lnTo>
                      <a:pt x="36" y="8"/>
                    </a:lnTo>
                    <a:cubicBezTo>
                      <a:pt x="36" y="8"/>
                      <a:pt x="32" y="6"/>
                      <a:pt x="29" y="6"/>
                    </a:cubicBezTo>
                    <a:cubicBezTo>
                      <a:pt x="29" y="6"/>
                      <a:pt x="27" y="6"/>
                      <a:pt x="26" y="2"/>
                    </a:cubicBezTo>
                    <a:cubicBezTo>
                      <a:pt x="26" y="2"/>
                      <a:pt x="25" y="0"/>
                      <a:pt x="22" y="0"/>
                    </a:cubicBezTo>
                    <a:lnTo>
                      <a:pt x="21" y="0"/>
                    </a:lnTo>
                    <a:cubicBezTo>
                      <a:pt x="18" y="0"/>
                      <a:pt x="17" y="2"/>
                      <a:pt x="17" y="2"/>
                    </a:cubicBezTo>
                    <a:cubicBezTo>
                      <a:pt x="16" y="6"/>
                      <a:pt x="13" y="6"/>
                      <a:pt x="13" y="6"/>
                    </a:cubicBezTo>
                    <a:cubicBezTo>
                      <a:pt x="10" y="6"/>
                      <a:pt x="7" y="7"/>
                      <a:pt x="7" y="7"/>
                    </a:cubicBezTo>
                    <a:lnTo>
                      <a:pt x="7" y="7"/>
                    </a:lnTo>
                    <a:cubicBezTo>
                      <a:pt x="0" y="12"/>
                      <a:pt x="7" y="19"/>
                      <a:pt x="7" y="19"/>
                    </a:cubicBezTo>
                    <a:lnTo>
                      <a:pt x="5" y="21"/>
                    </a:lnTo>
                    <a:cubicBezTo>
                      <a:pt x="5" y="21"/>
                      <a:pt x="1" y="26"/>
                      <a:pt x="7" y="30"/>
                    </a:cubicBezTo>
                    <a:lnTo>
                      <a:pt x="7" y="30"/>
                    </a:lnTo>
                    <a:cubicBezTo>
                      <a:pt x="7" y="30"/>
                      <a:pt x="10" y="32"/>
                      <a:pt x="13" y="32"/>
                    </a:cubicBezTo>
                    <a:cubicBezTo>
                      <a:pt x="13" y="32"/>
                      <a:pt x="16" y="33"/>
                      <a:pt x="17" y="37"/>
                    </a:cubicBezTo>
                    <a:cubicBezTo>
                      <a:pt x="17" y="37"/>
                      <a:pt x="18" y="39"/>
                      <a:pt x="21" y="38"/>
                    </a:cubicBezTo>
                    <a:lnTo>
                      <a:pt x="22" y="38"/>
                    </a:lnTo>
                  </a:path>
                </a:pathLst>
              </a:custGeom>
              <a:solidFill>
                <a:srgbClr val="30224D"/>
              </a:solidFill>
              <a:ln w="0" cap="sq">
                <a:solidFill>
                  <a:srgbClr val="25221E"/>
                </a:solidFill>
                <a:prstDash val="solid"/>
                <a:miter lim="800000"/>
                <a:headEnd/>
                <a:tailEnd/>
              </a:ln>
              <a:effectLst/>
            </p:spPr>
            <p:txBody>
              <a:bodyPr/>
              <a:lstStyle/>
              <a:p>
                <a:pPr>
                  <a:defRPr/>
                </a:pPr>
                <a:endParaRPr lang="en-US" dirty="0"/>
              </a:p>
            </p:txBody>
          </p:sp>
          <p:sp>
            <p:nvSpPr>
              <p:cNvPr id="1095" name="Freeform 752"/>
              <p:cNvSpPr>
                <a:spLocks/>
              </p:cNvSpPr>
              <p:nvPr/>
            </p:nvSpPr>
            <p:spPr bwMode="auto">
              <a:xfrm>
                <a:off x="387" y="390"/>
                <a:ext cx="22" cy="31"/>
              </a:xfrm>
              <a:custGeom>
                <a:avLst/>
                <a:gdLst/>
                <a:ahLst/>
                <a:cxnLst>
                  <a:cxn ang="0">
                    <a:pos x="5" y="11"/>
                  </a:cxn>
                  <a:cxn ang="0">
                    <a:pos x="0" y="9"/>
                  </a:cxn>
                  <a:cxn ang="0">
                    <a:pos x="3" y="0"/>
                  </a:cxn>
                  <a:cxn ang="0">
                    <a:pos x="8" y="3"/>
                  </a:cxn>
                  <a:cxn ang="0">
                    <a:pos x="5" y="11"/>
                  </a:cxn>
                </a:cxnLst>
                <a:rect l="0" t="0" r="r" b="b"/>
                <a:pathLst>
                  <a:path w="8" h="11">
                    <a:moveTo>
                      <a:pt x="5" y="11"/>
                    </a:moveTo>
                    <a:cubicBezTo>
                      <a:pt x="3" y="10"/>
                      <a:pt x="0" y="9"/>
                      <a:pt x="0" y="9"/>
                    </a:cubicBezTo>
                    <a:lnTo>
                      <a:pt x="3" y="0"/>
                    </a:lnTo>
                    <a:cubicBezTo>
                      <a:pt x="5" y="0"/>
                      <a:pt x="8" y="3"/>
                      <a:pt x="8" y="3"/>
                    </a:cubicBezTo>
                    <a:lnTo>
                      <a:pt x="5"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6" name="Freeform 753"/>
              <p:cNvSpPr>
                <a:spLocks/>
              </p:cNvSpPr>
              <p:nvPr/>
            </p:nvSpPr>
            <p:spPr bwMode="auto">
              <a:xfrm>
                <a:off x="482" y="462"/>
                <a:ext cx="37" cy="34"/>
              </a:xfrm>
              <a:custGeom>
                <a:avLst/>
                <a:gdLst/>
                <a:ahLst/>
                <a:cxnLst>
                  <a:cxn ang="0">
                    <a:pos x="0" y="5"/>
                  </a:cxn>
                  <a:cxn ang="0">
                    <a:pos x="11" y="12"/>
                  </a:cxn>
                  <a:cxn ang="0">
                    <a:pos x="13" y="8"/>
                  </a:cxn>
                  <a:cxn ang="0">
                    <a:pos x="6" y="0"/>
                  </a:cxn>
                  <a:cxn ang="0">
                    <a:pos x="0" y="5"/>
                  </a:cxn>
                </a:cxnLst>
                <a:rect l="0" t="0" r="r" b="b"/>
                <a:pathLst>
                  <a:path w="13" h="12">
                    <a:moveTo>
                      <a:pt x="0" y="5"/>
                    </a:moveTo>
                    <a:cubicBezTo>
                      <a:pt x="4" y="12"/>
                      <a:pt x="11" y="12"/>
                      <a:pt x="11" y="12"/>
                    </a:cubicBezTo>
                    <a:lnTo>
                      <a:pt x="13" y="8"/>
                    </a:lnTo>
                    <a:cubicBezTo>
                      <a:pt x="9" y="6"/>
                      <a:pt x="6" y="0"/>
                      <a:pt x="6"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7" name="Freeform 754"/>
              <p:cNvSpPr>
                <a:spLocks/>
              </p:cNvSpPr>
              <p:nvPr/>
            </p:nvSpPr>
            <p:spPr bwMode="auto">
              <a:xfrm>
                <a:off x="394" y="403"/>
                <a:ext cx="114" cy="76"/>
              </a:xfrm>
              <a:custGeom>
                <a:avLst/>
                <a:gdLst/>
                <a:ahLst/>
                <a:cxnLst>
                  <a:cxn ang="0">
                    <a:pos x="2" y="0"/>
                  </a:cxn>
                  <a:cxn ang="0">
                    <a:pos x="40" y="21"/>
                  </a:cxn>
                  <a:cxn ang="0">
                    <a:pos x="34" y="27"/>
                  </a:cxn>
                  <a:cxn ang="0">
                    <a:pos x="0" y="7"/>
                  </a:cxn>
                  <a:cxn ang="0">
                    <a:pos x="2" y="0"/>
                  </a:cxn>
                </a:cxnLst>
                <a:rect l="0" t="0" r="r" b="b"/>
                <a:pathLst>
                  <a:path w="40" h="27">
                    <a:moveTo>
                      <a:pt x="2" y="0"/>
                    </a:moveTo>
                    <a:cubicBezTo>
                      <a:pt x="22" y="2"/>
                      <a:pt x="40" y="21"/>
                      <a:pt x="40" y="21"/>
                    </a:cubicBezTo>
                    <a:lnTo>
                      <a:pt x="34" y="27"/>
                    </a:lnTo>
                    <a:cubicBezTo>
                      <a:pt x="18" y="9"/>
                      <a:pt x="0" y="7"/>
                      <a:pt x="0" y="7"/>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8" name="Freeform 755"/>
              <p:cNvSpPr>
                <a:spLocks/>
              </p:cNvSpPr>
              <p:nvPr/>
            </p:nvSpPr>
            <p:spPr bwMode="auto">
              <a:xfrm>
                <a:off x="681" y="390"/>
                <a:ext cx="21" cy="31"/>
              </a:xfrm>
              <a:custGeom>
                <a:avLst/>
                <a:gdLst/>
                <a:ahLst/>
                <a:cxnLst>
                  <a:cxn ang="0">
                    <a:pos x="3" y="11"/>
                  </a:cxn>
                  <a:cxn ang="0">
                    <a:pos x="7" y="9"/>
                  </a:cxn>
                  <a:cxn ang="0">
                    <a:pos x="5" y="0"/>
                  </a:cxn>
                  <a:cxn ang="0">
                    <a:pos x="0" y="3"/>
                  </a:cxn>
                  <a:cxn ang="0">
                    <a:pos x="3" y="11"/>
                  </a:cxn>
                </a:cxnLst>
                <a:rect l="0" t="0" r="r" b="b"/>
                <a:pathLst>
                  <a:path w="7" h="11">
                    <a:moveTo>
                      <a:pt x="3" y="11"/>
                    </a:moveTo>
                    <a:cubicBezTo>
                      <a:pt x="4" y="10"/>
                      <a:pt x="7" y="9"/>
                      <a:pt x="7" y="9"/>
                    </a:cubicBezTo>
                    <a:lnTo>
                      <a:pt x="5" y="0"/>
                    </a:lnTo>
                    <a:cubicBezTo>
                      <a:pt x="3" y="0"/>
                      <a:pt x="0" y="3"/>
                      <a:pt x="0" y="3"/>
                    </a:cubicBezTo>
                    <a:lnTo>
                      <a:pt x="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9" name="Freeform 756"/>
              <p:cNvSpPr>
                <a:spLocks/>
              </p:cNvSpPr>
              <p:nvPr/>
            </p:nvSpPr>
            <p:spPr bwMode="auto">
              <a:xfrm>
                <a:off x="569" y="462"/>
                <a:ext cx="37" cy="34"/>
              </a:xfrm>
              <a:custGeom>
                <a:avLst/>
                <a:gdLst/>
                <a:ahLst/>
                <a:cxnLst>
                  <a:cxn ang="0">
                    <a:pos x="13" y="5"/>
                  </a:cxn>
                  <a:cxn ang="0">
                    <a:pos x="2" y="12"/>
                  </a:cxn>
                  <a:cxn ang="0">
                    <a:pos x="0" y="8"/>
                  </a:cxn>
                  <a:cxn ang="0">
                    <a:pos x="7" y="0"/>
                  </a:cxn>
                  <a:cxn ang="0">
                    <a:pos x="13" y="5"/>
                  </a:cxn>
                </a:cxnLst>
                <a:rect l="0" t="0" r="r" b="b"/>
                <a:pathLst>
                  <a:path w="13" h="12">
                    <a:moveTo>
                      <a:pt x="13" y="5"/>
                    </a:moveTo>
                    <a:cubicBezTo>
                      <a:pt x="9" y="12"/>
                      <a:pt x="2" y="12"/>
                      <a:pt x="2" y="12"/>
                    </a:cubicBezTo>
                    <a:lnTo>
                      <a:pt x="0" y="8"/>
                    </a:lnTo>
                    <a:cubicBezTo>
                      <a:pt x="3" y="6"/>
                      <a:pt x="7" y="0"/>
                      <a:pt x="7" y="0"/>
                    </a:cubicBezTo>
                    <a:lnTo>
                      <a:pt x="13"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0" name="Freeform 757"/>
              <p:cNvSpPr>
                <a:spLocks/>
              </p:cNvSpPr>
              <p:nvPr/>
            </p:nvSpPr>
            <p:spPr bwMode="auto">
              <a:xfrm>
                <a:off x="578" y="403"/>
                <a:ext cx="117" cy="76"/>
              </a:xfrm>
              <a:custGeom>
                <a:avLst/>
                <a:gdLst/>
                <a:ahLst/>
                <a:cxnLst>
                  <a:cxn ang="0">
                    <a:pos x="38" y="0"/>
                  </a:cxn>
                  <a:cxn ang="0">
                    <a:pos x="0" y="21"/>
                  </a:cxn>
                  <a:cxn ang="0">
                    <a:pos x="7" y="27"/>
                  </a:cxn>
                  <a:cxn ang="0">
                    <a:pos x="41" y="7"/>
                  </a:cxn>
                  <a:cxn ang="0">
                    <a:pos x="38" y="0"/>
                  </a:cxn>
                </a:cxnLst>
                <a:rect l="0" t="0" r="r" b="b"/>
                <a:pathLst>
                  <a:path w="41" h="27">
                    <a:moveTo>
                      <a:pt x="38" y="0"/>
                    </a:moveTo>
                    <a:cubicBezTo>
                      <a:pt x="18" y="2"/>
                      <a:pt x="0" y="21"/>
                      <a:pt x="0" y="21"/>
                    </a:cubicBezTo>
                    <a:lnTo>
                      <a:pt x="7" y="27"/>
                    </a:lnTo>
                    <a:cubicBezTo>
                      <a:pt x="22" y="9"/>
                      <a:pt x="41" y="7"/>
                      <a:pt x="41" y="7"/>
                    </a:cubicBezTo>
                    <a:lnTo>
                      <a:pt x="38"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1" name="Freeform 758"/>
              <p:cNvSpPr>
                <a:spLocks/>
              </p:cNvSpPr>
              <p:nvPr/>
            </p:nvSpPr>
            <p:spPr bwMode="auto">
              <a:xfrm>
                <a:off x="409" y="664"/>
                <a:ext cx="47" cy="22"/>
              </a:xfrm>
              <a:custGeom>
                <a:avLst/>
                <a:gdLst/>
                <a:ahLst/>
                <a:cxnLst>
                  <a:cxn ang="0">
                    <a:pos x="14" y="0"/>
                  </a:cxn>
                  <a:cxn ang="0">
                    <a:pos x="11" y="1"/>
                  </a:cxn>
                  <a:cxn ang="0">
                    <a:pos x="7" y="2"/>
                  </a:cxn>
                  <a:cxn ang="0">
                    <a:pos x="1" y="3"/>
                  </a:cxn>
                  <a:cxn ang="0">
                    <a:pos x="3" y="6"/>
                  </a:cxn>
                  <a:cxn ang="0">
                    <a:pos x="6" y="8"/>
                  </a:cxn>
                  <a:cxn ang="0">
                    <a:pos x="7" y="8"/>
                  </a:cxn>
                  <a:cxn ang="0">
                    <a:pos x="11" y="7"/>
                  </a:cxn>
                  <a:cxn ang="0">
                    <a:pos x="16" y="7"/>
                  </a:cxn>
                  <a:cxn ang="0">
                    <a:pos x="17" y="3"/>
                  </a:cxn>
                  <a:cxn ang="0">
                    <a:pos x="14" y="0"/>
                  </a:cxn>
                </a:cxnLst>
                <a:rect l="0" t="0" r="r" b="b"/>
                <a:pathLst>
                  <a:path w="17" h="8">
                    <a:moveTo>
                      <a:pt x="14" y="0"/>
                    </a:moveTo>
                    <a:cubicBezTo>
                      <a:pt x="14" y="0"/>
                      <a:pt x="11" y="0"/>
                      <a:pt x="11" y="1"/>
                    </a:cubicBezTo>
                    <a:cubicBezTo>
                      <a:pt x="11" y="1"/>
                      <a:pt x="8" y="2"/>
                      <a:pt x="7" y="2"/>
                    </a:cubicBezTo>
                    <a:cubicBezTo>
                      <a:pt x="7" y="2"/>
                      <a:pt x="2" y="2"/>
                      <a:pt x="1" y="3"/>
                    </a:cubicBezTo>
                    <a:cubicBezTo>
                      <a:pt x="0" y="5"/>
                      <a:pt x="3" y="6"/>
                      <a:pt x="3" y="6"/>
                    </a:cubicBezTo>
                    <a:lnTo>
                      <a:pt x="6" y="8"/>
                    </a:lnTo>
                    <a:cubicBezTo>
                      <a:pt x="6" y="8"/>
                      <a:pt x="7" y="8"/>
                      <a:pt x="7" y="8"/>
                    </a:cubicBezTo>
                    <a:cubicBezTo>
                      <a:pt x="7" y="8"/>
                      <a:pt x="11" y="8"/>
                      <a:pt x="11" y="7"/>
                    </a:cubicBezTo>
                    <a:cubicBezTo>
                      <a:pt x="11" y="7"/>
                      <a:pt x="15" y="8"/>
                      <a:pt x="16" y="7"/>
                    </a:cubicBezTo>
                    <a:cubicBezTo>
                      <a:pt x="17" y="6"/>
                      <a:pt x="17" y="3"/>
                      <a:pt x="17" y="3"/>
                    </a:cubicBezTo>
                    <a:lnTo>
                      <a:pt x="1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2" name="Freeform 759"/>
              <p:cNvSpPr>
                <a:spLocks/>
              </p:cNvSpPr>
              <p:nvPr/>
            </p:nvSpPr>
            <p:spPr bwMode="auto">
              <a:xfrm>
                <a:off x="530" y="689"/>
                <a:ext cx="23" cy="69"/>
              </a:xfrm>
              <a:custGeom>
                <a:avLst/>
                <a:gdLst/>
                <a:ahLst/>
                <a:cxnLst>
                  <a:cxn ang="0">
                    <a:pos x="3" y="1"/>
                  </a:cxn>
                  <a:cxn ang="0">
                    <a:pos x="0" y="20"/>
                  </a:cxn>
                  <a:cxn ang="0">
                    <a:pos x="4" y="24"/>
                  </a:cxn>
                  <a:cxn ang="0">
                    <a:pos x="8" y="20"/>
                  </a:cxn>
                  <a:cxn ang="0">
                    <a:pos x="6" y="0"/>
                  </a:cxn>
                  <a:cxn ang="0">
                    <a:pos x="3" y="1"/>
                  </a:cxn>
                </a:cxnLst>
                <a:rect l="0" t="0" r="r" b="b"/>
                <a:pathLst>
                  <a:path w="8" h="24">
                    <a:moveTo>
                      <a:pt x="3" y="1"/>
                    </a:moveTo>
                    <a:lnTo>
                      <a:pt x="0" y="20"/>
                    </a:lnTo>
                    <a:cubicBezTo>
                      <a:pt x="0" y="20"/>
                      <a:pt x="2" y="23"/>
                      <a:pt x="4" y="24"/>
                    </a:cubicBezTo>
                    <a:cubicBezTo>
                      <a:pt x="4" y="24"/>
                      <a:pt x="7" y="21"/>
                      <a:pt x="8" y="20"/>
                    </a:cubicBezTo>
                    <a:cubicBezTo>
                      <a:pt x="8" y="19"/>
                      <a:pt x="6" y="0"/>
                      <a:pt x="6" y="0"/>
                    </a:cubicBezTo>
                    <a:lnTo>
                      <a:pt x="3"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3" name="Freeform 760"/>
              <p:cNvSpPr>
                <a:spLocks/>
              </p:cNvSpPr>
              <p:nvPr/>
            </p:nvSpPr>
            <p:spPr bwMode="auto">
              <a:xfrm>
                <a:off x="541" y="689"/>
                <a:ext cx="1" cy="57"/>
              </a:xfrm>
              <a:custGeom>
                <a:avLst/>
                <a:gdLst/>
                <a:ahLst/>
                <a:cxnLst>
                  <a:cxn ang="0">
                    <a:pos x="0" y="20"/>
                  </a:cxn>
                  <a:cxn ang="0">
                    <a:pos x="0" y="0"/>
                  </a:cxn>
                  <a:cxn ang="0">
                    <a:pos x="0" y="20"/>
                  </a:cxn>
                </a:cxnLst>
                <a:rect l="0" t="0" r="r" b="b"/>
                <a:pathLst>
                  <a:path h="20">
                    <a:moveTo>
                      <a:pt x="0" y="20"/>
                    </a:moveTo>
                    <a:lnTo>
                      <a:pt x="0" y="0"/>
                    </a:lnTo>
                    <a:lnTo>
                      <a:pt x="0" y="20"/>
                    </a:lnTo>
                  </a:path>
                </a:pathLst>
              </a:custGeom>
              <a:solidFill>
                <a:srgbClr val="AE9F00"/>
              </a:solidFill>
              <a:ln w="9525">
                <a:noFill/>
                <a:round/>
                <a:headEnd/>
                <a:tailEnd/>
              </a:ln>
              <a:effectLst/>
            </p:spPr>
            <p:txBody>
              <a:bodyPr/>
              <a:lstStyle/>
              <a:p>
                <a:pPr>
                  <a:defRPr/>
                </a:pPr>
                <a:endParaRPr lang="en-US" dirty="0"/>
              </a:p>
            </p:txBody>
          </p:sp>
          <p:sp>
            <p:nvSpPr>
              <p:cNvPr id="1104" name="Line 761"/>
              <p:cNvSpPr>
                <a:spLocks noChangeShapeType="1"/>
              </p:cNvSpPr>
              <p:nvPr/>
            </p:nvSpPr>
            <p:spPr bwMode="auto">
              <a:xfrm flipV="1">
                <a:off x="541" y="689"/>
                <a:ext cx="1" cy="57"/>
              </a:xfrm>
              <a:prstGeom prst="line">
                <a:avLst/>
              </a:prstGeom>
              <a:noFill/>
              <a:ln w="0" cap="sq">
                <a:solidFill>
                  <a:srgbClr val="25221E"/>
                </a:solidFill>
                <a:miter lim="800000"/>
                <a:headEnd/>
                <a:tailEnd/>
              </a:ln>
              <a:effectLst/>
            </p:spPr>
            <p:txBody>
              <a:bodyPr/>
              <a:lstStyle/>
              <a:p>
                <a:pPr>
                  <a:defRPr/>
                </a:pPr>
                <a:endParaRPr lang="en-US" dirty="0"/>
              </a:p>
            </p:txBody>
          </p:sp>
          <p:sp>
            <p:nvSpPr>
              <p:cNvPr id="1105" name="Freeform 762"/>
              <p:cNvSpPr>
                <a:spLocks/>
              </p:cNvSpPr>
              <p:nvPr/>
            </p:nvSpPr>
            <p:spPr bwMode="auto">
              <a:xfrm>
                <a:off x="511" y="689"/>
                <a:ext cx="30" cy="71"/>
              </a:xfrm>
              <a:custGeom>
                <a:avLst/>
                <a:gdLst/>
                <a:ahLst/>
                <a:cxnLst>
                  <a:cxn ang="0">
                    <a:pos x="6" y="0"/>
                  </a:cxn>
                  <a:cxn ang="0">
                    <a:pos x="0" y="18"/>
                  </a:cxn>
                  <a:cxn ang="0">
                    <a:pos x="2" y="23"/>
                  </a:cxn>
                  <a:cxn ang="0">
                    <a:pos x="7" y="20"/>
                  </a:cxn>
                  <a:cxn ang="0">
                    <a:pos x="10" y="1"/>
                  </a:cxn>
                  <a:cxn ang="0">
                    <a:pos x="6" y="0"/>
                  </a:cxn>
                </a:cxnLst>
                <a:rect l="0" t="0" r="r" b="b"/>
                <a:pathLst>
                  <a:path w="10" h="25">
                    <a:moveTo>
                      <a:pt x="6" y="0"/>
                    </a:moveTo>
                    <a:lnTo>
                      <a:pt x="0" y="18"/>
                    </a:lnTo>
                    <a:cubicBezTo>
                      <a:pt x="0" y="18"/>
                      <a:pt x="0" y="22"/>
                      <a:pt x="2" y="23"/>
                    </a:cubicBezTo>
                    <a:cubicBezTo>
                      <a:pt x="3" y="25"/>
                      <a:pt x="6" y="21"/>
                      <a:pt x="7" y="20"/>
                    </a:cubicBezTo>
                    <a:cubicBezTo>
                      <a:pt x="8" y="20"/>
                      <a:pt x="10" y="1"/>
                      <a:pt x="10" y="1"/>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6" name="Freeform 763"/>
              <p:cNvSpPr>
                <a:spLocks/>
              </p:cNvSpPr>
              <p:nvPr/>
            </p:nvSpPr>
            <p:spPr bwMode="auto">
              <a:xfrm>
                <a:off x="490" y="681"/>
                <a:ext cx="37" cy="65"/>
              </a:xfrm>
              <a:custGeom>
                <a:avLst/>
                <a:gdLst/>
                <a:ahLst/>
                <a:cxnLst>
                  <a:cxn ang="0">
                    <a:pos x="13" y="3"/>
                  </a:cxn>
                  <a:cxn ang="0">
                    <a:pos x="7" y="21"/>
                  </a:cxn>
                  <a:cxn ang="0">
                    <a:pos x="2" y="23"/>
                  </a:cxn>
                  <a:cxn ang="0">
                    <a:pos x="0" y="16"/>
                  </a:cxn>
                  <a:cxn ang="0">
                    <a:pos x="10" y="0"/>
                  </a:cxn>
                  <a:cxn ang="0">
                    <a:pos x="13" y="3"/>
                  </a:cxn>
                </a:cxnLst>
                <a:rect l="0" t="0" r="r" b="b"/>
                <a:pathLst>
                  <a:path w="13" h="23">
                    <a:moveTo>
                      <a:pt x="13" y="3"/>
                    </a:moveTo>
                    <a:lnTo>
                      <a:pt x="7" y="21"/>
                    </a:lnTo>
                    <a:cubicBezTo>
                      <a:pt x="7" y="21"/>
                      <a:pt x="3" y="23"/>
                      <a:pt x="2" y="23"/>
                    </a:cubicBezTo>
                    <a:cubicBezTo>
                      <a:pt x="0" y="23"/>
                      <a:pt x="0" y="18"/>
                      <a:pt x="0" y="16"/>
                    </a:cubicBezTo>
                    <a:cubicBezTo>
                      <a:pt x="0" y="15"/>
                      <a:pt x="10" y="0"/>
                      <a:pt x="10" y="0"/>
                    </a:cubicBezTo>
                    <a:lnTo>
                      <a:pt x="13"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7" name="Freeform 764"/>
              <p:cNvSpPr>
                <a:spLocks/>
              </p:cNvSpPr>
              <p:nvPr/>
            </p:nvSpPr>
            <p:spPr bwMode="auto">
              <a:xfrm>
                <a:off x="519" y="689"/>
                <a:ext cx="15" cy="54"/>
              </a:xfrm>
              <a:custGeom>
                <a:avLst/>
                <a:gdLst/>
                <a:ahLst/>
                <a:cxnLst>
                  <a:cxn ang="0">
                    <a:pos x="0" y="19"/>
                  </a:cxn>
                  <a:cxn ang="0">
                    <a:pos x="5" y="0"/>
                  </a:cxn>
                  <a:cxn ang="0">
                    <a:pos x="0" y="19"/>
                  </a:cxn>
                </a:cxnLst>
                <a:rect l="0" t="0" r="r" b="b"/>
                <a:pathLst>
                  <a:path w="5" h="19">
                    <a:moveTo>
                      <a:pt x="0" y="19"/>
                    </a:moveTo>
                    <a:lnTo>
                      <a:pt x="5" y="0"/>
                    </a:lnTo>
                    <a:lnTo>
                      <a:pt x="0" y="19"/>
                    </a:lnTo>
                  </a:path>
                </a:pathLst>
              </a:custGeom>
              <a:solidFill>
                <a:srgbClr val="AE9F00"/>
              </a:solidFill>
              <a:ln w="9525">
                <a:noFill/>
                <a:round/>
                <a:headEnd/>
                <a:tailEnd/>
              </a:ln>
              <a:effectLst/>
            </p:spPr>
            <p:txBody>
              <a:bodyPr/>
              <a:lstStyle/>
              <a:p>
                <a:pPr>
                  <a:defRPr/>
                </a:pPr>
                <a:endParaRPr lang="en-US" dirty="0"/>
              </a:p>
            </p:txBody>
          </p:sp>
          <p:sp>
            <p:nvSpPr>
              <p:cNvPr id="1108" name="Line 765"/>
              <p:cNvSpPr>
                <a:spLocks noChangeShapeType="1"/>
              </p:cNvSpPr>
              <p:nvPr/>
            </p:nvSpPr>
            <p:spPr bwMode="auto">
              <a:xfrm flipV="1">
                <a:off x="519" y="689"/>
                <a:ext cx="15" cy="54"/>
              </a:xfrm>
              <a:prstGeom prst="line">
                <a:avLst/>
              </a:prstGeom>
              <a:noFill/>
              <a:ln w="0" cap="sq">
                <a:solidFill>
                  <a:srgbClr val="25221E"/>
                </a:solidFill>
                <a:miter lim="800000"/>
                <a:headEnd/>
                <a:tailEnd/>
              </a:ln>
              <a:effectLst/>
            </p:spPr>
            <p:txBody>
              <a:bodyPr/>
              <a:lstStyle/>
              <a:p>
                <a:pPr>
                  <a:defRPr/>
                </a:pPr>
                <a:endParaRPr lang="en-US" dirty="0"/>
              </a:p>
            </p:txBody>
          </p:sp>
          <p:sp>
            <p:nvSpPr>
              <p:cNvPr id="1109" name="Freeform 766"/>
              <p:cNvSpPr>
                <a:spLocks/>
              </p:cNvSpPr>
              <p:nvPr/>
            </p:nvSpPr>
            <p:spPr bwMode="auto">
              <a:xfrm>
                <a:off x="502" y="686"/>
                <a:ext cx="22" cy="45"/>
              </a:xfrm>
              <a:custGeom>
                <a:avLst/>
                <a:gdLst/>
                <a:ahLst/>
                <a:cxnLst>
                  <a:cxn ang="0">
                    <a:pos x="0" y="16"/>
                  </a:cxn>
                  <a:cxn ang="0">
                    <a:pos x="8" y="0"/>
                  </a:cxn>
                  <a:cxn ang="0">
                    <a:pos x="0" y="16"/>
                  </a:cxn>
                </a:cxnLst>
                <a:rect l="0" t="0" r="r" b="b"/>
                <a:pathLst>
                  <a:path w="8" h="16">
                    <a:moveTo>
                      <a:pt x="0" y="16"/>
                    </a:moveTo>
                    <a:lnTo>
                      <a:pt x="8" y="0"/>
                    </a:lnTo>
                    <a:lnTo>
                      <a:pt x="0" y="16"/>
                    </a:lnTo>
                  </a:path>
                </a:pathLst>
              </a:custGeom>
              <a:solidFill>
                <a:srgbClr val="AE9F00"/>
              </a:solidFill>
              <a:ln w="9525">
                <a:noFill/>
                <a:round/>
                <a:headEnd/>
                <a:tailEnd/>
              </a:ln>
              <a:effectLst/>
            </p:spPr>
            <p:txBody>
              <a:bodyPr/>
              <a:lstStyle/>
              <a:p>
                <a:pPr>
                  <a:defRPr/>
                </a:pPr>
                <a:endParaRPr lang="en-US" dirty="0"/>
              </a:p>
            </p:txBody>
          </p:sp>
          <p:sp>
            <p:nvSpPr>
              <p:cNvPr id="1110" name="Line 767"/>
              <p:cNvSpPr>
                <a:spLocks noChangeShapeType="1"/>
              </p:cNvSpPr>
              <p:nvPr/>
            </p:nvSpPr>
            <p:spPr bwMode="auto">
              <a:xfrm flipV="1">
                <a:off x="502" y="686"/>
                <a:ext cx="22" cy="45"/>
              </a:xfrm>
              <a:prstGeom prst="line">
                <a:avLst/>
              </a:prstGeom>
              <a:noFill/>
              <a:ln w="0" cap="sq">
                <a:solidFill>
                  <a:srgbClr val="25221E"/>
                </a:solidFill>
                <a:miter lim="800000"/>
                <a:headEnd/>
                <a:tailEnd/>
              </a:ln>
              <a:effectLst/>
            </p:spPr>
            <p:txBody>
              <a:bodyPr/>
              <a:lstStyle/>
              <a:p>
                <a:pPr>
                  <a:defRPr/>
                </a:pPr>
                <a:endParaRPr lang="en-US" dirty="0"/>
              </a:p>
            </p:txBody>
          </p:sp>
          <p:sp>
            <p:nvSpPr>
              <p:cNvPr id="1111" name="Freeform 768"/>
              <p:cNvSpPr>
                <a:spLocks/>
              </p:cNvSpPr>
              <p:nvPr/>
            </p:nvSpPr>
            <p:spPr bwMode="auto">
              <a:xfrm>
                <a:off x="476" y="675"/>
                <a:ext cx="42" cy="54"/>
              </a:xfrm>
              <a:custGeom>
                <a:avLst/>
                <a:gdLst/>
                <a:ahLst/>
                <a:cxnLst>
                  <a:cxn ang="0">
                    <a:pos x="15" y="2"/>
                  </a:cxn>
                  <a:cxn ang="0">
                    <a:pos x="5" y="18"/>
                  </a:cxn>
                  <a:cxn ang="0">
                    <a:pos x="1" y="19"/>
                  </a:cxn>
                  <a:cxn ang="0">
                    <a:pos x="1" y="12"/>
                  </a:cxn>
                  <a:cxn ang="0">
                    <a:pos x="12" y="0"/>
                  </a:cxn>
                  <a:cxn ang="0">
                    <a:pos x="15" y="2"/>
                  </a:cxn>
                </a:cxnLst>
                <a:rect l="0" t="0" r="r" b="b"/>
                <a:pathLst>
                  <a:path w="15" h="19">
                    <a:moveTo>
                      <a:pt x="15" y="2"/>
                    </a:moveTo>
                    <a:lnTo>
                      <a:pt x="5" y="18"/>
                    </a:lnTo>
                    <a:cubicBezTo>
                      <a:pt x="5" y="18"/>
                      <a:pt x="3" y="19"/>
                      <a:pt x="1" y="19"/>
                    </a:cubicBezTo>
                    <a:cubicBezTo>
                      <a:pt x="1" y="19"/>
                      <a:pt x="0" y="15"/>
                      <a:pt x="1" y="12"/>
                    </a:cubicBezTo>
                    <a:cubicBezTo>
                      <a:pt x="2" y="9"/>
                      <a:pt x="12" y="0"/>
                      <a:pt x="12" y="0"/>
                    </a:cubicBezTo>
                    <a:lnTo>
                      <a:pt x="15"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2" name="Freeform 769"/>
              <p:cNvSpPr>
                <a:spLocks/>
              </p:cNvSpPr>
              <p:nvPr/>
            </p:nvSpPr>
            <p:spPr bwMode="auto">
              <a:xfrm>
                <a:off x="487" y="679"/>
                <a:ext cx="29" cy="36"/>
              </a:xfrm>
              <a:custGeom>
                <a:avLst/>
                <a:gdLst/>
                <a:ahLst/>
                <a:cxnLst>
                  <a:cxn ang="0">
                    <a:pos x="0" y="13"/>
                  </a:cxn>
                  <a:cxn ang="0">
                    <a:pos x="10" y="0"/>
                  </a:cxn>
                  <a:cxn ang="0">
                    <a:pos x="0" y="13"/>
                  </a:cxn>
                </a:cxnLst>
                <a:rect l="0" t="0" r="r" b="b"/>
                <a:pathLst>
                  <a:path w="10" h="13">
                    <a:moveTo>
                      <a:pt x="0" y="13"/>
                    </a:moveTo>
                    <a:lnTo>
                      <a:pt x="10" y="0"/>
                    </a:lnTo>
                    <a:lnTo>
                      <a:pt x="0" y="13"/>
                    </a:lnTo>
                  </a:path>
                </a:pathLst>
              </a:custGeom>
              <a:solidFill>
                <a:srgbClr val="AE9F00"/>
              </a:solidFill>
              <a:ln w="9525">
                <a:noFill/>
                <a:round/>
                <a:headEnd/>
                <a:tailEnd/>
              </a:ln>
              <a:effectLst/>
            </p:spPr>
            <p:txBody>
              <a:bodyPr/>
              <a:lstStyle/>
              <a:p>
                <a:pPr>
                  <a:defRPr/>
                </a:pPr>
                <a:endParaRPr lang="en-US" dirty="0"/>
              </a:p>
            </p:txBody>
          </p:sp>
          <p:sp>
            <p:nvSpPr>
              <p:cNvPr id="1113" name="Line 770"/>
              <p:cNvSpPr>
                <a:spLocks noChangeShapeType="1"/>
              </p:cNvSpPr>
              <p:nvPr/>
            </p:nvSpPr>
            <p:spPr bwMode="auto">
              <a:xfrm flipV="1">
                <a:off x="487" y="679"/>
                <a:ext cx="29" cy="36"/>
              </a:xfrm>
              <a:prstGeom prst="line">
                <a:avLst/>
              </a:prstGeom>
              <a:noFill/>
              <a:ln w="0" cap="sq">
                <a:solidFill>
                  <a:srgbClr val="25221E"/>
                </a:solidFill>
                <a:miter lim="800000"/>
                <a:headEnd/>
                <a:tailEnd/>
              </a:ln>
              <a:effectLst/>
            </p:spPr>
            <p:txBody>
              <a:bodyPr/>
              <a:lstStyle/>
              <a:p>
                <a:pPr>
                  <a:defRPr/>
                </a:pPr>
                <a:endParaRPr lang="en-US" dirty="0"/>
              </a:p>
            </p:txBody>
          </p:sp>
          <p:sp>
            <p:nvSpPr>
              <p:cNvPr id="1114" name="Freeform 771"/>
              <p:cNvSpPr>
                <a:spLocks/>
              </p:cNvSpPr>
              <p:nvPr/>
            </p:nvSpPr>
            <p:spPr bwMode="auto">
              <a:xfrm>
                <a:off x="548" y="689"/>
                <a:ext cx="26" cy="71"/>
              </a:xfrm>
              <a:custGeom>
                <a:avLst/>
                <a:gdLst/>
                <a:ahLst/>
                <a:cxnLst>
                  <a:cxn ang="0">
                    <a:pos x="4" y="0"/>
                  </a:cxn>
                  <a:cxn ang="0">
                    <a:pos x="9" y="18"/>
                  </a:cxn>
                  <a:cxn ang="0">
                    <a:pos x="7" y="23"/>
                  </a:cxn>
                  <a:cxn ang="0">
                    <a:pos x="2" y="20"/>
                  </a:cxn>
                  <a:cxn ang="0">
                    <a:pos x="0" y="0"/>
                  </a:cxn>
                  <a:cxn ang="0">
                    <a:pos x="4" y="0"/>
                  </a:cxn>
                </a:cxnLst>
                <a:rect l="0" t="0" r="r" b="b"/>
                <a:pathLst>
                  <a:path w="9" h="25">
                    <a:moveTo>
                      <a:pt x="4" y="0"/>
                    </a:moveTo>
                    <a:lnTo>
                      <a:pt x="9" y="18"/>
                    </a:lnTo>
                    <a:cubicBezTo>
                      <a:pt x="9" y="18"/>
                      <a:pt x="9" y="22"/>
                      <a:pt x="7" y="23"/>
                    </a:cubicBezTo>
                    <a:cubicBezTo>
                      <a:pt x="6" y="25"/>
                      <a:pt x="3" y="20"/>
                      <a:pt x="2" y="20"/>
                    </a:cubicBezTo>
                    <a:cubicBezTo>
                      <a:pt x="2" y="19"/>
                      <a:pt x="0" y="0"/>
                      <a:pt x="0" y="0"/>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5" name="Freeform 772"/>
              <p:cNvSpPr>
                <a:spLocks/>
              </p:cNvSpPr>
              <p:nvPr/>
            </p:nvSpPr>
            <p:spPr bwMode="auto">
              <a:xfrm>
                <a:off x="559" y="681"/>
                <a:ext cx="34" cy="65"/>
              </a:xfrm>
              <a:custGeom>
                <a:avLst/>
                <a:gdLst/>
                <a:ahLst/>
                <a:cxnLst>
                  <a:cxn ang="0">
                    <a:pos x="0" y="3"/>
                  </a:cxn>
                  <a:cxn ang="0">
                    <a:pos x="5" y="21"/>
                  </a:cxn>
                  <a:cxn ang="0">
                    <a:pos x="11" y="23"/>
                  </a:cxn>
                  <a:cxn ang="0">
                    <a:pos x="12" y="16"/>
                  </a:cxn>
                  <a:cxn ang="0">
                    <a:pos x="3" y="0"/>
                  </a:cxn>
                  <a:cxn ang="0">
                    <a:pos x="0" y="3"/>
                  </a:cxn>
                </a:cxnLst>
                <a:rect l="0" t="0" r="r" b="b"/>
                <a:pathLst>
                  <a:path w="12" h="23">
                    <a:moveTo>
                      <a:pt x="0" y="3"/>
                    </a:moveTo>
                    <a:lnTo>
                      <a:pt x="5" y="21"/>
                    </a:lnTo>
                    <a:cubicBezTo>
                      <a:pt x="5" y="21"/>
                      <a:pt x="9" y="23"/>
                      <a:pt x="11" y="23"/>
                    </a:cubicBezTo>
                    <a:cubicBezTo>
                      <a:pt x="12" y="23"/>
                      <a:pt x="12" y="18"/>
                      <a:pt x="12" y="16"/>
                    </a:cubicBezTo>
                    <a:cubicBezTo>
                      <a:pt x="12" y="15"/>
                      <a:pt x="3" y="0"/>
                      <a:pt x="3"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6" name="Freeform 773"/>
              <p:cNvSpPr>
                <a:spLocks/>
              </p:cNvSpPr>
              <p:nvPr/>
            </p:nvSpPr>
            <p:spPr bwMode="auto">
              <a:xfrm>
                <a:off x="553" y="689"/>
                <a:ext cx="11" cy="54"/>
              </a:xfrm>
              <a:custGeom>
                <a:avLst/>
                <a:gdLst/>
                <a:ahLst/>
                <a:cxnLst>
                  <a:cxn ang="0">
                    <a:pos x="4" y="19"/>
                  </a:cxn>
                  <a:cxn ang="0">
                    <a:pos x="0" y="0"/>
                  </a:cxn>
                  <a:cxn ang="0">
                    <a:pos x="4" y="19"/>
                  </a:cxn>
                </a:cxnLst>
                <a:rect l="0" t="0" r="r" b="b"/>
                <a:pathLst>
                  <a:path w="4" h="19">
                    <a:moveTo>
                      <a:pt x="4" y="19"/>
                    </a:moveTo>
                    <a:lnTo>
                      <a:pt x="0" y="0"/>
                    </a:lnTo>
                    <a:lnTo>
                      <a:pt x="4" y="19"/>
                    </a:lnTo>
                  </a:path>
                </a:pathLst>
              </a:custGeom>
              <a:solidFill>
                <a:srgbClr val="AE9F00"/>
              </a:solidFill>
              <a:ln w="9525">
                <a:noFill/>
                <a:round/>
                <a:headEnd/>
                <a:tailEnd/>
              </a:ln>
              <a:effectLst/>
            </p:spPr>
            <p:txBody>
              <a:bodyPr/>
              <a:lstStyle/>
              <a:p>
                <a:pPr>
                  <a:defRPr/>
                </a:pPr>
                <a:endParaRPr lang="en-US" dirty="0"/>
              </a:p>
            </p:txBody>
          </p:sp>
          <p:sp>
            <p:nvSpPr>
              <p:cNvPr id="1117" name="Line 774"/>
              <p:cNvSpPr>
                <a:spLocks noChangeShapeType="1"/>
              </p:cNvSpPr>
              <p:nvPr/>
            </p:nvSpPr>
            <p:spPr bwMode="auto">
              <a:xfrm flipH="1" flipV="1">
                <a:off x="553" y="689"/>
                <a:ext cx="11" cy="54"/>
              </a:xfrm>
              <a:prstGeom prst="line">
                <a:avLst/>
              </a:prstGeom>
              <a:noFill/>
              <a:ln w="0" cap="sq">
                <a:solidFill>
                  <a:srgbClr val="25221E"/>
                </a:solidFill>
                <a:miter lim="800000"/>
                <a:headEnd/>
                <a:tailEnd/>
              </a:ln>
              <a:effectLst/>
            </p:spPr>
            <p:txBody>
              <a:bodyPr/>
              <a:lstStyle/>
              <a:p>
                <a:pPr>
                  <a:defRPr/>
                </a:pPr>
                <a:endParaRPr lang="en-US" dirty="0"/>
              </a:p>
            </p:txBody>
          </p:sp>
          <p:sp>
            <p:nvSpPr>
              <p:cNvPr id="1118" name="Freeform 775"/>
              <p:cNvSpPr>
                <a:spLocks/>
              </p:cNvSpPr>
              <p:nvPr/>
            </p:nvSpPr>
            <p:spPr bwMode="auto">
              <a:xfrm>
                <a:off x="561" y="684"/>
                <a:ext cx="19" cy="48"/>
              </a:xfrm>
              <a:custGeom>
                <a:avLst/>
                <a:gdLst/>
                <a:ahLst/>
                <a:cxnLst>
                  <a:cxn ang="0">
                    <a:pos x="7" y="17"/>
                  </a:cxn>
                  <a:cxn ang="0">
                    <a:pos x="0" y="0"/>
                  </a:cxn>
                  <a:cxn ang="0">
                    <a:pos x="7" y="17"/>
                  </a:cxn>
                </a:cxnLst>
                <a:rect l="0" t="0" r="r" b="b"/>
                <a:pathLst>
                  <a:path w="7" h="17">
                    <a:moveTo>
                      <a:pt x="7" y="17"/>
                    </a:moveTo>
                    <a:lnTo>
                      <a:pt x="0" y="0"/>
                    </a:lnTo>
                    <a:lnTo>
                      <a:pt x="7" y="17"/>
                    </a:lnTo>
                  </a:path>
                </a:pathLst>
              </a:custGeom>
              <a:solidFill>
                <a:srgbClr val="AE9F00"/>
              </a:solidFill>
              <a:ln w="9525">
                <a:noFill/>
                <a:round/>
                <a:headEnd/>
                <a:tailEnd/>
              </a:ln>
              <a:effectLst/>
            </p:spPr>
            <p:txBody>
              <a:bodyPr/>
              <a:lstStyle/>
              <a:p>
                <a:pPr>
                  <a:defRPr/>
                </a:pPr>
                <a:endParaRPr lang="en-US" dirty="0"/>
              </a:p>
            </p:txBody>
          </p:sp>
          <p:sp>
            <p:nvSpPr>
              <p:cNvPr id="1119" name="Line 776"/>
              <p:cNvSpPr>
                <a:spLocks noChangeShapeType="1"/>
              </p:cNvSpPr>
              <p:nvPr/>
            </p:nvSpPr>
            <p:spPr bwMode="auto">
              <a:xfrm flipH="1" flipV="1">
                <a:off x="561" y="684"/>
                <a:ext cx="19" cy="48"/>
              </a:xfrm>
              <a:prstGeom prst="line">
                <a:avLst/>
              </a:prstGeom>
              <a:noFill/>
              <a:ln w="0" cap="sq">
                <a:solidFill>
                  <a:srgbClr val="25221E"/>
                </a:solidFill>
                <a:miter lim="800000"/>
                <a:headEnd/>
                <a:tailEnd/>
              </a:ln>
              <a:effectLst/>
            </p:spPr>
            <p:txBody>
              <a:bodyPr/>
              <a:lstStyle/>
              <a:p>
                <a:pPr>
                  <a:defRPr/>
                </a:pPr>
                <a:endParaRPr lang="en-US" dirty="0"/>
              </a:p>
            </p:txBody>
          </p:sp>
          <p:sp>
            <p:nvSpPr>
              <p:cNvPr id="1120" name="Freeform 777"/>
              <p:cNvSpPr>
                <a:spLocks/>
              </p:cNvSpPr>
              <p:nvPr/>
            </p:nvSpPr>
            <p:spPr bwMode="auto">
              <a:xfrm>
                <a:off x="567" y="675"/>
                <a:ext cx="44" cy="54"/>
              </a:xfrm>
              <a:custGeom>
                <a:avLst/>
                <a:gdLst/>
                <a:ahLst/>
                <a:cxnLst>
                  <a:cxn ang="0">
                    <a:pos x="0" y="2"/>
                  </a:cxn>
                  <a:cxn ang="0">
                    <a:pos x="9" y="18"/>
                  </a:cxn>
                  <a:cxn ang="0">
                    <a:pos x="14" y="19"/>
                  </a:cxn>
                  <a:cxn ang="0">
                    <a:pos x="14" y="12"/>
                  </a:cxn>
                  <a:cxn ang="0">
                    <a:pos x="3" y="0"/>
                  </a:cxn>
                  <a:cxn ang="0">
                    <a:pos x="0" y="2"/>
                  </a:cxn>
                </a:cxnLst>
                <a:rect l="0" t="0" r="r" b="b"/>
                <a:pathLst>
                  <a:path w="15" h="19">
                    <a:moveTo>
                      <a:pt x="0" y="2"/>
                    </a:moveTo>
                    <a:lnTo>
                      <a:pt x="9" y="18"/>
                    </a:lnTo>
                    <a:cubicBezTo>
                      <a:pt x="9" y="18"/>
                      <a:pt x="11" y="19"/>
                      <a:pt x="14" y="19"/>
                    </a:cubicBezTo>
                    <a:cubicBezTo>
                      <a:pt x="14" y="19"/>
                      <a:pt x="15" y="15"/>
                      <a:pt x="14" y="12"/>
                    </a:cubicBezTo>
                    <a:cubicBezTo>
                      <a:pt x="12" y="9"/>
                      <a:pt x="3" y="0"/>
                      <a:pt x="3"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1" name="Freeform 778"/>
              <p:cNvSpPr>
                <a:spLocks/>
              </p:cNvSpPr>
              <p:nvPr/>
            </p:nvSpPr>
            <p:spPr bwMode="auto">
              <a:xfrm>
                <a:off x="569" y="679"/>
                <a:ext cx="26" cy="36"/>
              </a:xfrm>
              <a:custGeom>
                <a:avLst/>
                <a:gdLst/>
                <a:ahLst/>
                <a:cxnLst>
                  <a:cxn ang="0">
                    <a:pos x="9" y="13"/>
                  </a:cxn>
                  <a:cxn ang="0">
                    <a:pos x="0" y="0"/>
                  </a:cxn>
                  <a:cxn ang="0">
                    <a:pos x="9" y="13"/>
                  </a:cxn>
                </a:cxnLst>
                <a:rect l="0" t="0" r="r" b="b"/>
                <a:pathLst>
                  <a:path w="9" h="13">
                    <a:moveTo>
                      <a:pt x="9" y="13"/>
                    </a:moveTo>
                    <a:lnTo>
                      <a:pt x="0" y="0"/>
                    </a:lnTo>
                    <a:lnTo>
                      <a:pt x="9" y="13"/>
                    </a:lnTo>
                  </a:path>
                </a:pathLst>
              </a:custGeom>
              <a:solidFill>
                <a:srgbClr val="AE9F00"/>
              </a:solidFill>
              <a:ln w="9525">
                <a:noFill/>
                <a:round/>
                <a:headEnd/>
                <a:tailEnd/>
              </a:ln>
              <a:effectLst/>
            </p:spPr>
            <p:txBody>
              <a:bodyPr/>
              <a:lstStyle/>
              <a:p>
                <a:pPr>
                  <a:defRPr/>
                </a:pPr>
                <a:endParaRPr lang="en-US" dirty="0"/>
              </a:p>
            </p:txBody>
          </p:sp>
          <p:sp>
            <p:nvSpPr>
              <p:cNvPr id="1122" name="Line 779"/>
              <p:cNvSpPr>
                <a:spLocks noChangeShapeType="1"/>
              </p:cNvSpPr>
              <p:nvPr/>
            </p:nvSpPr>
            <p:spPr bwMode="auto">
              <a:xfrm flipH="1" flipV="1">
                <a:off x="569" y="679"/>
                <a:ext cx="26" cy="36"/>
              </a:xfrm>
              <a:prstGeom prst="line">
                <a:avLst/>
              </a:prstGeom>
              <a:noFill/>
              <a:ln w="0" cap="sq">
                <a:solidFill>
                  <a:srgbClr val="25221E"/>
                </a:solidFill>
                <a:miter lim="800000"/>
                <a:headEnd/>
                <a:tailEnd/>
              </a:ln>
              <a:effectLst/>
            </p:spPr>
            <p:txBody>
              <a:bodyPr/>
              <a:lstStyle/>
              <a:p>
                <a:pPr>
                  <a:defRPr/>
                </a:pPr>
                <a:endParaRPr lang="en-US" dirty="0"/>
              </a:p>
            </p:txBody>
          </p:sp>
          <p:sp>
            <p:nvSpPr>
              <p:cNvPr id="1123" name="Freeform 780"/>
              <p:cNvSpPr>
                <a:spLocks/>
              </p:cNvSpPr>
              <p:nvPr/>
            </p:nvSpPr>
            <p:spPr bwMode="auto">
              <a:xfrm>
                <a:off x="508" y="667"/>
                <a:ext cx="22" cy="17"/>
              </a:xfrm>
              <a:custGeom>
                <a:avLst/>
                <a:gdLst/>
                <a:ahLst/>
                <a:cxnLst>
                  <a:cxn ang="0">
                    <a:pos x="0" y="0"/>
                  </a:cxn>
                  <a:cxn ang="0">
                    <a:pos x="3" y="6"/>
                  </a:cxn>
                  <a:cxn ang="0">
                    <a:pos x="7" y="4"/>
                  </a:cxn>
                  <a:cxn ang="0">
                    <a:pos x="0" y="0"/>
                  </a:cxn>
                </a:cxnLst>
                <a:rect l="0" t="0" r="r" b="b"/>
                <a:pathLst>
                  <a:path w="8" h="6">
                    <a:moveTo>
                      <a:pt x="0" y="0"/>
                    </a:moveTo>
                    <a:cubicBezTo>
                      <a:pt x="0" y="0"/>
                      <a:pt x="0" y="5"/>
                      <a:pt x="3" y="6"/>
                    </a:cubicBezTo>
                    <a:cubicBezTo>
                      <a:pt x="5" y="6"/>
                      <a:pt x="6" y="5"/>
                      <a:pt x="7" y="4"/>
                    </a:cubicBezTo>
                    <a:cubicBezTo>
                      <a:pt x="8" y="3"/>
                      <a:pt x="0" y="0"/>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4" name="Freeform 781"/>
              <p:cNvSpPr>
                <a:spLocks/>
              </p:cNvSpPr>
              <p:nvPr/>
            </p:nvSpPr>
            <p:spPr bwMode="auto">
              <a:xfrm>
                <a:off x="513" y="675"/>
                <a:ext cx="23" cy="22"/>
              </a:xfrm>
              <a:custGeom>
                <a:avLst/>
                <a:gdLst/>
                <a:ahLst/>
                <a:cxnLst>
                  <a:cxn ang="0">
                    <a:pos x="4" y="0"/>
                  </a:cxn>
                  <a:cxn ang="0">
                    <a:pos x="5" y="6"/>
                  </a:cxn>
                  <a:cxn ang="0">
                    <a:pos x="8" y="3"/>
                  </a:cxn>
                  <a:cxn ang="0">
                    <a:pos x="4" y="0"/>
                  </a:cxn>
                </a:cxnLst>
                <a:rect l="0" t="0" r="r" b="b"/>
                <a:pathLst>
                  <a:path w="8" h="7">
                    <a:moveTo>
                      <a:pt x="4" y="0"/>
                    </a:moveTo>
                    <a:cubicBezTo>
                      <a:pt x="4" y="0"/>
                      <a:pt x="0" y="4"/>
                      <a:pt x="5" y="6"/>
                    </a:cubicBezTo>
                    <a:cubicBezTo>
                      <a:pt x="8" y="7"/>
                      <a:pt x="8" y="3"/>
                      <a:pt x="8" y="3"/>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5" name="Freeform 782"/>
              <p:cNvSpPr>
                <a:spLocks/>
              </p:cNvSpPr>
              <p:nvPr/>
            </p:nvSpPr>
            <p:spPr bwMode="auto">
              <a:xfrm>
                <a:off x="541" y="675"/>
                <a:ext cx="26" cy="22"/>
              </a:xfrm>
              <a:custGeom>
                <a:avLst/>
                <a:gdLst/>
                <a:ahLst/>
                <a:cxnLst>
                  <a:cxn ang="0">
                    <a:pos x="1" y="2"/>
                  </a:cxn>
                  <a:cxn ang="0">
                    <a:pos x="4" y="6"/>
                  </a:cxn>
                  <a:cxn ang="0">
                    <a:pos x="5" y="1"/>
                  </a:cxn>
                  <a:cxn ang="0">
                    <a:pos x="1" y="2"/>
                  </a:cxn>
                </a:cxnLst>
                <a:rect l="0" t="0" r="r" b="b"/>
                <a:pathLst>
                  <a:path w="9" h="7">
                    <a:moveTo>
                      <a:pt x="1" y="2"/>
                    </a:moveTo>
                    <a:cubicBezTo>
                      <a:pt x="1" y="2"/>
                      <a:pt x="0" y="7"/>
                      <a:pt x="4" y="6"/>
                    </a:cubicBezTo>
                    <a:cubicBezTo>
                      <a:pt x="9" y="5"/>
                      <a:pt x="5" y="3"/>
                      <a:pt x="5" y="1"/>
                    </a:cubicBezTo>
                    <a:cubicBezTo>
                      <a:pt x="5"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6" name="Freeform 783"/>
              <p:cNvSpPr>
                <a:spLocks/>
              </p:cNvSpPr>
              <p:nvPr/>
            </p:nvSpPr>
            <p:spPr bwMode="auto">
              <a:xfrm>
                <a:off x="567" y="667"/>
                <a:ext cx="14" cy="19"/>
              </a:xfrm>
              <a:custGeom>
                <a:avLst/>
                <a:gdLst/>
                <a:ahLst/>
                <a:cxnLst>
                  <a:cxn ang="0">
                    <a:pos x="0" y="3"/>
                  </a:cxn>
                  <a:cxn ang="0">
                    <a:pos x="3" y="5"/>
                  </a:cxn>
                  <a:cxn ang="0">
                    <a:pos x="5" y="1"/>
                  </a:cxn>
                  <a:cxn ang="0">
                    <a:pos x="0" y="3"/>
                  </a:cxn>
                </a:cxnLst>
                <a:rect l="0" t="0" r="r" b="b"/>
                <a:pathLst>
                  <a:path w="5" h="7">
                    <a:moveTo>
                      <a:pt x="0" y="3"/>
                    </a:moveTo>
                    <a:cubicBezTo>
                      <a:pt x="0" y="3"/>
                      <a:pt x="0" y="7"/>
                      <a:pt x="3" y="5"/>
                    </a:cubicBezTo>
                    <a:cubicBezTo>
                      <a:pt x="5" y="3"/>
                      <a:pt x="5" y="2"/>
                      <a:pt x="5" y="1"/>
                    </a:cubicBezTo>
                    <a:cubicBezTo>
                      <a:pt x="4"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7" name="Freeform 784"/>
              <p:cNvSpPr>
                <a:spLocks/>
              </p:cNvSpPr>
              <p:nvPr/>
            </p:nvSpPr>
            <p:spPr bwMode="auto">
              <a:xfrm>
                <a:off x="556" y="672"/>
                <a:ext cx="18" cy="21"/>
              </a:xfrm>
              <a:custGeom>
                <a:avLst/>
                <a:gdLst/>
                <a:ahLst/>
                <a:cxnLst>
                  <a:cxn ang="0">
                    <a:pos x="0" y="2"/>
                  </a:cxn>
                  <a:cxn ang="0">
                    <a:pos x="3" y="6"/>
                  </a:cxn>
                  <a:cxn ang="0">
                    <a:pos x="4" y="1"/>
                  </a:cxn>
                  <a:cxn ang="0">
                    <a:pos x="0" y="2"/>
                  </a:cxn>
                </a:cxnLst>
                <a:rect l="0" t="0" r="r" b="b"/>
                <a:pathLst>
                  <a:path w="6" h="7">
                    <a:moveTo>
                      <a:pt x="0" y="2"/>
                    </a:moveTo>
                    <a:cubicBezTo>
                      <a:pt x="0" y="2"/>
                      <a:pt x="0" y="7"/>
                      <a:pt x="3" y="6"/>
                    </a:cubicBezTo>
                    <a:cubicBezTo>
                      <a:pt x="6" y="4"/>
                      <a:pt x="5" y="2"/>
                      <a:pt x="4" y="1"/>
                    </a:cubicBezTo>
                    <a:cubicBezTo>
                      <a:pt x="4"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8" name="Freeform 785"/>
              <p:cNvSpPr>
                <a:spLocks/>
              </p:cNvSpPr>
              <p:nvPr/>
            </p:nvSpPr>
            <p:spPr bwMode="auto">
              <a:xfrm>
                <a:off x="527" y="681"/>
                <a:ext cx="23" cy="14"/>
              </a:xfrm>
              <a:custGeom>
                <a:avLst/>
                <a:gdLst/>
                <a:ahLst/>
                <a:cxnLst>
                  <a:cxn ang="0">
                    <a:pos x="2" y="0"/>
                  </a:cxn>
                  <a:cxn ang="0">
                    <a:pos x="5" y="5"/>
                  </a:cxn>
                  <a:cxn ang="0">
                    <a:pos x="7" y="0"/>
                  </a:cxn>
                  <a:cxn ang="0">
                    <a:pos x="2" y="0"/>
                  </a:cxn>
                </a:cxnLst>
                <a:rect l="0" t="0" r="r" b="b"/>
                <a:pathLst>
                  <a:path w="8" h="5">
                    <a:moveTo>
                      <a:pt x="2" y="0"/>
                    </a:moveTo>
                    <a:cubicBezTo>
                      <a:pt x="2" y="0"/>
                      <a:pt x="0" y="5"/>
                      <a:pt x="5" y="5"/>
                    </a:cubicBezTo>
                    <a:cubicBezTo>
                      <a:pt x="8" y="4"/>
                      <a:pt x="7" y="0"/>
                      <a:pt x="7" y="0"/>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9" name="Freeform 786"/>
              <p:cNvSpPr>
                <a:spLocks/>
              </p:cNvSpPr>
              <p:nvPr/>
            </p:nvSpPr>
            <p:spPr bwMode="auto">
              <a:xfrm>
                <a:off x="482" y="583"/>
                <a:ext cx="23" cy="48"/>
              </a:xfrm>
              <a:custGeom>
                <a:avLst/>
                <a:gdLst/>
                <a:ahLst/>
                <a:cxnLst>
                  <a:cxn ang="0">
                    <a:pos x="5" y="0"/>
                  </a:cxn>
                  <a:cxn ang="0">
                    <a:pos x="8" y="1"/>
                  </a:cxn>
                  <a:cxn ang="0">
                    <a:pos x="6" y="14"/>
                  </a:cxn>
                  <a:cxn ang="0">
                    <a:pos x="2" y="16"/>
                  </a:cxn>
                  <a:cxn ang="0">
                    <a:pos x="0" y="14"/>
                  </a:cxn>
                  <a:cxn ang="0">
                    <a:pos x="5" y="0"/>
                  </a:cxn>
                </a:cxnLst>
                <a:rect l="0" t="0" r="r" b="b"/>
                <a:pathLst>
                  <a:path w="8" h="17">
                    <a:moveTo>
                      <a:pt x="5" y="0"/>
                    </a:moveTo>
                    <a:lnTo>
                      <a:pt x="8" y="1"/>
                    </a:lnTo>
                    <a:lnTo>
                      <a:pt x="6" y="14"/>
                    </a:lnTo>
                    <a:cubicBezTo>
                      <a:pt x="6" y="14"/>
                      <a:pt x="2" y="16"/>
                      <a:pt x="2" y="16"/>
                    </a:cubicBezTo>
                    <a:cubicBezTo>
                      <a:pt x="1" y="17"/>
                      <a:pt x="0" y="14"/>
                      <a:pt x="0" y="14"/>
                    </a:cubicBezTo>
                    <a:cubicBezTo>
                      <a:pt x="0" y="13"/>
                      <a:pt x="5" y="0"/>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0" name="Freeform 787"/>
              <p:cNvSpPr>
                <a:spLocks/>
              </p:cNvSpPr>
              <p:nvPr/>
            </p:nvSpPr>
            <p:spPr bwMode="auto">
              <a:xfrm>
                <a:off x="465" y="593"/>
                <a:ext cx="25" cy="34"/>
              </a:xfrm>
              <a:custGeom>
                <a:avLst/>
                <a:gdLst/>
                <a:ahLst/>
                <a:cxnLst>
                  <a:cxn ang="0">
                    <a:pos x="9" y="3"/>
                  </a:cxn>
                  <a:cxn ang="0">
                    <a:pos x="6" y="10"/>
                  </a:cxn>
                  <a:cxn ang="0">
                    <a:pos x="1" y="12"/>
                  </a:cxn>
                  <a:cxn ang="0">
                    <a:pos x="1" y="8"/>
                  </a:cxn>
                  <a:cxn ang="0">
                    <a:pos x="6" y="0"/>
                  </a:cxn>
                  <a:cxn ang="0">
                    <a:pos x="9" y="3"/>
                  </a:cxn>
                </a:cxnLst>
                <a:rect l="0" t="0" r="r" b="b"/>
                <a:pathLst>
                  <a:path w="9" h="12">
                    <a:moveTo>
                      <a:pt x="9" y="3"/>
                    </a:moveTo>
                    <a:cubicBezTo>
                      <a:pt x="9" y="3"/>
                      <a:pt x="6" y="10"/>
                      <a:pt x="6" y="10"/>
                    </a:cubicBezTo>
                    <a:cubicBezTo>
                      <a:pt x="5" y="10"/>
                      <a:pt x="1" y="12"/>
                      <a:pt x="1" y="12"/>
                    </a:cubicBezTo>
                    <a:cubicBezTo>
                      <a:pt x="1" y="12"/>
                      <a:pt x="0" y="10"/>
                      <a:pt x="1" y="8"/>
                    </a:cubicBezTo>
                    <a:cubicBezTo>
                      <a:pt x="1" y="6"/>
                      <a:pt x="6" y="0"/>
                      <a:pt x="6" y="0"/>
                    </a:cubicBezTo>
                    <a:lnTo>
                      <a:pt x="9"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1" name="Freeform 788"/>
              <p:cNvSpPr>
                <a:spLocks/>
              </p:cNvSpPr>
              <p:nvPr/>
            </p:nvSpPr>
            <p:spPr bwMode="auto">
              <a:xfrm>
                <a:off x="453" y="592"/>
                <a:ext cx="29" cy="26"/>
              </a:xfrm>
              <a:custGeom>
                <a:avLst/>
                <a:gdLst/>
                <a:ahLst/>
                <a:cxnLst>
                  <a:cxn ang="0">
                    <a:pos x="11" y="2"/>
                  </a:cxn>
                  <a:cxn ang="0">
                    <a:pos x="6" y="9"/>
                  </a:cxn>
                  <a:cxn ang="0">
                    <a:pos x="1" y="10"/>
                  </a:cxn>
                  <a:cxn ang="0">
                    <a:pos x="0" y="7"/>
                  </a:cxn>
                  <a:cxn ang="0">
                    <a:pos x="6" y="0"/>
                  </a:cxn>
                  <a:cxn ang="0">
                    <a:pos x="11" y="2"/>
                  </a:cxn>
                </a:cxnLst>
                <a:rect l="0" t="0" r="r" b="b"/>
                <a:pathLst>
                  <a:path w="11" h="10">
                    <a:moveTo>
                      <a:pt x="11" y="2"/>
                    </a:moveTo>
                    <a:cubicBezTo>
                      <a:pt x="11" y="2"/>
                      <a:pt x="6" y="8"/>
                      <a:pt x="6" y="9"/>
                    </a:cubicBezTo>
                    <a:cubicBezTo>
                      <a:pt x="5" y="10"/>
                      <a:pt x="1" y="10"/>
                      <a:pt x="1" y="10"/>
                    </a:cubicBezTo>
                    <a:cubicBezTo>
                      <a:pt x="0" y="10"/>
                      <a:pt x="0" y="7"/>
                      <a:pt x="0" y="7"/>
                    </a:cubicBezTo>
                    <a:cubicBezTo>
                      <a:pt x="0" y="6"/>
                      <a:pt x="6" y="0"/>
                      <a:pt x="6" y="0"/>
                    </a:cubicBezTo>
                    <a:lnTo>
                      <a:pt x="1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2" name="Freeform 789"/>
              <p:cNvSpPr>
                <a:spLocks/>
              </p:cNvSpPr>
              <p:nvPr/>
            </p:nvSpPr>
            <p:spPr bwMode="auto">
              <a:xfrm>
                <a:off x="438" y="583"/>
                <a:ext cx="33" cy="31"/>
              </a:xfrm>
              <a:custGeom>
                <a:avLst/>
                <a:gdLst/>
                <a:ahLst/>
                <a:cxnLst>
                  <a:cxn ang="0">
                    <a:pos x="11" y="3"/>
                  </a:cxn>
                  <a:cxn ang="0">
                    <a:pos x="5" y="10"/>
                  </a:cxn>
                  <a:cxn ang="0">
                    <a:pos x="0" y="11"/>
                  </a:cxn>
                  <a:cxn ang="0">
                    <a:pos x="0" y="6"/>
                  </a:cxn>
                  <a:cxn ang="0">
                    <a:pos x="6" y="0"/>
                  </a:cxn>
                  <a:cxn ang="0">
                    <a:pos x="11" y="3"/>
                  </a:cxn>
                </a:cxnLst>
                <a:rect l="0" t="0" r="r" b="b"/>
                <a:pathLst>
                  <a:path w="11" h="11">
                    <a:moveTo>
                      <a:pt x="11" y="3"/>
                    </a:moveTo>
                    <a:lnTo>
                      <a:pt x="5" y="10"/>
                    </a:lnTo>
                    <a:lnTo>
                      <a:pt x="0" y="11"/>
                    </a:lnTo>
                    <a:cubicBezTo>
                      <a:pt x="0" y="11"/>
                      <a:pt x="0" y="7"/>
                      <a:pt x="0" y="6"/>
                    </a:cubicBezTo>
                    <a:cubicBezTo>
                      <a:pt x="0" y="6"/>
                      <a:pt x="6" y="0"/>
                      <a:pt x="6" y="0"/>
                    </a:cubicBezTo>
                    <a:lnTo>
                      <a:pt x="11"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3" name="Freeform 790"/>
              <p:cNvSpPr>
                <a:spLocks/>
              </p:cNvSpPr>
              <p:nvPr/>
            </p:nvSpPr>
            <p:spPr bwMode="auto">
              <a:xfrm>
                <a:off x="420" y="570"/>
                <a:ext cx="33" cy="31"/>
              </a:xfrm>
              <a:custGeom>
                <a:avLst/>
                <a:gdLst/>
                <a:ahLst/>
                <a:cxnLst>
                  <a:cxn ang="0">
                    <a:pos x="12" y="4"/>
                  </a:cxn>
                  <a:cxn ang="0">
                    <a:pos x="6" y="10"/>
                  </a:cxn>
                  <a:cxn ang="0">
                    <a:pos x="1" y="10"/>
                  </a:cxn>
                  <a:cxn ang="0">
                    <a:pos x="1" y="6"/>
                  </a:cxn>
                  <a:cxn ang="0">
                    <a:pos x="9" y="0"/>
                  </a:cxn>
                  <a:cxn ang="0">
                    <a:pos x="12" y="4"/>
                  </a:cxn>
                </a:cxnLst>
                <a:rect l="0" t="0" r="r" b="b"/>
                <a:pathLst>
                  <a:path w="12" h="11">
                    <a:moveTo>
                      <a:pt x="12" y="4"/>
                    </a:moveTo>
                    <a:cubicBezTo>
                      <a:pt x="12" y="4"/>
                      <a:pt x="7" y="10"/>
                      <a:pt x="6" y="10"/>
                    </a:cubicBezTo>
                    <a:cubicBezTo>
                      <a:pt x="5" y="11"/>
                      <a:pt x="2" y="10"/>
                      <a:pt x="1" y="10"/>
                    </a:cubicBezTo>
                    <a:cubicBezTo>
                      <a:pt x="0" y="11"/>
                      <a:pt x="1" y="6"/>
                      <a:pt x="1" y="6"/>
                    </a:cubicBezTo>
                    <a:lnTo>
                      <a:pt x="9" y="0"/>
                    </a:lnTo>
                    <a:lnTo>
                      <a:pt x="12"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4" name="Freeform 791"/>
              <p:cNvSpPr>
                <a:spLocks/>
              </p:cNvSpPr>
              <p:nvPr/>
            </p:nvSpPr>
            <p:spPr bwMode="auto">
              <a:xfrm>
                <a:off x="405" y="561"/>
                <a:ext cx="40" cy="26"/>
              </a:xfrm>
              <a:custGeom>
                <a:avLst/>
                <a:gdLst/>
                <a:ahLst/>
                <a:cxnLst>
                  <a:cxn ang="0">
                    <a:pos x="14" y="5"/>
                  </a:cxn>
                  <a:cxn ang="0">
                    <a:pos x="6" y="10"/>
                  </a:cxn>
                  <a:cxn ang="0">
                    <a:pos x="0" y="9"/>
                  </a:cxn>
                  <a:cxn ang="0">
                    <a:pos x="1" y="4"/>
                  </a:cxn>
                  <a:cxn ang="0">
                    <a:pos x="10" y="0"/>
                  </a:cxn>
                  <a:cxn ang="0">
                    <a:pos x="14" y="5"/>
                  </a:cxn>
                </a:cxnLst>
                <a:rect l="0" t="0" r="r" b="b"/>
                <a:pathLst>
                  <a:path w="14" h="10">
                    <a:moveTo>
                      <a:pt x="14" y="5"/>
                    </a:moveTo>
                    <a:cubicBezTo>
                      <a:pt x="14" y="5"/>
                      <a:pt x="7" y="10"/>
                      <a:pt x="6" y="10"/>
                    </a:cubicBezTo>
                    <a:cubicBezTo>
                      <a:pt x="5" y="10"/>
                      <a:pt x="1" y="9"/>
                      <a:pt x="0" y="9"/>
                    </a:cubicBezTo>
                    <a:cubicBezTo>
                      <a:pt x="0" y="9"/>
                      <a:pt x="1" y="5"/>
                      <a:pt x="1" y="4"/>
                    </a:cubicBezTo>
                    <a:cubicBezTo>
                      <a:pt x="2" y="4"/>
                      <a:pt x="10" y="0"/>
                      <a:pt x="10" y="0"/>
                    </a:cubicBezTo>
                    <a:lnTo>
                      <a:pt x="14"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5" name="Freeform 792"/>
              <p:cNvSpPr>
                <a:spLocks/>
              </p:cNvSpPr>
              <p:nvPr/>
            </p:nvSpPr>
            <p:spPr bwMode="auto">
              <a:xfrm>
                <a:off x="398" y="544"/>
                <a:ext cx="36" cy="30"/>
              </a:xfrm>
              <a:custGeom>
                <a:avLst/>
                <a:gdLst/>
                <a:ahLst/>
                <a:cxnLst>
                  <a:cxn ang="0">
                    <a:pos x="13" y="6"/>
                  </a:cxn>
                  <a:cxn ang="0">
                    <a:pos x="4" y="9"/>
                  </a:cxn>
                  <a:cxn ang="0">
                    <a:pos x="0" y="7"/>
                  </a:cxn>
                  <a:cxn ang="0">
                    <a:pos x="1" y="2"/>
                  </a:cxn>
                  <a:cxn ang="0">
                    <a:pos x="10" y="0"/>
                  </a:cxn>
                  <a:cxn ang="0">
                    <a:pos x="13" y="6"/>
                  </a:cxn>
                </a:cxnLst>
                <a:rect l="0" t="0" r="r" b="b"/>
                <a:pathLst>
                  <a:path w="13" h="10">
                    <a:moveTo>
                      <a:pt x="13" y="6"/>
                    </a:moveTo>
                    <a:cubicBezTo>
                      <a:pt x="13" y="6"/>
                      <a:pt x="5" y="9"/>
                      <a:pt x="4" y="9"/>
                    </a:cubicBezTo>
                    <a:cubicBezTo>
                      <a:pt x="3" y="10"/>
                      <a:pt x="0" y="7"/>
                      <a:pt x="0" y="7"/>
                    </a:cubicBezTo>
                    <a:cubicBezTo>
                      <a:pt x="0" y="7"/>
                      <a:pt x="0" y="2"/>
                      <a:pt x="1" y="2"/>
                    </a:cubicBezTo>
                    <a:cubicBezTo>
                      <a:pt x="2" y="2"/>
                      <a:pt x="10" y="0"/>
                      <a:pt x="10" y="0"/>
                    </a:cubicBezTo>
                    <a:lnTo>
                      <a:pt x="13"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6" name="Freeform 793"/>
              <p:cNvSpPr>
                <a:spLocks/>
              </p:cNvSpPr>
              <p:nvPr/>
            </p:nvSpPr>
            <p:spPr bwMode="auto">
              <a:xfrm>
                <a:off x="383" y="527"/>
                <a:ext cx="42" cy="23"/>
              </a:xfrm>
              <a:custGeom>
                <a:avLst/>
                <a:gdLst/>
                <a:ahLst/>
                <a:cxnLst>
                  <a:cxn ang="0">
                    <a:pos x="15" y="6"/>
                  </a:cxn>
                  <a:cxn ang="0">
                    <a:pos x="6" y="8"/>
                  </a:cxn>
                  <a:cxn ang="0">
                    <a:pos x="1" y="5"/>
                  </a:cxn>
                  <a:cxn ang="0">
                    <a:pos x="4" y="1"/>
                  </a:cxn>
                  <a:cxn ang="0">
                    <a:pos x="14" y="0"/>
                  </a:cxn>
                  <a:cxn ang="0">
                    <a:pos x="15" y="6"/>
                  </a:cxn>
                </a:cxnLst>
                <a:rect l="0" t="0" r="r" b="b"/>
                <a:pathLst>
                  <a:path w="15" h="8">
                    <a:moveTo>
                      <a:pt x="15" y="6"/>
                    </a:moveTo>
                    <a:cubicBezTo>
                      <a:pt x="15" y="6"/>
                      <a:pt x="7" y="7"/>
                      <a:pt x="6" y="8"/>
                    </a:cubicBezTo>
                    <a:cubicBezTo>
                      <a:pt x="5" y="8"/>
                      <a:pt x="2" y="6"/>
                      <a:pt x="1" y="5"/>
                    </a:cubicBezTo>
                    <a:cubicBezTo>
                      <a:pt x="0" y="5"/>
                      <a:pt x="4" y="1"/>
                      <a:pt x="4" y="1"/>
                    </a:cubicBezTo>
                    <a:cubicBezTo>
                      <a:pt x="5" y="1"/>
                      <a:pt x="14" y="0"/>
                      <a:pt x="14" y="0"/>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7" name="Freeform 794"/>
              <p:cNvSpPr>
                <a:spLocks/>
              </p:cNvSpPr>
              <p:nvPr/>
            </p:nvSpPr>
            <p:spPr bwMode="auto">
              <a:xfrm>
                <a:off x="380" y="510"/>
                <a:ext cx="45" cy="19"/>
              </a:xfrm>
              <a:custGeom>
                <a:avLst/>
                <a:gdLst/>
                <a:ahLst/>
                <a:cxnLst>
                  <a:cxn ang="0">
                    <a:pos x="15" y="6"/>
                  </a:cxn>
                  <a:cxn ang="0">
                    <a:pos x="5" y="7"/>
                  </a:cxn>
                  <a:cxn ang="0">
                    <a:pos x="0" y="3"/>
                  </a:cxn>
                  <a:cxn ang="0">
                    <a:pos x="4" y="0"/>
                  </a:cxn>
                  <a:cxn ang="0">
                    <a:pos x="16" y="1"/>
                  </a:cxn>
                  <a:cxn ang="0">
                    <a:pos x="15" y="6"/>
                  </a:cxn>
                </a:cxnLst>
                <a:rect l="0" t="0" r="r" b="b"/>
                <a:pathLst>
                  <a:path w="16" h="7">
                    <a:moveTo>
                      <a:pt x="15" y="6"/>
                    </a:moveTo>
                    <a:cubicBezTo>
                      <a:pt x="15" y="6"/>
                      <a:pt x="7" y="6"/>
                      <a:pt x="5" y="7"/>
                    </a:cubicBezTo>
                    <a:cubicBezTo>
                      <a:pt x="4" y="7"/>
                      <a:pt x="0" y="3"/>
                      <a:pt x="0" y="3"/>
                    </a:cubicBezTo>
                    <a:cubicBezTo>
                      <a:pt x="0" y="3"/>
                      <a:pt x="3" y="0"/>
                      <a:pt x="4" y="0"/>
                    </a:cubicBezTo>
                    <a:cubicBezTo>
                      <a:pt x="5" y="0"/>
                      <a:pt x="16" y="1"/>
                      <a:pt x="16" y="1"/>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8" name="Freeform 795"/>
              <p:cNvSpPr>
                <a:spLocks/>
              </p:cNvSpPr>
              <p:nvPr/>
            </p:nvSpPr>
            <p:spPr bwMode="auto">
              <a:xfrm>
                <a:off x="379" y="491"/>
                <a:ext cx="48" cy="22"/>
              </a:xfrm>
              <a:custGeom>
                <a:avLst/>
                <a:gdLst/>
                <a:ahLst/>
                <a:cxnLst>
                  <a:cxn ang="0">
                    <a:pos x="17" y="8"/>
                  </a:cxn>
                  <a:cxn ang="0">
                    <a:pos x="5" y="7"/>
                  </a:cxn>
                  <a:cxn ang="0">
                    <a:pos x="0" y="3"/>
                  </a:cxn>
                  <a:cxn ang="0">
                    <a:pos x="5" y="0"/>
                  </a:cxn>
                  <a:cxn ang="0">
                    <a:pos x="17" y="2"/>
                  </a:cxn>
                  <a:cxn ang="0">
                    <a:pos x="17" y="8"/>
                  </a:cxn>
                </a:cxnLst>
                <a:rect l="0" t="0" r="r" b="b"/>
                <a:pathLst>
                  <a:path w="17" h="8">
                    <a:moveTo>
                      <a:pt x="17" y="8"/>
                    </a:moveTo>
                    <a:cubicBezTo>
                      <a:pt x="17" y="8"/>
                      <a:pt x="6" y="7"/>
                      <a:pt x="5" y="7"/>
                    </a:cubicBezTo>
                    <a:cubicBezTo>
                      <a:pt x="4" y="7"/>
                      <a:pt x="1" y="3"/>
                      <a:pt x="0" y="3"/>
                    </a:cubicBezTo>
                    <a:cubicBezTo>
                      <a:pt x="0" y="2"/>
                      <a:pt x="4" y="1"/>
                      <a:pt x="5" y="0"/>
                    </a:cubicBezTo>
                    <a:cubicBezTo>
                      <a:pt x="5" y="0"/>
                      <a:pt x="17" y="2"/>
                      <a:pt x="17"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9" name="Freeform 796"/>
              <p:cNvSpPr>
                <a:spLocks/>
              </p:cNvSpPr>
              <p:nvPr/>
            </p:nvSpPr>
            <p:spPr bwMode="auto">
              <a:xfrm>
                <a:off x="379" y="474"/>
                <a:ext cx="48" cy="22"/>
              </a:xfrm>
              <a:custGeom>
                <a:avLst/>
                <a:gdLst/>
                <a:ahLst/>
                <a:cxnLst>
                  <a:cxn ang="0">
                    <a:pos x="17" y="8"/>
                  </a:cxn>
                  <a:cxn ang="0">
                    <a:pos x="5" y="6"/>
                  </a:cxn>
                  <a:cxn ang="0">
                    <a:pos x="1" y="2"/>
                  </a:cxn>
                  <a:cxn ang="0">
                    <a:pos x="5" y="0"/>
                  </a:cxn>
                  <a:cxn ang="0">
                    <a:pos x="16" y="2"/>
                  </a:cxn>
                  <a:cxn ang="0">
                    <a:pos x="17" y="8"/>
                  </a:cxn>
                </a:cxnLst>
                <a:rect l="0" t="0" r="r" b="b"/>
                <a:pathLst>
                  <a:path w="17" h="8">
                    <a:moveTo>
                      <a:pt x="17" y="8"/>
                    </a:moveTo>
                    <a:cubicBezTo>
                      <a:pt x="17" y="8"/>
                      <a:pt x="5" y="7"/>
                      <a:pt x="5" y="6"/>
                    </a:cubicBezTo>
                    <a:cubicBezTo>
                      <a:pt x="4" y="6"/>
                      <a:pt x="1" y="3"/>
                      <a:pt x="1" y="2"/>
                    </a:cubicBezTo>
                    <a:cubicBezTo>
                      <a:pt x="0" y="2"/>
                      <a:pt x="4" y="0"/>
                      <a:pt x="5" y="0"/>
                    </a:cubicBezTo>
                    <a:cubicBezTo>
                      <a:pt x="6" y="1"/>
                      <a:pt x="16" y="2"/>
                      <a:pt x="16"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0" name="Freeform 797"/>
              <p:cNvSpPr>
                <a:spLocks/>
              </p:cNvSpPr>
              <p:nvPr/>
            </p:nvSpPr>
            <p:spPr bwMode="auto">
              <a:xfrm>
                <a:off x="357" y="448"/>
                <a:ext cx="66" cy="31"/>
              </a:xfrm>
              <a:custGeom>
                <a:avLst/>
                <a:gdLst/>
                <a:ahLst/>
                <a:cxnLst>
                  <a:cxn ang="0">
                    <a:pos x="23" y="11"/>
                  </a:cxn>
                  <a:cxn ang="0">
                    <a:pos x="5" y="7"/>
                  </a:cxn>
                  <a:cxn ang="0">
                    <a:pos x="0" y="1"/>
                  </a:cxn>
                  <a:cxn ang="0">
                    <a:pos x="5" y="0"/>
                  </a:cxn>
                  <a:cxn ang="0">
                    <a:pos x="21" y="5"/>
                  </a:cxn>
                  <a:cxn ang="0">
                    <a:pos x="23" y="11"/>
                  </a:cxn>
                </a:cxnLst>
                <a:rect l="0" t="0" r="r" b="b"/>
                <a:pathLst>
                  <a:path w="23" h="11">
                    <a:moveTo>
                      <a:pt x="23" y="11"/>
                    </a:moveTo>
                    <a:cubicBezTo>
                      <a:pt x="23" y="11"/>
                      <a:pt x="10" y="9"/>
                      <a:pt x="5" y="7"/>
                    </a:cubicBezTo>
                    <a:cubicBezTo>
                      <a:pt x="2" y="6"/>
                      <a:pt x="0" y="1"/>
                      <a:pt x="0" y="1"/>
                    </a:cubicBezTo>
                    <a:cubicBezTo>
                      <a:pt x="0" y="1"/>
                      <a:pt x="4" y="0"/>
                      <a:pt x="5" y="0"/>
                    </a:cubicBezTo>
                    <a:cubicBezTo>
                      <a:pt x="6" y="0"/>
                      <a:pt x="21" y="5"/>
                      <a:pt x="21" y="5"/>
                    </a:cubicBezTo>
                    <a:lnTo>
                      <a:pt x="2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1" name="Freeform 798"/>
              <p:cNvSpPr>
                <a:spLocks/>
              </p:cNvSpPr>
              <p:nvPr/>
            </p:nvSpPr>
            <p:spPr bwMode="auto">
              <a:xfrm>
                <a:off x="354" y="430"/>
                <a:ext cx="58" cy="30"/>
              </a:xfrm>
              <a:custGeom>
                <a:avLst/>
                <a:gdLst/>
                <a:ahLst/>
                <a:cxnLst>
                  <a:cxn ang="0">
                    <a:pos x="20" y="11"/>
                  </a:cxn>
                  <a:cxn ang="0">
                    <a:pos x="4" y="6"/>
                  </a:cxn>
                  <a:cxn ang="0">
                    <a:pos x="0" y="0"/>
                  </a:cxn>
                  <a:cxn ang="0">
                    <a:pos x="6" y="0"/>
                  </a:cxn>
                  <a:cxn ang="0">
                    <a:pos x="20" y="5"/>
                  </a:cxn>
                  <a:cxn ang="0">
                    <a:pos x="20" y="11"/>
                  </a:cxn>
                </a:cxnLst>
                <a:rect l="0" t="0" r="r" b="b"/>
                <a:pathLst>
                  <a:path w="21" h="11">
                    <a:moveTo>
                      <a:pt x="20" y="11"/>
                    </a:moveTo>
                    <a:cubicBezTo>
                      <a:pt x="20" y="11"/>
                      <a:pt x="5" y="7"/>
                      <a:pt x="4" y="6"/>
                    </a:cubicBezTo>
                    <a:cubicBezTo>
                      <a:pt x="2" y="5"/>
                      <a:pt x="0" y="0"/>
                      <a:pt x="0" y="0"/>
                    </a:cubicBezTo>
                    <a:cubicBezTo>
                      <a:pt x="0" y="0"/>
                      <a:pt x="4" y="0"/>
                      <a:pt x="6" y="0"/>
                    </a:cubicBezTo>
                    <a:cubicBezTo>
                      <a:pt x="7" y="0"/>
                      <a:pt x="18" y="5"/>
                      <a:pt x="20" y="5"/>
                    </a:cubicBezTo>
                    <a:cubicBezTo>
                      <a:pt x="21" y="6"/>
                      <a:pt x="20" y="11"/>
                      <a:pt x="2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2" name="Freeform 799"/>
              <p:cNvSpPr>
                <a:spLocks/>
              </p:cNvSpPr>
              <p:nvPr/>
            </p:nvSpPr>
            <p:spPr bwMode="auto">
              <a:xfrm>
                <a:off x="343" y="399"/>
                <a:ext cx="62" cy="35"/>
              </a:xfrm>
              <a:custGeom>
                <a:avLst/>
                <a:gdLst/>
                <a:ahLst/>
                <a:cxnLst>
                  <a:cxn ang="0">
                    <a:pos x="16" y="13"/>
                  </a:cxn>
                  <a:cxn ang="0">
                    <a:pos x="3" y="8"/>
                  </a:cxn>
                  <a:cxn ang="0">
                    <a:pos x="1" y="1"/>
                  </a:cxn>
                  <a:cxn ang="0">
                    <a:pos x="0" y="0"/>
                  </a:cxn>
                  <a:cxn ang="0">
                    <a:pos x="23" y="10"/>
                  </a:cxn>
                  <a:cxn ang="0">
                    <a:pos x="16" y="13"/>
                  </a:cxn>
                </a:cxnLst>
                <a:rect l="0" t="0" r="r" b="b"/>
                <a:pathLst>
                  <a:path w="23" h="13">
                    <a:moveTo>
                      <a:pt x="16" y="13"/>
                    </a:moveTo>
                    <a:cubicBezTo>
                      <a:pt x="16" y="13"/>
                      <a:pt x="4" y="10"/>
                      <a:pt x="3" y="8"/>
                    </a:cubicBezTo>
                    <a:cubicBezTo>
                      <a:pt x="2" y="7"/>
                      <a:pt x="1" y="2"/>
                      <a:pt x="1" y="1"/>
                    </a:cubicBezTo>
                    <a:cubicBezTo>
                      <a:pt x="0" y="0"/>
                      <a:pt x="0" y="0"/>
                      <a:pt x="0" y="0"/>
                    </a:cubicBezTo>
                    <a:lnTo>
                      <a:pt x="23" y="10"/>
                    </a:lnTo>
                    <a:lnTo>
                      <a:pt x="16"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3" name="Freeform 800"/>
              <p:cNvSpPr>
                <a:spLocks/>
              </p:cNvSpPr>
              <p:nvPr/>
            </p:nvSpPr>
            <p:spPr bwMode="auto">
              <a:xfrm>
                <a:off x="590" y="583"/>
                <a:ext cx="22" cy="48"/>
              </a:xfrm>
              <a:custGeom>
                <a:avLst/>
                <a:gdLst/>
                <a:ahLst/>
                <a:cxnLst>
                  <a:cxn ang="0">
                    <a:pos x="2" y="0"/>
                  </a:cxn>
                  <a:cxn ang="0">
                    <a:pos x="0" y="1"/>
                  </a:cxn>
                  <a:cxn ang="0">
                    <a:pos x="2" y="14"/>
                  </a:cxn>
                  <a:cxn ang="0">
                    <a:pos x="6" y="16"/>
                  </a:cxn>
                  <a:cxn ang="0">
                    <a:pos x="7" y="14"/>
                  </a:cxn>
                  <a:cxn ang="0">
                    <a:pos x="2" y="0"/>
                  </a:cxn>
                </a:cxnLst>
                <a:rect l="0" t="0" r="r" b="b"/>
                <a:pathLst>
                  <a:path w="8" h="17">
                    <a:moveTo>
                      <a:pt x="2" y="0"/>
                    </a:moveTo>
                    <a:lnTo>
                      <a:pt x="0" y="1"/>
                    </a:lnTo>
                    <a:lnTo>
                      <a:pt x="2" y="14"/>
                    </a:lnTo>
                    <a:cubicBezTo>
                      <a:pt x="2" y="14"/>
                      <a:pt x="5" y="16"/>
                      <a:pt x="6" y="16"/>
                    </a:cubicBezTo>
                    <a:cubicBezTo>
                      <a:pt x="6" y="17"/>
                      <a:pt x="7" y="14"/>
                      <a:pt x="7" y="14"/>
                    </a:cubicBezTo>
                    <a:cubicBezTo>
                      <a:pt x="8" y="13"/>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4" name="Freeform 801"/>
              <p:cNvSpPr>
                <a:spLocks/>
              </p:cNvSpPr>
              <p:nvPr/>
            </p:nvSpPr>
            <p:spPr bwMode="auto">
              <a:xfrm>
                <a:off x="601" y="593"/>
                <a:ext cx="26" cy="34"/>
              </a:xfrm>
              <a:custGeom>
                <a:avLst/>
                <a:gdLst/>
                <a:ahLst/>
                <a:cxnLst>
                  <a:cxn ang="0">
                    <a:pos x="0" y="3"/>
                  </a:cxn>
                  <a:cxn ang="0">
                    <a:pos x="4" y="10"/>
                  </a:cxn>
                  <a:cxn ang="0">
                    <a:pos x="8" y="12"/>
                  </a:cxn>
                  <a:cxn ang="0">
                    <a:pos x="9" y="8"/>
                  </a:cxn>
                  <a:cxn ang="0">
                    <a:pos x="4" y="0"/>
                  </a:cxn>
                  <a:cxn ang="0">
                    <a:pos x="0" y="3"/>
                  </a:cxn>
                </a:cxnLst>
                <a:rect l="0" t="0" r="r" b="b"/>
                <a:pathLst>
                  <a:path w="9" h="12">
                    <a:moveTo>
                      <a:pt x="0" y="3"/>
                    </a:moveTo>
                    <a:cubicBezTo>
                      <a:pt x="0" y="3"/>
                      <a:pt x="3" y="10"/>
                      <a:pt x="4" y="10"/>
                    </a:cubicBezTo>
                    <a:cubicBezTo>
                      <a:pt x="4" y="10"/>
                      <a:pt x="8" y="12"/>
                      <a:pt x="8" y="12"/>
                    </a:cubicBezTo>
                    <a:cubicBezTo>
                      <a:pt x="8" y="12"/>
                      <a:pt x="9" y="10"/>
                      <a:pt x="9" y="8"/>
                    </a:cubicBezTo>
                    <a:cubicBezTo>
                      <a:pt x="9"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5" name="Freeform 802"/>
              <p:cNvSpPr>
                <a:spLocks/>
              </p:cNvSpPr>
              <p:nvPr/>
            </p:nvSpPr>
            <p:spPr bwMode="auto">
              <a:xfrm>
                <a:off x="612" y="592"/>
                <a:ext cx="32" cy="26"/>
              </a:xfrm>
              <a:custGeom>
                <a:avLst/>
                <a:gdLst/>
                <a:ahLst/>
                <a:cxnLst>
                  <a:cxn ang="0">
                    <a:pos x="0" y="2"/>
                  </a:cxn>
                  <a:cxn ang="0">
                    <a:pos x="5" y="9"/>
                  </a:cxn>
                  <a:cxn ang="0">
                    <a:pos x="10" y="10"/>
                  </a:cxn>
                  <a:cxn ang="0">
                    <a:pos x="11" y="7"/>
                  </a:cxn>
                  <a:cxn ang="0">
                    <a:pos x="5" y="0"/>
                  </a:cxn>
                  <a:cxn ang="0">
                    <a:pos x="0" y="2"/>
                  </a:cxn>
                </a:cxnLst>
                <a:rect l="0" t="0" r="r" b="b"/>
                <a:pathLst>
                  <a:path w="11" h="10">
                    <a:moveTo>
                      <a:pt x="0" y="2"/>
                    </a:moveTo>
                    <a:cubicBezTo>
                      <a:pt x="0" y="2"/>
                      <a:pt x="4" y="8"/>
                      <a:pt x="5" y="9"/>
                    </a:cubicBezTo>
                    <a:cubicBezTo>
                      <a:pt x="6" y="10"/>
                      <a:pt x="9" y="10"/>
                      <a:pt x="10" y="10"/>
                    </a:cubicBezTo>
                    <a:cubicBezTo>
                      <a:pt x="10" y="10"/>
                      <a:pt x="11" y="7"/>
                      <a:pt x="11" y="7"/>
                    </a:cubicBezTo>
                    <a:cubicBezTo>
                      <a:pt x="10" y="6"/>
                      <a:pt x="5" y="0"/>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6" name="Freeform 803"/>
              <p:cNvSpPr>
                <a:spLocks/>
              </p:cNvSpPr>
              <p:nvPr/>
            </p:nvSpPr>
            <p:spPr bwMode="auto">
              <a:xfrm>
                <a:off x="627" y="583"/>
                <a:ext cx="30" cy="31"/>
              </a:xfrm>
              <a:custGeom>
                <a:avLst/>
                <a:gdLst/>
                <a:ahLst/>
                <a:cxnLst>
                  <a:cxn ang="0">
                    <a:pos x="0" y="3"/>
                  </a:cxn>
                  <a:cxn ang="0">
                    <a:pos x="6" y="10"/>
                  </a:cxn>
                  <a:cxn ang="0">
                    <a:pos x="10" y="11"/>
                  </a:cxn>
                  <a:cxn ang="0">
                    <a:pos x="11" y="6"/>
                  </a:cxn>
                  <a:cxn ang="0">
                    <a:pos x="4" y="0"/>
                  </a:cxn>
                  <a:cxn ang="0">
                    <a:pos x="0" y="3"/>
                  </a:cxn>
                </a:cxnLst>
                <a:rect l="0" t="0" r="r" b="b"/>
                <a:pathLst>
                  <a:path w="11" h="11">
                    <a:moveTo>
                      <a:pt x="0" y="3"/>
                    </a:moveTo>
                    <a:lnTo>
                      <a:pt x="6" y="10"/>
                    </a:lnTo>
                    <a:lnTo>
                      <a:pt x="10" y="11"/>
                    </a:lnTo>
                    <a:cubicBezTo>
                      <a:pt x="10" y="11"/>
                      <a:pt x="11" y="7"/>
                      <a:pt x="11" y="6"/>
                    </a:cubicBezTo>
                    <a:cubicBezTo>
                      <a:pt x="11"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7" name="Freeform 804"/>
              <p:cNvSpPr>
                <a:spLocks/>
              </p:cNvSpPr>
              <p:nvPr/>
            </p:nvSpPr>
            <p:spPr bwMode="auto">
              <a:xfrm>
                <a:off x="638" y="570"/>
                <a:ext cx="34" cy="31"/>
              </a:xfrm>
              <a:custGeom>
                <a:avLst/>
                <a:gdLst/>
                <a:ahLst/>
                <a:cxnLst>
                  <a:cxn ang="0">
                    <a:pos x="0" y="4"/>
                  </a:cxn>
                  <a:cxn ang="0">
                    <a:pos x="7" y="10"/>
                  </a:cxn>
                  <a:cxn ang="0">
                    <a:pos x="12" y="10"/>
                  </a:cxn>
                  <a:cxn ang="0">
                    <a:pos x="11" y="6"/>
                  </a:cxn>
                  <a:cxn ang="0">
                    <a:pos x="4" y="0"/>
                  </a:cxn>
                  <a:cxn ang="0">
                    <a:pos x="0" y="4"/>
                  </a:cxn>
                </a:cxnLst>
                <a:rect l="0" t="0" r="r" b="b"/>
                <a:pathLst>
                  <a:path w="12" h="11">
                    <a:moveTo>
                      <a:pt x="0" y="4"/>
                    </a:moveTo>
                    <a:cubicBezTo>
                      <a:pt x="0" y="4"/>
                      <a:pt x="6" y="10"/>
                      <a:pt x="7" y="10"/>
                    </a:cubicBezTo>
                    <a:cubicBezTo>
                      <a:pt x="7" y="11"/>
                      <a:pt x="11" y="10"/>
                      <a:pt x="12" y="10"/>
                    </a:cubicBezTo>
                    <a:cubicBezTo>
                      <a:pt x="12" y="11"/>
                      <a:pt x="11" y="6"/>
                      <a:pt x="11" y="6"/>
                    </a:cubicBezTo>
                    <a:lnTo>
                      <a:pt x="4" y="0"/>
                    </a:ln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8" name="Freeform 805"/>
              <p:cNvSpPr>
                <a:spLocks/>
              </p:cNvSpPr>
              <p:nvPr/>
            </p:nvSpPr>
            <p:spPr bwMode="auto">
              <a:xfrm>
                <a:off x="649" y="561"/>
                <a:ext cx="40" cy="26"/>
              </a:xfrm>
              <a:custGeom>
                <a:avLst/>
                <a:gdLst/>
                <a:ahLst/>
                <a:cxnLst>
                  <a:cxn ang="0">
                    <a:pos x="0" y="5"/>
                  </a:cxn>
                  <a:cxn ang="0">
                    <a:pos x="7" y="10"/>
                  </a:cxn>
                  <a:cxn ang="0">
                    <a:pos x="13" y="9"/>
                  </a:cxn>
                  <a:cxn ang="0">
                    <a:pos x="12" y="4"/>
                  </a:cxn>
                  <a:cxn ang="0">
                    <a:pos x="3" y="0"/>
                  </a:cxn>
                  <a:cxn ang="0">
                    <a:pos x="0" y="5"/>
                  </a:cxn>
                </a:cxnLst>
                <a:rect l="0" t="0" r="r" b="b"/>
                <a:pathLst>
                  <a:path w="14" h="10">
                    <a:moveTo>
                      <a:pt x="0" y="5"/>
                    </a:moveTo>
                    <a:cubicBezTo>
                      <a:pt x="0" y="5"/>
                      <a:pt x="6" y="10"/>
                      <a:pt x="7" y="10"/>
                    </a:cubicBezTo>
                    <a:cubicBezTo>
                      <a:pt x="8" y="10"/>
                      <a:pt x="13" y="9"/>
                      <a:pt x="13" y="9"/>
                    </a:cubicBezTo>
                    <a:cubicBezTo>
                      <a:pt x="14" y="9"/>
                      <a:pt x="13" y="5"/>
                      <a:pt x="12" y="4"/>
                    </a:cubicBezTo>
                    <a:cubicBezTo>
                      <a:pt x="12" y="4"/>
                      <a:pt x="3" y="0"/>
                      <a:pt x="3"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9" name="Freeform 806"/>
              <p:cNvSpPr>
                <a:spLocks/>
              </p:cNvSpPr>
              <p:nvPr/>
            </p:nvSpPr>
            <p:spPr bwMode="auto">
              <a:xfrm>
                <a:off x="661" y="544"/>
                <a:ext cx="37" cy="30"/>
              </a:xfrm>
              <a:custGeom>
                <a:avLst/>
                <a:gdLst/>
                <a:ahLst/>
                <a:cxnLst>
                  <a:cxn ang="0">
                    <a:pos x="0" y="6"/>
                  </a:cxn>
                  <a:cxn ang="0">
                    <a:pos x="8" y="9"/>
                  </a:cxn>
                  <a:cxn ang="0">
                    <a:pos x="13" y="7"/>
                  </a:cxn>
                  <a:cxn ang="0">
                    <a:pos x="11" y="2"/>
                  </a:cxn>
                  <a:cxn ang="0">
                    <a:pos x="3" y="0"/>
                  </a:cxn>
                  <a:cxn ang="0">
                    <a:pos x="0" y="6"/>
                  </a:cxn>
                </a:cxnLst>
                <a:rect l="0" t="0" r="r" b="b"/>
                <a:pathLst>
                  <a:path w="13" h="10">
                    <a:moveTo>
                      <a:pt x="0" y="6"/>
                    </a:moveTo>
                    <a:cubicBezTo>
                      <a:pt x="0" y="6"/>
                      <a:pt x="8" y="9"/>
                      <a:pt x="8" y="9"/>
                    </a:cubicBezTo>
                    <a:cubicBezTo>
                      <a:pt x="9" y="10"/>
                      <a:pt x="13" y="7"/>
                      <a:pt x="13" y="7"/>
                    </a:cubicBezTo>
                    <a:cubicBezTo>
                      <a:pt x="13" y="7"/>
                      <a:pt x="12" y="2"/>
                      <a:pt x="11" y="2"/>
                    </a:cubicBezTo>
                    <a:cubicBezTo>
                      <a:pt x="11" y="2"/>
                      <a:pt x="3" y="0"/>
                      <a:pt x="3"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0" name="Freeform 807"/>
              <p:cNvSpPr>
                <a:spLocks/>
              </p:cNvSpPr>
              <p:nvPr/>
            </p:nvSpPr>
            <p:spPr bwMode="auto">
              <a:xfrm>
                <a:off x="668" y="527"/>
                <a:ext cx="41" cy="23"/>
              </a:xfrm>
              <a:custGeom>
                <a:avLst/>
                <a:gdLst/>
                <a:ahLst/>
                <a:cxnLst>
                  <a:cxn ang="0">
                    <a:pos x="0" y="6"/>
                  </a:cxn>
                  <a:cxn ang="0">
                    <a:pos x="8" y="8"/>
                  </a:cxn>
                  <a:cxn ang="0">
                    <a:pos x="14" y="5"/>
                  </a:cxn>
                  <a:cxn ang="0">
                    <a:pos x="10" y="1"/>
                  </a:cxn>
                  <a:cxn ang="0">
                    <a:pos x="0" y="0"/>
                  </a:cxn>
                  <a:cxn ang="0">
                    <a:pos x="0" y="6"/>
                  </a:cxn>
                </a:cxnLst>
                <a:rect l="0" t="0" r="r" b="b"/>
                <a:pathLst>
                  <a:path w="14" h="8">
                    <a:moveTo>
                      <a:pt x="0" y="6"/>
                    </a:moveTo>
                    <a:cubicBezTo>
                      <a:pt x="0" y="6"/>
                      <a:pt x="8" y="7"/>
                      <a:pt x="8" y="8"/>
                    </a:cubicBezTo>
                    <a:cubicBezTo>
                      <a:pt x="9" y="8"/>
                      <a:pt x="13" y="6"/>
                      <a:pt x="14" y="5"/>
                    </a:cubicBezTo>
                    <a:cubicBezTo>
                      <a:pt x="14" y="5"/>
                      <a:pt x="11" y="1"/>
                      <a:pt x="10" y="1"/>
                    </a:cubicBezTo>
                    <a:cubicBezTo>
                      <a:pt x="9" y="1"/>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1" name="Freeform 808"/>
              <p:cNvSpPr>
                <a:spLocks/>
              </p:cNvSpPr>
              <p:nvPr/>
            </p:nvSpPr>
            <p:spPr bwMode="auto">
              <a:xfrm>
                <a:off x="665" y="510"/>
                <a:ext cx="47" cy="19"/>
              </a:xfrm>
              <a:custGeom>
                <a:avLst/>
                <a:gdLst/>
                <a:ahLst/>
                <a:cxnLst>
                  <a:cxn ang="0">
                    <a:pos x="1" y="6"/>
                  </a:cxn>
                  <a:cxn ang="0">
                    <a:pos x="11" y="7"/>
                  </a:cxn>
                  <a:cxn ang="0">
                    <a:pos x="16" y="3"/>
                  </a:cxn>
                  <a:cxn ang="0">
                    <a:pos x="13" y="0"/>
                  </a:cxn>
                  <a:cxn ang="0">
                    <a:pos x="0" y="1"/>
                  </a:cxn>
                  <a:cxn ang="0">
                    <a:pos x="1" y="6"/>
                  </a:cxn>
                </a:cxnLst>
                <a:rect l="0" t="0" r="r" b="b"/>
                <a:pathLst>
                  <a:path w="16" h="7">
                    <a:moveTo>
                      <a:pt x="1" y="6"/>
                    </a:moveTo>
                    <a:cubicBezTo>
                      <a:pt x="1" y="6"/>
                      <a:pt x="10" y="6"/>
                      <a:pt x="11" y="7"/>
                    </a:cubicBezTo>
                    <a:cubicBezTo>
                      <a:pt x="13" y="7"/>
                      <a:pt x="16" y="3"/>
                      <a:pt x="16" y="3"/>
                    </a:cubicBezTo>
                    <a:cubicBezTo>
                      <a:pt x="16" y="3"/>
                      <a:pt x="14" y="0"/>
                      <a:pt x="13" y="0"/>
                    </a:cubicBezTo>
                    <a:cubicBezTo>
                      <a:pt x="12"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2" name="Freeform 809"/>
              <p:cNvSpPr>
                <a:spLocks/>
              </p:cNvSpPr>
              <p:nvPr/>
            </p:nvSpPr>
            <p:spPr bwMode="auto">
              <a:xfrm>
                <a:off x="665" y="491"/>
                <a:ext cx="47" cy="22"/>
              </a:xfrm>
              <a:custGeom>
                <a:avLst/>
                <a:gdLst/>
                <a:ahLst/>
                <a:cxnLst>
                  <a:cxn ang="0">
                    <a:pos x="0" y="8"/>
                  </a:cxn>
                  <a:cxn ang="0">
                    <a:pos x="13" y="7"/>
                  </a:cxn>
                  <a:cxn ang="0">
                    <a:pos x="17" y="3"/>
                  </a:cxn>
                  <a:cxn ang="0">
                    <a:pos x="13" y="0"/>
                  </a:cxn>
                  <a:cxn ang="0">
                    <a:pos x="1" y="2"/>
                  </a:cxn>
                  <a:cxn ang="0">
                    <a:pos x="0" y="8"/>
                  </a:cxn>
                </a:cxnLst>
                <a:rect l="0" t="0" r="r" b="b"/>
                <a:pathLst>
                  <a:path w="17" h="8">
                    <a:moveTo>
                      <a:pt x="0" y="8"/>
                    </a:moveTo>
                    <a:cubicBezTo>
                      <a:pt x="0" y="8"/>
                      <a:pt x="11" y="7"/>
                      <a:pt x="13" y="7"/>
                    </a:cubicBezTo>
                    <a:cubicBezTo>
                      <a:pt x="14" y="7"/>
                      <a:pt x="17" y="3"/>
                      <a:pt x="17" y="3"/>
                    </a:cubicBezTo>
                    <a:cubicBezTo>
                      <a:pt x="17" y="2"/>
                      <a:pt x="14" y="1"/>
                      <a:pt x="13" y="0"/>
                    </a:cubicBezTo>
                    <a:cubicBezTo>
                      <a:pt x="12" y="0"/>
                      <a:pt x="1" y="2"/>
                      <a:pt x="1"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3" name="Freeform 810"/>
              <p:cNvSpPr>
                <a:spLocks/>
              </p:cNvSpPr>
              <p:nvPr/>
            </p:nvSpPr>
            <p:spPr bwMode="auto">
              <a:xfrm>
                <a:off x="668" y="474"/>
                <a:ext cx="48" cy="22"/>
              </a:xfrm>
              <a:custGeom>
                <a:avLst/>
                <a:gdLst/>
                <a:ahLst/>
                <a:cxnLst>
                  <a:cxn ang="0">
                    <a:pos x="0" y="8"/>
                  </a:cxn>
                  <a:cxn ang="0">
                    <a:pos x="12" y="6"/>
                  </a:cxn>
                  <a:cxn ang="0">
                    <a:pos x="16" y="2"/>
                  </a:cxn>
                  <a:cxn ang="0">
                    <a:pos x="11" y="0"/>
                  </a:cxn>
                  <a:cxn ang="0">
                    <a:pos x="0" y="2"/>
                  </a:cxn>
                  <a:cxn ang="0">
                    <a:pos x="0" y="8"/>
                  </a:cxn>
                </a:cxnLst>
                <a:rect l="0" t="0" r="r" b="b"/>
                <a:pathLst>
                  <a:path w="17" h="8">
                    <a:moveTo>
                      <a:pt x="0" y="8"/>
                    </a:moveTo>
                    <a:cubicBezTo>
                      <a:pt x="0" y="8"/>
                      <a:pt x="12" y="7"/>
                      <a:pt x="12" y="6"/>
                    </a:cubicBezTo>
                    <a:cubicBezTo>
                      <a:pt x="13" y="6"/>
                      <a:pt x="16" y="3"/>
                      <a:pt x="16" y="2"/>
                    </a:cubicBezTo>
                    <a:cubicBezTo>
                      <a:pt x="17" y="2"/>
                      <a:pt x="13" y="0"/>
                      <a:pt x="11" y="0"/>
                    </a:cubicBezTo>
                    <a:cubicBezTo>
                      <a:pt x="10" y="1"/>
                      <a:pt x="0" y="2"/>
                      <a:pt x="0"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4" name="Freeform 811"/>
              <p:cNvSpPr>
                <a:spLocks/>
              </p:cNvSpPr>
              <p:nvPr/>
            </p:nvSpPr>
            <p:spPr bwMode="auto">
              <a:xfrm>
                <a:off x="668" y="448"/>
                <a:ext cx="66" cy="31"/>
              </a:xfrm>
              <a:custGeom>
                <a:avLst/>
                <a:gdLst/>
                <a:ahLst/>
                <a:cxnLst>
                  <a:cxn ang="0">
                    <a:pos x="0" y="11"/>
                  </a:cxn>
                  <a:cxn ang="0">
                    <a:pos x="19" y="7"/>
                  </a:cxn>
                  <a:cxn ang="0">
                    <a:pos x="23" y="1"/>
                  </a:cxn>
                  <a:cxn ang="0">
                    <a:pos x="19" y="0"/>
                  </a:cxn>
                  <a:cxn ang="0">
                    <a:pos x="3" y="5"/>
                  </a:cxn>
                  <a:cxn ang="0">
                    <a:pos x="0" y="11"/>
                  </a:cxn>
                </a:cxnLst>
                <a:rect l="0" t="0" r="r" b="b"/>
                <a:pathLst>
                  <a:path w="23" h="11">
                    <a:moveTo>
                      <a:pt x="0" y="11"/>
                    </a:moveTo>
                    <a:cubicBezTo>
                      <a:pt x="0" y="11"/>
                      <a:pt x="14" y="9"/>
                      <a:pt x="19" y="7"/>
                    </a:cubicBezTo>
                    <a:cubicBezTo>
                      <a:pt x="22" y="6"/>
                      <a:pt x="23" y="1"/>
                      <a:pt x="23" y="1"/>
                    </a:cubicBezTo>
                    <a:cubicBezTo>
                      <a:pt x="23" y="1"/>
                      <a:pt x="20" y="0"/>
                      <a:pt x="19" y="0"/>
                    </a:cubicBezTo>
                    <a:cubicBezTo>
                      <a:pt x="18" y="0"/>
                      <a:pt x="3" y="5"/>
                      <a:pt x="3" y="5"/>
                    </a:cubicBezTo>
                    <a:lnTo>
                      <a:pt x="0"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5" name="Freeform 812"/>
              <p:cNvSpPr>
                <a:spLocks/>
              </p:cNvSpPr>
              <p:nvPr/>
            </p:nvSpPr>
            <p:spPr bwMode="auto">
              <a:xfrm>
                <a:off x="681" y="430"/>
                <a:ext cx="59" cy="30"/>
              </a:xfrm>
              <a:custGeom>
                <a:avLst/>
                <a:gdLst/>
                <a:ahLst/>
                <a:cxnLst>
                  <a:cxn ang="0">
                    <a:pos x="2" y="11"/>
                  </a:cxn>
                  <a:cxn ang="0">
                    <a:pos x="18" y="6"/>
                  </a:cxn>
                  <a:cxn ang="0">
                    <a:pos x="21" y="0"/>
                  </a:cxn>
                  <a:cxn ang="0">
                    <a:pos x="16" y="0"/>
                  </a:cxn>
                  <a:cxn ang="0">
                    <a:pos x="2" y="5"/>
                  </a:cxn>
                  <a:cxn ang="0">
                    <a:pos x="2" y="11"/>
                  </a:cxn>
                </a:cxnLst>
                <a:rect l="0" t="0" r="r" b="b"/>
                <a:pathLst>
                  <a:path w="21" h="11">
                    <a:moveTo>
                      <a:pt x="2" y="11"/>
                    </a:moveTo>
                    <a:cubicBezTo>
                      <a:pt x="2" y="11"/>
                      <a:pt x="16" y="7"/>
                      <a:pt x="18" y="6"/>
                    </a:cubicBezTo>
                    <a:cubicBezTo>
                      <a:pt x="19" y="5"/>
                      <a:pt x="21" y="0"/>
                      <a:pt x="21" y="0"/>
                    </a:cubicBezTo>
                    <a:cubicBezTo>
                      <a:pt x="21" y="0"/>
                      <a:pt x="17" y="0"/>
                      <a:pt x="16" y="0"/>
                    </a:cubicBezTo>
                    <a:cubicBezTo>
                      <a:pt x="15" y="0"/>
                      <a:pt x="3" y="5"/>
                      <a:pt x="2" y="5"/>
                    </a:cubicBezTo>
                    <a:cubicBezTo>
                      <a:pt x="0" y="6"/>
                      <a:pt x="2" y="11"/>
                      <a:pt x="2"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6" name="Freeform 813"/>
              <p:cNvSpPr>
                <a:spLocks/>
              </p:cNvSpPr>
              <p:nvPr/>
            </p:nvSpPr>
            <p:spPr bwMode="auto">
              <a:xfrm>
                <a:off x="689" y="399"/>
                <a:ext cx="66" cy="35"/>
              </a:xfrm>
              <a:custGeom>
                <a:avLst/>
                <a:gdLst/>
                <a:ahLst/>
                <a:cxnLst>
                  <a:cxn ang="0">
                    <a:pos x="7" y="13"/>
                  </a:cxn>
                  <a:cxn ang="0">
                    <a:pos x="20" y="8"/>
                  </a:cxn>
                  <a:cxn ang="0">
                    <a:pos x="22" y="1"/>
                  </a:cxn>
                  <a:cxn ang="0">
                    <a:pos x="23" y="0"/>
                  </a:cxn>
                  <a:cxn ang="0">
                    <a:pos x="0" y="10"/>
                  </a:cxn>
                  <a:cxn ang="0">
                    <a:pos x="7" y="13"/>
                  </a:cxn>
                </a:cxnLst>
                <a:rect l="0" t="0" r="r" b="b"/>
                <a:pathLst>
                  <a:path w="23" h="13">
                    <a:moveTo>
                      <a:pt x="7" y="13"/>
                    </a:moveTo>
                    <a:cubicBezTo>
                      <a:pt x="7" y="13"/>
                      <a:pt x="19" y="10"/>
                      <a:pt x="20" y="8"/>
                    </a:cubicBezTo>
                    <a:cubicBezTo>
                      <a:pt x="21" y="7"/>
                      <a:pt x="22" y="2"/>
                      <a:pt x="22" y="1"/>
                    </a:cubicBezTo>
                    <a:cubicBezTo>
                      <a:pt x="22" y="0"/>
                      <a:pt x="23" y="0"/>
                      <a:pt x="23" y="0"/>
                    </a:cubicBezTo>
                    <a:lnTo>
                      <a:pt x="0" y="10"/>
                    </a:lnTo>
                    <a:lnTo>
                      <a:pt x="7"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7" name="Freeform 814"/>
              <p:cNvSpPr>
                <a:spLocks/>
              </p:cNvSpPr>
              <p:nvPr/>
            </p:nvSpPr>
            <p:spPr bwMode="auto">
              <a:xfrm>
                <a:off x="596" y="583"/>
                <a:ext cx="19" cy="26"/>
              </a:xfrm>
              <a:custGeom>
                <a:avLst/>
                <a:gdLst/>
                <a:ahLst/>
                <a:cxnLst>
                  <a:cxn ang="0">
                    <a:pos x="0" y="1"/>
                  </a:cxn>
                  <a:cxn ang="0">
                    <a:pos x="3" y="8"/>
                  </a:cxn>
                  <a:cxn ang="0">
                    <a:pos x="6" y="5"/>
                  </a:cxn>
                  <a:cxn ang="0">
                    <a:pos x="3" y="0"/>
                  </a:cxn>
                  <a:cxn ang="0">
                    <a:pos x="0" y="1"/>
                  </a:cxn>
                </a:cxnLst>
                <a:rect l="0" t="0" r="r" b="b"/>
                <a:pathLst>
                  <a:path w="7" h="9">
                    <a:moveTo>
                      <a:pt x="0" y="1"/>
                    </a:moveTo>
                    <a:cubicBezTo>
                      <a:pt x="0" y="1"/>
                      <a:pt x="1" y="7"/>
                      <a:pt x="3" y="8"/>
                    </a:cubicBezTo>
                    <a:cubicBezTo>
                      <a:pt x="5" y="9"/>
                      <a:pt x="7" y="7"/>
                      <a:pt x="6" y="5"/>
                    </a:cubicBezTo>
                    <a:cubicBezTo>
                      <a:pt x="6" y="4"/>
                      <a:pt x="3" y="0"/>
                      <a:pt x="3"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8" name="Freeform 815"/>
              <p:cNvSpPr>
                <a:spLocks/>
              </p:cNvSpPr>
              <p:nvPr/>
            </p:nvSpPr>
            <p:spPr bwMode="auto">
              <a:xfrm>
                <a:off x="604" y="579"/>
                <a:ext cx="23" cy="19"/>
              </a:xfrm>
              <a:custGeom>
                <a:avLst/>
                <a:gdLst/>
                <a:ahLst/>
                <a:cxnLst>
                  <a:cxn ang="0">
                    <a:pos x="0" y="1"/>
                  </a:cxn>
                  <a:cxn ang="0">
                    <a:pos x="3" y="7"/>
                  </a:cxn>
                  <a:cxn ang="0">
                    <a:pos x="7" y="7"/>
                  </a:cxn>
                  <a:cxn ang="0">
                    <a:pos x="8" y="5"/>
                  </a:cxn>
                  <a:cxn ang="0">
                    <a:pos x="4" y="0"/>
                  </a:cxn>
                  <a:cxn ang="0">
                    <a:pos x="0" y="1"/>
                  </a:cxn>
                </a:cxnLst>
                <a:rect l="0" t="0" r="r" b="b"/>
                <a:pathLst>
                  <a:path w="8" h="7">
                    <a:moveTo>
                      <a:pt x="0" y="1"/>
                    </a:moveTo>
                    <a:cubicBezTo>
                      <a:pt x="0" y="1"/>
                      <a:pt x="3" y="7"/>
                      <a:pt x="3" y="7"/>
                    </a:cubicBezTo>
                    <a:cubicBezTo>
                      <a:pt x="4" y="7"/>
                      <a:pt x="7" y="7"/>
                      <a:pt x="7" y="7"/>
                    </a:cubicBezTo>
                    <a:lnTo>
                      <a:pt x="8" y="5"/>
                    </a:lnTo>
                    <a:lnTo>
                      <a:pt x="4" y="0"/>
                    </a:ln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9" name="Freeform 816"/>
              <p:cNvSpPr>
                <a:spLocks/>
              </p:cNvSpPr>
              <p:nvPr/>
            </p:nvSpPr>
            <p:spPr bwMode="auto">
              <a:xfrm>
                <a:off x="615" y="570"/>
                <a:ext cx="23" cy="23"/>
              </a:xfrm>
              <a:custGeom>
                <a:avLst/>
                <a:gdLst/>
                <a:ahLst/>
                <a:cxnLst>
                  <a:cxn ang="0">
                    <a:pos x="0" y="3"/>
                  </a:cxn>
                  <a:cxn ang="0">
                    <a:pos x="4" y="8"/>
                  </a:cxn>
                  <a:cxn ang="0">
                    <a:pos x="8" y="8"/>
                  </a:cxn>
                  <a:cxn ang="0">
                    <a:pos x="8" y="5"/>
                  </a:cxn>
                  <a:cxn ang="0">
                    <a:pos x="4" y="0"/>
                  </a:cxn>
                  <a:cxn ang="0">
                    <a:pos x="0" y="3"/>
                  </a:cxn>
                </a:cxnLst>
                <a:rect l="0" t="0" r="r" b="b"/>
                <a:pathLst>
                  <a:path w="8" h="8">
                    <a:moveTo>
                      <a:pt x="0" y="3"/>
                    </a:moveTo>
                    <a:cubicBezTo>
                      <a:pt x="0" y="3"/>
                      <a:pt x="4" y="7"/>
                      <a:pt x="4" y="8"/>
                    </a:cubicBezTo>
                    <a:cubicBezTo>
                      <a:pt x="5" y="8"/>
                      <a:pt x="7" y="8"/>
                      <a:pt x="8" y="8"/>
                    </a:cubicBezTo>
                    <a:cubicBezTo>
                      <a:pt x="8" y="8"/>
                      <a:pt x="8" y="5"/>
                      <a:pt x="8" y="5"/>
                    </a:cubicBezTo>
                    <a:cubicBezTo>
                      <a:pt x="8" y="4"/>
                      <a:pt x="4" y="1"/>
                      <a:pt x="4" y="0"/>
                    </a:cubicBezTo>
                    <a:cubicBezTo>
                      <a:pt x="3"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0" name="Freeform 817"/>
              <p:cNvSpPr>
                <a:spLocks/>
              </p:cNvSpPr>
              <p:nvPr/>
            </p:nvSpPr>
            <p:spPr bwMode="auto">
              <a:xfrm>
                <a:off x="627" y="566"/>
                <a:ext cx="27" cy="18"/>
              </a:xfrm>
              <a:custGeom>
                <a:avLst/>
                <a:gdLst/>
                <a:ahLst/>
                <a:cxnLst>
                  <a:cxn ang="0">
                    <a:pos x="0" y="2"/>
                  </a:cxn>
                  <a:cxn ang="0">
                    <a:pos x="4" y="7"/>
                  </a:cxn>
                  <a:cxn ang="0">
                    <a:pos x="9" y="7"/>
                  </a:cxn>
                  <a:cxn ang="0">
                    <a:pos x="8" y="3"/>
                  </a:cxn>
                  <a:cxn ang="0">
                    <a:pos x="3" y="0"/>
                  </a:cxn>
                  <a:cxn ang="0">
                    <a:pos x="0" y="2"/>
                  </a:cxn>
                </a:cxnLst>
                <a:rect l="0" t="0" r="r" b="b"/>
                <a:pathLst>
                  <a:path w="10" h="7">
                    <a:moveTo>
                      <a:pt x="0" y="2"/>
                    </a:moveTo>
                    <a:cubicBezTo>
                      <a:pt x="0" y="2"/>
                      <a:pt x="3" y="7"/>
                      <a:pt x="4" y="7"/>
                    </a:cubicBezTo>
                    <a:cubicBezTo>
                      <a:pt x="5" y="7"/>
                      <a:pt x="9" y="7"/>
                      <a:pt x="9" y="7"/>
                    </a:cubicBezTo>
                    <a:cubicBezTo>
                      <a:pt x="10" y="7"/>
                      <a:pt x="9" y="4"/>
                      <a:pt x="8" y="3"/>
                    </a:cubicBezTo>
                    <a:cubicBezTo>
                      <a:pt x="8" y="3"/>
                      <a:pt x="3" y="0"/>
                      <a:pt x="3"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1" name="Freeform 818"/>
              <p:cNvSpPr>
                <a:spLocks/>
              </p:cNvSpPr>
              <p:nvPr/>
            </p:nvSpPr>
            <p:spPr bwMode="auto">
              <a:xfrm>
                <a:off x="635" y="553"/>
                <a:ext cx="30" cy="23"/>
              </a:xfrm>
              <a:custGeom>
                <a:avLst/>
                <a:gdLst/>
                <a:ahLst/>
                <a:cxnLst>
                  <a:cxn ang="0">
                    <a:pos x="0" y="4"/>
                  </a:cxn>
                  <a:cxn ang="0">
                    <a:pos x="5" y="7"/>
                  </a:cxn>
                  <a:cxn ang="0">
                    <a:pos x="10" y="7"/>
                  </a:cxn>
                  <a:cxn ang="0">
                    <a:pos x="10" y="3"/>
                  </a:cxn>
                  <a:cxn ang="0">
                    <a:pos x="3" y="0"/>
                  </a:cxn>
                  <a:cxn ang="0">
                    <a:pos x="0" y="4"/>
                  </a:cxn>
                </a:cxnLst>
                <a:rect l="0" t="0" r="r" b="b"/>
                <a:pathLst>
                  <a:path w="11" h="8">
                    <a:moveTo>
                      <a:pt x="0" y="4"/>
                    </a:moveTo>
                    <a:cubicBezTo>
                      <a:pt x="0" y="4"/>
                      <a:pt x="4" y="7"/>
                      <a:pt x="5" y="7"/>
                    </a:cubicBezTo>
                    <a:cubicBezTo>
                      <a:pt x="6" y="8"/>
                      <a:pt x="9" y="7"/>
                      <a:pt x="10" y="7"/>
                    </a:cubicBezTo>
                    <a:cubicBezTo>
                      <a:pt x="11" y="7"/>
                      <a:pt x="10" y="3"/>
                      <a:pt x="10" y="3"/>
                    </a:cubicBezTo>
                    <a:cubicBezTo>
                      <a:pt x="9" y="2"/>
                      <a:pt x="4" y="0"/>
                      <a:pt x="3" y="0"/>
                    </a:cubicBezTo>
                    <a:cubicBezTo>
                      <a:pt x="2" y="0"/>
                      <a:pt x="0" y="4"/>
                      <a:pt x="0"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2" name="Freeform 819"/>
              <p:cNvSpPr>
                <a:spLocks/>
              </p:cNvSpPr>
              <p:nvPr/>
            </p:nvSpPr>
            <p:spPr bwMode="auto">
              <a:xfrm>
                <a:off x="644" y="544"/>
                <a:ext cx="29" cy="17"/>
              </a:xfrm>
              <a:custGeom>
                <a:avLst/>
                <a:gdLst/>
                <a:ahLst/>
                <a:cxnLst>
                  <a:cxn ang="0">
                    <a:pos x="0" y="4"/>
                  </a:cxn>
                  <a:cxn ang="0">
                    <a:pos x="7" y="7"/>
                  </a:cxn>
                  <a:cxn ang="0">
                    <a:pos x="10" y="5"/>
                  </a:cxn>
                  <a:cxn ang="0">
                    <a:pos x="9" y="1"/>
                  </a:cxn>
                  <a:cxn ang="0">
                    <a:pos x="0" y="0"/>
                  </a:cxn>
                  <a:cxn ang="0">
                    <a:pos x="0" y="4"/>
                  </a:cxn>
                </a:cxnLst>
                <a:rect l="0" t="0" r="r" b="b"/>
                <a:pathLst>
                  <a:path w="10" h="7">
                    <a:moveTo>
                      <a:pt x="0" y="4"/>
                    </a:moveTo>
                    <a:cubicBezTo>
                      <a:pt x="0" y="4"/>
                      <a:pt x="6" y="6"/>
                      <a:pt x="7" y="7"/>
                    </a:cubicBezTo>
                    <a:cubicBezTo>
                      <a:pt x="7" y="7"/>
                      <a:pt x="10" y="5"/>
                      <a:pt x="10" y="5"/>
                    </a:cubicBezTo>
                    <a:cubicBezTo>
                      <a:pt x="10" y="4"/>
                      <a:pt x="10" y="1"/>
                      <a:pt x="9" y="1"/>
                    </a:cubicBezTo>
                    <a:cubicBezTo>
                      <a:pt x="8" y="1"/>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3" name="Freeform 820"/>
              <p:cNvSpPr>
                <a:spLocks/>
              </p:cNvSpPr>
              <p:nvPr/>
            </p:nvSpPr>
            <p:spPr bwMode="auto">
              <a:xfrm>
                <a:off x="646" y="527"/>
                <a:ext cx="32" cy="17"/>
              </a:xfrm>
              <a:custGeom>
                <a:avLst/>
                <a:gdLst/>
                <a:ahLst/>
                <a:cxnLst>
                  <a:cxn ang="0">
                    <a:pos x="0" y="5"/>
                  </a:cxn>
                  <a:cxn ang="0">
                    <a:pos x="8" y="6"/>
                  </a:cxn>
                  <a:cxn ang="0">
                    <a:pos x="11" y="4"/>
                  </a:cxn>
                  <a:cxn ang="0">
                    <a:pos x="9" y="0"/>
                  </a:cxn>
                  <a:cxn ang="0">
                    <a:pos x="1" y="0"/>
                  </a:cxn>
                  <a:cxn ang="0">
                    <a:pos x="0" y="5"/>
                  </a:cxn>
                </a:cxnLst>
                <a:rect l="0" t="0" r="r" b="b"/>
                <a:pathLst>
                  <a:path w="11" h="6">
                    <a:moveTo>
                      <a:pt x="0" y="5"/>
                    </a:moveTo>
                    <a:cubicBezTo>
                      <a:pt x="0" y="5"/>
                      <a:pt x="7" y="5"/>
                      <a:pt x="8" y="6"/>
                    </a:cubicBezTo>
                    <a:cubicBezTo>
                      <a:pt x="9" y="6"/>
                      <a:pt x="11" y="4"/>
                      <a:pt x="11" y="4"/>
                    </a:cubicBezTo>
                    <a:cubicBezTo>
                      <a:pt x="11" y="4"/>
                      <a:pt x="10" y="1"/>
                      <a:pt x="9" y="0"/>
                    </a:cubicBezTo>
                    <a:cubicBezTo>
                      <a:pt x="8" y="0"/>
                      <a:pt x="1" y="0"/>
                      <a:pt x="1"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4" name="Freeform 821"/>
              <p:cNvSpPr>
                <a:spLocks/>
              </p:cNvSpPr>
              <p:nvPr/>
            </p:nvSpPr>
            <p:spPr bwMode="auto">
              <a:xfrm>
                <a:off x="646" y="510"/>
                <a:ext cx="32" cy="19"/>
              </a:xfrm>
              <a:custGeom>
                <a:avLst/>
                <a:gdLst/>
                <a:ahLst/>
                <a:cxnLst>
                  <a:cxn ang="0">
                    <a:pos x="1" y="6"/>
                  </a:cxn>
                  <a:cxn ang="0">
                    <a:pos x="9" y="6"/>
                  </a:cxn>
                  <a:cxn ang="0">
                    <a:pos x="11" y="3"/>
                  </a:cxn>
                  <a:cxn ang="0">
                    <a:pos x="9" y="1"/>
                  </a:cxn>
                  <a:cxn ang="0">
                    <a:pos x="0" y="1"/>
                  </a:cxn>
                  <a:cxn ang="0">
                    <a:pos x="1" y="6"/>
                  </a:cxn>
                </a:cxnLst>
                <a:rect l="0" t="0" r="r" b="b"/>
                <a:pathLst>
                  <a:path w="11" h="7">
                    <a:moveTo>
                      <a:pt x="1" y="6"/>
                    </a:moveTo>
                    <a:cubicBezTo>
                      <a:pt x="1" y="6"/>
                      <a:pt x="8" y="7"/>
                      <a:pt x="9" y="6"/>
                    </a:cubicBezTo>
                    <a:cubicBezTo>
                      <a:pt x="10" y="6"/>
                      <a:pt x="11" y="3"/>
                      <a:pt x="11" y="3"/>
                    </a:cubicBezTo>
                    <a:cubicBezTo>
                      <a:pt x="11" y="3"/>
                      <a:pt x="9" y="1"/>
                      <a:pt x="9" y="1"/>
                    </a:cubicBezTo>
                    <a:cubicBezTo>
                      <a:pt x="8"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5" name="Freeform 822"/>
              <p:cNvSpPr>
                <a:spLocks/>
              </p:cNvSpPr>
              <p:nvPr/>
            </p:nvSpPr>
            <p:spPr bwMode="auto">
              <a:xfrm>
                <a:off x="646" y="496"/>
                <a:ext cx="33" cy="17"/>
              </a:xfrm>
              <a:custGeom>
                <a:avLst/>
                <a:gdLst/>
                <a:ahLst/>
                <a:cxnLst>
                  <a:cxn ang="0">
                    <a:pos x="0" y="6"/>
                  </a:cxn>
                  <a:cxn ang="0">
                    <a:pos x="9" y="6"/>
                  </a:cxn>
                  <a:cxn ang="0">
                    <a:pos x="11" y="3"/>
                  </a:cxn>
                  <a:cxn ang="0">
                    <a:pos x="9" y="0"/>
                  </a:cxn>
                  <a:cxn ang="0">
                    <a:pos x="0" y="0"/>
                  </a:cxn>
                  <a:cxn ang="0">
                    <a:pos x="0" y="6"/>
                  </a:cxn>
                </a:cxnLst>
                <a:rect l="0" t="0" r="r" b="b"/>
                <a:pathLst>
                  <a:path w="12" h="6">
                    <a:moveTo>
                      <a:pt x="0" y="6"/>
                    </a:moveTo>
                    <a:cubicBezTo>
                      <a:pt x="0" y="6"/>
                      <a:pt x="7" y="6"/>
                      <a:pt x="9" y="6"/>
                    </a:cubicBezTo>
                    <a:cubicBezTo>
                      <a:pt x="10" y="6"/>
                      <a:pt x="11" y="3"/>
                      <a:pt x="11" y="3"/>
                    </a:cubicBezTo>
                    <a:cubicBezTo>
                      <a:pt x="12" y="2"/>
                      <a:pt x="9" y="0"/>
                      <a:pt x="9" y="0"/>
                    </a:cubicBezTo>
                    <a:cubicBezTo>
                      <a:pt x="8" y="0"/>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6" name="Freeform 823"/>
              <p:cNvSpPr>
                <a:spLocks/>
              </p:cNvSpPr>
              <p:nvPr/>
            </p:nvSpPr>
            <p:spPr bwMode="auto">
              <a:xfrm>
                <a:off x="646" y="479"/>
                <a:ext cx="33" cy="17"/>
              </a:xfrm>
              <a:custGeom>
                <a:avLst/>
                <a:gdLst/>
                <a:ahLst/>
                <a:cxnLst>
                  <a:cxn ang="0">
                    <a:pos x="0" y="6"/>
                  </a:cxn>
                  <a:cxn ang="0">
                    <a:pos x="9" y="6"/>
                  </a:cxn>
                  <a:cxn ang="0">
                    <a:pos x="12" y="2"/>
                  </a:cxn>
                  <a:cxn ang="0">
                    <a:pos x="8" y="0"/>
                  </a:cxn>
                  <a:cxn ang="0">
                    <a:pos x="0" y="2"/>
                  </a:cxn>
                  <a:cxn ang="0">
                    <a:pos x="0" y="6"/>
                  </a:cxn>
                </a:cxnLst>
                <a:rect l="0" t="0" r="r" b="b"/>
                <a:pathLst>
                  <a:path w="12" h="6">
                    <a:moveTo>
                      <a:pt x="0" y="6"/>
                    </a:moveTo>
                    <a:lnTo>
                      <a:pt x="9" y="6"/>
                    </a:lnTo>
                    <a:cubicBezTo>
                      <a:pt x="9" y="6"/>
                      <a:pt x="12" y="3"/>
                      <a:pt x="12" y="2"/>
                    </a:cubicBezTo>
                    <a:cubicBezTo>
                      <a:pt x="12" y="2"/>
                      <a:pt x="9" y="0"/>
                      <a:pt x="8" y="0"/>
                    </a:cubicBezTo>
                    <a:cubicBezTo>
                      <a:pt x="8" y="0"/>
                      <a:pt x="0" y="2"/>
                      <a:pt x="0" y="2"/>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7" name="Freeform 824"/>
              <p:cNvSpPr>
                <a:spLocks/>
              </p:cNvSpPr>
              <p:nvPr/>
            </p:nvSpPr>
            <p:spPr bwMode="auto">
              <a:xfrm>
                <a:off x="649" y="462"/>
                <a:ext cx="40" cy="23"/>
              </a:xfrm>
              <a:custGeom>
                <a:avLst/>
                <a:gdLst/>
                <a:ahLst/>
                <a:cxnLst>
                  <a:cxn ang="0">
                    <a:pos x="0" y="8"/>
                  </a:cxn>
                  <a:cxn ang="0">
                    <a:pos x="13" y="4"/>
                  </a:cxn>
                  <a:cxn ang="0">
                    <a:pos x="14" y="1"/>
                  </a:cxn>
                  <a:cxn ang="0">
                    <a:pos x="11" y="0"/>
                  </a:cxn>
                  <a:cxn ang="0">
                    <a:pos x="1" y="3"/>
                  </a:cxn>
                  <a:cxn ang="0">
                    <a:pos x="0" y="8"/>
                  </a:cxn>
                </a:cxnLst>
                <a:rect l="0" t="0" r="r" b="b"/>
                <a:pathLst>
                  <a:path w="14" h="8">
                    <a:moveTo>
                      <a:pt x="0" y="8"/>
                    </a:moveTo>
                    <a:cubicBezTo>
                      <a:pt x="0" y="8"/>
                      <a:pt x="13" y="5"/>
                      <a:pt x="13" y="4"/>
                    </a:cubicBezTo>
                    <a:cubicBezTo>
                      <a:pt x="14" y="3"/>
                      <a:pt x="14" y="1"/>
                      <a:pt x="14" y="1"/>
                    </a:cubicBezTo>
                    <a:cubicBezTo>
                      <a:pt x="14" y="1"/>
                      <a:pt x="12" y="0"/>
                      <a:pt x="11" y="0"/>
                    </a:cubicBezTo>
                    <a:cubicBezTo>
                      <a:pt x="10" y="0"/>
                      <a:pt x="1" y="3"/>
                      <a:pt x="1" y="3"/>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8" name="Freeform 825"/>
              <p:cNvSpPr>
                <a:spLocks/>
              </p:cNvSpPr>
              <p:nvPr/>
            </p:nvSpPr>
            <p:spPr bwMode="auto">
              <a:xfrm>
                <a:off x="652" y="443"/>
                <a:ext cx="47" cy="28"/>
              </a:xfrm>
              <a:custGeom>
                <a:avLst/>
                <a:gdLst/>
                <a:ahLst/>
                <a:cxnLst>
                  <a:cxn ang="0">
                    <a:pos x="0" y="10"/>
                  </a:cxn>
                  <a:cxn ang="0">
                    <a:pos x="15" y="5"/>
                  </a:cxn>
                  <a:cxn ang="0">
                    <a:pos x="16" y="2"/>
                  </a:cxn>
                  <a:cxn ang="0">
                    <a:pos x="13" y="0"/>
                  </a:cxn>
                  <a:cxn ang="0">
                    <a:pos x="3" y="3"/>
                  </a:cxn>
                  <a:cxn ang="0">
                    <a:pos x="0" y="10"/>
                  </a:cxn>
                </a:cxnLst>
                <a:rect l="0" t="0" r="r" b="b"/>
                <a:pathLst>
                  <a:path w="16" h="10">
                    <a:moveTo>
                      <a:pt x="0" y="10"/>
                    </a:moveTo>
                    <a:cubicBezTo>
                      <a:pt x="0" y="10"/>
                      <a:pt x="11" y="7"/>
                      <a:pt x="15" y="5"/>
                    </a:cubicBezTo>
                    <a:cubicBezTo>
                      <a:pt x="16" y="4"/>
                      <a:pt x="16" y="2"/>
                      <a:pt x="16" y="2"/>
                    </a:cubicBezTo>
                    <a:lnTo>
                      <a:pt x="13" y="0"/>
                    </a:lnTo>
                    <a:lnTo>
                      <a:pt x="3" y="3"/>
                    </a:lnTo>
                    <a:lnTo>
                      <a:pt x="0"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9" name="Freeform 826"/>
              <p:cNvSpPr>
                <a:spLocks/>
              </p:cNvSpPr>
              <p:nvPr/>
            </p:nvSpPr>
            <p:spPr bwMode="auto">
              <a:xfrm>
                <a:off x="590" y="567"/>
                <a:ext cx="16" cy="23"/>
              </a:xfrm>
              <a:custGeom>
                <a:avLst/>
                <a:gdLst/>
                <a:ahLst/>
                <a:cxnLst>
                  <a:cxn ang="0">
                    <a:pos x="2" y="1"/>
                  </a:cxn>
                  <a:cxn ang="0">
                    <a:pos x="1" y="6"/>
                  </a:cxn>
                  <a:cxn ang="0">
                    <a:pos x="6" y="5"/>
                  </a:cxn>
                  <a:cxn ang="0">
                    <a:pos x="5" y="0"/>
                  </a:cxn>
                  <a:cxn ang="0">
                    <a:pos x="2" y="1"/>
                  </a:cxn>
                </a:cxnLst>
                <a:rect l="0" t="0" r="r" b="b"/>
                <a:pathLst>
                  <a:path w="6" h="8">
                    <a:moveTo>
                      <a:pt x="2" y="1"/>
                    </a:moveTo>
                    <a:cubicBezTo>
                      <a:pt x="2" y="1"/>
                      <a:pt x="0" y="5"/>
                      <a:pt x="1" y="6"/>
                    </a:cubicBezTo>
                    <a:cubicBezTo>
                      <a:pt x="4" y="8"/>
                      <a:pt x="6" y="5"/>
                      <a:pt x="6" y="5"/>
                    </a:cubicBezTo>
                    <a:lnTo>
                      <a:pt x="5" y="0"/>
                    </a:lnTo>
                    <a:lnTo>
                      <a:pt x="2"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0" name="Freeform 827"/>
              <p:cNvSpPr>
                <a:spLocks/>
              </p:cNvSpPr>
              <p:nvPr/>
            </p:nvSpPr>
            <p:spPr bwMode="auto">
              <a:xfrm>
                <a:off x="604" y="566"/>
                <a:ext cx="14" cy="18"/>
              </a:xfrm>
              <a:custGeom>
                <a:avLst/>
                <a:gdLst/>
                <a:ahLst/>
                <a:cxnLst>
                  <a:cxn ang="0">
                    <a:pos x="0" y="1"/>
                  </a:cxn>
                  <a:cxn ang="0">
                    <a:pos x="1" y="6"/>
                  </a:cxn>
                  <a:cxn ang="0">
                    <a:pos x="5" y="5"/>
                  </a:cxn>
                  <a:cxn ang="0">
                    <a:pos x="2" y="0"/>
                  </a:cxn>
                  <a:cxn ang="0">
                    <a:pos x="0" y="1"/>
                  </a:cxn>
                </a:cxnLst>
                <a:rect l="0" t="0" r="r" b="b"/>
                <a:pathLst>
                  <a:path w="5" h="7">
                    <a:moveTo>
                      <a:pt x="0" y="1"/>
                    </a:moveTo>
                    <a:lnTo>
                      <a:pt x="1" y="6"/>
                    </a:lnTo>
                    <a:cubicBezTo>
                      <a:pt x="1" y="6"/>
                      <a:pt x="5" y="7"/>
                      <a:pt x="5" y="5"/>
                    </a:cubicBezTo>
                    <a:cubicBezTo>
                      <a:pt x="5" y="4"/>
                      <a:pt x="2" y="0"/>
                      <a:pt x="2"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1" name="Freeform 828"/>
              <p:cNvSpPr>
                <a:spLocks/>
              </p:cNvSpPr>
              <p:nvPr/>
            </p:nvSpPr>
            <p:spPr bwMode="auto">
              <a:xfrm>
                <a:off x="611" y="561"/>
                <a:ext cx="22" cy="18"/>
              </a:xfrm>
              <a:custGeom>
                <a:avLst/>
                <a:gdLst/>
                <a:ahLst/>
                <a:cxnLst>
                  <a:cxn ang="0">
                    <a:pos x="0" y="2"/>
                  </a:cxn>
                  <a:cxn ang="0">
                    <a:pos x="3" y="7"/>
                  </a:cxn>
                  <a:cxn ang="0">
                    <a:pos x="7" y="4"/>
                  </a:cxn>
                  <a:cxn ang="0">
                    <a:pos x="4" y="0"/>
                  </a:cxn>
                  <a:cxn ang="0">
                    <a:pos x="0" y="2"/>
                  </a:cxn>
                </a:cxnLst>
                <a:rect l="0" t="0" r="r" b="b"/>
                <a:pathLst>
                  <a:path w="8" h="7">
                    <a:moveTo>
                      <a:pt x="0" y="2"/>
                    </a:moveTo>
                    <a:lnTo>
                      <a:pt x="3" y="7"/>
                    </a:lnTo>
                    <a:cubicBezTo>
                      <a:pt x="3" y="7"/>
                      <a:pt x="8" y="6"/>
                      <a:pt x="7" y="4"/>
                    </a:cubicBezTo>
                    <a:cubicBezTo>
                      <a:pt x="6" y="3"/>
                      <a:pt x="4" y="0"/>
                      <a:pt x="4"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2" name="Freeform 829"/>
              <p:cNvSpPr>
                <a:spLocks/>
              </p:cNvSpPr>
              <p:nvPr/>
            </p:nvSpPr>
            <p:spPr bwMode="auto">
              <a:xfrm>
                <a:off x="622" y="553"/>
                <a:ext cx="19" cy="17"/>
              </a:xfrm>
              <a:custGeom>
                <a:avLst/>
                <a:gdLst/>
                <a:ahLst/>
                <a:cxnLst>
                  <a:cxn ang="0">
                    <a:pos x="0" y="2"/>
                  </a:cxn>
                  <a:cxn ang="0">
                    <a:pos x="3" y="6"/>
                  </a:cxn>
                  <a:cxn ang="0">
                    <a:pos x="6" y="3"/>
                  </a:cxn>
                  <a:cxn ang="0">
                    <a:pos x="2" y="0"/>
                  </a:cxn>
                  <a:cxn ang="0">
                    <a:pos x="0" y="2"/>
                  </a:cxn>
                </a:cxnLst>
                <a:rect l="0" t="0" r="r" b="b"/>
                <a:pathLst>
                  <a:path w="7" h="6">
                    <a:moveTo>
                      <a:pt x="0" y="2"/>
                    </a:moveTo>
                    <a:lnTo>
                      <a:pt x="3" y="6"/>
                    </a:lnTo>
                    <a:cubicBezTo>
                      <a:pt x="3" y="6"/>
                      <a:pt x="7" y="5"/>
                      <a:pt x="6" y="3"/>
                    </a:cubicBezTo>
                    <a:cubicBezTo>
                      <a:pt x="4" y="0"/>
                      <a:pt x="2" y="0"/>
                      <a:pt x="2"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3" name="Freeform 830"/>
              <p:cNvSpPr>
                <a:spLocks/>
              </p:cNvSpPr>
              <p:nvPr/>
            </p:nvSpPr>
            <p:spPr bwMode="auto">
              <a:xfrm>
                <a:off x="627" y="544"/>
                <a:ext cx="22" cy="22"/>
              </a:xfrm>
              <a:custGeom>
                <a:avLst/>
                <a:gdLst/>
                <a:ahLst/>
                <a:cxnLst>
                  <a:cxn ang="0">
                    <a:pos x="0" y="4"/>
                  </a:cxn>
                  <a:cxn ang="0">
                    <a:pos x="4" y="7"/>
                  </a:cxn>
                  <a:cxn ang="0">
                    <a:pos x="6" y="3"/>
                  </a:cxn>
                  <a:cxn ang="0">
                    <a:pos x="1" y="0"/>
                  </a:cxn>
                  <a:cxn ang="0">
                    <a:pos x="0" y="4"/>
                  </a:cxn>
                </a:cxnLst>
                <a:rect l="0" t="0" r="r" b="b"/>
                <a:pathLst>
                  <a:path w="8" h="8">
                    <a:moveTo>
                      <a:pt x="0" y="4"/>
                    </a:moveTo>
                    <a:cubicBezTo>
                      <a:pt x="0" y="4"/>
                      <a:pt x="3" y="7"/>
                      <a:pt x="4" y="7"/>
                    </a:cubicBezTo>
                    <a:cubicBezTo>
                      <a:pt x="5" y="8"/>
                      <a:pt x="8" y="4"/>
                      <a:pt x="6" y="3"/>
                    </a:cubicBezTo>
                    <a:cubicBezTo>
                      <a:pt x="4" y="1"/>
                      <a:pt x="1" y="0"/>
                      <a:pt x="1"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4" name="Freeform 831"/>
              <p:cNvSpPr>
                <a:spLocks/>
              </p:cNvSpPr>
              <p:nvPr/>
            </p:nvSpPr>
            <p:spPr bwMode="auto">
              <a:xfrm>
                <a:off x="630" y="535"/>
                <a:ext cx="22" cy="17"/>
              </a:xfrm>
              <a:custGeom>
                <a:avLst/>
                <a:gdLst/>
                <a:ahLst/>
                <a:cxnLst>
                  <a:cxn ang="0">
                    <a:pos x="0" y="3"/>
                  </a:cxn>
                  <a:cxn ang="0">
                    <a:pos x="5" y="6"/>
                  </a:cxn>
                  <a:cxn ang="0">
                    <a:pos x="6" y="1"/>
                  </a:cxn>
                  <a:cxn ang="0">
                    <a:pos x="1" y="0"/>
                  </a:cxn>
                  <a:cxn ang="0">
                    <a:pos x="0" y="3"/>
                  </a:cxn>
                </a:cxnLst>
                <a:rect l="0" t="0" r="r" b="b"/>
                <a:pathLst>
                  <a:path w="8" h="6">
                    <a:moveTo>
                      <a:pt x="0" y="3"/>
                    </a:moveTo>
                    <a:lnTo>
                      <a:pt x="5" y="6"/>
                    </a:lnTo>
                    <a:cubicBezTo>
                      <a:pt x="5" y="6"/>
                      <a:pt x="8" y="2"/>
                      <a:pt x="6" y="1"/>
                    </a:cubicBezTo>
                    <a:cubicBezTo>
                      <a:pt x="3" y="0"/>
                      <a:pt x="1" y="0"/>
                      <a:pt x="1"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5" name="Freeform 832"/>
              <p:cNvSpPr>
                <a:spLocks/>
              </p:cNvSpPr>
              <p:nvPr/>
            </p:nvSpPr>
            <p:spPr bwMode="auto">
              <a:xfrm>
                <a:off x="633" y="526"/>
                <a:ext cx="22" cy="10"/>
              </a:xfrm>
              <a:custGeom>
                <a:avLst/>
                <a:gdLst/>
                <a:ahLst/>
                <a:cxnLst>
                  <a:cxn ang="0">
                    <a:pos x="0" y="3"/>
                  </a:cxn>
                  <a:cxn ang="0">
                    <a:pos x="5" y="4"/>
                  </a:cxn>
                  <a:cxn ang="0">
                    <a:pos x="6" y="0"/>
                  </a:cxn>
                  <a:cxn ang="0">
                    <a:pos x="0" y="0"/>
                  </a:cxn>
                  <a:cxn ang="0">
                    <a:pos x="0" y="3"/>
                  </a:cxn>
                </a:cxnLst>
                <a:rect l="0" t="0" r="r" b="b"/>
                <a:pathLst>
                  <a:path w="8" h="4">
                    <a:moveTo>
                      <a:pt x="0" y="3"/>
                    </a:moveTo>
                    <a:lnTo>
                      <a:pt x="5" y="4"/>
                    </a:lnTo>
                    <a:cubicBezTo>
                      <a:pt x="5" y="4"/>
                      <a:pt x="8" y="2"/>
                      <a:pt x="6" y="0"/>
                    </a:cubicBezTo>
                    <a:cubicBezTo>
                      <a:pt x="5" y="0"/>
                      <a:pt x="0" y="0"/>
                      <a:pt x="0"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6" name="Freeform 833"/>
              <p:cNvSpPr>
                <a:spLocks/>
              </p:cNvSpPr>
              <p:nvPr/>
            </p:nvSpPr>
            <p:spPr bwMode="auto">
              <a:xfrm>
                <a:off x="633" y="513"/>
                <a:ext cx="22" cy="13"/>
              </a:xfrm>
              <a:custGeom>
                <a:avLst/>
                <a:gdLst/>
                <a:ahLst/>
                <a:cxnLst>
                  <a:cxn ang="0">
                    <a:pos x="0" y="4"/>
                  </a:cxn>
                  <a:cxn ang="0">
                    <a:pos x="6" y="4"/>
                  </a:cxn>
                  <a:cxn ang="0">
                    <a:pos x="6" y="0"/>
                  </a:cxn>
                  <a:cxn ang="0">
                    <a:pos x="0" y="0"/>
                  </a:cxn>
                  <a:cxn ang="0">
                    <a:pos x="0" y="4"/>
                  </a:cxn>
                </a:cxnLst>
                <a:rect l="0" t="0" r="r" b="b"/>
                <a:pathLst>
                  <a:path w="8" h="4">
                    <a:moveTo>
                      <a:pt x="0" y="4"/>
                    </a:moveTo>
                    <a:lnTo>
                      <a:pt x="6" y="4"/>
                    </a:lnTo>
                    <a:cubicBezTo>
                      <a:pt x="6" y="4"/>
                      <a:pt x="8" y="0"/>
                      <a:pt x="6" y="0"/>
                    </a:cubicBezTo>
                    <a:cubicBezTo>
                      <a:pt x="3" y="0"/>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7" name="Freeform 834"/>
              <p:cNvSpPr>
                <a:spLocks/>
              </p:cNvSpPr>
              <p:nvPr/>
            </p:nvSpPr>
            <p:spPr bwMode="auto">
              <a:xfrm>
                <a:off x="633" y="500"/>
                <a:ext cx="22" cy="13"/>
              </a:xfrm>
              <a:custGeom>
                <a:avLst/>
                <a:gdLst/>
                <a:ahLst/>
                <a:cxnLst>
                  <a:cxn ang="0">
                    <a:pos x="0" y="5"/>
                  </a:cxn>
                  <a:cxn ang="0">
                    <a:pos x="6" y="5"/>
                  </a:cxn>
                  <a:cxn ang="0">
                    <a:pos x="5" y="1"/>
                  </a:cxn>
                  <a:cxn ang="0">
                    <a:pos x="0" y="1"/>
                  </a:cxn>
                  <a:cxn ang="0">
                    <a:pos x="0" y="5"/>
                  </a:cxn>
                </a:cxnLst>
                <a:rect l="0" t="0" r="r" b="b"/>
                <a:pathLst>
                  <a:path w="8" h="5">
                    <a:moveTo>
                      <a:pt x="0" y="5"/>
                    </a:moveTo>
                    <a:lnTo>
                      <a:pt x="6" y="5"/>
                    </a:lnTo>
                    <a:cubicBezTo>
                      <a:pt x="6" y="5"/>
                      <a:pt x="8" y="1"/>
                      <a:pt x="5" y="1"/>
                    </a:cubicBezTo>
                    <a:cubicBezTo>
                      <a:pt x="2" y="0"/>
                      <a:pt x="0" y="1"/>
                      <a:pt x="0" y="1"/>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8" name="Freeform 835"/>
              <p:cNvSpPr>
                <a:spLocks/>
              </p:cNvSpPr>
              <p:nvPr/>
            </p:nvSpPr>
            <p:spPr bwMode="auto">
              <a:xfrm>
                <a:off x="633" y="452"/>
                <a:ext cx="36" cy="50"/>
              </a:xfrm>
              <a:custGeom>
                <a:avLst/>
                <a:gdLst/>
                <a:ahLst/>
                <a:cxnLst>
                  <a:cxn ang="0">
                    <a:pos x="0" y="18"/>
                  </a:cxn>
                  <a:cxn ang="0">
                    <a:pos x="6" y="18"/>
                  </a:cxn>
                  <a:cxn ang="0">
                    <a:pos x="6" y="14"/>
                  </a:cxn>
                  <a:cxn ang="0">
                    <a:pos x="6" y="10"/>
                  </a:cxn>
                  <a:cxn ang="0">
                    <a:pos x="9" y="6"/>
                  </a:cxn>
                  <a:cxn ang="0">
                    <a:pos x="11" y="0"/>
                  </a:cxn>
                  <a:cxn ang="0">
                    <a:pos x="5" y="4"/>
                  </a:cxn>
                  <a:cxn ang="0">
                    <a:pos x="2" y="8"/>
                  </a:cxn>
                  <a:cxn ang="0">
                    <a:pos x="1" y="13"/>
                  </a:cxn>
                  <a:cxn ang="0">
                    <a:pos x="0" y="18"/>
                  </a:cxn>
                </a:cxnLst>
                <a:rect l="0" t="0" r="r" b="b"/>
                <a:pathLst>
                  <a:path w="13" h="18">
                    <a:moveTo>
                      <a:pt x="0" y="18"/>
                    </a:moveTo>
                    <a:lnTo>
                      <a:pt x="6" y="18"/>
                    </a:lnTo>
                    <a:cubicBezTo>
                      <a:pt x="6" y="18"/>
                      <a:pt x="8" y="15"/>
                      <a:pt x="6" y="14"/>
                    </a:cubicBezTo>
                    <a:cubicBezTo>
                      <a:pt x="6" y="14"/>
                      <a:pt x="8" y="12"/>
                      <a:pt x="6" y="10"/>
                    </a:cubicBezTo>
                    <a:cubicBezTo>
                      <a:pt x="6" y="10"/>
                      <a:pt x="10" y="9"/>
                      <a:pt x="9" y="6"/>
                    </a:cubicBezTo>
                    <a:cubicBezTo>
                      <a:pt x="9" y="6"/>
                      <a:pt x="13" y="4"/>
                      <a:pt x="11" y="0"/>
                    </a:cubicBezTo>
                    <a:lnTo>
                      <a:pt x="5" y="4"/>
                    </a:lnTo>
                    <a:lnTo>
                      <a:pt x="2" y="8"/>
                    </a:lnTo>
                    <a:lnTo>
                      <a:pt x="1" y="13"/>
                    </a:lnTo>
                    <a:lnTo>
                      <a:pt x="0"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9" name="Freeform 836"/>
              <p:cNvSpPr>
                <a:spLocks/>
              </p:cNvSpPr>
              <p:nvPr/>
            </p:nvSpPr>
            <p:spPr bwMode="auto">
              <a:xfrm>
                <a:off x="587" y="412"/>
                <a:ext cx="136" cy="164"/>
              </a:xfrm>
              <a:custGeom>
                <a:avLst/>
                <a:gdLst/>
                <a:ahLst/>
                <a:cxnLst>
                  <a:cxn ang="0">
                    <a:pos x="3" y="51"/>
                  </a:cxn>
                  <a:cxn ang="0">
                    <a:pos x="10" y="36"/>
                  </a:cxn>
                  <a:cxn ang="0">
                    <a:pos x="24" y="10"/>
                  </a:cxn>
                  <a:cxn ang="0">
                    <a:pos x="47" y="0"/>
                  </a:cxn>
                  <a:cxn ang="0">
                    <a:pos x="46" y="7"/>
                  </a:cxn>
                  <a:cxn ang="0">
                    <a:pos x="27" y="14"/>
                  </a:cxn>
                  <a:cxn ang="0">
                    <a:pos x="22" y="17"/>
                  </a:cxn>
                  <a:cxn ang="0">
                    <a:pos x="18" y="21"/>
                  </a:cxn>
                  <a:cxn ang="0">
                    <a:pos x="17" y="26"/>
                  </a:cxn>
                  <a:cxn ang="0">
                    <a:pos x="17" y="30"/>
                  </a:cxn>
                  <a:cxn ang="0">
                    <a:pos x="17" y="34"/>
                  </a:cxn>
                  <a:cxn ang="0">
                    <a:pos x="17" y="38"/>
                  </a:cxn>
                  <a:cxn ang="0">
                    <a:pos x="17" y="42"/>
                  </a:cxn>
                  <a:cxn ang="0">
                    <a:pos x="16" y="45"/>
                  </a:cxn>
                  <a:cxn ang="0">
                    <a:pos x="15" y="48"/>
                  </a:cxn>
                  <a:cxn ang="0">
                    <a:pos x="13" y="52"/>
                  </a:cxn>
                  <a:cxn ang="0">
                    <a:pos x="9" y="54"/>
                  </a:cxn>
                  <a:cxn ang="0">
                    <a:pos x="6" y="55"/>
                  </a:cxn>
                  <a:cxn ang="0">
                    <a:pos x="3" y="57"/>
                  </a:cxn>
                  <a:cxn ang="0">
                    <a:pos x="3" y="51"/>
                  </a:cxn>
                </a:cxnLst>
                <a:rect l="0" t="0" r="r" b="b"/>
                <a:pathLst>
                  <a:path w="48" h="58">
                    <a:moveTo>
                      <a:pt x="3" y="51"/>
                    </a:moveTo>
                    <a:cubicBezTo>
                      <a:pt x="3" y="51"/>
                      <a:pt x="16" y="51"/>
                      <a:pt x="10" y="36"/>
                    </a:cubicBezTo>
                    <a:cubicBezTo>
                      <a:pt x="4" y="20"/>
                      <a:pt x="19" y="11"/>
                      <a:pt x="24" y="10"/>
                    </a:cubicBezTo>
                    <a:cubicBezTo>
                      <a:pt x="29" y="8"/>
                      <a:pt x="47" y="0"/>
                      <a:pt x="47" y="0"/>
                    </a:cubicBezTo>
                    <a:cubicBezTo>
                      <a:pt x="47" y="0"/>
                      <a:pt x="48" y="6"/>
                      <a:pt x="46" y="7"/>
                    </a:cubicBezTo>
                    <a:cubicBezTo>
                      <a:pt x="44" y="8"/>
                      <a:pt x="27" y="14"/>
                      <a:pt x="27" y="14"/>
                    </a:cubicBezTo>
                    <a:cubicBezTo>
                      <a:pt x="27" y="14"/>
                      <a:pt x="26" y="17"/>
                      <a:pt x="22" y="17"/>
                    </a:cubicBezTo>
                    <a:cubicBezTo>
                      <a:pt x="22" y="17"/>
                      <a:pt x="21" y="21"/>
                      <a:pt x="18" y="21"/>
                    </a:cubicBezTo>
                    <a:cubicBezTo>
                      <a:pt x="18" y="21"/>
                      <a:pt x="20" y="24"/>
                      <a:pt x="17" y="26"/>
                    </a:cubicBezTo>
                    <a:cubicBezTo>
                      <a:pt x="17" y="26"/>
                      <a:pt x="19" y="28"/>
                      <a:pt x="17" y="30"/>
                    </a:cubicBezTo>
                    <a:cubicBezTo>
                      <a:pt x="17" y="30"/>
                      <a:pt x="18" y="32"/>
                      <a:pt x="17" y="34"/>
                    </a:cubicBezTo>
                    <a:cubicBezTo>
                      <a:pt x="17" y="34"/>
                      <a:pt x="19" y="36"/>
                      <a:pt x="17" y="38"/>
                    </a:cubicBezTo>
                    <a:cubicBezTo>
                      <a:pt x="17" y="38"/>
                      <a:pt x="18" y="39"/>
                      <a:pt x="17" y="42"/>
                    </a:cubicBezTo>
                    <a:cubicBezTo>
                      <a:pt x="17" y="42"/>
                      <a:pt x="18" y="45"/>
                      <a:pt x="16" y="45"/>
                    </a:cubicBezTo>
                    <a:cubicBezTo>
                      <a:pt x="16" y="45"/>
                      <a:pt x="18" y="48"/>
                      <a:pt x="15" y="48"/>
                    </a:cubicBezTo>
                    <a:cubicBezTo>
                      <a:pt x="15" y="48"/>
                      <a:pt x="16" y="52"/>
                      <a:pt x="13" y="52"/>
                    </a:cubicBezTo>
                    <a:cubicBezTo>
                      <a:pt x="13" y="52"/>
                      <a:pt x="12" y="55"/>
                      <a:pt x="9" y="54"/>
                    </a:cubicBezTo>
                    <a:cubicBezTo>
                      <a:pt x="9" y="54"/>
                      <a:pt x="8" y="57"/>
                      <a:pt x="6" y="55"/>
                    </a:cubicBezTo>
                    <a:cubicBezTo>
                      <a:pt x="6" y="55"/>
                      <a:pt x="5" y="58"/>
                      <a:pt x="3" y="57"/>
                    </a:cubicBezTo>
                    <a:cubicBezTo>
                      <a:pt x="0" y="55"/>
                      <a:pt x="3" y="51"/>
                      <a:pt x="3"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0" name="Freeform 837"/>
              <p:cNvSpPr>
                <a:spLocks/>
              </p:cNvSpPr>
              <p:nvPr/>
            </p:nvSpPr>
            <p:spPr bwMode="auto">
              <a:xfrm>
                <a:off x="664" y="425"/>
                <a:ext cx="45" cy="27"/>
              </a:xfrm>
              <a:custGeom>
                <a:avLst/>
                <a:gdLst/>
                <a:ahLst/>
                <a:cxnLst>
                  <a:cxn ang="0">
                    <a:pos x="0" y="9"/>
                  </a:cxn>
                  <a:cxn ang="0">
                    <a:pos x="0" y="7"/>
                  </a:cxn>
                  <a:cxn ang="0">
                    <a:pos x="16" y="0"/>
                  </a:cxn>
                  <a:cxn ang="0">
                    <a:pos x="0" y="9"/>
                  </a:cxn>
                </a:cxnLst>
                <a:rect l="0" t="0" r="r" b="b"/>
                <a:pathLst>
                  <a:path w="16" h="9">
                    <a:moveTo>
                      <a:pt x="0" y="9"/>
                    </a:moveTo>
                    <a:cubicBezTo>
                      <a:pt x="0" y="9"/>
                      <a:pt x="1" y="8"/>
                      <a:pt x="0" y="7"/>
                    </a:cubicBezTo>
                    <a:lnTo>
                      <a:pt x="16" y="0"/>
                    </a:lnTo>
                    <a:lnTo>
                      <a:pt x="0" y="9"/>
                    </a:lnTo>
                  </a:path>
                </a:pathLst>
              </a:custGeom>
              <a:solidFill>
                <a:srgbClr val="AE9F00"/>
              </a:solidFill>
              <a:ln w="9525">
                <a:noFill/>
                <a:round/>
                <a:headEnd/>
                <a:tailEnd/>
              </a:ln>
              <a:effectLst/>
            </p:spPr>
            <p:txBody>
              <a:bodyPr/>
              <a:lstStyle/>
              <a:p>
                <a:pPr>
                  <a:defRPr/>
                </a:pPr>
                <a:endParaRPr lang="en-US" dirty="0"/>
              </a:p>
            </p:txBody>
          </p:sp>
          <p:sp>
            <p:nvSpPr>
              <p:cNvPr id="1181" name="Freeform 838"/>
              <p:cNvSpPr>
                <a:spLocks/>
              </p:cNvSpPr>
              <p:nvPr/>
            </p:nvSpPr>
            <p:spPr bwMode="auto">
              <a:xfrm>
                <a:off x="664" y="425"/>
                <a:ext cx="45" cy="27"/>
              </a:xfrm>
              <a:custGeom>
                <a:avLst/>
                <a:gdLst/>
                <a:ahLst/>
                <a:cxnLst>
                  <a:cxn ang="0">
                    <a:pos x="0" y="9"/>
                  </a:cxn>
                  <a:cxn ang="0">
                    <a:pos x="0" y="7"/>
                  </a:cxn>
                  <a:cxn ang="0">
                    <a:pos x="16" y="0"/>
                  </a:cxn>
                </a:cxnLst>
                <a:rect l="0" t="0" r="r" b="b"/>
                <a:pathLst>
                  <a:path w="16" h="9">
                    <a:moveTo>
                      <a:pt x="0" y="9"/>
                    </a:moveTo>
                    <a:cubicBezTo>
                      <a:pt x="0" y="9"/>
                      <a:pt x="1" y="8"/>
                      <a:pt x="0" y="7"/>
                    </a:cubicBezTo>
                    <a:lnTo>
                      <a:pt x="16"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182" name="Freeform 839"/>
              <p:cNvSpPr>
                <a:spLocks/>
              </p:cNvSpPr>
              <p:nvPr/>
            </p:nvSpPr>
            <p:spPr bwMode="auto">
              <a:xfrm>
                <a:off x="479" y="583"/>
                <a:ext cx="18" cy="26"/>
              </a:xfrm>
              <a:custGeom>
                <a:avLst/>
                <a:gdLst/>
                <a:ahLst/>
                <a:cxnLst>
                  <a:cxn ang="0">
                    <a:pos x="6" y="1"/>
                  </a:cxn>
                  <a:cxn ang="0">
                    <a:pos x="4" y="8"/>
                  </a:cxn>
                  <a:cxn ang="0">
                    <a:pos x="0" y="5"/>
                  </a:cxn>
                  <a:cxn ang="0">
                    <a:pos x="4" y="0"/>
                  </a:cxn>
                  <a:cxn ang="0">
                    <a:pos x="6" y="1"/>
                  </a:cxn>
                </a:cxnLst>
                <a:rect l="0" t="0" r="r" b="b"/>
                <a:pathLst>
                  <a:path w="6" h="9">
                    <a:moveTo>
                      <a:pt x="6" y="1"/>
                    </a:moveTo>
                    <a:cubicBezTo>
                      <a:pt x="6" y="1"/>
                      <a:pt x="6" y="7"/>
                      <a:pt x="4" y="8"/>
                    </a:cubicBezTo>
                    <a:cubicBezTo>
                      <a:pt x="1" y="9"/>
                      <a:pt x="0" y="7"/>
                      <a:pt x="0" y="5"/>
                    </a:cubicBezTo>
                    <a:cubicBezTo>
                      <a:pt x="1"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3" name="Freeform 840"/>
              <p:cNvSpPr>
                <a:spLocks/>
              </p:cNvSpPr>
              <p:nvPr/>
            </p:nvSpPr>
            <p:spPr bwMode="auto">
              <a:xfrm>
                <a:off x="465" y="579"/>
                <a:ext cx="25" cy="19"/>
              </a:xfrm>
              <a:custGeom>
                <a:avLst/>
                <a:gdLst/>
                <a:ahLst/>
                <a:cxnLst>
                  <a:cxn ang="0">
                    <a:pos x="9" y="1"/>
                  </a:cxn>
                  <a:cxn ang="0">
                    <a:pos x="5" y="7"/>
                  </a:cxn>
                  <a:cxn ang="0">
                    <a:pos x="1" y="7"/>
                  </a:cxn>
                  <a:cxn ang="0">
                    <a:pos x="0" y="5"/>
                  </a:cxn>
                  <a:cxn ang="0">
                    <a:pos x="4" y="0"/>
                  </a:cxn>
                  <a:cxn ang="0">
                    <a:pos x="9" y="1"/>
                  </a:cxn>
                </a:cxnLst>
                <a:rect l="0" t="0" r="r" b="b"/>
                <a:pathLst>
                  <a:path w="9" h="7">
                    <a:moveTo>
                      <a:pt x="9" y="1"/>
                    </a:moveTo>
                    <a:cubicBezTo>
                      <a:pt x="9" y="1"/>
                      <a:pt x="6" y="7"/>
                      <a:pt x="5" y="7"/>
                    </a:cubicBezTo>
                    <a:cubicBezTo>
                      <a:pt x="5" y="7"/>
                      <a:pt x="1" y="7"/>
                      <a:pt x="1" y="7"/>
                    </a:cubicBezTo>
                    <a:lnTo>
                      <a:pt x="0" y="5"/>
                    </a:lnTo>
                    <a:lnTo>
                      <a:pt x="4" y="0"/>
                    </a:lnTo>
                    <a:lnTo>
                      <a:pt x="9"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4" name="Freeform 841"/>
              <p:cNvSpPr>
                <a:spLocks/>
              </p:cNvSpPr>
              <p:nvPr/>
            </p:nvSpPr>
            <p:spPr bwMode="auto">
              <a:xfrm>
                <a:off x="453" y="570"/>
                <a:ext cx="23" cy="23"/>
              </a:xfrm>
              <a:custGeom>
                <a:avLst/>
                <a:gdLst/>
                <a:ahLst/>
                <a:cxnLst>
                  <a:cxn ang="0">
                    <a:pos x="8" y="3"/>
                  </a:cxn>
                  <a:cxn ang="0">
                    <a:pos x="4" y="8"/>
                  </a:cxn>
                  <a:cxn ang="0">
                    <a:pos x="1" y="8"/>
                  </a:cxn>
                  <a:cxn ang="0">
                    <a:pos x="0" y="5"/>
                  </a:cxn>
                  <a:cxn ang="0">
                    <a:pos x="5" y="0"/>
                  </a:cxn>
                  <a:cxn ang="0">
                    <a:pos x="8" y="3"/>
                  </a:cxn>
                </a:cxnLst>
                <a:rect l="0" t="0" r="r" b="b"/>
                <a:pathLst>
                  <a:path w="8" h="8">
                    <a:moveTo>
                      <a:pt x="8" y="3"/>
                    </a:moveTo>
                    <a:cubicBezTo>
                      <a:pt x="8" y="3"/>
                      <a:pt x="5" y="7"/>
                      <a:pt x="4" y="8"/>
                    </a:cubicBezTo>
                    <a:cubicBezTo>
                      <a:pt x="4" y="8"/>
                      <a:pt x="2" y="8"/>
                      <a:pt x="1" y="8"/>
                    </a:cubicBezTo>
                    <a:cubicBezTo>
                      <a:pt x="0" y="8"/>
                      <a:pt x="0" y="5"/>
                      <a:pt x="0" y="5"/>
                    </a:cubicBezTo>
                    <a:cubicBezTo>
                      <a:pt x="1" y="4"/>
                      <a:pt x="4" y="1"/>
                      <a:pt x="5" y="0"/>
                    </a:cubicBezTo>
                    <a:cubicBezTo>
                      <a:pt x="5" y="0"/>
                      <a:pt x="8" y="3"/>
                      <a:pt x="8"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5" name="Freeform 842"/>
              <p:cNvSpPr>
                <a:spLocks/>
              </p:cNvSpPr>
              <p:nvPr/>
            </p:nvSpPr>
            <p:spPr bwMode="auto">
              <a:xfrm>
                <a:off x="439" y="566"/>
                <a:ext cx="29" cy="18"/>
              </a:xfrm>
              <a:custGeom>
                <a:avLst/>
                <a:gdLst/>
                <a:ahLst/>
                <a:cxnLst>
                  <a:cxn ang="0">
                    <a:pos x="10" y="2"/>
                  </a:cxn>
                  <a:cxn ang="0">
                    <a:pos x="5" y="7"/>
                  </a:cxn>
                  <a:cxn ang="0">
                    <a:pos x="1" y="7"/>
                  </a:cxn>
                  <a:cxn ang="0">
                    <a:pos x="1" y="3"/>
                  </a:cxn>
                  <a:cxn ang="0">
                    <a:pos x="7" y="0"/>
                  </a:cxn>
                  <a:cxn ang="0">
                    <a:pos x="10" y="2"/>
                  </a:cxn>
                </a:cxnLst>
                <a:rect l="0" t="0" r="r" b="b"/>
                <a:pathLst>
                  <a:path w="10" h="7">
                    <a:moveTo>
                      <a:pt x="10" y="2"/>
                    </a:moveTo>
                    <a:cubicBezTo>
                      <a:pt x="10" y="2"/>
                      <a:pt x="6" y="7"/>
                      <a:pt x="5" y="7"/>
                    </a:cubicBezTo>
                    <a:cubicBezTo>
                      <a:pt x="4" y="7"/>
                      <a:pt x="1" y="7"/>
                      <a:pt x="1" y="7"/>
                    </a:cubicBezTo>
                    <a:cubicBezTo>
                      <a:pt x="0" y="7"/>
                      <a:pt x="1" y="4"/>
                      <a:pt x="1" y="3"/>
                    </a:cubicBezTo>
                    <a:cubicBezTo>
                      <a:pt x="2" y="3"/>
                      <a:pt x="6" y="0"/>
                      <a:pt x="7" y="0"/>
                    </a:cubicBezTo>
                    <a:cubicBezTo>
                      <a:pt x="8" y="0"/>
                      <a:pt x="10" y="2"/>
                      <a:pt x="1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6" name="Freeform 843"/>
              <p:cNvSpPr>
                <a:spLocks/>
              </p:cNvSpPr>
              <p:nvPr/>
            </p:nvSpPr>
            <p:spPr bwMode="auto">
              <a:xfrm>
                <a:off x="428" y="553"/>
                <a:ext cx="32" cy="23"/>
              </a:xfrm>
              <a:custGeom>
                <a:avLst/>
                <a:gdLst/>
                <a:ahLst/>
                <a:cxnLst>
                  <a:cxn ang="0">
                    <a:pos x="11" y="4"/>
                  </a:cxn>
                  <a:cxn ang="0">
                    <a:pos x="5" y="7"/>
                  </a:cxn>
                  <a:cxn ang="0">
                    <a:pos x="1" y="7"/>
                  </a:cxn>
                  <a:cxn ang="0">
                    <a:pos x="1" y="3"/>
                  </a:cxn>
                  <a:cxn ang="0">
                    <a:pos x="8" y="0"/>
                  </a:cxn>
                  <a:cxn ang="0">
                    <a:pos x="11" y="4"/>
                  </a:cxn>
                </a:cxnLst>
                <a:rect l="0" t="0" r="r" b="b"/>
                <a:pathLst>
                  <a:path w="11" h="8">
                    <a:moveTo>
                      <a:pt x="11" y="4"/>
                    </a:moveTo>
                    <a:cubicBezTo>
                      <a:pt x="11" y="4"/>
                      <a:pt x="6" y="7"/>
                      <a:pt x="5" y="7"/>
                    </a:cubicBezTo>
                    <a:cubicBezTo>
                      <a:pt x="4" y="8"/>
                      <a:pt x="2" y="7"/>
                      <a:pt x="1" y="7"/>
                    </a:cubicBezTo>
                    <a:cubicBezTo>
                      <a:pt x="0" y="7"/>
                      <a:pt x="0" y="3"/>
                      <a:pt x="1" y="3"/>
                    </a:cubicBezTo>
                    <a:cubicBezTo>
                      <a:pt x="2" y="2"/>
                      <a:pt x="7" y="0"/>
                      <a:pt x="8" y="0"/>
                    </a:cubicBezTo>
                    <a:cubicBezTo>
                      <a:pt x="9" y="0"/>
                      <a:pt x="11" y="4"/>
                      <a:pt x="11"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7" name="Freeform 844"/>
              <p:cNvSpPr>
                <a:spLocks/>
              </p:cNvSpPr>
              <p:nvPr/>
            </p:nvSpPr>
            <p:spPr bwMode="auto">
              <a:xfrm>
                <a:off x="420" y="544"/>
                <a:ext cx="33" cy="17"/>
              </a:xfrm>
              <a:custGeom>
                <a:avLst/>
                <a:gdLst/>
                <a:ahLst/>
                <a:cxnLst>
                  <a:cxn ang="0">
                    <a:pos x="11" y="4"/>
                  </a:cxn>
                  <a:cxn ang="0">
                    <a:pos x="4" y="7"/>
                  </a:cxn>
                  <a:cxn ang="0">
                    <a:pos x="0" y="5"/>
                  </a:cxn>
                  <a:cxn ang="0">
                    <a:pos x="2" y="1"/>
                  </a:cxn>
                  <a:cxn ang="0">
                    <a:pos x="11" y="0"/>
                  </a:cxn>
                  <a:cxn ang="0">
                    <a:pos x="11" y="4"/>
                  </a:cxn>
                </a:cxnLst>
                <a:rect l="0" t="0" r="r" b="b"/>
                <a:pathLst>
                  <a:path w="11" h="7">
                    <a:moveTo>
                      <a:pt x="11" y="4"/>
                    </a:moveTo>
                    <a:cubicBezTo>
                      <a:pt x="11" y="4"/>
                      <a:pt x="5" y="6"/>
                      <a:pt x="4" y="7"/>
                    </a:cubicBezTo>
                    <a:cubicBezTo>
                      <a:pt x="3" y="7"/>
                      <a:pt x="0" y="5"/>
                      <a:pt x="0" y="5"/>
                    </a:cubicBezTo>
                    <a:cubicBezTo>
                      <a:pt x="0" y="4"/>
                      <a:pt x="1" y="1"/>
                      <a:pt x="2" y="1"/>
                    </a:cubicBezTo>
                    <a:cubicBezTo>
                      <a:pt x="3" y="1"/>
                      <a:pt x="11" y="0"/>
                      <a:pt x="11" y="0"/>
                    </a:cubicBezTo>
                    <a:lnTo>
                      <a:pt x="11"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8" name="Freeform 845"/>
              <p:cNvSpPr>
                <a:spLocks/>
              </p:cNvSpPr>
              <p:nvPr/>
            </p:nvSpPr>
            <p:spPr bwMode="auto">
              <a:xfrm>
                <a:off x="416" y="527"/>
                <a:ext cx="33" cy="17"/>
              </a:xfrm>
              <a:custGeom>
                <a:avLst/>
                <a:gdLst/>
                <a:ahLst/>
                <a:cxnLst>
                  <a:cxn ang="0">
                    <a:pos x="11" y="5"/>
                  </a:cxn>
                  <a:cxn ang="0">
                    <a:pos x="3" y="6"/>
                  </a:cxn>
                  <a:cxn ang="0">
                    <a:pos x="0" y="4"/>
                  </a:cxn>
                  <a:cxn ang="0">
                    <a:pos x="2" y="0"/>
                  </a:cxn>
                  <a:cxn ang="0">
                    <a:pos x="10" y="0"/>
                  </a:cxn>
                  <a:cxn ang="0">
                    <a:pos x="11" y="5"/>
                  </a:cxn>
                </a:cxnLst>
                <a:rect l="0" t="0" r="r" b="b"/>
                <a:pathLst>
                  <a:path w="11" h="6">
                    <a:moveTo>
                      <a:pt x="11" y="5"/>
                    </a:moveTo>
                    <a:cubicBezTo>
                      <a:pt x="11" y="5"/>
                      <a:pt x="4" y="5"/>
                      <a:pt x="3" y="6"/>
                    </a:cubicBezTo>
                    <a:cubicBezTo>
                      <a:pt x="2" y="6"/>
                      <a:pt x="0" y="4"/>
                      <a:pt x="0" y="4"/>
                    </a:cubicBezTo>
                    <a:cubicBezTo>
                      <a:pt x="0" y="4"/>
                      <a:pt x="1" y="1"/>
                      <a:pt x="2" y="0"/>
                    </a:cubicBezTo>
                    <a:cubicBezTo>
                      <a:pt x="3" y="0"/>
                      <a:pt x="10" y="0"/>
                      <a:pt x="10" y="0"/>
                    </a:cubicBezTo>
                    <a:lnTo>
                      <a:pt x="11"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9" name="Freeform 846"/>
              <p:cNvSpPr>
                <a:spLocks/>
              </p:cNvSpPr>
              <p:nvPr/>
            </p:nvSpPr>
            <p:spPr bwMode="auto">
              <a:xfrm>
                <a:off x="416" y="510"/>
                <a:ext cx="33" cy="19"/>
              </a:xfrm>
              <a:custGeom>
                <a:avLst/>
                <a:gdLst/>
                <a:ahLst/>
                <a:cxnLst>
                  <a:cxn ang="0">
                    <a:pos x="11" y="6"/>
                  </a:cxn>
                  <a:cxn ang="0">
                    <a:pos x="3" y="6"/>
                  </a:cxn>
                  <a:cxn ang="0">
                    <a:pos x="0" y="3"/>
                  </a:cxn>
                  <a:cxn ang="0">
                    <a:pos x="3" y="1"/>
                  </a:cxn>
                  <a:cxn ang="0">
                    <a:pos x="12" y="1"/>
                  </a:cxn>
                  <a:cxn ang="0">
                    <a:pos x="11" y="6"/>
                  </a:cxn>
                </a:cxnLst>
                <a:rect l="0" t="0" r="r" b="b"/>
                <a:pathLst>
                  <a:path w="12" h="7">
                    <a:moveTo>
                      <a:pt x="11" y="6"/>
                    </a:moveTo>
                    <a:cubicBezTo>
                      <a:pt x="11" y="6"/>
                      <a:pt x="3" y="7"/>
                      <a:pt x="3" y="6"/>
                    </a:cubicBezTo>
                    <a:cubicBezTo>
                      <a:pt x="2" y="6"/>
                      <a:pt x="0" y="3"/>
                      <a:pt x="0" y="3"/>
                    </a:cubicBezTo>
                    <a:cubicBezTo>
                      <a:pt x="0" y="3"/>
                      <a:pt x="2" y="1"/>
                      <a:pt x="3" y="1"/>
                    </a:cubicBezTo>
                    <a:cubicBezTo>
                      <a:pt x="4" y="0"/>
                      <a:pt x="12" y="1"/>
                      <a:pt x="12" y="1"/>
                    </a:cubicBezTo>
                    <a:lnTo>
                      <a:pt x="1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0" name="Freeform 847"/>
              <p:cNvSpPr>
                <a:spLocks/>
              </p:cNvSpPr>
              <p:nvPr/>
            </p:nvSpPr>
            <p:spPr bwMode="auto">
              <a:xfrm>
                <a:off x="416" y="496"/>
                <a:ext cx="33" cy="17"/>
              </a:xfrm>
              <a:custGeom>
                <a:avLst/>
                <a:gdLst/>
                <a:ahLst/>
                <a:cxnLst>
                  <a:cxn ang="0">
                    <a:pos x="12" y="6"/>
                  </a:cxn>
                  <a:cxn ang="0">
                    <a:pos x="3" y="6"/>
                  </a:cxn>
                  <a:cxn ang="0">
                    <a:pos x="0" y="3"/>
                  </a:cxn>
                  <a:cxn ang="0">
                    <a:pos x="3" y="0"/>
                  </a:cxn>
                  <a:cxn ang="0">
                    <a:pos x="11" y="0"/>
                  </a:cxn>
                  <a:cxn ang="0">
                    <a:pos x="12" y="6"/>
                  </a:cxn>
                </a:cxnLst>
                <a:rect l="0" t="0" r="r" b="b"/>
                <a:pathLst>
                  <a:path w="12" h="6">
                    <a:moveTo>
                      <a:pt x="12" y="6"/>
                    </a:moveTo>
                    <a:cubicBezTo>
                      <a:pt x="12" y="6"/>
                      <a:pt x="4" y="6"/>
                      <a:pt x="3" y="6"/>
                    </a:cubicBezTo>
                    <a:cubicBezTo>
                      <a:pt x="2" y="6"/>
                      <a:pt x="0" y="3"/>
                      <a:pt x="0" y="3"/>
                    </a:cubicBezTo>
                    <a:cubicBezTo>
                      <a:pt x="0" y="2"/>
                      <a:pt x="2" y="0"/>
                      <a:pt x="3" y="0"/>
                    </a:cubicBezTo>
                    <a:cubicBezTo>
                      <a:pt x="4" y="0"/>
                      <a:pt x="11" y="0"/>
                      <a:pt x="11" y="0"/>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1" name="Freeform 848"/>
              <p:cNvSpPr>
                <a:spLocks/>
              </p:cNvSpPr>
              <p:nvPr/>
            </p:nvSpPr>
            <p:spPr bwMode="auto">
              <a:xfrm>
                <a:off x="412" y="479"/>
                <a:ext cx="33" cy="17"/>
              </a:xfrm>
              <a:custGeom>
                <a:avLst/>
                <a:gdLst/>
                <a:ahLst/>
                <a:cxnLst>
                  <a:cxn ang="0">
                    <a:pos x="12" y="6"/>
                  </a:cxn>
                  <a:cxn ang="0">
                    <a:pos x="3" y="6"/>
                  </a:cxn>
                  <a:cxn ang="0">
                    <a:pos x="1" y="2"/>
                  </a:cxn>
                  <a:cxn ang="0">
                    <a:pos x="4" y="0"/>
                  </a:cxn>
                  <a:cxn ang="0">
                    <a:pos x="12" y="2"/>
                  </a:cxn>
                  <a:cxn ang="0">
                    <a:pos x="12" y="6"/>
                  </a:cxn>
                </a:cxnLst>
                <a:rect l="0" t="0" r="r" b="b"/>
                <a:pathLst>
                  <a:path w="12" h="6">
                    <a:moveTo>
                      <a:pt x="12" y="6"/>
                    </a:moveTo>
                    <a:lnTo>
                      <a:pt x="3" y="6"/>
                    </a:lnTo>
                    <a:cubicBezTo>
                      <a:pt x="3" y="6"/>
                      <a:pt x="1" y="3"/>
                      <a:pt x="1" y="2"/>
                    </a:cubicBezTo>
                    <a:cubicBezTo>
                      <a:pt x="0" y="2"/>
                      <a:pt x="4" y="0"/>
                      <a:pt x="4" y="0"/>
                    </a:cubicBezTo>
                    <a:cubicBezTo>
                      <a:pt x="5" y="0"/>
                      <a:pt x="12" y="2"/>
                      <a:pt x="12" y="2"/>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2" name="Freeform 849"/>
              <p:cNvSpPr>
                <a:spLocks/>
              </p:cNvSpPr>
              <p:nvPr/>
            </p:nvSpPr>
            <p:spPr bwMode="auto">
              <a:xfrm>
                <a:off x="402" y="462"/>
                <a:ext cx="42" cy="23"/>
              </a:xfrm>
              <a:custGeom>
                <a:avLst/>
                <a:gdLst/>
                <a:ahLst/>
                <a:cxnLst>
                  <a:cxn ang="0">
                    <a:pos x="15" y="8"/>
                  </a:cxn>
                  <a:cxn ang="0">
                    <a:pos x="1" y="4"/>
                  </a:cxn>
                  <a:cxn ang="0">
                    <a:pos x="0" y="1"/>
                  </a:cxn>
                  <a:cxn ang="0">
                    <a:pos x="3" y="0"/>
                  </a:cxn>
                  <a:cxn ang="0">
                    <a:pos x="13" y="3"/>
                  </a:cxn>
                  <a:cxn ang="0">
                    <a:pos x="15" y="8"/>
                  </a:cxn>
                </a:cxnLst>
                <a:rect l="0" t="0" r="r" b="b"/>
                <a:pathLst>
                  <a:path w="15" h="8">
                    <a:moveTo>
                      <a:pt x="15" y="8"/>
                    </a:moveTo>
                    <a:cubicBezTo>
                      <a:pt x="15" y="8"/>
                      <a:pt x="2" y="5"/>
                      <a:pt x="1" y="4"/>
                    </a:cubicBezTo>
                    <a:cubicBezTo>
                      <a:pt x="1" y="3"/>
                      <a:pt x="0" y="1"/>
                      <a:pt x="0" y="1"/>
                    </a:cubicBezTo>
                    <a:cubicBezTo>
                      <a:pt x="0" y="1"/>
                      <a:pt x="2" y="0"/>
                      <a:pt x="3" y="0"/>
                    </a:cubicBezTo>
                    <a:cubicBezTo>
                      <a:pt x="5" y="0"/>
                      <a:pt x="13" y="3"/>
                      <a:pt x="13" y="3"/>
                    </a:cubicBezTo>
                    <a:lnTo>
                      <a:pt x="15"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3" name="Freeform 850"/>
              <p:cNvSpPr>
                <a:spLocks/>
              </p:cNvSpPr>
              <p:nvPr/>
            </p:nvSpPr>
            <p:spPr bwMode="auto">
              <a:xfrm>
                <a:off x="394" y="443"/>
                <a:ext cx="45" cy="28"/>
              </a:xfrm>
              <a:custGeom>
                <a:avLst/>
                <a:gdLst/>
                <a:ahLst/>
                <a:cxnLst>
                  <a:cxn ang="0">
                    <a:pos x="16" y="10"/>
                  </a:cxn>
                  <a:cxn ang="0">
                    <a:pos x="2" y="5"/>
                  </a:cxn>
                  <a:cxn ang="0">
                    <a:pos x="0" y="2"/>
                  </a:cxn>
                  <a:cxn ang="0">
                    <a:pos x="4" y="0"/>
                  </a:cxn>
                  <a:cxn ang="0">
                    <a:pos x="13" y="3"/>
                  </a:cxn>
                  <a:cxn ang="0">
                    <a:pos x="16" y="10"/>
                  </a:cxn>
                </a:cxnLst>
                <a:rect l="0" t="0" r="r" b="b"/>
                <a:pathLst>
                  <a:path w="16" h="10">
                    <a:moveTo>
                      <a:pt x="16" y="10"/>
                    </a:moveTo>
                    <a:cubicBezTo>
                      <a:pt x="16" y="10"/>
                      <a:pt x="5" y="7"/>
                      <a:pt x="2" y="5"/>
                    </a:cubicBezTo>
                    <a:cubicBezTo>
                      <a:pt x="0" y="4"/>
                      <a:pt x="0" y="2"/>
                      <a:pt x="0" y="2"/>
                    </a:cubicBezTo>
                    <a:lnTo>
                      <a:pt x="4" y="0"/>
                    </a:lnTo>
                    <a:lnTo>
                      <a:pt x="13" y="3"/>
                    </a:lnTo>
                    <a:lnTo>
                      <a:pt x="16"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4" name="Freeform 851"/>
              <p:cNvSpPr>
                <a:spLocks/>
              </p:cNvSpPr>
              <p:nvPr/>
            </p:nvSpPr>
            <p:spPr bwMode="auto">
              <a:xfrm>
                <a:off x="486" y="567"/>
                <a:ext cx="16" cy="23"/>
              </a:xfrm>
              <a:custGeom>
                <a:avLst/>
                <a:gdLst/>
                <a:ahLst/>
                <a:cxnLst>
                  <a:cxn ang="0">
                    <a:pos x="5" y="1"/>
                  </a:cxn>
                  <a:cxn ang="0">
                    <a:pos x="5" y="6"/>
                  </a:cxn>
                  <a:cxn ang="0">
                    <a:pos x="0" y="5"/>
                  </a:cxn>
                  <a:cxn ang="0">
                    <a:pos x="2" y="0"/>
                  </a:cxn>
                  <a:cxn ang="0">
                    <a:pos x="5" y="1"/>
                  </a:cxn>
                </a:cxnLst>
                <a:rect l="0" t="0" r="r" b="b"/>
                <a:pathLst>
                  <a:path w="6" h="8">
                    <a:moveTo>
                      <a:pt x="5" y="1"/>
                    </a:moveTo>
                    <a:cubicBezTo>
                      <a:pt x="5" y="1"/>
                      <a:pt x="6" y="5"/>
                      <a:pt x="5" y="6"/>
                    </a:cubicBezTo>
                    <a:cubicBezTo>
                      <a:pt x="3" y="8"/>
                      <a:pt x="0" y="5"/>
                      <a:pt x="0" y="5"/>
                    </a:cubicBezTo>
                    <a:lnTo>
                      <a:pt x="2" y="0"/>
                    </a:lnTo>
                    <a:lnTo>
                      <a:pt x="5"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5" name="Freeform 852"/>
              <p:cNvSpPr>
                <a:spLocks/>
              </p:cNvSpPr>
              <p:nvPr/>
            </p:nvSpPr>
            <p:spPr bwMode="auto">
              <a:xfrm>
                <a:off x="475" y="566"/>
                <a:ext cx="15" cy="18"/>
              </a:xfrm>
              <a:custGeom>
                <a:avLst/>
                <a:gdLst/>
                <a:ahLst/>
                <a:cxnLst>
                  <a:cxn ang="0">
                    <a:pos x="6" y="1"/>
                  </a:cxn>
                  <a:cxn ang="0">
                    <a:pos x="4" y="6"/>
                  </a:cxn>
                  <a:cxn ang="0">
                    <a:pos x="0" y="5"/>
                  </a:cxn>
                  <a:cxn ang="0">
                    <a:pos x="4" y="0"/>
                  </a:cxn>
                  <a:cxn ang="0">
                    <a:pos x="6" y="1"/>
                  </a:cxn>
                </a:cxnLst>
                <a:rect l="0" t="0" r="r" b="b"/>
                <a:pathLst>
                  <a:path w="6" h="7">
                    <a:moveTo>
                      <a:pt x="6" y="1"/>
                    </a:moveTo>
                    <a:lnTo>
                      <a:pt x="4" y="6"/>
                    </a:lnTo>
                    <a:cubicBezTo>
                      <a:pt x="4" y="6"/>
                      <a:pt x="1" y="7"/>
                      <a:pt x="0" y="5"/>
                    </a:cubicBezTo>
                    <a:cubicBezTo>
                      <a:pt x="0"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6" name="Freeform 853"/>
              <p:cNvSpPr>
                <a:spLocks/>
              </p:cNvSpPr>
              <p:nvPr/>
            </p:nvSpPr>
            <p:spPr bwMode="auto">
              <a:xfrm>
                <a:off x="464" y="561"/>
                <a:ext cx="18" cy="18"/>
              </a:xfrm>
              <a:custGeom>
                <a:avLst/>
                <a:gdLst/>
                <a:ahLst/>
                <a:cxnLst>
                  <a:cxn ang="0">
                    <a:pos x="7" y="2"/>
                  </a:cxn>
                  <a:cxn ang="0">
                    <a:pos x="4" y="7"/>
                  </a:cxn>
                  <a:cxn ang="0">
                    <a:pos x="1" y="4"/>
                  </a:cxn>
                  <a:cxn ang="0">
                    <a:pos x="4" y="0"/>
                  </a:cxn>
                  <a:cxn ang="0">
                    <a:pos x="7" y="2"/>
                  </a:cxn>
                </a:cxnLst>
                <a:rect l="0" t="0" r="r" b="b"/>
                <a:pathLst>
                  <a:path w="7" h="7">
                    <a:moveTo>
                      <a:pt x="7" y="2"/>
                    </a:moveTo>
                    <a:lnTo>
                      <a:pt x="4" y="7"/>
                    </a:lnTo>
                    <a:cubicBezTo>
                      <a:pt x="4" y="7"/>
                      <a:pt x="0" y="6"/>
                      <a:pt x="1" y="4"/>
                    </a:cubicBezTo>
                    <a:cubicBezTo>
                      <a:pt x="1" y="3"/>
                      <a:pt x="4" y="0"/>
                      <a:pt x="4" y="0"/>
                    </a:cubicBezTo>
                    <a:lnTo>
                      <a:pt x="7"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7" name="Freeform 854"/>
              <p:cNvSpPr>
                <a:spLocks/>
              </p:cNvSpPr>
              <p:nvPr/>
            </p:nvSpPr>
            <p:spPr bwMode="auto">
              <a:xfrm>
                <a:off x="453" y="553"/>
                <a:ext cx="22" cy="17"/>
              </a:xfrm>
              <a:custGeom>
                <a:avLst/>
                <a:gdLst/>
                <a:ahLst/>
                <a:cxnLst>
                  <a:cxn ang="0">
                    <a:pos x="8" y="2"/>
                  </a:cxn>
                  <a:cxn ang="0">
                    <a:pos x="5" y="6"/>
                  </a:cxn>
                  <a:cxn ang="0">
                    <a:pos x="2" y="3"/>
                  </a:cxn>
                  <a:cxn ang="0">
                    <a:pos x="6" y="0"/>
                  </a:cxn>
                  <a:cxn ang="0">
                    <a:pos x="8" y="2"/>
                  </a:cxn>
                </a:cxnLst>
                <a:rect l="0" t="0" r="r" b="b"/>
                <a:pathLst>
                  <a:path w="8" h="6">
                    <a:moveTo>
                      <a:pt x="8" y="2"/>
                    </a:moveTo>
                    <a:lnTo>
                      <a:pt x="5" y="6"/>
                    </a:lnTo>
                    <a:cubicBezTo>
                      <a:pt x="5" y="6"/>
                      <a:pt x="0" y="5"/>
                      <a:pt x="2" y="3"/>
                    </a:cubicBezTo>
                    <a:cubicBezTo>
                      <a:pt x="4" y="0"/>
                      <a:pt x="6" y="0"/>
                      <a:pt x="6" y="0"/>
                    </a:cubicBezTo>
                    <a:lnTo>
                      <a:pt x="8"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8" name="Freeform 855"/>
              <p:cNvSpPr>
                <a:spLocks/>
              </p:cNvSpPr>
              <p:nvPr/>
            </p:nvSpPr>
            <p:spPr bwMode="auto">
              <a:xfrm>
                <a:off x="445" y="544"/>
                <a:ext cx="23" cy="22"/>
              </a:xfrm>
              <a:custGeom>
                <a:avLst/>
                <a:gdLst/>
                <a:ahLst/>
                <a:cxnLst>
                  <a:cxn ang="0">
                    <a:pos x="8" y="4"/>
                  </a:cxn>
                  <a:cxn ang="0">
                    <a:pos x="4" y="7"/>
                  </a:cxn>
                  <a:cxn ang="0">
                    <a:pos x="2" y="3"/>
                  </a:cxn>
                  <a:cxn ang="0">
                    <a:pos x="6" y="0"/>
                  </a:cxn>
                  <a:cxn ang="0">
                    <a:pos x="8" y="4"/>
                  </a:cxn>
                </a:cxnLst>
                <a:rect l="0" t="0" r="r" b="b"/>
                <a:pathLst>
                  <a:path w="8" h="8">
                    <a:moveTo>
                      <a:pt x="8" y="4"/>
                    </a:moveTo>
                    <a:cubicBezTo>
                      <a:pt x="8" y="4"/>
                      <a:pt x="4" y="7"/>
                      <a:pt x="4" y="7"/>
                    </a:cubicBezTo>
                    <a:cubicBezTo>
                      <a:pt x="3" y="8"/>
                      <a:pt x="0" y="4"/>
                      <a:pt x="2" y="3"/>
                    </a:cubicBezTo>
                    <a:cubicBezTo>
                      <a:pt x="3" y="1"/>
                      <a:pt x="6" y="0"/>
                      <a:pt x="6" y="0"/>
                    </a:cubicBezTo>
                    <a:lnTo>
                      <a:pt x="8"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9" name="Freeform 856"/>
              <p:cNvSpPr>
                <a:spLocks/>
              </p:cNvSpPr>
              <p:nvPr/>
            </p:nvSpPr>
            <p:spPr bwMode="auto">
              <a:xfrm>
                <a:off x="442" y="535"/>
                <a:ext cx="22" cy="17"/>
              </a:xfrm>
              <a:custGeom>
                <a:avLst/>
                <a:gdLst/>
                <a:ahLst/>
                <a:cxnLst>
                  <a:cxn ang="0">
                    <a:pos x="7" y="3"/>
                  </a:cxn>
                  <a:cxn ang="0">
                    <a:pos x="3" y="6"/>
                  </a:cxn>
                  <a:cxn ang="0">
                    <a:pos x="2" y="1"/>
                  </a:cxn>
                  <a:cxn ang="0">
                    <a:pos x="7" y="0"/>
                  </a:cxn>
                  <a:cxn ang="0">
                    <a:pos x="7" y="3"/>
                  </a:cxn>
                </a:cxnLst>
                <a:rect l="0" t="0" r="r" b="b"/>
                <a:pathLst>
                  <a:path w="7" h="6">
                    <a:moveTo>
                      <a:pt x="7" y="3"/>
                    </a:moveTo>
                    <a:lnTo>
                      <a:pt x="3" y="6"/>
                    </a:lnTo>
                    <a:cubicBezTo>
                      <a:pt x="3" y="6"/>
                      <a:pt x="0" y="2"/>
                      <a:pt x="2" y="1"/>
                    </a:cubicBezTo>
                    <a:cubicBezTo>
                      <a:pt x="5" y="0"/>
                      <a:pt x="7" y="0"/>
                      <a:pt x="7" y="0"/>
                    </a:cubicBezTo>
                    <a:lnTo>
                      <a:pt x="7"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0" name="Freeform 857"/>
              <p:cNvSpPr>
                <a:spLocks/>
              </p:cNvSpPr>
              <p:nvPr/>
            </p:nvSpPr>
            <p:spPr bwMode="auto">
              <a:xfrm>
                <a:off x="439" y="526"/>
                <a:ext cx="23" cy="10"/>
              </a:xfrm>
              <a:custGeom>
                <a:avLst/>
                <a:gdLst/>
                <a:ahLst/>
                <a:cxnLst>
                  <a:cxn ang="0">
                    <a:pos x="8" y="3"/>
                  </a:cxn>
                  <a:cxn ang="0">
                    <a:pos x="3" y="4"/>
                  </a:cxn>
                  <a:cxn ang="0">
                    <a:pos x="2" y="0"/>
                  </a:cxn>
                  <a:cxn ang="0">
                    <a:pos x="8" y="0"/>
                  </a:cxn>
                  <a:cxn ang="0">
                    <a:pos x="8" y="3"/>
                  </a:cxn>
                </a:cxnLst>
                <a:rect l="0" t="0" r="r" b="b"/>
                <a:pathLst>
                  <a:path w="8" h="4">
                    <a:moveTo>
                      <a:pt x="8" y="3"/>
                    </a:moveTo>
                    <a:lnTo>
                      <a:pt x="3" y="4"/>
                    </a:lnTo>
                    <a:cubicBezTo>
                      <a:pt x="3" y="4"/>
                      <a:pt x="0" y="2"/>
                      <a:pt x="2" y="0"/>
                    </a:cubicBezTo>
                    <a:cubicBezTo>
                      <a:pt x="2" y="0"/>
                      <a:pt x="8" y="0"/>
                      <a:pt x="8" y="0"/>
                    </a:cubicBezTo>
                    <a:lnTo>
                      <a:pt x="8"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1" name="Freeform 858"/>
              <p:cNvSpPr>
                <a:spLocks/>
              </p:cNvSpPr>
              <p:nvPr/>
            </p:nvSpPr>
            <p:spPr bwMode="auto">
              <a:xfrm>
                <a:off x="438" y="513"/>
                <a:ext cx="26" cy="13"/>
              </a:xfrm>
              <a:custGeom>
                <a:avLst/>
                <a:gdLst/>
                <a:ahLst/>
                <a:cxnLst>
                  <a:cxn ang="0">
                    <a:pos x="9" y="4"/>
                  </a:cxn>
                  <a:cxn ang="0">
                    <a:pos x="3" y="4"/>
                  </a:cxn>
                  <a:cxn ang="0">
                    <a:pos x="3" y="0"/>
                  </a:cxn>
                  <a:cxn ang="0">
                    <a:pos x="9" y="0"/>
                  </a:cxn>
                  <a:cxn ang="0">
                    <a:pos x="9" y="4"/>
                  </a:cxn>
                </a:cxnLst>
                <a:rect l="0" t="0" r="r" b="b"/>
                <a:pathLst>
                  <a:path w="9" h="4">
                    <a:moveTo>
                      <a:pt x="9" y="4"/>
                    </a:moveTo>
                    <a:lnTo>
                      <a:pt x="3" y="4"/>
                    </a:lnTo>
                    <a:cubicBezTo>
                      <a:pt x="3" y="4"/>
                      <a:pt x="0" y="0"/>
                      <a:pt x="3" y="0"/>
                    </a:cubicBezTo>
                    <a:cubicBezTo>
                      <a:pt x="6" y="0"/>
                      <a:pt x="9" y="0"/>
                      <a:pt x="9" y="0"/>
                    </a:cubicBezTo>
                    <a:lnTo>
                      <a:pt x="9"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2" name="Freeform 859"/>
              <p:cNvSpPr>
                <a:spLocks/>
              </p:cNvSpPr>
              <p:nvPr/>
            </p:nvSpPr>
            <p:spPr bwMode="auto">
              <a:xfrm>
                <a:off x="439" y="500"/>
                <a:ext cx="23" cy="13"/>
              </a:xfrm>
              <a:custGeom>
                <a:avLst/>
                <a:gdLst/>
                <a:ahLst/>
                <a:cxnLst>
                  <a:cxn ang="0">
                    <a:pos x="8" y="5"/>
                  </a:cxn>
                  <a:cxn ang="0">
                    <a:pos x="2" y="5"/>
                  </a:cxn>
                  <a:cxn ang="0">
                    <a:pos x="3" y="1"/>
                  </a:cxn>
                  <a:cxn ang="0">
                    <a:pos x="8" y="1"/>
                  </a:cxn>
                  <a:cxn ang="0">
                    <a:pos x="8" y="5"/>
                  </a:cxn>
                </a:cxnLst>
                <a:rect l="0" t="0" r="r" b="b"/>
                <a:pathLst>
                  <a:path w="8" h="5">
                    <a:moveTo>
                      <a:pt x="8" y="5"/>
                    </a:moveTo>
                    <a:lnTo>
                      <a:pt x="2" y="5"/>
                    </a:lnTo>
                    <a:cubicBezTo>
                      <a:pt x="2" y="5"/>
                      <a:pt x="0" y="1"/>
                      <a:pt x="3" y="1"/>
                    </a:cubicBezTo>
                    <a:cubicBezTo>
                      <a:pt x="6" y="0"/>
                      <a:pt x="8" y="1"/>
                      <a:pt x="8" y="1"/>
                    </a:cubicBezTo>
                    <a:lnTo>
                      <a:pt x="8"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3" name="Freeform 860"/>
              <p:cNvSpPr>
                <a:spLocks/>
              </p:cNvSpPr>
              <p:nvPr/>
            </p:nvSpPr>
            <p:spPr bwMode="auto">
              <a:xfrm>
                <a:off x="427" y="452"/>
                <a:ext cx="33" cy="50"/>
              </a:xfrm>
              <a:custGeom>
                <a:avLst/>
                <a:gdLst/>
                <a:ahLst/>
                <a:cxnLst>
                  <a:cxn ang="0">
                    <a:pos x="12" y="18"/>
                  </a:cxn>
                  <a:cxn ang="0">
                    <a:pos x="7" y="18"/>
                  </a:cxn>
                  <a:cxn ang="0">
                    <a:pos x="7" y="14"/>
                  </a:cxn>
                  <a:cxn ang="0">
                    <a:pos x="7" y="10"/>
                  </a:cxn>
                  <a:cxn ang="0">
                    <a:pos x="4" y="6"/>
                  </a:cxn>
                  <a:cxn ang="0">
                    <a:pos x="2" y="0"/>
                  </a:cxn>
                  <a:cxn ang="0">
                    <a:pos x="8" y="4"/>
                  </a:cxn>
                  <a:cxn ang="0">
                    <a:pos x="11" y="8"/>
                  </a:cxn>
                  <a:cxn ang="0">
                    <a:pos x="12" y="13"/>
                  </a:cxn>
                  <a:cxn ang="0">
                    <a:pos x="12" y="18"/>
                  </a:cxn>
                </a:cxnLst>
                <a:rect l="0" t="0" r="r" b="b"/>
                <a:pathLst>
                  <a:path w="12" h="18">
                    <a:moveTo>
                      <a:pt x="12" y="18"/>
                    </a:moveTo>
                    <a:lnTo>
                      <a:pt x="7" y="18"/>
                    </a:lnTo>
                    <a:cubicBezTo>
                      <a:pt x="7" y="18"/>
                      <a:pt x="5" y="15"/>
                      <a:pt x="7" y="14"/>
                    </a:cubicBezTo>
                    <a:cubicBezTo>
                      <a:pt x="7" y="14"/>
                      <a:pt x="4" y="12"/>
                      <a:pt x="7" y="10"/>
                    </a:cubicBezTo>
                    <a:cubicBezTo>
                      <a:pt x="7" y="10"/>
                      <a:pt x="3" y="9"/>
                      <a:pt x="4" y="6"/>
                    </a:cubicBezTo>
                    <a:cubicBezTo>
                      <a:pt x="4" y="6"/>
                      <a:pt x="0" y="4"/>
                      <a:pt x="2" y="0"/>
                    </a:cubicBezTo>
                    <a:lnTo>
                      <a:pt x="8" y="4"/>
                    </a:lnTo>
                    <a:lnTo>
                      <a:pt x="11" y="8"/>
                    </a:lnTo>
                    <a:lnTo>
                      <a:pt x="12" y="13"/>
                    </a:lnTo>
                    <a:lnTo>
                      <a:pt x="12"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4" name="Freeform 861"/>
              <p:cNvSpPr>
                <a:spLocks/>
              </p:cNvSpPr>
              <p:nvPr/>
            </p:nvSpPr>
            <p:spPr bwMode="auto">
              <a:xfrm>
                <a:off x="368" y="412"/>
                <a:ext cx="140" cy="164"/>
              </a:xfrm>
              <a:custGeom>
                <a:avLst/>
                <a:gdLst/>
                <a:ahLst/>
                <a:cxnLst>
                  <a:cxn ang="0">
                    <a:pos x="46" y="51"/>
                  </a:cxn>
                  <a:cxn ang="0">
                    <a:pos x="38" y="36"/>
                  </a:cxn>
                  <a:cxn ang="0">
                    <a:pos x="25" y="10"/>
                  </a:cxn>
                  <a:cxn ang="0">
                    <a:pos x="2" y="0"/>
                  </a:cxn>
                  <a:cxn ang="0">
                    <a:pos x="2" y="7"/>
                  </a:cxn>
                  <a:cxn ang="0">
                    <a:pos x="22" y="14"/>
                  </a:cxn>
                  <a:cxn ang="0">
                    <a:pos x="26" y="17"/>
                  </a:cxn>
                  <a:cxn ang="0">
                    <a:pos x="30" y="21"/>
                  </a:cxn>
                  <a:cxn ang="0">
                    <a:pos x="31" y="26"/>
                  </a:cxn>
                  <a:cxn ang="0">
                    <a:pos x="32" y="30"/>
                  </a:cxn>
                  <a:cxn ang="0">
                    <a:pos x="32" y="34"/>
                  </a:cxn>
                  <a:cxn ang="0">
                    <a:pos x="32" y="38"/>
                  </a:cxn>
                  <a:cxn ang="0">
                    <a:pos x="32" y="42"/>
                  </a:cxn>
                  <a:cxn ang="0">
                    <a:pos x="33" y="45"/>
                  </a:cxn>
                  <a:cxn ang="0">
                    <a:pos x="33" y="48"/>
                  </a:cxn>
                  <a:cxn ang="0">
                    <a:pos x="36" y="52"/>
                  </a:cxn>
                  <a:cxn ang="0">
                    <a:pos x="39" y="54"/>
                  </a:cxn>
                  <a:cxn ang="0">
                    <a:pos x="43" y="55"/>
                  </a:cxn>
                  <a:cxn ang="0">
                    <a:pos x="46" y="57"/>
                  </a:cxn>
                  <a:cxn ang="0">
                    <a:pos x="46" y="51"/>
                  </a:cxn>
                </a:cxnLst>
                <a:rect l="0" t="0" r="r" b="b"/>
                <a:pathLst>
                  <a:path w="49" h="58">
                    <a:moveTo>
                      <a:pt x="46" y="51"/>
                    </a:moveTo>
                    <a:cubicBezTo>
                      <a:pt x="46" y="51"/>
                      <a:pt x="33" y="51"/>
                      <a:pt x="38" y="36"/>
                    </a:cubicBezTo>
                    <a:cubicBezTo>
                      <a:pt x="44" y="20"/>
                      <a:pt x="30" y="11"/>
                      <a:pt x="25" y="10"/>
                    </a:cubicBezTo>
                    <a:cubicBezTo>
                      <a:pt x="20" y="8"/>
                      <a:pt x="2" y="0"/>
                      <a:pt x="2" y="0"/>
                    </a:cubicBezTo>
                    <a:cubicBezTo>
                      <a:pt x="2" y="0"/>
                      <a:pt x="0" y="6"/>
                      <a:pt x="2" y="7"/>
                    </a:cubicBezTo>
                    <a:cubicBezTo>
                      <a:pt x="5" y="8"/>
                      <a:pt x="22" y="14"/>
                      <a:pt x="22" y="14"/>
                    </a:cubicBezTo>
                    <a:cubicBezTo>
                      <a:pt x="22" y="14"/>
                      <a:pt x="22" y="17"/>
                      <a:pt x="26" y="17"/>
                    </a:cubicBezTo>
                    <a:cubicBezTo>
                      <a:pt x="26" y="17"/>
                      <a:pt x="27" y="21"/>
                      <a:pt x="30" y="21"/>
                    </a:cubicBezTo>
                    <a:cubicBezTo>
                      <a:pt x="30" y="21"/>
                      <a:pt x="28" y="24"/>
                      <a:pt x="31" y="26"/>
                    </a:cubicBezTo>
                    <a:cubicBezTo>
                      <a:pt x="31" y="26"/>
                      <a:pt x="30" y="28"/>
                      <a:pt x="32" y="30"/>
                    </a:cubicBezTo>
                    <a:cubicBezTo>
                      <a:pt x="32" y="30"/>
                      <a:pt x="30" y="32"/>
                      <a:pt x="32" y="34"/>
                    </a:cubicBezTo>
                    <a:cubicBezTo>
                      <a:pt x="32" y="34"/>
                      <a:pt x="30" y="36"/>
                      <a:pt x="32" y="38"/>
                    </a:cubicBezTo>
                    <a:cubicBezTo>
                      <a:pt x="32" y="38"/>
                      <a:pt x="30" y="39"/>
                      <a:pt x="32" y="42"/>
                    </a:cubicBezTo>
                    <a:cubicBezTo>
                      <a:pt x="32" y="42"/>
                      <a:pt x="31" y="45"/>
                      <a:pt x="33" y="45"/>
                    </a:cubicBezTo>
                    <a:cubicBezTo>
                      <a:pt x="33" y="45"/>
                      <a:pt x="31" y="48"/>
                      <a:pt x="33" y="48"/>
                    </a:cubicBezTo>
                    <a:cubicBezTo>
                      <a:pt x="33" y="48"/>
                      <a:pt x="33" y="52"/>
                      <a:pt x="36" y="52"/>
                    </a:cubicBezTo>
                    <a:cubicBezTo>
                      <a:pt x="36" y="52"/>
                      <a:pt x="36" y="55"/>
                      <a:pt x="39" y="54"/>
                    </a:cubicBezTo>
                    <a:cubicBezTo>
                      <a:pt x="39" y="54"/>
                      <a:pt x="41" y="57"/>
                      <a:pt x="43" y="55"/>
                    </a:cubicBezTo>
                    <a:cubicBezTo>
                      <a:pt x="43" y="55"/>
                      <a:pt x="43" y="58"/>
                      <a:pt x="46" y="57"/>
                    </a:cubicBezTo>
                    <a:cubicBezTo>
                      <a:pt x="49" y="55"/>
                      <a:pt x="46" y="51"/>
                      <a:pt x="46"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5" name="Freeform 862"/>
              <p:cNvSpPr>
                <a:spLocks/>
              </p:cNvSpPr>
              <p:nvPr/>
            </p:nvSpPr>
            <p:spPr bwMode="auto">
              <a:xfrm>
                <a:off x="574" y="496"/>
                <a:ext cx="4" cy="6"/>
              </a:xfrm>
              <a:custGeom>
                <a:avLst/>
                <a:gdLst/>
                <a:ahLst/>
                <a:cxnLst>
                  <a:cxn ang="0">
                    <a:pos x="0" y="0"/>
                  </a:cxn>
                  <a:cxn ang="0">
                    <a:pos x="1" y="2"/>
                  </a:cxn>
                  <a:cxn ang="0">
                    <a:pos x="0" y="0"/>
                  </a:cxn>
                </a:cxnLst>
                <a:rect l="0" t="0" r="r" b="b"/>
                <a:pathLst>
                  <a:path w="1" h="2">
                    <a:moveTo>
                      <a:pt x="0" y="0"/>
                    </a:moveTo>
                    <a:cubicBezTo>
                      <a:pt x="0" y="0"/>
                      <a:pt x="0" y="1"/>
                      <a:pt x="1" y="2"/>
                    </a:cubicBezTo>
                    <a:lnTo>
                      <a:pt x="0" y="0"/>
                    </a:lnTo>
                  </a:path>
                </a:pathLst>
              </a:custGeom>
              <a:solidFill>
                <a:srgbClr val="AE9F00"/>
              </a:solidFill>
              <a:ln w="9525">
                <a:noFill/>
                <a:round/>
                <a:headEnd/>
                <a:tailEnd/>
              </a:ln>
              <a:effectLst/>
            </p:spPr>
            <p:txBody>
              <a:bodyPr/>
              <a:lstStyle/>
              <a:p>
                <a:pPr>
                  <a:defRPr/>
                </a:pPr>
                <a:endParaRPr lang="en-US" dirty="0"/>
              </a:p>
            </p:txBody>
          </p:sp>
          <p:sp>
            <p:nvSpPr>
              <p:cNvPr id="1206" name="Freeform 863"/>
              <p:cNvSpPr>
                <a:spLocks/>
              </p:cNvSpPr>
              <p:nvPr/>
            </p:nvSpPr>
            <p:spPr bwMode="auto">
              <a:xfrm>
                <a:off x="574" y="496"/>
                <a:ext cx="4" cy="6"/>
              </a:xfrm>
              <a:custGeom>
                <a:avLst/>
                <a:gdLst/>
                <a:ahLst/>
                <a:cxnLst>
                  <a:cxn ang="0">
                    <a:pos x="0" y="0"/>
                  </a:cxn>
                  <a:cxn ang="0">
                    <a:pos x="1" y="2"/>
                  </a:cxn>
                </a:cxnLst>
                <a:rect l="0" t="0" r="r" b="b"/>
                <a:pathLst>
                  <a:path w="1" h="2">
                    <a:moveTo>
                      <a:pt x="0" y="0"/>
                    </a:moveTo>
                    <a:cubicBezTo>
                      <a:pt x="0" y="0"/>
                      <a:pt x="0" y="1"/>
                      <a:pt x="1"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07" name="Freeform 864"/>
              <p:cNvSpPr>
                <a:spLocks/>
              </p:cNvSpPr>
              <p:nvPr/>
            </p:nvSpPr>
            <p:spPr bwMode="auto">
              <a:xfrm>
                <a:off x="453" y="662"/>
                <a:ext cx="14" cy="13"/>
              </a:xfrm>
              <a:custGeom>
                <a:avLst/>
                <a:gdLst/>
                <a:ahLst/>
                <a:cxnLst>
                  <a:cxn ang="0">
                    <a:pos x="2" y="0"/>
                  </a:cxn>
                  <a:cxn ang="0">
                    <a:pos x="0" y="4"/>
                  </a:cxn>
                  <a:cxn ang="0">
                    <a:pos x="2" y="5"/>
                  </a:cxn>
                  <a:cxn ang="0">
                    <a:pos x="5" y="1"/>
                  </a:cxn>
                  <a:cxn ang="0">
                    <a:pos x="2" y="0"/>
                  </a:cxn>
                </a:cxnLst>
                <a:rect l="0" t="0" r="r" b="b"/>
                <a:pathLst>
                  <a:path w="5" h="5">
                    <a:moveTo>
                      <a:pt x="2" y="0"/>
                    </a:moveTo>
                    <a:lnTo>
                      <a:pt x="0" y="4"/>
                    </a:lnTo>
                    <a:cubicBezTo>
                      <a:pt x="0" y="4"/>
                      <a:pt x="1" y="4"/>
                      <a:pt x="2" y="5"/>
                    </a:cubicBezTo>
                    <a:cubicBezTo>
                      <a:pt x="4" y="5"/>
                      <a:pt x="5" y="3"/>
                      <a:pt x="5" y="1"/>
                    </a:cubicBezTo>
                    <a:cubicBezTo>
                      <a:pt x="5"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8" name="Freeform 865"/>
              <p:cNvSpPr>
                <a:spLocks/>
              </p:cNvSpPr>
              <p:nvPr/>
            </p:nvSpPr>
            <p:spPr bwMode="auto">
              <a:xfrm>
                <a:off x="465" y="649"/>
                <a:ext cx="16" cy="17"/>
              </a:xfrm>
              <a:custGeom>
                <a:avLst/>
                <a:gdLst/>
                <a:ahLst/>
                <a:cxnLst>
                  <a:cxn ang="0">
                    <a:pos x="6" y="1"/>
                  </a:cxn>
                  <a:cxn ang="0">
                    <a:pos x="1" y="1"/>
                  </a:cxn>
                  <a:cxn ang="0">
                    <a:pos x="0" y="5"/>
                  </a:cxn>
                  <a:cxn ang="0">
                    <a:pos x="5" y="5"/>
                  </a:cxn>
                  <a:cxn ang="0">
                    <a:pos x="6" y="1"/>
                  </a:cxn>
                </a:cxnLst>
                <a:rect l="0" t="0" r="r" b="b"/>
                <a:pathLst>
                  <a:path w="6" h="6">
                    <a:moveTo>
                      <a:pt x="6" y="1"/>
                    </a:moveTo>
                    <a:cubicBezTo>
                      <a:pt x="6" y="1"/>
                      <a:pt x="1" y="0"/>
                      <a:pt x="1" y="1"/>
                    </a:cubicBezTo>
                    <a:cubicBezTo>
                      <a:pt x="0" y="2"/>
                      <a:pt x="0" y="5"/>
                      <a:pt x="0" y="5"/>
                    </a:cubicBezTo>
                    <a:cubicBezTo>
                      <a:pt x="1" y="6"/>
                      <a:pt x="4" y="6"/>
                      <a:pt x="5" y="5"/>
                    </a:cubicBezTo>
                    <a:cubicBezTo>
                      <a:pt x="5" y="4"/>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9" name="Freeform 866"/>
              <p:cNvSpPr>
                <a:spLocks/>
              </p:cNvSpPr>
              <p:nvPr/>
            </p:nvSpPr>
            <p:spPr bwMode="auto">
              <a:xfrm>
                <a:off x="434" y="667"/>
                <a:ext cx="5" cy="17"/>
              </a:xfrm>
              <a:custGeom>
                <a:avLst/>
                <a:gdLst/>
                <a:ahLst/>
                <a:cxnLst>
                  <a:cxn ang="0">
                    <a:pos x="2" y="0"/>
                  </a:cxn>
                  <a:cxn ang="0">
                    <a:pos x="2" y="6"/>
                  </a:cxn>
                  <a:cxn ang="0">
                    <a:pos x="2" y="0"/>
                  </a:cxn>
                </a:cxnLst>
                <a:rect l="0" t="0" r="r" b="b"/>
                <a:pathLst>
                  <a:path w="2" h="6">
                    <a:moveTo>
                      <a:pt x="2" y="0"/>
                    </a:moveTo>
                    <a:cubicBezTo>
                      <a:pt x="2" y="0"/>
                      <a:pt x="0" y="3"/>
                      <a:pt x="2" y="6"/>
                    </a:cubicBezTo>
                    <a:lnTo>
                      <a:pt x="2" y="0"/>
                    </a:lnTo>
                  </a:path>
                </a:pathLst>
              </a:custGeom>
              <a:solidFill>
                <a:srgbClr val="AE9F00"/>
              </a:solidFill>
              <a:ln w="9525">
                <a:noFill/>
                <a:round/>
                <a:headEnd/>
                <a:tailEnd/>
              </a:ln>
              <a:effectLst/>
            </p:spPr>
            <p:txBody>
              <a:bodyPr/>
              <a:lstStyle/>
              <a:p>
                <a:pPr>
                  <a:defRPr/>
                </a:pPr>
                <a:endParaRPr lang="en-US" dirty="0"/>
              </a:p>
            </p:txBody>
          </p:sp>
          <p:sp>
            <p:nvSpPr>
              <p:cNvPr id="1210" name="Freeform 867"/>
              <p:cNvSpPr>
                <a:spLocks/>
              </p:cNvSpPr>
              <p:nvPr/>
            </p:nvSpPr>
            <p:spPr bwMode="auto">
              <a:xfrm>
                <a:off x="434" y="667"/>
                <a:ext cx="5" cy="17"/>
              </a:xfrm>
              <a:custGeom>
                <a:avLst/>
                <a:gdLst/>
                <a:ahLst/>
                <a:cxnLst>
                  <a:cxn ang="0">
                    <a:pos x="2" y="0"/>
                  </a:cxn>
                  <a:cxn ang="0">
                    <a:pos x="2" y="6"/>
                  </a:cxn>
                </a:cxnLst>
                <a:rect l="0" t="0" r="r" b="b"/>
                <a:pathLst>
                  <a:path w="2" h="6">
                    <a:moveTo>
                      <a:pt x="2" y="0"/>
                    </a:moveTo>
                    <a:cubicBezTo>
                      <a:pt x="2" y="0"/>
                      <a:pt x="0" y="3"/>
                      <a:pt x="2"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1" name="Freeform 868"/>
              <p:cNvSpPr>
                <a:spLocks/>
              </p:cNvSpPr>
              <p:nvPr/>
            </p:nvSpPr>
            <p:spPr bwMode="auto">
              <a:xfrm>
                <a:off x="427" y="671"/>
                <a:ext cx="4" cy="17"/>
              </a:xfrm>
              <a:custGeom>
                <a:avLst/>
                <a:gdLst/>
                <a:ahLst/>
                <a:cxnLst>
                  <a:cxn ang="0">
                    <a:pos x="1" y="0"/>
                  </a:cxn>
                  <a:cxn ang="0">
                    <a:pos x="1" y="6"/>
                  </a:cxn>
                  <a:cxn ang="0">
                    <a:pos x="1" y="0"/>
                  </a:cxn>
                </a:cxnLst>
                <a:rect l="0" t="0" r="r" b="b"/>
                <a:pathLst>
                  <a:path w="1" h="6">
                    <a:moveTo>
                      <a:pt x="1" y="0"/>
                    </a:moveTo>
                    <a:cubicBezTo>
                      <a:pt x="1" y="0"/>
                      <a:pt x="0" y="0"/>
                      <a:pt x="1"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12" name="Freeform 869"/>
              <p:cNvSpPr>
                <a:spLocks/>
              </p:cNvSpPr>
              <p:nvPr/>
            </p:nvSpPr>
            <p:spPr bwMode="auto">
              <a:xfrm>
                <a:off x="427" y="671"/>
                <a:ext cx="4" cy="17"/>
              </a:xfrm>
              <a:custGeom>
                <a:avLst/>
                <a:gdLst/>
                <a:ahLst/>
                <a:cxnLst>
                  <a:cxn ang="0">
                    <a:pos x="1" y="0"/>
                  </a:cxn>
                  <a:cxn ang="0">
                    <a:pos x="1" y="6"/>
                  </a:cxn>
                </a:cxnLst>
                <a:rect l="0" t="0" r="r" b="b"/>
                <a:pathLst>
                  <a:path w="1" h="6">
                    <a:moveTo>
                      <a:pt x="1" y="0"/>
                    </a:moveTo>
                    <a:cubicBezTo>
                      <a:pt x="1" y="0"/>
                      <a:pt x="0" y="0"/>
                      <a:pt x="1"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3" name="Freeform 870"/>
              <p:cNvSpPr>
                <a:spLocks/>
              </p:cNvSpPr>
              <p:nvPr/>
            </p:nvSpPr>
            <p:spPr bwMode="auto">
              <a:xfrm>
                <a:off x="445" y="667"/>
                <a:ext cx="8" cy="14"/>
              </a:xfrm>
              <a:custGeom>
                <a:avLst/>
                <a:gdLst/>
                <a:ahLst/>
                <a:cxnLst>
                  <a:cxn ang="0">
                    <a:pos x="0" y="0"/>
                  </a:cxn>
                  <a:cxn ang="0">
                    <a:pos x="2" y="5"/>
                  </a:cxn>
                  <a:cxn ang="0">
                    <a:pos x="0" y="0"/>
                  </a:cxn>
                </a:cxnLst>
                <a:rect l="0" t="0" r="r" b="b"/>
                <a:pathLst>
                  <a:path w="2" h="5">
                    <a:moveTo>
                      <a:pt x="0" y="0"/>
                    </a:moveTo>
                    <a:cubicBezTo>
                      <a:pt x="0" y="0"/>
                      <a:pt x="1" y="2"/>
                      <a:pt x="2"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14" name="Freeform 871"/>
              <p:cNvSpPr>
                <a:spLocks/>
              </p:cNvSpPr>
              <p:nvPr/>
            </p:nvSpPr>
            <p:spPr bwMode="auto">
              <a:xfrm>
                <a:off x="445" y="667"/>
                <a:ext cx="8" cy="14"/>
              </a:xfrm>
              <a:custGeom>
                <a:avLst/>
                <a:gdLst/>
                <a:ahLst/>
                <a:cxnLst>
                  <a:cxn ang="0">
                    <a:pos x="0" y="0"/>
                  </a:cxn>
                  <a:cxn ang="0">
                    <a:pos x="2" y="5"/>
                  </a:cxn>
                </a:cxnLst>
                <a:rect l="0" t="0" r="r" b="b"/>
                <a:pathLst>
                  <a:path w="2" h="5">
                    <a:moveTo>
                      <a:pt x="0" y="0"/>
                    </a:moveTo>
                    <a:cubicBezTo>
                      <a:pt x="0" y="0"/>
                      <a:pt x="1" y="2"/>
                      <a:pt x="2"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5" name="Freeform 872"/>
              <p:cNvSpPr>
                <a:spLocks/>
              </p:cNvSpPr>
              <p:nvPr/>
            </p:nvSpPr>
            <p:spPr bwMode="auto">
              <a:xfrm>
                <a:off x="482" y="638"/>
                <a:ext cx="11" cy="14"/>
              </a:xfrm>
              <a:custGeom>
                <a:avLst/>
                <a:gdLst/>
                <a:ahLst/>
                <a:cxnLst>
                  <a:cxn ang="0">
                    <a:pos x="3" y="0"/>
                  </a:cxn>
                  <a:cxn ang="0">
                    <a:pos x="0" y="4"/>
                  </a:cxn>
                  <a:cxn ang="0">
                    <a:pos x="3" y="5"/>
                  </a:cxn>
                  <a:cxn ang="0">
                    <a:pos x="4" y="3"/>
                  </a:cxn>
                  <a:cxn ang="0">
                    <a:pos x="3" y="0"/>
                  </a:cxn>
                </a:cxnLst>
                <a:rect l="0" t="0" r="r" b="b"/>
                <a:pathLst>
                  <a:path w="4" h="5">
                    <a:moveTo>
                      <a:pt x="3" y="0"/>
                    </a:moveTo>
                    <a:cubicBezTo>
                      <a:pt x="3" y="0"/>
                      <a:pt x="0" y="3"/>
                      <a:pt x="0" y="4"/>
                    </a:cubicBezTo>
                    <a:cubicBezTo>
                      <a:pt x="0" y="4"/>
                      <a:pt x="2" y="5"/>
                      <a:pt x="3" y="5"/>
                    </a:cubicBezTo>
                    <a:cubicBezTo>
                      <a:pt x="4" y="5"/>
                      <a:pt x="4" y="3"/>
                      <a:pt x="4" y="3"/>
                    </a:cubicBez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6" name="Freeform 873"/>
              <p:cNvSpPr>
                <a:spLocks/>
              </p:cNvSpPr>
              <p:nvPr/>
            </p:nvSpPr>
            <p:spPr bwMode="auto">
              <a:xfrm>
                <a:off x="490" y="649"/>
                <a:ext cx="18" cy="13"/>
              </a:xfrm>
              <a:custGeom>
                <a:avLst/>
                <a:gdLst/>
                <a:ahLst/>
                <a:cxnLst>
                  <a:cxn ang="0">
                    <a:pos x="1" y="0"/>
                  </a:cxn>
                  <a:cxn ang="0">
                    <a:pos x="0" y="3"/>
                  </a:cxn>
                  <a:cxn ang="0">
                    <a:pos x="2" y="5"/>
                  </a:cxn>
                  <a:cxn ang="0">
                    <a:pos x="6" y="4"/>
                  </a:cxn>
                  <a:cxn ang="0">
                    <a:pos x="1" y="0"/>
                  </a:cxn>
                </a:cxnLst>
                <a:rect l="0" t="0" r="r" b="b"/>
                <a:pathLst>
                  <a:path w="6" h="5">
                    <a:moveTo>
                      <a:pt x="1" y="0"/>
                    </a:moveTo>
                    <a:cubicBezTo>
                      <a:pt x="1" y="0"/>
                      <a:pt x="0" y="2"/>
                      <a:pt x="0" y="3"/>
                    </a:cubicBezTo>
                    <a:cubicBezTo>
                      <a:pt x="0" y="4"/>
                      <a:pt x="2" y="5"/>
                      <a:pt x="2" y="5"/>
                    </a:cubicBezTo>
                    <a:lnTo>
                      <a:pt x="6" y="4"/>
                    </a:ln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7" name="Freeform 874"/>
              <p:cNvSpPr>
                <a:spLocks/>
              </p:cNvSpPr>
              <p:nvPr/>
            </p:nvSpPr>
            <p:spPr bwMode="auto">
              <a:xfrm>
                <a:off x="497" y="658"/>
                <a:ext cx="22" cy="4"/>
              </a:xfrm>
              <a:custGeom>
                <a:avLst/>
                <a:gdLst/>
                <a:ahLst/>
                <a:cxnLst>
                  <a:cxn ang="0">
                    <a:pos x="4" y="0"/>
                  </a:cxn>
                  <a:cxn ang="0">
                    <a:pos x="0" y="1"/>
                  </a:cxn>
                  <a:cxn ang="0">
                    <a:pos x="8" y="1"/>
                  </a:cxn>
                  <a:cxn ang="0">
                    <a:pos x="4" y="0"/>
                  </a:cxn>
                </a:cxnLst>
                <a:rect l="0" t="0" r="r" b="b"/>
                <a:pathLst>
                  <a:path w="8" h="1">
                    <a:moveTo>
                      <a:pt x="4" y="0"/>
                    </a:moveTo>
                    <a:lnTo>
                      <a:pt x="0" y="1"/>
                    </a:lnTo>
                    <a:lnTo>
                      <a:pt x="8" y="1"/>
                    </a:ln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8" name="Freeform 875"/>
              <p:cNvSpPr>
                <a:spLocks/>
              </p:cNvSpPr>
              <p:nvPr/>
            </p:nvSpPr>
            <p:spPr bwMode="auto">
              <a:xfrm>
                <a:off x="439" y="658"/>
                <a:ext cx="21" cy="14"/>
              </a:xfrm>
              <a:custGeom>
                <a:avLst/>
                <a:gdLst/>
                <a:ahLst/>
                <a:cxnLst>
                  <a:cxn ang="0">
                    <a:pos x="4" y="0"/>
                  </a:cxn>
                  <a:cxn ang="0">
                    <a:pos x="4" y="5"/>
                  </a:cxn>
                  <a:cxn ang="0">
                    <a:pos x="6" y="1"/>
                  </a:cxn>
                  <a:cxn ang="0">
                    <a:pos x="4" y="0"/>
                  </a:cxn>
                </a:cxnLst>
                <a:rect l="0" t="0" r="r" b="b"/>
                <a:pathLst>
                  <a:path w="7" h="5">
                    <a:moveTo>
                      <a:pt x="4" y="0"/>
                    </a:moveTo>
                    <a:cubicBezTo>
                      <a:pt x="4" y="0"/>
                      <a:pt x="0" y="2"/>
                      <a:pt x="4" y="5"/>
                    </a:cubicBezTo>
                    <a:cubicBezTo>
                      <a:pt x="4" y="5"/>
                      <a:pt x="5" y="2"/>
                      <a:pt x="6" y="1"/>
                    </a:cubicBezTo>
                    <a:cubicBezTo>
                      <a:pt x="7" y="0"/>
                      <a:pt x="4"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9" name="Freeform 876"/>
              <p:cNvSpPr>
                <a:spLocks/>
              </p:cNvSpPr>
              <p:nvPr/>
            </p:nvSpPr>
            <p:spPr bwMode="auto">
              <a:xfrm>
                <a:off x="449" y="672"/>
                <a:ext cx="16" cy="14"/>
              </a:xfrm>
              <a:custGeom>
                <a:avLst/>
                <a:gdLst/>
                <a:ahLst/>
                <a:cxnLst>
                  <a:cxn ang="0">
                    <a:pos x="1" y="0"/>
                  </a:cxn>
                  <a:cxn ang="0">
                    <a:pos x="0" y="2"/>
                  </a:cxn>
                  <a:cxn ang="0">
                    <a:pos x="1" y="4"/>
                  </a:cxn>
                  <a:cxn ang="0">
                    <a:pos x="3" y="5"/>
                  </a:cxn>
                  <a:cxn ang="0">
                    <a:pos x="5" y="1"/>
                  </a:cxn>
                  <a:cxn ang="0">
                    <a:pos x="1" y="0"/>
                  </a:cxn>
                </a:cxnLst>
                <a:rect l="0" t="0" r="r" b="b"/>
                <a:pathLst>
                  <a:path w="6" h="5">
                    <a:moveTo>
                      <a:pt x="1" y="0"/>
                    </a:moveTo>
                    <a:cubicBezTo>
                      <a:pt x="1" y="0"/>
                      <a:pt x="0" y="1"/>
                      <a:pt x="0" y="2"/>
                    </a:cubicBezTo>
                    <a:cubicBezTo>
                      <a:pt x="0" y="3"/>
                      <a:pt x="1" y="4"/>
                      <a:pt x="1" y="4"/>
                    </a:cubicBezTo>
                    <a:cubicBezTo>
                      <a:pt x="1" y="4"/>
                      <a:pt x="2" y="5"/>
                      <a:pt x="3" y="5"/>
                    </a:cubicBezTo>
                    <a:cubicBezTo>
                      <a:pt x="4" y="5"/>
                      <a:pt x="3" y="2"/>
                      <a:pt x="5" y="1"/>
                    </a:cubicBezTo>
                    <a:cubicBezTo>
                      <a:pt x="6" y="0"/>
                      <a:pt x="2"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0" name="Freeform 877"/>
              <p:cNvSpPr>
                <a:spLocks/>
              </p:cNvSpPr>
              <p:nvPr/>
            </p:nvSpPr>
            <p:spPr bwMode="auto">
              <a:xfrm>
                <a:off x="456" y="675"/>
                <a:ext cx="15" cy="14"/>
              </a:xfrm>
              <a:custGeom>
                <a:avLst/>
                <a:gdLst/>
                <a:ahLst/>
                <a:cxnLst>
                  <a:cxn ang="0">
                    <a:pos x="2" y="0"/>
                  </a:cxn>
                  <a:cxn ang="0">
                    <a:pos x="1" y="4"/>
                  </a:cxn>
                  <a:cxn ang="0">
                    <a:pos x="4" y="4"/>
                  </a:cxn>
                  <a:cxn ang="0">
                    <a:pos x="5" y="0"/>
                  </a:cxn>
                  <a:cxn ang="0">
                    <a:pos x="2" y="0"/>
                  </a:cxn>
                </a:cxnLst>
                <a:rect l="0" t="0" r="r" b="b"/>
                <a:pathLst>
                  <a:path w="5" h="5">
                    <a:moveTo>
                      <a:pt x="2" y="0"/>
                    </a:moveTo>
                    <a:cubicBezTo>
                      <a:pt x="2" y="0"/>
                      <a:pt x="0" y="3"/>
                      <a:pt x="1" y="4"/>
                    </a:cubicBezTo>
                    <a:cubicBezTo>
                      <a:pt x="2" y="5"/>
                      <a:pt x="4" y="4"/>
                      <a:pt x="4" y="4"/>
                    </a:cubicBezTo>
                    <a:cubicBezTo>
                      <a:pt x="5" y="4"/>
                      <a:pt x="5" y="1"/>
                      <a:pt x="5" y="0"/>
                    </a:cubicBezTo>
                    <a:cubicBezTo>
                      <a:pt x="4"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1" name="Freeform 878"/>
              <p:cNvSpPr>
                <a:spLocks/>
              </p:cNvSpPr>
              <p:nvPr/>
            </p:nvSpPr>
            <p:spPr bwMode="auto">
              <a:xfrm>
                <a:off x="449" y="649"/>
                <a:ext cx="19" cy="17"/>
              </a:xfrm>
              <a:custGeom>
                <a:avLst/>
                <a:gdLst/>
                <a:ahLst/>
                <a:cxnLst>
                  <a:cxn ang="0">
                    <a:pos x="6" y="0"/>
                  </a:cxn>
                  <a:cxn ang="0">
                    <a:pos x="1" y="4"/>
                  </a:cxn>
                  <a:cxn ang="0">
                    <a:pos x="6" y="5"/>
                  </a:cxn>
                  <a:cxn ang="0">
                    <a:pos x="6" y="0"/>
                  </a:cxn>
                </a:cxnLst>
                <a:rect l="0" t="0" r="r" b="b"/>
                <a:pathLst>
                  <a:path w="7" h="6">
                    <a:moveTo>
                      <a:pt x="6" y="0"/>
                    </a:moveTo>
                    <a:cubicBezTo>
                      <a:pt x="6" y="0"/>
                      <a:pt x="0" y="3"/>
                      <a:pt x="1" y="4"/>
                    </a:cubicBezTo>
                    <a:cubicBezTo>
                      <a:pt x="2" y="5"/>
                      <a:pt x="6" y="6"/>
                      <a:pt x="6" y="5"/>
                    </a:cubicBezTo>
                    <a:cubicBezTo>
                      <a:pt x="7" y="5"/>
                      <a:pt x="6"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2" name="Freeform 879"/>
              <p:cNvSpPr>
                <a:spLocks/>
              </p:cNvSpPr>
              <p:nvPr/>
            </p:nvSpPr>
            <p:spPr bwMode="auto">
              <a:xfrm>
                <a:off x="468" y="672"/>
                <a:ext cx="19" cy="17"/>
              </a:xfrm>
              <a:custGeom>
                <a:avLst/>
                <a:gdLst/>
                <a:ahLst/>
                <a:cxnLst>
                  <a:cxn ang="0">
                    <a:pos x="3" y="0"/>
                  </a:cxn>
                  <a:cxn ang="0">
                    <a:pos x="1" y="1"/>
                  </a:cxn>
                  <a:cxn ang="0">
                    <a:pos x="1" y="5"/>
                  </a:cxn>
                  <a:cxn ang="0">
                    <a:pos x="6" y="3"/>
                  </a:cxn>
                  <a:cxn ang="0">
                    <a:pos x="3" y="0"/>
                  </a:cxn>
                </a:cxnLst>
                <a:rect l="0" t="0" r="r" b="b"/>
                <a:pathLst>
                  <a:path w="7" h="6">
                    <a:moveTo>
                      <a:pt x="3" y="0"/>
                    </a:moveTo>
                    <a:lnTo>
                      <a:pt x="1" y="1"/>
                    </a:lnTo>
                    <a:cubicBezTo>
                      <a:pt x="1" y="1"/>
                      <a:pt x="0" y="4"/>
                      <a:pt x="1" y="5"/>
                    </a:cubicBezTo>
                    <a:cubicBezTo>
                      <a:pt x="2" y="6"/>
                      <a:pt x="5" y="5"/>
                      <a:pt x="6" y="3"/>
                    </a:cubicBezTo>
                    <a:cubicBezTo>
                      <a:pt x="7" y="2"/>
                      <a:pt x="7"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3" name="Freeform 880"/>
              <p:cNvSpPr>
                <a:spLocks/>
              </p:cNvSpPr>
              <p:nvPr/>
            </p:nvSpPr>
            <p:spPr bwMode="auto">
              <a:xfrm>
                <a:off x="460" y="662"/>
                <a:ext cx="22" cy="17"/>
              </a:xfrm>
              <a:custGeom>
                <a:avLst/>
                <a:gdLst/>
                <a:ahLst/>
                <a:cxnLst>
                  <a:cxn ang="0">
                    <a:pos x="2" y="0"/>
                  </a:cxn>
                  <a:cxn ang="0">
                    <a:pos x="0" y="4"/>
                  </a:cxn>
                  <a:cxn ang="0">
                    <a:pos x="6" y="5"/>
                  </a:cxn>
                  <a:cxn ang="0">
                    <a:pos x="2" y="0"/>
                  </a:cxn>
                </a:cxnLst>
                <a:rect l="0" t="0" r="r" b="b"/>
                <a:pathLst>
                  <a:path w="8" h="6">
                    <a:moveTo>
                      <a:pt x="2" y="0"/>
                    </a:moveTo>
                    <a:cubicBezTo>
                      <a:pt x="2" y="0"/>
                      <a:pt x="0" y="0"/>
                      <a:pt x="0" y="4"/>
                    </a:cubicBezTo>
                    <a:cubicBezTo>
                      <a:pt x="0" y="4"/>
                      <a:pt x="3" y="6"/>
                      <a:pt x="6" y="5"/>
                    </a:cubicBezTo>
                    <a:cubicBezTo>
                      <a:pt x="8" y="3"/>
                      <a:pt x="5"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4" name="Freeform 881"/>
              <p:cNvSpPr>
                <a:spLocks/>
              </p:cNvSpPr>
              <p:nvPr/>
            </p:nvSpPr>
            <p:spPr bwMode="auto">
              <a:xfrm>
                <a:off x="464" y="638"/>
                <a:ext cx="22" cy="12"/>
              </a:xfrm>
              <a:custGeom>
                <a:avLst/>
                <a:gdLst/>
                <a:ahLst/>
                <a:cxnLst>
                  <a:cxn ang="0">
                    <a:pos x="6" y="0"/>
                  </a:cxn>
                  <a:cxn ang="0">
                    <a:pos x="1" y="3"/>
                  </a:cxn>
                  <a:cxn ang="0">
                    <a:pos x="4" y="4"/>
                  </a:cxn>
                  <a:cxn ang="0">
                    <a:pos x="8" y="3"/>
                  </a:cxn>
                  <a:cxn ang="0">
                    <a:pos x="6" y="0"/>
                  </a:cxn>
                </a:cxnLst>
                <a:rect l="0" t="0" r="r" b="b"/>
                <a:pathLst>
                  <a:path w="8" h="4">
                    <a:moveTo>
                      <a:pt x="6" y="0"/>
                    </a:moveTo>
                    <a:cubicBezTo>
                      <a:pt x="6" y="0"/>
                      <a:pt x="3" y="1"/>
                      <a:pt x="1" y="3"/>
                    </a:cubicBezTo>
                    <a:cubicBezTo>
                      <a:pt x="0" y="4"/>
                      <a:pt x="3" y="4"/>
                      <a:pt x="4" y="4"/>
                    </a:cubicBezTo>
                    <a:cubicBezTo>
                      <a:pt x="6" y="4"/>
                      <a:pt x="7" y="4"/>
                      <a:pt x="8" y="3"/>
                    </a:cubicBezTo>
                    <a:cubicBezTo>
                      <a:pt x="8" y="1"/>
                      <a:pt x="6" y="0"/>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5" name="Freeform 882"/>
              <p:cNvSpPr>
                <a:spLocks/>
              </p:cNvSpPr>
              <p:nvPr/>
            </p:nvSpPr>
            <p:spPr bwMode="auto">
              <a:xfrm>
                <a:off x="471" y="662"/>
                <a:ext cx="16" cy="13"/>
              </a:xfrm>
              <a:custGeom>
                <a:avLst/>
                <a:gdLst/>
                <a:ahLst/>
                <a:cxnLst>
                  <a:cxn ang="0">
                    <a:pos x="6" y="1"/>
                  </a:cxn>
                  <a:cxn ang="0">
                    <a:pos x="1" y="0"/>
                  </a:cxn>
                  <a:cxn ang="0">
                    <a:pos x="1" y="4"/>
                  </a:cxn>
                  <a:cxn ang="0">
                    <a:pos x="5" y="5"/>
                  </a:cxn>
                  <a:cxn ang="0">
                    <a:pos x="6" y="1"/>
                  </a:cxn>
                </a:cxnLst>
                <a:rect l="0" t="0" r="r" b="b"/>
                <a:pathLst>
                  <a:path w="6" h="5">
                    <a:moveTo>
                      <a:pt x="6" y="1"/>
                    </a:moveTo>
                    <a:cubicBezTo>
                      <a:pt x="6" y="1"/>
                      <a:pt x="2" y="0"/>
                      <a:pt x="1" y="0"/>
                    </a:cubicBezTo>
                    <a:cubicBezTo>
                      <a:pt x="0" y="1"/>
                      <a:pt x="1" y="3"/>
                      <a:pt x="1" y="4"/>
                    </a:cubicBezTo>
                    <a:cubicBezTo>
                      <a:pt x="2" y="5"/>
                      <a:pt x="4" y="5"/>
                      <a:pt x="5" y="5"/>
                    </a:cubicBezTo>
                    <a:cubicBezTo>
                      <a:pt x="6" y="5"/>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6" name="Freeform 883"/>
              <p:cNvSpPr>
                <a:spLocks/>
              </p:cNvSpPr>
              <p:nvPr/>
            </p:nvSpPr>
            <p:spPr bwMode="auto">
              <a:xfrm>
                <a:off x="476" y="631"/>
                <a:ext cx="14" cy="22"/>
              </a:xfrm>
              <a:custGeom>
                <a:avLst/>
                <a:gdLst/>
                <a:ahLst/>
                <a:cxnLst>
                  <a:cxn ang="0">
                    <a:pos x="5" y="0"/>
                  </a:cxn>
                  <a:cxn ang="0">
                    <a:pos x="0" y="4"/>
                  </a:cxn>
                  <a:cxn ang="0">
                    <a:pos x="2" y="7"/>
                  </a:cxn>
                  <a:cxn ang="0">
                    <a:pos x="5" y="3"/>
                  </a:cxn>
                  <a:cxn ang="0">
                    <a:pos x="5" y="0"/>
                  </a:cxn>
                </a:cxnLst>
                <a:rect l="0" t="0" r="r" b="b"/>
                <a:pathLst>
                  <a:path w="5" h="8">
                    <a:moveTo>
                      <a:pt x="5" y="0"/>
                    </a:moveTo>
                    <a:cubicBezTo>
                      <a:pt x="5" y="0"/>
                      <a:pt x="0" y="2"/>
                      <a:pt x="0" y="4"/>
                    </a:cubicBezTo>
                    <a:cubicBezTo>
                      <a:pt x="0" y="5"/>
                      <a:pt x="0" y="6"/>
                      <a:pt x="2" y="7"/>
                    </a:cubicBezTo>
                    <a:cubicBezTo>
                      <a:pt x="3" y="8"/>
                      <a:pt x="5" y="3"/>
                      <a:pt x="5" y="3"/>
                    </a:cubicBez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7" name="Freeform 884"/>
              <p:cNvSpPr>
                <a:spLocks/>
              </p:cNvSpPr>
              <p:nvPr/>
            </p:nvSpPr>
            <p:spPr bwMode="auto">
              <a:xfrm>
                <a:off x="476" y="649"/>
                <a:ext cx="23" cy="18"/>
              </a:xfrm>
              <a:custGeom>
                <a:avLst/>
                <a:gdLst/>
                <a:ahLst/>
                <a:cxnLst>
                  <a:cxn ang="0">
                    <a:pos x="5" y="2"/>
                  </a:cxn>
                  <a:cxn ang="0">
                    <a:pos x="2" y="1"/>
                  </a:cxn>
                  <a:cxn ang="0">
                    <a:pos x="1" y="6"/>
                  </a:cxn>
                  <a:cxn ang="0">
                    <a:pos x="5" y="6"/>
                  </a:cxn>
                  <a:cxn ang="0">
                    <a:pos x="5" y="2"/>
                  </a:cxn>
                </a:cxnLst>
                <a:rect l="0" t="0" r="r" b="b"/>
                <a:pathLst>
                  <a:path w="8" h="7">
                    <a:moveTo>
                      <a:pt x="5" y="2"/>
                    </a:moveTo>
                    <a:cubicBezTo>
                      <a:pt x="5" y="2"/>
                      <a:pt x="2" y="0"/>
                      <a:pt x="2" y="1"/>
                    </a:cubicBezTo>
                    <a:cubicBezTo>
                      <a:pt x="2" y="2"/>
                      <a:pt x="0" y="5"/>
                      <a:pt x="1" y="6"/>
                    </a:cubicBezTo>
                    <a:cubicBezTo>
                      <a:pt x="1" y="7"/>
                      <a:pt x="4" y="6"/>
                      <a:pt x="5" y="6"/>
                    </a:cubicBezTo>
                    <a:cubicBezTo>
                      <a:pt x="8" y="5"/>
                      <a:pt x="6" y="3"/>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8" name="Freeform 885"/>
              <p:cNvSpPr>
                <a:spLocks/>
              </p:cNvSpPr>
              <p:nvPr/>
            </p:nvSpPr>
            <p:spPr bwMode="auto">
              <a:xfrm>
                <a:off x="486" y="658"/>
                <a:ext cx="19" cy="23"/>
              </a:xfrm>
              <a:custGeom>
                <a:avLst/>
                <a:gdLst/>
                <a:ahLst/>
                <a:cxnLst>
                  <a:cxn ang="0">
                    <a:pos x="5" y="0"/>
                  </a:cxn>
                  <a:cxn ang="0">
                    <a:pos x="2" y="2"/>
                  </a:cxn>
                  <a:cxn ang="0">
                    <a:pos x="0" y="7"/>
                  </a:cxn>
                  <a:cxn ang="0">
                    <a:pos x="5" y="6"/>
                  </a:cxn>
                  <a:cxn ang="0">
                    <a:pos x="7" y="3"/>
                  </a:cxn>
                  <a:cxn ang="0">
                    <a:pos x="5" y="0"/>
                  </a:cxn>
                </a:cxnLst>
                <a:rect l="0" t="0" r="r" b="b"/>
                <a:pathLst>
                  <a:path w="7" h="8">
                    <a:moveTo>
                      <a:pt x="5" y="0"/>
                    </a:moveTo>
                    <a:cubicBezTo>
                      <a:pt x="5" y="0"/>
                      <a:pt x="3" y="1"/>
                      <a:pt x="2" y="2"/>
                    </a:cubicBezTo>
                    <a:cubicBezTo>
                      <a:pt x="0" y="3"/>
                      <a:pt x="0" y="5"/>
                      <a:pt x="0" y="7"/>
                    </a:cubicBezTo>
                    <a:cubicBezTo>
                      <a:pt x="0" y="8"/>
                      <a:pt x="4" y="7"/>
                      <a:pt x="5" y="6"/>
                    </a:cubicBezTo>
                    <a:cubicBezTo>
                      <a:pt x="7" y="5"/>
                      <a:pt x="7" y="4"/>
                      <a:pt x="7" y="3"/>
                    </a:cubicBezTo>
                    <a:cubicBezTo>
                      <a:pt x="7" y="2"/>
                      <a:pt x="7" y="1"/>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9" name="Freeform 886"/>
              <p:cNvSpPr>
                <a:spLocks/>
              </p:cNvSpPr>
              <p:nvPr/>
            </p:nvSpPr>
            <p:spPr bwMode="auto">
              <a:xfrm>
                <a:off x="328" y="587"/>
                <a:ext cx="121" cy="159"/>
              </a:xfrm>
              <a:custGeom>
                <a:avLst/>
                <a:gdLst/>
                <a:ahLst/>
                <a:cxnLst>
                  <a:cxn ang="0">
                    <a:pos x="37" y="52"/>
                  </a:cxn>
                  <a:cxn ang="0">
                    <a:pos x="26" y="30"/>
                  </a:cxn>
                  <a:cxn ang="0">
                    <a:pos x="6" y="15"/>
                  </a:cxn>
                  <a:cxn ang="0">
                    <a:pos x="2" y="0"/>
                  </a:cxn>
                  <a:cxn ang="0">
                    <a:pos x="10" y="16"/>
                  </a:cxn>
                  <a:cxn ang="0">
                    <a:pos x="28" y="29"/>
                  </a:cxn>
                  <a:cxn ang="0">
                    <a:pos x="41" y="48"/>
                  </a:cxn>
                  <a:cxn ang="0">
                    <a:pos x="42" y="56"/>
                  </a:cxn>
                  <a:cxn ang="0">
                    <a:pos x="37" y="52"/>
                  </a:cxn>
                </a:cxnLst>
                <a:rect l="0" t="0" r="r" b="b"/>
                <a:pathLst>
                  <a:path w="42" h="56">
                    <a:moveTo>
                      <a:pt x="37" y="52"/>
                    </a:moveTo>
                    <a:cubicBezTo>
                      <a:pt x="37" y="52"/>
                      <a:pt x="37" y="39"/>
                      <a:pt x="26" y="30"/>
                    </a:cubicBezTo>
                    <a:cubicBezTo>
                      <a:pt x="16" y="22"/>
                      <a:pt x="10" y="20"/>
                      <a:pt x="6" y="15"/>
                    </a:cubicBezTo>
                    <a:cubicBezTo>
                      <a:pt x="3" y="11"/>
                      <a:pt x="0" y="4"/>
                      <a:pt x="2" y="0"/>
                    </a:cubicBezTo>
                    <a:cubicBezTo>
                      <a:pt x="2" y="0"/>
                      <a:pt x="4" y="12"/>
                      <a:pt x="10" y="16"/>
                    </a:cubicBezTo>
                    <a:cubicBezTo>
                      <a:pt x="16" y="20"/>
                      <a:pt x="24" y="26"/>
                      <a:pt x="28" y="29"/>
                    </a:cubicBezTo>
                    <a:cubicBezTo>
                      <a:pt x="32" y="32"/>
                      <a:pt x="40" y="39"/>
                      <a:pt x="41" y="48"/>
                    </a:cubicBezTo>
                    <a:cubicBezTo>
                      <a:pt x="42" y="56"/>
                      <a:pt x="42" y="56"/>
                      <a:pt x="42" y="56"/>
                    </a:cubicBezTo>
                    <a:cubicBezTo>
                      <a:pt x="42" y="55"/>
                      <a:pt x="38" y="52"/>
                      <a:pt x="37" y="5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0" name="Freeform 887"/>
              <p:cNvSpPr>
                <a:spLocks/>
              </p:cNvSpPr>
              <p:nvPr/>
            </p:nvSpPr>
            <p:spPr bwMode="auto">
              <a:xfrm>
                <a:off x="313" y="548"/>
                <a:ext cx="41" cy="45"/>
              </a:xfrm>
              <a:custGeom>
                <a:avLst/>
                <a:gdLst/>
                <a:ahLst/>
                <a:cxnLst>
                  <a:cxn ang="0">
                    <a:pos x="8" y="16"/>
                  </a:cxn>
                  <a:cxn ang="0">
                    <a:pos x="7" y="0"/>
                  </a:cxn>
                  <a:cxn ang="0">
                    <a:pos x="8" y="16"/>
                  </a:cxn>
                </a:cxnLst>
                <a:rect l="0" t="0" r="r" b="b"/>
                <a:pathLst>
                  <a:path w="15" h="16">
                    <a:moveTo>
                      <a:pt x="8" y="16"/>
                    </a:moveTo>
                    <a:cubicBezTo>
                      <a:pt x="8" y="16"/>
                      <a:pt x="0" y="10"/>
                      <a:pt x="7" y="0"/>
                    </a:cubicBezTo>
                    <a:cubicBezTo>
                      <a:pt x="7" y="0"/>
                      <a:pt x="15" y="9"/>
                      <a:pt x="8" y="1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1" name="Freeform 888"/>
              <p:cNvSpPr>
                <a:spLocks/>
              </p:cNvSpPr>
              <p:nvPr/>
            </p:nvSpPr>
            <p:spPr bwMode="auto">
              <a:xfrm>
                <a:off x="332" y="566"/>
                <a:ext cx="3" cy="26"/>
              </a:xfrm>
              <a:custGeom>
                <a:avLst/>
                <a:gdLst/>
                <a:ahLst/>
                <a:cxnLst>
                  <a:cxn ang="0">
                    <a:pos x="0" y="0"/>
                  </a:cxn>
                  <a:cxn ang="0">
                    <a:pos x="1" y="9"/>
                  </a:cxn>
                  <a:cxn ang="0">
                    <a:pos x="0" y="0"/>
                  </a:cxn>
                </a:cxnLst>
                <a:rect l="0" t="0" r="r" b="b"/>
                <a:pathLst>
                  <a:path w="1" h="9">
                    <a:moveTo>
                      <a:pt x="0" y="0"/>
                    </a:moveTo>
                    <a:lnTo>
                      <a:pt x="1" y="9"/>
                    </a:lnTo>
                    <a:lnTo>
                      <a:pt x="0" y="0"/>
                    </a:lnTo>
                  </a:path>
                </a:pathLst>
              </a:custGeom>
              <a:solidFill>
                <a:srgbClr val="AE9F00"/>
              </a:solidFill>
              <a:ln w="9525">
                <a:noFill/>
                <a:round/>
                <a:headEnd/>
                <a:tailEnd/>
              </a:ln>
              <a:effectLst/>
            </p:spPr>
            <p:txBody>
              <a:bodyPr/>
              <a:lstStyle/>
              <a:p>
                <a:pPr>
                  <a:defRPr/>
                </a:pPr>
                <a:endParaRPr lang="en-US" dirty="0"/>
              </a:p>
            </p:txBody>
          </p:sp>
          <p:sp>
            <p:nvSpPr>
              <p:cNvPr id="1232" name="Line 889"/>
              <p:cNvSpPr>
                <a:spLocks noChangeShapeType="1"/>
              </p:cNvSpPr>
              <p:nvPr/>
            </p:nvSpPr>
            <p:spPr bwMode="auto">
              <a:xfrm>
                <a:off x="332" y="566"/>
                <a:ext cx="3" cy="26"/>
              </a:xfrm>
              <a:prstGeom prst="line">
                <a:avLst/>
              </a:prstGeom>
              <a:noFill/>
              <a:ln w="0" cap="sq">
                <a:solidFill>
                  <a:srgbClr val="25221E"/>
                </a:solidFill>
                <a:miter lim="800000"/>
                <a:headEnd/>
                <a:tailEnd/>
              </a:ln>
              <a:effectLst/>
            </p:spPr>
            <p:txBody>
              <a:bodyPr/>
              <a:lstStyle/>
              <a:p>
                <a:pPr>
                  <a:defRPr/>
                </a:pPr>
                <a:endParaRPr lang="en-US" dirty="0"/>
              </a:p>
            </p:txBody>
          </p:sp>
          <p:sp>
            <p:nvSpPr>
              <p:cNvPr id="1233" name="Freeform 890"/>
              <p:cNvSpPr>
                <a:spLocks/>
              </p:cNvSpPr>
              <p:nvPr/>
            </p:nvSpPr>
            <p:spPr bwMode="auto">
              <a:xfrm>
                <a:off x="302" y="576"/>
                <a:ext cx="33" cy="48"/>
              </a:xfrm>
              <a:custGeom>
                <a:avLst/>
                <a:gdLst/>
                <a:ahLst/>
                <a:cxnLst>
                  <a:cxn ang="0">
                    <a:pos x="12" y="12"/>
                  </a:cxn>
                  <a:cxn ang="0">
                    <a:pos x="0" y="0"/>
                  </a:cxn>
                  <a:cxn ang="0">
                    <a:pos x="12" y="12"/>
                  </a:cxn>
                </a:cxnLst>
                <a:rect l="0" t="0" r="r" b="b"/>
                <a:pathLst>
                  <a:path w="12" h="17">
                    <a:moveTo>
                      <a:pt x="12" y="12"/>
                    </a:moveTo>
                    <a:cubicBezTo>
                      <a:pt x="12" y="12"/>
                      <a:pt x="3" y="17"/>
                      <a:pt x="0" y="0"/>
                    </a:cubicBezTo>
                    <a:cubicBezTo>
                      <a:pt x="0" y="0"/>
                      <a:pt x="11" y="3"/>
                      <a:pt x="1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4" name="Freeform 891"/>
              <p:cNvSpPr>
                <a:spLocks/>
              </p:cNvSpPr>
              <p:nvPr/>
            </p:nvSpPr>
            <p:spPr bwMode="auto">
              <a:xfrm>
                <a:off x="317" y="593"/>
                <a:ext cx="22" cy="17"/>
              </a:xfrm>
              <a:custGeom>
                <a:avLst/>
                <a:gdLst/>
                <a:ahLst/>
                <a:cxnLst>
                  <a:cxn ang="0">
                    <a:pos x="0" y="0"/>
                  </a:cxn>
                  <a:cxn ang="0">
                    <a:pos x="7" y="6"/>
                  </a:cxn>
                  <a:cxn ang="0">
                    <a:pos x="0" y="0"/>
                  </a:cxn>
                </a:cxnLst>
                <a:rect l="0" t="0" r="r" b="b"/>
                <a:pathLst>
                  <a:path w="7" h="6">
                    <a:moveTo>
                      <a:pt x="0" y="0"/>
                    </a:moveTo>
                    <a:lnTo>
                      <a:pt x="7" y="6"/>
                    </a:lnTo>
                    <a:lnTo>
                      <a:pt x="0" y="0"/>
                    </a:lnTo>
                  </a:path>
                </a:pathLst>
              </a:custGeom>
              <a:solidFill>
                <a:srgbClr val="AE9F00"/>
              </a:solidFill>
              <a:ln w="9525">
                <a:noFill/>
                <a:round/>
                <a:headEnd/>
                <a:tailEnd/>
              </a:ln>
              <a:effectLst/>
            </p:spPr>
            <p:txBody>
              <a:bodyPr/>
              <a:lstStyle/>
              <a:p>
                <a:pPr>
                  <a:defRPr/>
                </a:pPr>
                <a:endParaRPr lang="en-US" dirty="0"/>
              </a:p>
            </p:txBody>
          </p:sp>
          <p:sp>
            <p:nvSpPr>
              <p:cNvPr id="1235" name="Line 892"/>
              <p:cNvSpPr>
                <a:spLocks noChangeShapeType="1"/>
              </p:cNvSpPr>
              <p:nvPr/>
            </p:nvSpPr>
            <p:spPr bwMode="auto">
              <a:xfrm>
                <a:off x="317" y="593"/>
                <a:ext cx="22" cy="17"/>
              </a:xfrm>
              <a:prstGeom prst="line">
                <a:avLst/>
              </a:prstGeom>
              <a:noFill/>
              <a:ln w="0" cap="sq">
                <a:solidFill>
                  <a:srgbClr val="25221E"/>
                </a:solidFill>
                <a:miter lim="800000"/>
                <a:headEnd/>
                <a:tailEnd/>
              </a:ln>
              <a:effectLst/>
            </p:spPr>
            <p:txBody>
              <a:bodyPr/>
              <a:lstStyle/>
              <a:p>
                <a:pPr>
                  <a:defRPr/>
                </a:pPr>
                <a:endParaRPr lang="en-US" dirty="0"/>
              </a:p>
            </p:txBody>
          </p:sp>
          <p:sp>
            <p:nvSpPr>
              <p:cNvPr id="1236" name="Freeform 893"/>
              <p:cNvSpPr>
                <a:spLocks/>
              </p:cNvSpPr>
              <p:nvPr/>
            </p:nvSpPr>
            <p:spPr bwMode="auto">
              <a:xfrm>
                <a:off x="339" y="583"/>
                <a:ext cx="33" cy="35"/>
              </a:xfrm>
              <a:custGeom>
                <a:avLst/>
                <a:gdLst/>
                <a:ahLst/>
                <a:cxnLst>
                  <a:cxn ang="0">
                    <a:pos x="2" y="12"/>
                  </a:cxn>
                  <a:cxn ang="0">
                    <a:pos x="11" y="0"/>
                  </a:cxn>
                  <a:cxn ang="0">
                    <a:pos x="2" y="12"/>
                  </a:cxn>
                </a:cxnLst>
                <a:rect l="0" t="0" r="r" b="b"/>
                <a:pathLst>
                  <a:path w="12" h="12">
                    <a:moveTo>
                      <a:pt x="2" y="12"/>
                    </a:moveTo>
                    <a:cubicBezTo>
                      <a:pt x="2" y="12"/>
                      <a:pt x="0" y="4"/>
                      <a:pt x="11" y="0"/>
                    </a:cubicBezTo>
                    <a:cubicBezTo>
                      <a:pt x="11" y="0"/>
                      <a:pt x="12" y="12"/>
                      <a:pt x="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7" name="Freeform 894"/>
              <p:cNvSpPr>
                <a:spLocks/>
              </p:cNvSpPr>
              <p:nvPr/>
            </p:nvSpPr>
            <p:spPr bwMode="auto">
              <a:xfrm>
                <a:off x="343" y="596"/>
                <a:ext cx="18" cy="19"/>
              </a:xfrm>
              <a:custGeom>
                <a:avLst/>
                <a:gdLst/>
                <a:ahLst/>
                <a:cxnLst>
                  <a:cxn ang="0">
                    <a:pos x="0" y="7"/>
                  </a:cxn>
                  <a:cxn ang="0">
                    <a:pos x="6" y="0"/>
                  </a:cxn>
                  <a:cxn ang="0">
                    <a:pos x="0" y="7"/>
                  </a:cxn>
                </a:cxnLst>
                <a:rect l="0" t="0" r="r" b="b"/>
                <a:pathLst>
                  <a:path w="6" h="7">
                    <a:moveTo>
                      <a:pt x="0" y="7"/>
                    </a:moveTo>
                    <a:lnTo>
                      <a:pt x="6" y="0"/>
                    </a:lnTo>
                    <a:lnTo>
                      <a:pt x="0" y="7"/>
                    </a:lnTo>
                  </a:path>
                </a:pathLst>
              </a:custGeom>
              <a:solidFill>
                <a:srgbClr val="AE9F00"/>
              </a:solidFill>
              <a:ln w="9525">
                <a:noFill/>
                <a:round/>
                <a:headEnd/>
                <a:tailEnd/>
              </a:ln>
              <a:effectLst/>
            </p:spPr>
            <p:txBody>
              <a:bodyPr/>
              <a:lstStyle/>
              <a:p>
                <a:pPr>
                  <a:defRPr/>
                </a:pPr>
                <a:endParaRPr lang="en-US" dirty="0"/>
              </a:p>
            </p:txBody>
          </p:sp>
          <p:sp>
            <p:nvSpPr>
              <p:cNvPr id="1238" name="Line 895"/>
              <p:cNvSpPr>
                <a:spLocks noChangeShapeType="1"/>
              </p:cNvSpPr>
              <p:nvPr/>
            </p:nvSpPr>
            <p:spPr bwMode="auto">
              <a:xfrm flipV="1">
                <a:off x="343" y="596"/>
                <a:ext cx="18" cy="19"/>
              </a:xfrm>
              <a:prstGeom prst="line">
                <a:avLst/>
              </a:prstGeom>
              <a:noFill/>
              <a:ln w="0" cap="sq">
                <a:solidFill>
                  <a:srgbClr val="25221E"/>
                </a:solidFill>
                <a:miter lim="800000"/>
                <a:headEnd/>
                <a:tailEnd/>
              </a:ln>
              <a:effectLst/>
            </p:spPr>
            <p:txBody>
              <a:bodyPr/>
              <a:lstStyle/>
              <a:p>
                <a:pPr>
                  <a:defRPr/>
                </a:pPr>
                <a:endParaRPr lang="en-US" dirty="0"/>
              </a:p>
            </p:txBody>
          </p:sp>
          <p:sp>
            <p:nvSpPr>
              <p:cNvPr id="1239" name="Freeform 896"/>
              <p:cNvSpPr>
                <a:spLocks/>
              </p:cNvSpPr>
              <p:nvPr/>
            </p:nvSpPr>
            <p:spPr bwMode="auto">
              <a:xfrm>
                <a:off x="328" y="570"/>
                <a:ext cx="34" cy="40"/>
              </a:xfrm>
              <a:custGeom>
                <a:avLst/>
                <a:gdLst/>
                <a:ahLst/>
                <a:cxnLst>
                  <a:cxn ang="0">
                    <a:pos x="5" y="14"/>
                  </a:cxn>
                  <a:cxn ang="0">
                    <a:pos x="10" y="0"/>
                  </a:cxn>
                  <a:cxn ang="0">
                    <a:pos x="5" y="14"/>
                  </a:cxn>
                </a:cxnLst>
                <a:rect l="0" t="0" r="r" b="b"/>
                <a:pathLst>
                  <a:path w="12" h="14">
                    <a:moveTo>
                      <a:pt x="5" y="14"/>
                    </a:moveTo>
                    <a:cubicBezTo>
                      <a:pt x="5" y="14"/>
                      <a:pt x="12" y="10"/>
                      <a:pt x="10" y="0"/>
                    </a:cubicBezTo>
                    <a:cubicBezTo>
                      <a:pt x="10" y="0"/>
                      <a:pt x="0" y="3"/>
                      <a:pt x="5" y="1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0" name="Freeform 897"/>
              <p:cNvSpPr>
                <a:spLocks/>
              </p:cNvSpPr>
              <p:nvPr/>
            </p:nvSpPr>
            <p:spPr bwMode="auto">
              <a:xfrm>
                <a:off x="343" y="584"/>
                <a:ext cx="8" cy="26"/>
              </a:xfrm>
              <a:custGeom>
                <a:avLst/>
                <a:gdLst/>
                <a:ahLst/>
                <a:cxnLst>
                  <a:cxn ang="0">
                    <a:pos x="3" y="0"/>
                  </a:cxn>
                  <a:cxn ang="0">
                    <a:pos x="0" y="9"/>
                  </a:cxn>
                  <a:cxn ang="0">
                    <a:pos x="3" y="0"/>
                  </a:cxn>
                </a:cxnLst>
                <a:rect l="0" t="0" r="r" b="b"/>
                <a:pathLst>
                  <a:path w="3" h="9">
                    <a:moveTo>
                      <a:pt x="3" y="0"/>
                    </a:moveTo>
                    <a:lnTo>
                      <a:pt x="0" y="9"/>
                    </a:lnTo>
                    <a:lnTo>
                      <a:pt x="3" y="0"/>
                    </a:lnTo>
                  </a:path>
                </a:pathLst>
              </a:custGeom>
              <a:solidFill>
                <a:srgbClr val="AE9F00"/>
              </a:solidFill>
              <a:ln w="9525">
                <a:noFill/>
                <a:round/>
                <a:headEnd/>
                <a:tailEnd/>
              </a:ln>
              <a:effectLst/>
            </p:spPr>
            <p:txBody>
              <a:bodyPr/>
              <a:lstStyle/>
              <a:p>
                <a:pPr>
                  <a:defRPr/>
                </a:pPr>
                <a:endParaRPr lang="en-US" dirty="0"/>
              </a:p>
            </p:txBody>
          </p:sp>
          <p:sp>
            <p:nvSpPr>
              <p:cNvPr id="1241" name="Line 898"/>
              <p:cNvSpPr>
                <a:spLocks noChangeShapeType="1"/>
              </p:cNvSpPr>
              <p:nvPr/>
            </p:nvSpPr>
            <p:spPr bwMode="auto">
              <a:xfrm flipH="1">
                <a:off x="343" y="584"/>
                <a:ext cx="8" cy="26"/>
              </a:xfrm>
              <a:prstGeom prst="line">
                <a:avLst/>
              </a:prstGeom>
              <a:noFill/>
              <a:ln w="0" cap="sq">
                <a:solidFill>
                  <a:srgbClr val="25221E"/>
                </a:solidFill>
                <a:miter lim="800000"/>
                <a:headEnd/>
                <a:tailEnd/>
              </a:ln>
              <a:effectLst/>
            </p:spPr>
            <p:txBody>
              <a:bodyPr/>
              <a:lstStyle/>
              <a:p>
                <a:pPr>
                  <a:defRPr/>
                </a:pPr>
                <a:endParaRPr lang="en-US" dirty="0"/>
              </a:p>
            </p:txBody>
          </p:sp>
          <p:sp>
            <p:nvSpPr>
              <p:cNvPr id="1242" name="Freeform 899"/>
              <p:cNvSpPr>
                <a:spLocks/>
              </p:cNvSpPr>
              <p:nvPr/>
            </p:nvSpPr>
            <p:spPr bwMode="auto">
              <a:xfrm>
                <a:off x="306" y="605"/>
                <a:ext cx="40" cy="39"/>
              </a:xfrm>
              <a:custGeom>
                <a:avLst/>
                <a:gdLst/>
                <a:ahLst/>
                <a:cxnLst>
                  <a:cxn ang="0">
                    <a:pos x="14" y="9"/>
                  </a:cxn>
                  <a:cxn ang="0">
                    <a:pos x="0" y="4"/>
                  </a:cxn>
                  <a:cxn ang="0">
                    <a:pos x="14" y="9"/>
                  </a:cxn>
                </a:cxnLst>
                <a:rect l="0" t="0" r="r" b="b"/>
                <a:pathLst>
                  <a:path w="14" h="14">
                    <a:moveTo>
                      <a:pt x="14" y="9"/>
                    </a:moveTo>
                    <a:cubicBezTo>
                      <a:pt x="14" y="9"/>
                      <a:pt x="14" y="0"/>
                      <a:pt x="0" y="4"/>
                    </a:cubicBezTo>
                    <a:cubicBezTo>
                      <a:pt x="0" y="4"/>
                      <a:pt x="7" y="14"/>
                      <a:pt x="14" y="9"/>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3" name="Freeform 900"/>
              <p:cNvSpPr>
                <a:spLocks/>
              </p:cNvSpPr>
              <p:nvPr/>
            </p:nvSpPr>
            <p:spPr bwMode="auto">
              <a:xfrm>
                <a:off x="328" y="624"/>
                <a:ext cx="18" cy="6"/>
              </a:xfrm>
              <a:custGeom>
                <a:avLst/>
                <a:gdLst/>
                <a:ahLst/>
                <a:cxnLst>
                  <a:cxn ang="0">
                    <a:pos x="0" y="0"/>
                  </a:cxn>
                  <a:cxn ang="0">
                    <a:pos x="7" y="2"/>
                  </a:cxn>
                  <a:cxn ang="0">
                    <a:pos x="0" y="0"/>
                  </a:cxn>
                </a:cxnLst>
                <a:rect l="0" t="0" r="r" b="b"/>
                <a:pathLst>
                  <a:path w="7" h="2">
                    <a:moveTo>
                      <a:pt x="0" y="0"/>
                    </a:moveTo>
                    <a:lnTo>
                      <a:pt x="7" y="2"/>
                    </a:lnTo>
                    <a:lnTo>
                      <a:pt x="0" y="0"/>
                    </a:lnTo>
                  </a:path>
                </a:pathLst>
              </a:custGeom>
              <a:solidFill>
                <a:srgbClr val="AE9F00"/>
              </a:solidFill>
              <a:ln w="9525">
                <a:noFill/>
                <a:round/>
                <a:headEnd/>
                <a:tailEnd/>
              </a:ln>
              <a:effectLst/>
            </p:spPr>
            <p:txBody>
              <a:bodyPr/>
              <a:lstStyle/>
              <a:p>
                <a:pPr>
                  <a:defRPr/>
                </a:pPr>
                <a:endParaRPr lang="en-US" dirty="0"/>
              </a:p>
            </p:txBody>
          </p:sp>
          <p:sp>
            <p:nvSpPr>
              <p:cNvPr id="1244" name="Line 901"/>
              <p:cNvSpPr>
                <a:spLocks noChangeShapeType="1"/>
              </p:cNvSpPr>
              <p:nvPr/>
            </p:nvSpPr>
            <p:spPr bwMode="auto">
              <a:xfrm>
                <a:off x="328" y="624"/>
                <a:ext cx="18" cy="6"/>
              </a:xfrm>
              <a:prstGeom prst="line">
                <a:avLst/>
              </a:prstGeom>
              <a:noFill/>
              <a:ln w="0" cap="sq">
                <a:solidFill>
                  <a:srgbClr val="25221E"/>
                </a:solidFill>
                <a:miter lim="800000"/>
                <a:headEnd/>
                <a:tailEnd/>
              </a:ln>
              <a:effectLst/>
            </p:spPr>
            <p:txBody>
              <a:bodyPr/>
              <a:lstStyle/>
              <a:p>
                <a:pPr>
                  <a:defRPr/>
                </a:pPr>
                <a:endParaRPr lang="en-US" dirty="0"/>
              </a:p>
            </p:txBody>
          </p:sp>
          <p:sp>
            <p:nvSpPr>
              <p:cNvPr id="1245" name="Freeform 902"/>
              <p:cNvSpPr>
                <a:spLocks/>
              </p:cNvSpPr>
              <p:nvPr/>
            </p:nvSpPr>
            <p:spPr bwMode="auto">
              <a:xfrm>
                <a:off x="317" y="624"/>
                <a:ext cx="40" cy="34"/>
              </a:xfrm>
              <a:custGeom>
                <a:avLst/>
                <a:gdLst/>
                <a:ahLst/>
                <a:cxnLst>
                  <a:cxn ang="0">
                    <a:pos x="15" y="6"/>
                  </a:cxn>
                  <a:cxn ang="0">
                    <a:pos x="0" y="4"/>
                  </a:cxn>
                  <a:cxn ang="0">
                    <a:pos x="15" y="6"/>
                  </a:cxn>
                </a:cxnLst>
                <a:rect l="0" t="0" r="r" b="b"/>
                <a:pathLst>
                  <a:path w="15" h="12">
                    <a:moveTo>
                      <a:pt x="15" y="6"/>
                    </a:moveTo>
                    <a:cubicBezTo>
                      <a:pt x="15" y="6"/>
                      <a:pt x="13" y="0"/>
                      <a:pt x="0" y="4"/>
                    </a:cubicBezTo>
                    <a:cubicBezTo>
                      <a:pt x="0" y="4"/>
                      <a:pt x="7" y="12"/>
                      <a:pt x="15" y="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6" name="Freeform 903"/>
              <p:cNvSpPr>
                <a:spLocks/>
              </p:cNvSpPr>
              <p:nvPr/>
            </p:nvSpPr>
            <p:spPr bwMode="auto">
              <a:xfrm>
                <a:off x="332" y="638"/>
                <a:ext cx="25" cy="3"/>
              </a:xfrm>
              <a:custGeom>
                <a:avLst/>
                <a:gdLst/>
                <a:ahLst/>
                <a:cxnLst>
                  <a:cxn ang="0">
                    <a:pos x="0" y="0"/>
                  </a:cxn>
                  <a:cxn ang="0">
                    <a:pos x="9" y="1"/>
                  </a:cxn>
                  <a:cxn ang="0">
                    <a:pos x="0" y="0"/>
                  </a:cxn>
                </a:cxnLst>
                <a:rect l="0" t="0" r="r" b="b"/>
                <a:pathLst>
                  <a:path w="9" h="1">
                    <a:moveTo>
                      <a:pt x="0" y="0"/>
                    </a:moveTo>
                    <a:lnTo>
                      <a:pt x="9" y="1"/>
                    </a:lnTo>
                    <a:lnTo>
                      <a:pt x="0" y="0"/>
                    </a:lnTo>
                  </a:path>
                </a:pathLst>
              </a:custGeom>
              <a:solidFill>
                <a:srgbClr val="AE9F00"/>
              </a:solidFill>
              <a:ln w="9525">
                <a:noFill/>
                <a:round/>
                <a:headEnd/>
                <a:tailEnd/>
              </a:ln>
              <a:effectLst/>
            </p:spPr>
            <p:txBody>
              <a:bodyPr/>
              <a:lstStyle/>
              <a:p>
                <a:pPr>
                  <a:defRPr/>
                </a:pPr>
                <a:endParaRPr lang="en-US" dirty="0"/>
              </a:p>
            </p:txBody>
          </p:sp>
          <p:sp>
            <p:nvSpPr>
              <p:cNvPr id="1247" name="Line 904"/>
              <p:cNvSpPr>
                <a:spLocks noChangeShapeType="1"/>
              </p:cNvSpPr>
              <p:nvPr/>
            </p:nvSpPr>
            <p:spPr bwMode="auto">
              <a:xfrm>
                <a:off x="332" y="638"/>
                <a:ext cx="25" cy="3"/>
              </a:xfrm>
              <a:prstGeom prst="line">
                <a:avLst/>
              </a:prstGeom>
              <a:noFill/>
              <a:ln w="0" cap="sq">
                <a:solidFill>
                  <a:srgbClr val="25221E"/>
                </a:solidFill>
                <a:miter lim="800000"/>
                <a:headEnd/>
                <a:tailEnd/>
              </a:ln>
              <a:effectLst/>
            </p:spPr>
            <p:txBody>
              <a:bodyPr/>
              <a:lstStyle/>
              <a:p>
                <a:pPr>
                  <a:defRPr/>
                </a:pPr>
                <a:endParaRPr lang="en-US" dirty="0"/>
              </a:p>
            </p:txBody>
          </p:sp>
          <p:sp>
            <p:nvSpPr>
              <p:cNvPr id="1248" name="Freeform 905"/>
              <p:cNvSpPr>
                <a:spLocks/>
              </p:cNvSpPr>
              <p:nvPr/>
            </p:nvSpPr>
            <p:spPr bwMode="auto">
              <a:xfrm>
                <a:off x="324" y="641"/>
                <a:ext cx="41" cy="40"/>
              </a:xfrm>
              <a:custGeom>
                <a:avLst/>
                <a:gdLst/>
                <a:ahLst/>
                <a:cxnLst>
                  <a:cxn ang="0">
                    <a:pos x="15" y="3"/>
                  </a:cxn>
                  <a:cxn ang="0">
                    <a:pos x="0" y="6"/>
                  </a:cxn>
                  <a:cxn ang="0">
                    <a:pos x="15" y="3"/>
                  </a:cxn>
                </a:cxnLst>
                <a:rect l="0" t="0" r="r" b="b"/>
                <a:pathLst>
                  <a:path w="15" h="14">
                    <a:moveTo>
                      <a:pt x="15" y="3"/>
                    </a:moveTo>
                    <a:cubicBezTo>
                      <a:pt x="15" y="3"/>
                      <a:pt x="7" y="0"/>
                      <a:pt x="0" y="6"/>
                    </a:cubicBezTo>
                    <a:cubicBezTo>
                      <a:pt x="0" y="6"/>
                      <a:pt x="10" y="14"/>
                      <a:pt x="15"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9" name="Freeform 906"/>
              <p:cNvSpPr>
                <a:spLocks/>
              </p:cNvSpPr>
              <p:nvPr/>
            </p:nvSpPr>
            <p:spPr bwMode="auto">
              <a:xfrm>
                <a:off x="343" y="650"/>
                <a:ext cx="22" cy="5"/>
              </a:xfrm>
              <a:custGeom>
                <a:avLst/>
                <a:gdLst/>
                <a:ahLst/>
                <a:cxnLst>
                  <a:cxn ang="0">
                    <a:pos x="0" y="2"/>
                  </a:cxn>
                  <a:cxn ang="0">
                    <a:pos x="8" y="0"/>
                  </a:cxn>
                  <a:cxn ang="0">
                    <a:pos x="0" y="2"/>
                  </a:cxn>
                </a:cxnLst>
                <a:rect l="0" t="0" r="r" b="b"/>
                <a:pathLst>
                  <a:path w="8" h="2">
                    <a:moveTo>
                      <a:pt x="0" y="2"/>
                    </a:moveTo>
                    <a:lnTo>
                      <a:pt x="8" y="0"/>
                    </a:lnTo>
                    <a:lnTo>
                      <a:pt x="0" y="2"/>
                    </a:lnTo>
                  </a:path>
                </a:pathLst>
              </a:custGeom>
              <a:solidFill>
                <a:srgbClr val="AE9F00"/>
              </a:solidFill>
              <a:ln w="9525">
                <a:noFill/>
                <a:round/>
                <a:headEnd/>
                <a:tailEnd/>
              </a:ln>
              <a:effectLst/>
            </p:spPr>
            <p:txBody>
              <a:bodyPr/>
              <a:lstStyle/>
              <a:p>
                <a:pPr>
                  <a:defRPr/>
                </a:pPr>
                <a:endParaRPr lang="en-US" dirty="0"/>
              </a:p>
            </p:txBody>
          </p:sp>
          <p:sp>
            <p:nvSpPr>
              <p:cNvPr id="1250" name="Line 907"/>
              <p:cNvSpPr>
                <a:spLocks noChangeShapeType="1"/>
              </p:cNvSpPr>
              <p:nvPr/>
            </p:nvSpPr>
            <p:spPr bwMode="auto">
              <a:xfrm flipV="1">
                <a:off x="343" y="650"/>
                <a:ext cx="22" cy="5"/>
              </a:xfrm>
              <a:prstGeom prst="line">
                <a:avLst/>
              </a:prstGeom>
              <a:noFill/>
              <a:ln w="0" cap="sq">
                <a:solidFill>
                  <a:srgbClr val="25221E"/>
                </a:solidFill>
                <a:miter lim="800000"/>
                <a:headEnd/>
                <a:tailEnd/>
              </a:ln>
              <a:effectLst/>
            </p:spPr>
            <p:txBody>
              <a:bodyPr/>
              <a:lstStyle/>
              <a:p>
                <a:pPr>
                  <a:defRPr/>
                </a:pPr>
                <a:endParaRPr lang="en-US" dirty="0"/>
              </a:p>
            </p:txBody>
          </p:sp>
          <p:sp>
            <p:nvSpPr>
              <p:cNvPr id="1251" name="Freeform 908"/>
              <p:cNvSpPr>
                <a:spLocks/>
              </p:cNvSpPr>
              <p:nvPr/>
            </p:nvSpPr>
            <p:spPr bwMode="auto">
              <a:xfrm>
                <a:off x="332" y="653"/>
                <a:ext cx="42" cy="26"/>
              </a:xfrm>
              <a:custGeom>
                <a:avLst/>
                <a:gdLst/>
                <a:ahLst/>
                <a:cxnLst>
                  <a:cxn ang="0">
                    <a:pos x="14" y="0"/>
                  </a:cxn>
                  <a:cxn ang="0">
                    <a:pos x="0" y="9"/>
                  </a:cxn>
                  <a:cxn ang="0">
                    <a:pos x="14" y="0"/>
                  </a:cxn>
                </a:cxnLst>
                <a:rect l="0" t="0" r="r" b="b"/>
                <a:pathLst>
                  <a:path w="15" h="9">
                    <a:moveTo>
                      <a:pt x="14" y="0"/>
                    </a:moveTo>
                    <a:cubicBezTo>
                      <a:pt x="14" y="0"/>
                      <a:pt x="15" y="9"/>
                      <a:pt x="0" y="9"/>
                    </a:cubicBezTo>
                    <a:cubicBezTo>
                      <a:pt x="0" y="9"/>
                      <a:pt x="3" y="0"/>
                      <a:pt x="1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2" name="Freeform 909"/>
              <p:cNvSpPr>
                <a:spLocks/>
              </p:cNvSpPr>
              <p:nvPr/>
            </p:nvSpPr>
            <p:spPr bwMode="auto">
              <a:xfrm>
                <a:off x="346" y="653"/>
                <a:ext cx="26" cy="14"/>
              </a:xfrm>
              <a:custGeom>
                <a:avLst/>
                <a:gdLst/>
                <a:ahLst/>
                <a:cxnLst>
                  <a:cxn ang="0">
                    <a:pos x="0" y="5"/>
                  </a:cxn>
                  <a:cxn ang="0">
                    <a:pos x="9" y="0"/>
                  </a:cxn>
                  <a:cxn ang="0">
                    <a:pos x="0" y="5"/>
                  </a:cxn>
                </a:cxnLst>
                <a:rect l="0" t="0" r="r" b="b"/>
                <a:pathLst>
                  <a:path w="9" h="5">
                    <a:moveTo>
                      <a:pt x="0" y="5"/>
                    </a:moveTo>
                    <a:lnTo>
                      <a:pt x="9" y="0"/>
                    </a:lnTo>
                    <a:lnTo>
                      <a:pt x="0" y="5"/>
                    </a:lnTo>
                  </a:path>
                </a:pathLst>
              </a:custGeom>
              <a:solidFill>
                <a:srgbClr val="AE9F00"/>
              </a:solidFill>
              <a:ln w="9525">
                <a:noFill/>
                <a:round/>
                <a:headEnd/>
                <a:tailEnd/>
              </a:ln>
              <a:effectLst/>
            </p:spPr>
            <p:txBody>
              <a:bodyPr/>
              <a:lstStyle/>
              <a:p>
                <a:pPr>
                  <a:defRPr/>
                </a:pPr>
                <a:endParaRPr lang="en-US" dirty="0"/>
              </a:p>
            </p:txBody>
          </p:sp>
          <p:sp>
            <p:nvSpPr>
              <p:cNvPr id="1253" name="Line 910"/>
              <p:cNvSpPr>
                <a:spLocks noChangeShapeType="1"/>
              </p:cNvSpPr>
              <p:nvPr/>
            </p:nvSpPr>
            <p:spPr bwMode="auto">
              <a:xfrm flipV="1">
                <a:off x="346" y="653"/>
                <a:ext cx="26" cy="14"/>
              </a:xfrm>
              <a:prstGeom prst="line">
                <a:avLst/>
              </a:prstGeom>
              <a:noFill/>
              <a:ln w="0" cap="sq">
                <a:solidFill>
                  <a:srgbClr val="25221E"/>
                </a:solidFill>
                <a:miter lim="800000"/>
                <a:headEnd/>
                <a:tailEnd/>
              </a:ln>
              <a:effectLst/>
            </p:spPr>
            <p:txBody>
              <a:bodyPr/>
              <a:lstStyle/>
              <a:p>
                <a:pPr>
                  <a:defRPr/>
                </a:pPr>
                <a:endParaRPr lang="en-US" dirty="0"/>
              </a:p>
            </p:txBody>
          </p:sp>
          <p:sp>
            <p:nvSpPr>
              <p:cNvPr id="1254" name="Freeform 911"/>
              <p:cNvSpPr>
                <a:spLocks/>
              </p:cNvSpPr>
              <p:nvPr/>
            </p:nvSpPr>
            <p:spPr bwMode="auto">
              <a:xfrm>
                <a:off x="354" y="662"/>
                <a:ext cx="40" cy="44"/>
              </a:xfrm>
              <a:custGeom>
                <a:avLst/>
                <a:gdLst/>
                <a:ahLst/>
                <a:cxnLst>
                  <a:cxn ang="0">
                    <a:pos x="10" y="0"/>
                  </a:cxn>
                  <a:cxn ang="0">
                    <a:pos x="7" y="15"/>
                  </a:cxn>
                  <a:cxn ang="0">
                    <a:pos x="10" y="0"/>
                  </a:cxn>
                </a:cxnLst>
                <a:rect l="0" t="0" r="r" b="b"/>
                <a:pathLst>
                  <a:path w="15" h="15">
                    <a:moveTo>
                      <a:pt x="10" y="0"/>
                    </a:moveTo>
                    <a:cubicBezTo>
                      <a:pt x="10" y="0"/>
                      <a:pt x="15" y="9"/>
                      <a:pt x="7" y="15"/>
                    </a:cubicBezTo>
                    <a:cubicBezTo>
                      <a:pt x="7" y="15"/>
                      <a:pt x="0" y="9"/>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5" name="Freeform 912"/>
              <p:cNvSpPr>
                <a:spLocks/>
              </p:cNvSpPr>
              <p:nvPr/>
            </p:nvSpPr>
            <p:spPr bwMode="auto">
              <a:xfrm>
                <a:off x="376" y="662"/>
                <a:ext cx="4" cy="27"/>
              </a:xfrm>
              <a:custGeom>
                <a:avLst/>
                <a:gdLst/>
                <a:ahLst/>
                <a:cxnLst>
                  <a:cxn ang="0">
                    <a:pos x="0" y="10"/>
                  </a:cxn>
                  <a:cxn ang="0">
                    <a:pos x="2" y="0"/>
                  </a:cxn>
                  <a:cxn ang="0">
                    <a:pos x="0" y="10"/>
                  </a:cxn>
                </a:cxnLst>
                <a:rect l="0" t="0" r="r" b="b"/>
                <a:pathLst>
                  <a:path w="2" h="10">
                    <a:moveTo>
                      <a:pt x="0" y="10"/>
                    </a:moveTo>
                    <a:lnTo>
                      <a:pt x="2" y="0"/>
                    </a:lnTo>
                    <a:lnTo>
                      <a:pt x="0" y="10"/>
                    </a:lnTo>
                  </a:path>
                </a:pathLst>
              </a:custGeom>
              <a:solidFill>
                <a:srgbClr val="AE9F00"/>
              </a:solidFill>
              <a:ln w="9525">
                <a:noFill/>
                <a:round/>
                <a:headEnd/>
                <a:tailEnd/>
              </a:ln>
              <a:effectLst/>
            </p:spPr>
            <p:txBody>
              <a:bodyPr/>
              <a:lstStyle/>
              <a:p>
                <a:pPr>
                  <a:defRPr/>
                </a:pPr>
                <a:endParaRPr lang="en-US" dirty="0"/>
              </a:p>
            </p:txBody>
          </p:sp>
          <p:sp>
            <p:nvSpPr>
              <p:cNvPr id="1256" name="Line 913"/>
              <p:cNvSpPr>
                <a:spLocks noChangeShapeType="1"/>
              </p:cNvSpPr>
              <p:nvPr/>
            </p:nvSpPr>
            <p:spPr bwMode="auto">
              <a:xfrm flipV="1">
                <a:off x="376" y="662"/>
                <a:ext cx="4" cy="27"/>
              </a:xfrm>
              <a:prstGeom prst="line">
                <a:avLst/>
              </a:prstGeom>
              <a:noFill/>
              <a:ln w="0" cap="sq">
                <a:solidFill>
                  <a:srgbClr val="25221E"/>
                </a:solidFill>
                <a:miter lim="800000"/>
                <a:headEnd/>
                <a:tailEnd/>
              </a:ln>
              <a:effectLst/>
            </p:spPr>
            <p:txBody>
              <a:bodyPr/>
              <a:lstStyle/>
              <a:p>
                <a:pPr>
                  <a:defRPr/>
                </a:pPr>
                <a:endParaRPr lang="en-US" dirty="0"/>
              </a:p>
            </p:txBody>
          </p:sp>
          <p:sp>
            <p:nvSpPr>
              <p:cNvPr id="1257" name="Freeform 914"/>
              <p:cNvSpPr>
                <a:spLocks/>
              </p:cNvSpPr>
              <p:nvPr/>
            </p:nvSpPr>
            <p:spPr bwMode="auto">
              <a:xfrm>
                <a:off x="350" y="655"/>
                <a:ext cx="37" cy="40"/>
              </a:xfrm>
              <a:custGeom>
                <a:avLst/>
                <a:gdLst/>
                <a:ahLst/>
                <a:cxnLst>
                  <a:cxn ang="0">
                    <a:pos x="10" y="0"/>
                  </a:cxn>
                  <a:cxn ang="0">
                    <a:pos x="2" y="14"/>
                  </a:cxn>
                  <a:cxn ang="0">
                    <a:pos x="10" y="0"/>
                  </a:cxn>
                </a:cxnLst>
                <a:rect l="0" t="0" r="r" b="b"/>
                <a:pathLst>
                  <a:path w="13" h="14">
                    <a:moveTo>
                      <a:pt x="10" y="0"/>
                    </a:moveTo>
                    <a:cubicBezTo>
                      <a:pt x="10" y="0"/>
                      <a:pt x="13" y="12"/>
                      <a:pt x="2" y="14"/>
                    </a:cubicBezTo>
                    <a:cubicBezTo>
                      <a:pt x="2" y="14"/>
                      <a:pt x="0" y="4"/>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8" name="Freeform 915"/>
              <p:cNvSpPr>
                <a:spLocks/>
              </p:cNvSpPr>
              <p:nvPr/>
            </p:nvSpPr>
            <p:spPr bwMode="auto">
              <a:xfrm>
                <a:off x="365" y="655"/>
                <a:ext cx="14" cy="23"/>
              </a:xfrm>
              <a:custGeom>
                <a:avLst/>
                <a:gdLst/>
                <a:ahLst/>
                <a:cxnLst>
                  <a:cxn ang="0">
                    <a:pos x="0" y="8"/>
                  </a:cxn>
                  <a:cxn ang="0">
                    <a:pos x="5" y="0"/>
                  </a:cxn>
                  <a:cxn ang="0">
                    <a:pos x="0" y="8"/>
                  </a:cxn>
                </a:cxnLst>
                <a:rect l="0" t="0" r="r" b="b"/>
                <a:pathLst>
                  <a:path w="5" h="8">
                    <a:moveTo>
                      <a:pt x="0" y="8"/>
                    </a:moveTo>
                    <a:lnTo>
                      <a:pt x="5" y="0"/>
                    </a:lnTo>
                    <a:lnTo>
                      <a:pt x="0" y="8"/>
                    </a:lnTo>
                  </a:path>
                </a:pathLst>
              </a:custGeom>
              <a:solidFill>
                <a:srgbClr val="AE9F00"/>
              </a:solidFill>
              <a:ln w="9525">
                <a:noFill/>
                <a:round/>
                <a:headEnd/>
                <a:tailEnd/>
              </a:ln>
              <a:effectLst/>
            </p:spPr>
            <p:txBody>
              <a:bodyPr/>
              <a:lstStyle/>
              <a:p>
                <a:pPr>
                  <a:defRPr/>
                </a:pPr>
                <a:endParaRPr lang="en-US" dirty="0"/>
              </a:p>
            </p:txBody>
          </p:sp>
          <p:sp>
            <p:nvSpPr>
              <p:cNvPr id="1259" name="Line 916"/>
              <p:cNvSpPr>
                <a:spLocks noChangeShapeType="1"/>
              </p:cNvSpPr>
              <p:nvPr/>
            </p:nvSpPr>
            <p:spPr bwMode="auto">
              <a:xfrm flipV="1">
                <a:off x="365" y="655"/>
                <a:ext cx="14" cy="23"/>
              </a:xfrm>
              <a:prstGeom prst="line">
                <a:avLst/>
              </a:prstGeom>
              <a:noFill/>
              <a:ln w="0" cap="sq">
                <a:solidFill>
                  <a:srgbClr val="25221E"/>
                </a:solidFill>
                <a:miter lim="800000"/>
                <a:headEnd/>
                <a:tailEnd/>
              </a:ln>
              <a:effectLst/>
            </p:spPr>
            <p:txBody>
              <a:bodyPr/>
              <a:lstStyle/>
              <a:p>
                <a:pPr>
                  <a:defRPr/>
                </a:pPr>
                <a:endParaRPr lang="en-US" dirty="0"/>
              </a:p>
            </p:txBody>
          </p:sp>
          <p:sp>
            <p:nvSpPr>
              <p:cNvPr id="1260" name="Freeform 917"/>
              <p:cNvSpPr>
                <a:spLocks/>
              </p:cNvSpPr>
              <p:nvPr/>
            </p:nvSpPr>
            <p:spPr bwMode="auto">
              <a:xfrm>
                <a:off x="383" y="618"/>
                <a:ext cx="33" cy="32"/>
              </a:xfrm>
              <a:custGeom>
                <a:avLst/>
                <a:gdLst/>
                <a:ahLst/>
                <a:cxnLst>
                  <a:cxn ang="0">
                    <a:pos x="0" y="11"/>
                  </a:cxn>
                  <a:cxn ang="0">
                    <a:pos x="10" y="0"/>
                  </a:cxn>
                  <a:cxn ang="0">
                    <a:pos x="0" y="11"/>
                  </a:cxn>
                </a:cxnLst>
                <a:rect l="0" t="0" r="r" b="b"/>
                <a:pathLst>
                  <a:path w="12" h="11">
                    <a:moveTo>
                      <a:pt x="0" y="11"/>
                    </a:moveTo>
                    <a:cubicBezTo>
                      <a:pt x="0" y="11"/>
                      <a:pt x="1" y="0"/>
                      <a:pt x="10" y="0"/>
                    </a:cubicBezTo>
                    <a:cubicBezTo>
                      <a:pt x="10" y="0"/>
                      <a:pt x="12" y="11"/>
                      <a:pt x="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1" name="Freeform 918"/>
              <p:cNvSpPr>
                <a:spLocks/>
              </p:cNvSpPr>
              <p:nvPr/>
            </p:nvSpPr>
            <p:spPr bwMode="auto">
              <a:xfrm>
                <a:off x="383" y="631"/>
                <a:ext cx="19" cy="19"/>
              </a:xfrm>
              <a:custGeom>
                <a:avLst/>
                <a:gdLst/>
                <a:ahLst/>
                <a:cxnLst>
                  <a:cxn ang="0">
                    <a:pos x="7" y="0"/>
                  </a:cxn>
                  <a:cxn ang="0">
                    <a:pos x="0" y="7"/>
                  </a:cxn>
                  <a:cxn ang="0">
                    <a:pos x="7" y="0"/>
                  </a:cxn>
                </a:cxnLst>
                <a:rect l="0" t="0" r="r" b="b"/>
                <a:pathLst>
                  <a:path w="7" h="7">
                    <a:moveTo>
                      <a:pt x="7" y="0"/>
                    </a:moveTo>
                    <a:lnTo>
                      <a:pt x="0" y="7"/>
                    </a:lnTo>
                    <a:lnTo>
                      <a:pt x="7" y="0"/>
                    </a:lnTo>
                  </a:path>
                </a:pathLst>
              </a:custGeom>
              <a:solidFill>
                <a:srgbClr val="AE9F00"/>
              </a:solidFill>
              <a:ln w="9525">
                <a:noFill/>
                <a:round/>
                <a:headEnd/>
                <a:tailEnd/>
              </a:ln>
              <a:effectLst/>
            </p:spPr>
            <p:txBody>
              <a:bodyPr/>
              <a:lstStyle/>
              <a:p>
                <a:pPr>
                  <a:defRPr/>
                </a:pPr>
                <a:endParaRPr lang="en-US" dirty="0"/>
              </a:p>
            </p:txBody>
          </p:sp>
          <p:sp>
            <p:nvSpPr>
              <p:cNvPr id="1262" name="Line 919"/>
              <p:cNvSpPr>
                <a:spLocks noChangeShapeType="1"/>
              </p:cNvSpPr>
              <p:nvPr/>
            </p:nvSpPr>
            <p:spPr bwMode="auto">
              <a:xfrm flipH="1">
                <a:off x="383" y="631"/>
                <a:ext cx="19" cy="19"/>
              </a:xfrm>
              <a:prstGeom prst="line">
                <a:avLst/>
              </a:prstGeom>
              <a:noFill/>
              <a:ln w="0" cap="sq">
                <a:solidFill>
                  <a:srgbClr val="25221E"/>
                </a:solidFill>
                <a:miter lim="800000"/>
                <a:headEnd/>
                <a:tailEnd/>
              </a:ln>
              <a:effectLst/>
            </p:spPr>
            <p:txBody>
              <a:bodyPr/>
              <a:lstStyle/>
              <a:p>
                <a:pPr>
                  <a:defRPr/>
                </a:pPr>
                <a:endParaRPr lang="en-US" dirty="0"/>
              </a:p>
            </p:txBody>
          </p:sp>
          <p:sp>
            <p:nvSpPr>
              <p:cNvPr id="1263" name="Freeform 920"/>
              <p:cNvSpPr>
                <a:spLocks/>
              </p:cNvSpPr>
              <p:nvPr/>
            </p:nvSpPr>
            <p:spPr bwMode="auto">
              <a:xfrm>
                <a:off x="343" y="598"/>
                <a:ext cx="40" cy="38"/>
              </a:xfrm>
              <a:custGeom>
                <a:avLst/>
                <a:gdLst/>
                <a:ahLst/>
                <a:cxnLst>
                  <a:cxn ang="0">
                    <a:pos x="7" y="13"/>
                  </a:cxn>
                  <a:cxn ang="0">
                    <a:pos x="11" y="0"/>
                  </a:cxn>
                  <a:cxn ang="0">
                    <a:pos x="7" y="13"/>
                  </a:cxn>
                </a:cxnLst>
                <a:rect l="0" t="0" r="r" b="b"/>
                <a:pathLst>
                  <a:path w="14" h="13">
                    <a:moveTo>
                      <a:pt x="7" y="13"/>
                    </a:moveTo>
                    <a:cubicBezTo>
                      <a:pt x="7" y="13"/>
                      <a:pt x="0" y="8"/>
                      <a:pt x="11" y="0"/>
                    </a:cubicBezTo>
                    <a:cubicBezTo>
                      <a:pt x="11" y="0"/>
                      <a:pt x="14" y="12"/>
                      <a:pt x="7"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4" name="Freeform 921"/>
              <p:cNvSpPr>
                <a:spLocks/>
              </p:cNvSpPr>
              <p:nvPr/>
            </p:nvSpPr>
            <p:spPr bwMode="auto">
              <a:xfrm>
                <a:off x="365" y="610"/>
                <a:ext cx="11" cy="26"/>
              </a:xfrm>
              <a:custGeom>
                <a:avLst/>
                <a:gdLst/>
                <a:ahLst/>
                <a:cxnLst>
                  <a:cxn ang="0">
                    <a:pos x="0" y="9"/>
                  </a:cxn>
                  <a:cxn ang="0">
                    <a:pos x="3" y="0"/>
                  </a:cxn>
                  <a:cxn ang="0">
                    <a:pos x="0" y="9"/>
                  </a:cxn>
                </a:cxnLst>
                <a:rect l="0" t="0" r="r" b="b"/>
                <a:pathLst>
                  <a:path w="3" h="9">
                    <a:moveTo>
                      <a:pt x="0" y="9"/>
                    </a:moveTo>
                    <a:lnTo>
                      <a:pt x="3" y="0"/>
                    </a:lnTo>
                    <a:lnTo>
                      <a:pt x="0" y="9"/>
                    </a:lnTo>
                  </a:path>
                </a:pathLst>
              </a:custGeom>
              <a:solidFill>
                <a:srgbClr val="AE9F00"/>
              </a:solidFill>
              <a:ln w="9525">
                <a:noFill/>
                <a:round/>
                <a:headEnd/>
                <a:tailEnd/>
              </a:ln>
              <a:effectLst/>
            </p:spPr>
            <p:txBody>
              <a:bodyPr/>
              <a:lstStyle/>
              <a:p>
                <a:pPr>
                  <a:defRPr/>
                </a:pPr>
                <a:endParaRPr lang="en-US" dirty="0"/>
              </a:p>
            </p:txBody>
          </p:sp>
          <p:sp>
            <p:nvSpPr>
              <p:cNvPr id="1265" name="Line 922"/>
              <p:cNvSpPr>
                <a:spLocks noChangeShapeType="1"/>
              </p:cNvSpPr>
              <p:nvPr/>
            </p:nvSpPr>
            <p:spPr bwMode="auto">
              <a:xfrm flipV="1">
                <a:off x="365" y="610"/>
                <a:ext cx="11"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6" name="Freeform 923"/>
              <p:cNvSpPr>
                <a:spLocks/>
              </p:cNvSpPr>
              <p:nvPr/>
            </p:nvSpPr>
            <p:spPr bwMode="auto">
              <a:xfrm>
                <a:off x="365" y="610"/>
                <a:ext cx="44" cy="39"/>
              </a:xfrm>
              <a:custGeom>
                <a:avLst/>
                <a:gdLst/>
                <a:ahLst/>
                <a:cxnLst>
                  <a:cxn ang="0">
                    <a:pos x="5" y="13"/>
                  </a:cxn>
                  <a:cxn ang="0">
                    <a:pos x="8" y="0"/>
                  </a:cxn>
                  <a:cxn ang="0">
                    <a:pos x="5" y="13"/>
                  </a:cxn>
                </a:cxnLst>
                <a:rect l="0" t="0" r="r" b="b"/>
                <a:pathLst>
                  <a:path w="15" h="13">
                    <a:moveTo>
                      <a:pt x="5" y="13"/>
                    </a:moveTo>
                    <a:cubicBezTo>
                      <a:pt x="5" y="13"/>
                      <a:pt x="0" y="6"/>
                      <a:pt x="8" y="0"/>
                    </a:cubicBezTo>
                    <a:cubicBezTo>
                      <a:pt x="8" y="0"/>
                      <a:pt x="15" y="10"/>
                      <a:pt x="5"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7" name="Freeform 924"/>
              <p:cNvSpPr>
                <a:spLocks/>
              </p:cNvSpPr>
              <p:nvPr/>
            </p:nvSpPr>
            <p:spPr bwMode="auto">
              <a:xfrm>
                <a:off x="380" y="624"/>
                <a:ext cx="5" cy="26"/>
              </a:xfrm>
              <a:custGeom>
                <a:avLst/>
                <a:gdLst/>
                <a:ahLst/>
                <a:cxnLst>
                  <a:cxn ang="0">
                    <a:pos x="2" y="0"/>
                  </a:cxn>
                  <a:cxn ang="0">
                    <a:pos x="0" y="9"/>
                  </a:cxn>
                  <a:cxn ang="0">
                    <a:pos x="2" y="0"/>
                  </a:cxn>
                </a:cxnLst>
                <a:rect l="0" t="0" r="r" b="b"/>
                <a:pathLst>
                  <a:path w="2" h="9">
                    <a:moveTo>
                      <a:pt x="2" y="0"/>
                    </a:moveTo>
                    <a:lnTo>
                      <a:pt x="0" y="9"/>
                    </a:lnTo>
                    <a:lnTo>
                      <a:pt x="2" y="0"/>
                    </a:lnTo>
                  </a:path>
                </a:pathLst>
              </a:custGeom>
              <a:solidFill>
                <a:srgbClr val="AE9F00"/>
              </a:solidFill>
              <a:ln w="9525">
                <a:noFill/>
                <a:round/>
                <a:headEnd/>
                <a:tailEnd/>
              </a:ln>
              <a:effectLst/>
            </p:spPr>
            <p:txBody>
              <a:bodyPr/>
              <a:lstStyle/>
              <a:p>
                <a:pPr>
                  <a:defRPr/>
                </a:pPr>
                <a:endParaRPr lang="en-US" dirty="0"/>
              </a:p>
            </p:txBody>
          </p:sp>
          <p:sp>
            <p:nvSpPr>
              <p:cNvPr id="1268" name="Line 925"/>
              <p:cNvSpPr>
                <a:spLocks noChangeShapeType="1"/>
              </p:cNvSpPr>
              <p:nvPr/>
            </p:nvSpPr>
            <p:spPr bwMode="auto">
              <a:xfrm flipH="1">
                <a:off x="380" y="624"/>
                <a:ext cx="5"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9" name="Oval 926"/>
              <p:cNvSpPr>
                <a:spLocks noChangeArrowheads="1"/>
              </p:cNvSpPr>
              <p:nvPr/>
            </p:nvSpPr>
            <p:spPr bwMode="auto">
              <a:xfrm>
                <a:off x="343" y="610"/>
                <a:ext cx="11"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0" name="Oval 927"/>
              <p:cNvSpPr>
                <a:spLocks noChangeArrowheads="1"/>
              </p:cNvSpPr>
              <p:nvPr/>
            </p:nvSpPr>
            <p:spPr bwMode="auto">
              <a:xfrm>
                <a:off x="354" y="624"/>
                <a:ext cx="8"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1" name="Oval 928"/>
              <p:cNvSpPr>
                <a:spLocks noChangeArrowheads="1"/>
              </p:cNvSpPr>
              <p:nvPr/>
            </p:nvSpPr>
            <p:spPr bwMode="auto">
              <a:xfrm>
                <a:off x="350" y="641"/>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2" name="Oval 929"/>
              <p:cNvSpPr>
                <a:spLocks noChangeArrowheads="1"/>
              </p:cNvSpPr>
              <p:nvPr/>
            </p:nvSpPr>
            <p:spPr bwMode="auto">
              <a:xfrm>
                <a:off x="365" y="632"/>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3" name="Oval 930"/>
              <p:cNvSpPr>
                <a:spLocks noChangeArrowheads="1"/>
              </p:cNvSpPr>
              <p:nvPr/>
            </p:nvSpPr>
            <p:spPr bwMode="auto">
              <a:xfrm>
                <a:off x="365" y="650"/>
                <a:ext cx="11" cy="8"/>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4" name="Oval 931"/>
              <p:cNvSpPr>
                <a:spLocks noChangeArrowheads="1"/>
              </p:cNvSpPr>
              <p:nvPr/>
            </p:nvSpPr>
            <p:spPr bwMode="auto">
              <a:xfrm>
                <a:off x="376" y="653"/>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5" name="Oval 932"/>
              <p:cNvSpPr>
                <a:spLocks noChangeArrowheads="1"/>
              </p:cNvSpPr>
              <p:nvPr/>
            </p:nvSpPr>
            <p:spPr bwMode="auto">
              <a:xfrm>
                <a:off x="387" y="649"/>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6" name="Freeform 933"/>
              <p:cNvSpPr>
                <a:spLocks/>
              </p:cNvSpPr>
              <p:nvPr/>
            </p:nvSpPr>
            <p:spPr bwMode="auto">
              <a:xfrm>
                <a:off x="428" y="729"/>
                <a:ext cx="23" cy="21"/>
              </a:xfrm>
              <a:custGeom>
                <a:avLst/>
                <a:gdLst/>
                <a:ahLst/>
                <a:cxnLst>
                  <a:cxn ang="0">
                    <a:pos x="3" y="2"/>
                  </a:cxn>
                  <a:cxn ang="0">
                    <a:pos x="7" y="6"/>
                  </a:cxn>
                  <a:cxn ang="0">
                    <a:pos x="3" y="5"/>
                  </a:cxn>
                  <a:cxn ang="0">
                    <a:pos x="3" y="2"/>
                  </a:cxn>
                </a:cxnLst>
                <a:rect l="0" t="0" r="r" b="b"/>
                <a:pathLst>
                  <a:path w="8" h="7">
                    <a:moveTo>
                      <a:pt x="3" y="2"/>
                    </a:moveTo>
                    <a:cubicBezTo>
                      <a:pt x="3" y="2"/>
                      <a:pt x="8" y="5"/>
                      <a:pt x="7" y="6"/>
                    </a:cubicBezTo>
                    <a:cubicBezTo>
                      <a:pt x="6" y="7"/>
                      <a:pt x="3" y="5"/>
                      <a:pt x="3" y="5"/>
                    </a:cubicBezTo>
                    <a:cubicBezTo>
                      <a:pt x="3" y="5"/>
                      <a:pt x="0" y="0"/>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7" name="Freeform 934"/>
              <p:cNvSpPr>
                <a:spLocks/>
              </p:cNvSpPr>
              <p:nvPr/>
            </p:nvSpPr>
            <p:spPr bwMode="auto">
              <a:xfrm>
                <a:off x="394" y="650"/>
                <a:ext cx="29" cy="25"/>
              </a:xfrm>
              <a:custGeom>
                <a:avLst/>
                <a:gdLst/>
                <a:ahLst/>
                <a:cxnLst>
                  <a:cxn ang="0">
                    <a:pos x="5" y="8"/>
                  </a:cxn>
                  <a:cxn ang="0">
                    <a:pos x="3" y="2"/>
                  </a:cxn>
                  <a:cxn ang="0">
                    <a:pos x="8" y="1"/>
                  </a:cxn>
                  <a:cxn ang="0">
                    <a:pos x="9" y="7"/>
                  </a:cxn>
                  <a:cxn ang="0">
                    <a:pos x="5" y="8"/>
                  </a:cxn>
                </a:cxnLst>
                <a:rect l="0" t="0" r="r" b="b"/>
                <a:pathLst>
                  <a:path w="10" h="9">
                    <a:moveTo>
                      <a:pt x="5" y="8"/>
                    </a:moveTo>
                    <a:cubicBezTo>
                      <a:pt x="5" y="8"/>
                      <a:pt x="0" y="4"/>
                      <a:pt x="3" y="2"/>
                    </a:cubicBezTo>
                    <a:cubicBezTo>
                      <a:pt x="6" y="0"/>
                      <a:pt x="5" y="0"/>
                      <a:pt x="8" y="1"/>
                    </a:cubicBezTo>
                    <a:cubicBezTo>
                      <a:pt x="10" y="2"/>
                      <a:pt x="9" y="6"/>
                      <a:pt x="9" y="7"/>
                    </a:cubicBezTo>
                    <a:cubicBezTo>
                      <a:pt x="8" y="8"/>
                      <a:pt x="6" y="9"/>
                      <a:pt x="5"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8" name="Freeform 935"/>
              <p:cNvSpPr>
                <a:spLocks/>
              </p:cNvSpPr>
              <p:nvPr/>
            </p:nvSpPr>
            <p:spPr bwMode="auto">
              <a:xfrm>
                <a:off x="390" y="679"/>
                <a:ext cx="22" cy="19"/>
              </a:xfrm>
              <a:custGeom>
                <a:avLst/>
                <a:gdLst/>
                <a:ahLst/>
                <a:cxnLst>
                  <a:cxn ang="0">
                    <a:pos x="6" y="0"/>
                  </a:cxn>
                  <a:cxn ang="0">
                    <a:pos x="2" y="1"/>
                  </a:cxn>
                  <a:cxn ang="0">
                    <a:pos x="2" y="5"/>
                  </a:cxn>
                  <a:cxn ang="0">
                    <a:pos x="6" y="5"/>
                  </a:cxn>
                  <a:cxn ang="0">
                    <a:pos x="6" y="0"/>
                  </a:cxn>
                </a:cxnLst>
                <a:rect l="0" t="0" r="r" b="b"/>
                <a:pathLst>
                  <a:path w="8" h="7">
                    <a:moveTo>
                      <a:pt x="6" y="0"/>
                    </a:moveTo>
                    <a:cubicBezTo>
                      <a:pt x="6" y="0"/>
                      <a:pt x="2" y="0"/>
                      <a:pt x="2" y="1"/>
                    </a:cubicBezTo>
                    <a:cubicBezTo>
                      <a:pt x="1" y="3"/>
                      <a:pt x="0" y="3"/>
                      <a:pt x="2" y="5"/>
                    </a:cubicBezTo>
                    <a:cubicBezTo>
                      <a:pt x="3" y="7"/>
                      <a:pt x="5" y="6"/>
                      <a:pt x="6" y="5"/>
                    </a:cubicBezTo>
                    <a:cubicBezTo>
                      <a:pt x="7" y="4"/>
                      <a:pt x="8"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9" name="Freeform 936"/>
              <p:cNvSpPr>
                <a:spLocks/>
              </p:cNvSpPr>
              <p:nvPr/>
            </p:nvSpPr>
            <p:spPr bwMode="auto">
              <a:xfrm>
                <a:off x="401" y="679"/>
                <a:ext cx="22" cy="22"/>
              </a:xfrm>
              <a:custGeom>
                <a:avLst/>
                <a:gdLst/>
                <a:ahLst/>
                <a:cxnLst>
                  <a:cxn ang="0">
                    <a:pos x="4" y="1"/>
                  </a:cxn>
                  <a:cxn ang="0">
                    <a:pos x="1" y="2"/>
                  </a:cxn>
                  <a:cxn ang="0">
                    <a:pos x="3" y="7"/>
                  </a:cxn>
                  <a:cxn ang="0">
                    <a:pos x="7" y="6"/>
                  </a:cxn>
                  <a:cxn ang="0">
                    <a:pos x="4" y="1"/>
                  </a:cxn>
                </a:cxnLst>
                <a:rect l="0" t="0" r="r" b="b"/>
                <a:pathLst>
                  <a:path w="8" h="8">
                    <a:moveTo>
                      <a:pt x="4" y="1"/>
                    </a:moveTo>
                    <a:cubicBezTo>
                      <a:pt x="4" y="1"/>
                      <a:pt x="1" y="0"/>
                      <a:pt x="1" y="2"/>
                    </a:cubicBezTo>
                    <a:cubicBezTo>
                      <a:pt x="0" y="4"/>
                      <a:pt x="0" y="6"/>
                      <a:pt x="3" y="7"/>
                    </a:cubicBezTo>
                    <a:cubicBezTo>
                      <a:pt x="5" y="8"/>
                      <a:pt x="6" y="7"/>
                      <a:pt x="7" y="6"/>
                    </a:cubicBezTo>
                    <a:cubicBezTo>
                      <a:pt x="8" y="5"/>
                      <a:pt x="8" y="2"/>
                      <a:pt x="4"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0" name="Freeform 937"/>
              <p:cNvSpPr>
                <a:spLocks/>
              </p:cNvSpPr>
              <p:nvPr/>
            </p:nvSpPr>
            <p:spPr bwMode="auto">
              <a:xfrm>
                <a:off x="383" y="664"/>
                <a:ext cx="22" cy="19"/>
              </a:xfrm>
              <a:custGeom>
                <a:avLst/>
                <a:gdLst/>
                <a:ahLst/>
                <a:cxnLst>
                  <a:cxn ang="0">
                    <a:pos x="7" y="3"/>
                  </a:cxn>
                  <a:cxn ang="0">
                    <a:pos x="4" y="0"/>
                  </a:cxn>
                  <a:cxn ang="0">
                    <a:pos x="0" y="3"/>
                  </a:cxn>
                  <a:cxn ang="0">
                    <a:pos x="3" y="7"/>
                  </a:cxn>
                  <a:cxn ang="0">
                    <a:pos x="7" y="3"/>
                  </a:cxn>
                </a:cxnLst>
                <a:rect l="0" t="0" r="r" b="b"/>
                <a:pathLst>
                  <a:path w="8" h="7">
                    <a:moveTo>
                      <a:pt x="7" y="3"/>
                    </a:moveTo>
                    <a:cubicBezTo>
                      <a:pt x="7" y="3"/>
                      <a:pt x="8" y="0"/>
                      <a:pt x="4" y="0"/>
                    </a:cubicBezTo>
                    <a:cubicBezTo>
                      <a:pt x="0" y="0"/>
                      <a:pt x="0" y="1"/>
                      <a:pt x="0" y="3"/>
                    </a:cubicBezTo>
                    <a:cubicBezTo>
                      <a:pt x="0" y="5"/>
                      <a:pt x="1" y="6"/>
                      <a:pt x="3" y="7"/>
                    </a:cubicBezTo>
                    <a:cubicBezTo>
                      <a:pt x="4" y="7"/>
                      <a:pt x="7" y="4"/>
                      <a:pt x="7"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1" name="Freeform 938"/>
              <p:cNvSpPr>
                <a:spLocks/>
              </p:cNvSpPr>
              <p:nvPr/>
            </p:nvSpPr>
            <p:spPr bwMode="auto">
              <a:xfrm>
                <a:off x="402" y="658"/>
                <a:ext cx="18" cy="14"/>
              </a:xfrm>
              <a:custGeom>
                <a:avLst/>
                <a:gdLst/>
                <a:ahLst/>
                <a:cxnLst>
                  <a:cxn ang="0">
                    <a:pos x="2" y="5"/>
                  </a:cxn>
                  <a:cxn ang="0">
                    <a:pos x="3" y="1"/>
                  </a:cxn>
                  <a:cxn ang="0">
                    <a:pos x="2" y="5"/>
                  </a:cxn>
                </a:cxnLst>
                <a:rect l="0" t="0" r="r" b="b"/>
                <a:pathLst>
                  <a:path w="6" h="5">
                    <a:moveTo>
                      <a:pt x="2" y="5"/>
                    </a:moveTo>
                    <a:cubicBezTo>
                      <a:pt x="2" y="5"/>
                      <a:pt x="0" y="0"/>
                      <a:pt x="3" y="1"/>
                    </a:cubicBezTo>
                    <a:cubicBezTo>
                      <a:pt x="6" y="1"/>
                      <a:pt x="3" y="4"/>
                      <a:pt x="2"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2" name="Freeform 939"/>
              <p:cNvSpPr>
                <a:spLocks/>
              </p:cNvSpPr>
              <p:nvPr/>
            </p:nvSpPr>
            <p:spPr bwMode="auto">
              <a:xfrm>
                <a:off x="391" y="679"/>
                <a:ext cx="14" cy="14"/>
              </a:xfrm>
              <a:custGeom>
                <a:avLst/>
                <a:gdLst/>
                <a:ahLst/>
                <a:cxnLst>
                  <a:cxn ang="0">
                    <a:pos x="5" y="0"/>
                  </a:cxn>
                  <a:cxn ang="0">
                    <a:pos x="2" y="3"/>
                  </a:cxn>
                  <a:cxn ang="0">
                    <a:pos x="5" y="0"/>
                  </a:cxn>
                </a:cxnLst>
                <a:rect l="0" t="0" r="r" b="b"/>
                <a:pathLst>
                  <a:path w="5" h="5">
                    <a:moveTo>
                      <a:pt x="5" y="0"/>
                    </a:moveTo>
                    <a:cubicBezTo>
                      <a:pt x="5" y="0"/>
                      <a:pt x="0" y="1"/>
                      <a:pt x="2" y="3"/>
                    </a:cubicBezTo>
                    <a:cubicBezTo>
                      <a:pt x="4" y="5"/>
                      <a:pt x="4" y="3"/>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3" name="Freeform 940"/>
              <p:cNvSpPr>
                <a:spLocks/>
              </p:cNvSpPr>
              <p:nvPr/>
            </p:nvSpPr>
            <p:spPr bwMode="auto">
              <a:xfrm>
                <a:off x="402" y="681"/>
                <a:ext cx="12" cy="14"/>
              </a:xfrm>
              <a:custGeom>
                <a:avLst/>
                <a:gdLst/>
                <a:ahLst/>
                <a:cxnLst>
                  <a:cxn ang="0">
                    <a:pos x="3" y="0"/>
                  </a:cxn>
                  <a:cxn ang="0">
                    <a:pos x="2" y="3"/>
                  </a:cxn>
                  <a:cxn ang="0">
                    <a:pos x="3" y="0"/>
                  </a:cxn>
                </a:cxnLst>
                <a:rect l="0" t="0" r="r" b="b"/>
                <a:pathLst>
                  <a:path w="4" h="5">
                    <a:moveTo>
                      <a:pt x="3" y="0"/>
                    </a:moveTo>
                    <a:cubicBezTo>
                      <a:pt x="3" y="0"/>
                      <a:pt x="0" y="2"/>
                      <a:pt x="2" y="3"/>
                    </a:cubicBezTo>
                    <a:cubicBezTo>
                      <a:pt x="4" y="5"/>
                      <a:pt x="4"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4" name="Freeform 941"/>
              <p:cNvSpPr>
                <a:spLocks/>
              </p:cNvSpPr>
              <p:nvPr/>
            </p:nvSpPr>
            <p:spPr bwMode="auto">
              <a:xfrm>
                <a:off x="390" y="664"/>
                <a:ext cx="15" cy="14"/>
              </a:xfrm>
              <a:custGeom>
                <a:avLst/>
                <a:gdLst/>
                <a:ahLst/>
                <a:cxnLst>
                  <a:cxn ang="0">
                    <a:pos x="5" y="2"/>
                  </a:cxn>
                  <a:cxn ang="0">
                    <a:pos x="0" y="3"/>
                  </a:cxn>
                  <a:cxn ang="0">
                    <a:pos x="5" y="2"/>
                  </a:cxn>
                </a:cxnLst>
                <a:rect l="0" t="0" r="r" b="b"/>
                <a:pathLst>
                  <a:path w="5" h="5">
                    <a:moveTo>
                      <a:pt x="5" y="2"/>
                    </a:moveTo>
                    <a:cubicBezTo>
                      <a:pt x="5" y="2"/>
                      <a:pt x="0" y="0"/>
                      <a:pt x="0" y="3"/>
                    </a:cubicBezTo>
                    <a:cubicBezTo>
                      <a:pt x="1" y="5"/>
                      <a:pt x="3" y="4"/>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5" name="Freeform 942"/>
              <p:cNvSpPr>
                <a:spLocks/>
              </p:cNvSpPr>
              <p:nvPr/>
            </p:nvSpPr>
            <p:spPr bwMode="auto">
              <a:xfrm>
                <a:off x="627" y="667"/>
                <a:ext cx="48" cy="22"/>
              </a:xfrm>
              <a:custGeom>
                <a:avLst/>
                <a:gdLst/>
                <a:ahLst/>
                <a:cxnLst>
                  <a:cxn ang="0">
                    <a:pos x="4" y="0"/>
                  </a:cxn>
                  <a:cxn ang="0">
                    <a:pos x="7" y="1"/>
                  </a:cxn>
                  <a:cxn ang="0">
                    <a:pos x="10" y="2"/>
                  </a:cxn>
                  <a:cxn ang="0">
                    <a:pos x="16" y="3"/>
                  </a:cxn>
                  <a:cxn ang="0">
                    <a:pos x="15" y="5"/>
                  </a:cxn>
                  <a:cxn ang="0">
                    <a:pos x="12" y="8"/>
                  </a:cxn>
                  <a:cxn ang="0">
                    <a:pos x="10" y="7"/>
                  </a:cxn>
                  <a:cxn ang="0">
                    <a:pos x="6" y="7"/>
                  </a:cxn>
                  <a:cxn ang="0">
                    <a:pos x="1" y="7"/>
                  </a:cxn>
                  <a:cxn ang="0">
                    <a:pos x="0" y="2"/>
                  </a:cxn>
                  <a:cxn ang="0">
                    <a:pos x="4" y="0"/>
                  </a:cxn>
                </a:cxnLst>
                <a:rect l="0" t="0" r="r" b="b"/>
                <a:pathLst>
                  <a:path w="17" h="8">
                    <a:moveTo>
                      <a:pt x="4" y="0"/>
                    </a:moveTo>
                    <a:cubicBezTo>
                      <a:pt x="4" y="0"/>
                      <a:pt x="6" y="0"/>
                      <a:pt x="7" y="1"/>
                    </a:cubicBezTo>
                    <a:cubicBezTo>
                      <a:pt x="7" y="1"/>
                      <a:pt x="10" y="1"/>
                      <a:pt x="10" y="2"/>
                    </a:cubicBezTo>
                    <a:cubicBezTo>
                      <a:pt x="10" y="2"/>
                      <a:pt x="16" y="2"/>
                      <a:pt x="16" y="3"/>
                    </a:cubicBezTo>
                    <a:cubicBezTo>
                      <a:pt x="17" y="4"/>
                      <a:pt x="15" y="5"/>
                      <a:pt x="15" y="5"/>
                    </a:cubicBezTo>
                    <a:lnTo>
                      <a:pt x="12" y="8"/>
                    </a:lnTo>
                    <a:cubicBezTo>
                      <a:pt x="12" y="8"/>
                      <a:pt x="10" y="8"/>
                      <a:pt x="10" y="7"/>
                    </a:cubicBezTo>
                    <a:cubicBezTo>
                      <a:pt x="10" y="7"/>
                      <a:pt x="6" y="8"/>
                      <a:pt x="6" y="7"/>
                    </a:cubicBezTo>
                    <a:cubicBezTo>
                      <a:pt x="6" y="7"/>
                      <a:pt x="2" y="8"/>
                      <a:pt x="1" y="7"/>
                    </a:cubicBezTo>
                    <a:cubicBezTo>
                      <a:pt x="1" y="6"/>
                      <a:pt x="0" y="2"/>
                      <a:pt x="0" y="2"/>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6" name="Freeform 943"/>
              <p:cNvSpPr>
                <a:spLocks/>
              </p:cNvSpPr>
              <p:nvPr/>
            </p:nvSpPr>
            <p:spPr bwMode="auto">
              <a:xfrm>
                <a:off x="644" y="671"/>
                <a:ext cx="5" cy="17"/>
              </a:xfrm>
              <a:custGeom>
                <a:avLst/>
                <a:gdLst/>
                <a:ahLst/>
                <a:cxnLst>
                  <a:cxn ang="0">
                    <a:pos x="1" y="0"/>
                  </a:cxn>
                  <a:cxn ang="0">
                    <a:pos x="0" y="6"/>
                  </a:cxn>
                  <a:cxn ang="0">
                    <a:pos x="1" y="0"/>
                  </a:cxn>
                </a:cxnLst>
                <a:rect l="0" t="0" r="r" b="b"/>
                <a:pathLst>
                  <a:path w="2" h="6">
                    <a:moveTo>
                      <a:pt x="1" y="0"/>
                    </a:moveTo>
                    <a:cubicBezTo>
                      <a:pt x="1" y="0"/>
                      <a:pt x="2" y="3"/>
                      <a:pt x="0"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87" name="Freeform 944"/>
              <p:cNvSpPr>
                <a:spLocks/>
              </p:cNvSpPr>
              <p:nvPr/>
            </p:nvSpPr>
            <p:spPr bwMode="auto">
              <a:xfrm>
                <a:off x="644" y="671"/>
                <a:ext cx="5" cy="17"/>
              </a:xfrm>
              <a:custGeom>
                <a:avLst/>
                <a:gdLst/>
                <a:ahLst/>
                <a:cxnLst>
                  <a:cxn ang="0">
                    <a:pos x="1" y="0"/>
                  </a:cxn>
                  <a:cxn ang="0">
                    <a:pos x="0" y="6"/>
                  </a:cxn>
                </a:cxnLst>
                <a:rect l="0" t="0" r="r" b="b"/>
                <a:pathLst>
                  <a:path w="2" h="6">
                    <a:moveTo>
                      <a:pt x="1" y="0"/>
                    </a:moveTo>
                    <a:cubicBezTo>
                      <a:pt x="1" y="0"/>
                      <a:pt x="2" y="3"/>
                      <a:pt x="0"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88" name="Freeform 945"/>
              <p:cNvSpPr>
                <a:spLocks/>
              </p:cNvSpPr>
              <p:nvPr/>
            </p:nvSpPr>
            <p:spPr bwMode="auto">
              <a:xfrm>
                <a:off x="654" y="672"/>
                <a:ext cx="3" cy="14"/>
              </a:xfrm>
              <a:custGeom>
                <a:avLst/>
                <a:gdLst/>
                <a:ahLst/>
                <a:cxnLst>
                  <a:cxn ang="0">
                    <a:pos x="0" y="0"/>
                  </a:cxn>
                  <a:cxn ang="0">
                    <a:pos x="0" y="5"/>
                  </a:cxn>
                  <a:cxn ang="0">
                    <a:pos x="0" y="0"/>
                  </a:cxn>
                </a:cxnLst>
                <a:rect l="0" t="0" r="r" b="b"/>
                <a:pathLst>
                  <a:path w="1" h="5">
                    <a:moveTo>
                      <a:pt x="0" y="0"/>
                    </a:moveTo>
                    <a:cubicBezTo>
                      <a:pt x="0" y="0"/>
                      <a:pt x="1" y="0"/>
                      <a:pt x="0"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89" name="Freeform 946"/>
              <p:cNvSpPr>
                <a:spLocks/>
              </p:cNvSpPr>
              <p:nvPr/>
            </p:nvSpPr>
            <p:spPr bwMode="auto">
              <a:xfrm>
                <a:off x="654" y="672"/>
                <a:ext cx="3" cy="14"/>
              </a:xfrm>
              <a:custGeom>
                <a:avLst/>
                <a:gdLst/>
                <a:ahLst/>
                <a:cxnLst>
                  <a:cxn ang="0">
                    <a:pos x="0" y="0"/>
                  </a:cxn>
                  <a:cxn ang="0">
                    <a:pos x="0" y="5"/>
                  </a:cxn>
                </a:cxnLst>
                <a:rect l="0" t="0" r="r" b="b"/>
                <a:pathLst>
                  <a:path w="1" h="5">
                    <a:moveTo>
                      <a:pt x="0" y="0"/>
                    </a:moveTo>
                    <a:cubicBezTo>
                      <a:pt x="0" y="0"/>
                      <a:pt x="1" y="0"/>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0" name="Freeform 947"/>
              <p:cNvSpPr>
                <a:spLocks/>
              </p:cNvSpPr>
              <p:nvPr/>
            </p:nvSpPr>
            <p:spPr bwMode="auto">
              <a:xfrm>
                <a:off x="635" y="671"/>
                <a:ext cx="3" cy="13"/>
              </a:xfrm>
              <a:custGeom>
                <a:avLst/>
                <a:gdLst/>
                <a:ahLst/>
                <a:cxnLst>
                  <a:cxn ang="0">
                    <a:pos x="1" y="0"/>
                  </a:cxn>
                  <a:cxn ang="0">
                    <a:pos x="0" y="5"/>
                  </a:cxn>
                  <a:cxn ang="0">
                    <a:pos x="1" y="0"/>
                  </a:cxn>
                </a:cxnLst>
                <a:rect l="0" t="0" r="r" b="b"/>
                <a:pathLst>
                  <a:path w="1" h="5">
                    <a:moveTo>
                      <a:pt x="1" y="0"/>
                    </a:moveTo>
                    <a:cubicBezTo>
                      <a:pt x="1" y="0"/>
                      <a:pt x="0" y="1"/>
                      <a:pt x="0" y="5"/>
                    </a:cubicBezTo>
                    <a:lnTo>
                      <a:pt x="1" y="0"/>
                    </a:lnTo>
                  </a:path>
                </a:pathLst>
              </a:custGeom>
              <a:solidFill>
                <a:srgbClr val="AE9F00"/>
              </a:solidFill>
              <a:ln w="9525">
                <a:noFill/>
                <a:round/>
                <a:headEnd/>
                <a:tailEnd/>
              </a:ln>
              <a:effectLst/>
            </p:spPr>
            <p:txBody>
              <a:bodyPr/>
              <a:lstStyle/>
              <a:p>
                <a:pPr>
                  <a:defRPr/>
                </a:pPr>
                <a:endParaRPr lang="en-US" dirty="0"/>
              </a:p>
            </p:txBody>
          </p:sp>
          <p:sp>
            <p:nvSpPr>
              <p:cNvPr id="1291" name="Freeform 948"/>
              <p:cNvSpPr>
                <a:spLocks/>
              </p:cNvSpPr>
              <p:nvPr/>
            </p:nvSpPr>
            <p:spPr bwMode="auto">
              <a:xfrm>
                <a:off x="635" y="671"/>
                <a:ext cx="3" cy="13"/>
              </a:xfrm>
              <a:custGeom>
                <a:avLst/>
                <a:gdLst/>
                <a:ahLst/>
                <a:cxnLst>
                  <a:cxn ang="0">
                    <a:pos x="1" y="0"/>
                  </a:cxn>
                  <a:cxn ang="0">
                    <a:pos x="0" y="5"/>
                  </a:cxn>
                </a:cxnLst>
                <a:rect l="0" t="0" r="r" b="b"/>
                <a:pathLst>
                  <a:path w="1" h="5">
                    <a:moveTo>
                      <a:pt x="1" y="0"/>
                    </a:moveTo>
                    <a:cubicBezTo>
                      <a:pt x="1" y="0"/>
                      <a:pt x="0" y="1"/>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2" name="Freeform 949"/>
              <p:cNvSpPr>
                <a:spLocks/>
              </p:cNvSpPr>
              <p:nvPr/>
            </p:nvSpPr>
            <p:spPr bwMode="auto">
              <a:xfrm>
                <a:off x="590" y="641"/>
                <a:ext cx="11" cy="14"/>
              </a:xfrm>
              <a:custGeom>
                <a:avLst/>
                <a:gdLst/>
                <a:ahLst/>
                <a:cxnLst>
                  <a:cxn ang="0">
                    <a:pos x="1" y="0"/>
                  </a:cxn>
                  <a:cxn ang="0">
                    <a:pos x="4" y="4"/>
                  </a:cxn>
                  <a:cxn ang="0">
                    <a:pos x="1" y="5"/>
                  </a:cxn>
                  <a:cxn ang="0">
                    <a:pos x="0" y="3"/>
                  </a:cxn>
                  <a:cxn ang="0">
                    <a:pos x="1" y="0"/>
                  </a:cxn>
                </a:cxnLst>
                <a:rect l="0" t="0" r="r" b="b"/>
                <a:pathLst>
                  <a:path w="4" h="5">
                    <a:moveTo>
                      <a:pt x="1" y="0"/>
                    </a:moveTo>
                    <a:cubicBezTo>
                      <a:pt x="1" y="0"/>
                      <a:pt x="4" y="3"/>
                      <a:pt x="4" y="4"/>
                    </a:cubicBezTo>
                    <a:cubicBezTo>
                      <a:pt x="4" y="4"/>
                      <a:pt x="2" y="4"/>
                      <a:pt x="1" y="5"/>
                    </a:cubicBezTo>
                    <a:cubicBezTo>
                      <a:pt x="0" y="5"/>
                      <a:pt x="0" y="3"/>
                      <a:pt x="0" y="3"/>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3" name="Freeform 950"/>
              <p:cNvSpPr>
                <a:spLocks/>
              </p:cNvSpPr>
              <p:nvPr/>
            </p:nvSpPr>
            <p:spPr bwMode="auto">
              <a:xfrm>
                <a:off x="576" y="650"/>
                <a:ext cx="15" cy="14"/>
              </a:xfrm>
              <a:custGeom>
                <a:avLst/>
                <a:gdLst/>
                <a:ahLst/>
                <a:cxnLst>
                  <a:cxn ang="0">
                    <a:pos x="5" y="0"/>
                  </a:cxn>
                  <a:cxn ang="0">
                    <a:pos x="6" y="3"/>
                  </a:cxn>
                  <a:cxn ang="0">
                    <a:pos x="5" y="5"/>
                  </a:cxn>
                  <a:cxn ang="0">
                    <a:pos x="0" y="3"/>
                  </a:cxn>
                  <a:cxn ang="0">
                    <a:pos x="5" y="0"/>
                  </a:cxn>
                </a:cxnLst>
                <a:rect l="0" t="0" r="r" b="b"/>
                <a:pathLst>
                  <a:path w="6" h="5">
                    <a:moveTo>
                      <a:pt x="5" y="0"/>
                    </a:moveTo>
                    <a:cubicBezTo>
                      <a:pt x="5" y="0"/>
                      <a:pt x="6" y="1"/>
                      <a:pt x="6" y="3"/>
                    </a:cubicBezTo>
                    <a:cubicBezTo>
                      <a:pt x="6" y="4"/>
                      <a:pt x="5" y="5"/>
                      <a:pt x="5" y="5"/>
                    </a:cubicBezTo>
                    <a:lnTo>
                      <a:pt x="0" y="3"/>
                    </a:ln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4" name="Freeform 951"/>
              <p:cNvSpPr>
                <a:spLocks/>
              </p:cNvSpPr>
              <p:nvPr/>
            </p:nvSpPr>
            <p:spPr bwMode="auto">
              <a:xfrm>
                <a:off x="567" y="658"/>
                <a:ext cx="22" cy="6"/>
              </a:xfrm>
              <a:custGeom>
                <a:avLst/>
                <a:gdLst/>
                <a:ahLst/>
                <a:cxnLst>
                  <a:cxn ang="0">
                    <a:pos x="3" y="0"/>
                  </a:cxn>
                  <a:cxn ang="0">
                    <a:pos x="7" y="2"/>
                  </a:cxn>
                  <a:cxn ang="0">
                    <a:pos x="0" y="2"/>
                  </a:cxn>
                  <a:cxn ang="0">
                    <a:pos x="3" y="0"/>
                  </a:cxn>
                </a:cxnLst>
                <a:rect l="0" t="0" r="r" b="b"/>
                <a:pathLst>
                  <a:path w="7" h="2">
                    <a:moveTo>
                      <a:pt x="3" y="0"/>
                    </a:moveTo>
                    <a:lnTo>
                      <a:pt x="7" y="2"/>
                    </a:lnTo>
                    <a:lnTo>
                      <a:pt x="0" y="2"/>
                    </a:ln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5" name="Freeform 952"/>
              <p:cNvSpPr>
                <a:spLocks/>
              </p:cNvSpPr>
              <p:nvPr/>
            </p:nvSpPr>
            <p:spPr bwMode="auto">
              <a:xfrm>
                <a:off x="627" y="662"/>
                <a:ext cx="19" cy="10"/>
              </a:xfrm>
              <a:custGeom>
                <a:avLst/>
                <a:gdLst/>
                <a:ahLst/>
                <a:cxnLst>
                  <a:cxn ang="0">
                    <a:pos x="2" y="0"/>
                  </a:cxn>
                  <a:cxn ang="0">
                    <a:pos x="3" y="4"/>
                  </a:cxn>
                  <a:cxn ang="0">
                    <a:pos x="1" y="1"/>
                  </a:cxn>
                  <a:cxn ang="0">
                    <a:pos x="2" y="0"/>
                  </a:cxn>
                </a:cxnLst>
                <a:rect l="0" t="0" r="r" b="b"/>
                <a:pathLst>
                  <a:path w="7" h="4">
                    <a:moveTo>
                      <a:pt x="2" y="0"/>
                    </a:moveTo>
                    <a:cubicBezTo>
                      <a:pt x="2" y="0"/>
                      <a:pt x="7" y="2"/>
                      <a:pt x="3" y="4"/>
                    </a:cubicBezTo>
                    <a:cubicBezTo>
                      <a:pt x="3" y="4"/>
                      <a:pt x="1" y="2"/>
                      <a:pt x="1" y="1"/>
                    </a:cubicBezTo>
                    <a:cubicBezTo>
                      <a:pt x="0"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6" name="Freeform 953"/>
              <p:cNvSpPr>
                <a:spLocks/>
              </p:cNvSpPr>
              <p:nvPr/>
            </p:nvSpPr>
            <p:spPr bwMode="auto">
              <a:xfrm>
                <a:off x="617" y="672"/>
                <a:ext cx="18" cy="17"/>
              </a:xfrm>
              <a:custGeom>
                <a:avLst/>
                <a:gdLst/>
                <a:ahLst/>
                <a:cxnLst>
                  <a:cxn ang="0">
                    <a:pos x="6" y="0"/>
                  </a:cxn>
                  <a:cxn ang="0">
                    <a:pos x="6" y="3"/>
                  </a:cxn>
                  <a:cxn ang="0">
                    <a:pos x="6" y="4"/>
                  </a:cxn>
                  <a:cxn ang="0">
                    <a:pos x="3" y="6"/>
                  </a:cxn>
                  <a:cxn ang="0">
                    <a:pos x="2" y="2"/>
                  </a:cxn>
                  <a:cxn ang="0">
                    <a:pos x="6" y="0"/>
                  </a:cxn>
                </a:cxnLst>
                <a:rect l="0" t="0" r="r" b="b"/>
                <a:pathLst>
                  <a:path w="6" h="6">
                    <a:moveTo>
                      <a:pt x="6" y="0"/>
                    </a:moveTo>
                    <a:cubicBezTo>
                      <a:pt x="6" y="0"/>
                      <a:pt x="6" y="2"/>
                      <a:pt x="6" y="3"/>
                    </a:cubicBezTo>
                    <a:cubicBezTo>
                      <a:pt x="6" y="3"/>
                      <a:pt x="6" y="4"/>
                      <a:pt x="6" y="4"/>
                    </a:cubicBezTo>
                    <a:cubicBezTo>
                      <a:pt x="6" y="4"/>
                      <a:pt x="4" y="6"/>
                      <a:pt x="3" y="6"/>
                    </a:cubicBezTo>
                    <a:cubicBezTo>
                      <a:pt x="2" y="6"/>
                      <a:pt x="3" y="3"/>
                      <a:pt x="2" y="2"/>
                    </a:cubicBezTo>
                    <a:cubicBezTo>
                      <a:pt x="0" y="0"/>
                      <a:pt x="4" y="2"/>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7" name="Freeform 954"/>
              <p:cNvSpPr>
                <a:spLocks/>
              </p:cNvSpPr>
              <p:nvPr/>
            </p:nvSpPr>
            <p:spPr bwMode="auto">
              <a:xfrm>
                <a:off x="612" y="679"/>
                <a:ext cx="15" cy="10"/>
              </a:xfrm>
              <a:custGeom>
                <a:avLst/>
                <a:gdLst/>
                <a:ahLst/>
                <a:cxnLst>
                  <a:cxn ang="0">
                    <a:pos x="4" y="0"/>
                  </a:cxn>
                  <a:cxn ang="0">
                    <a:pos x="4" y="4"/>
                  </a:cxn>
                  <a:cxn ang="0">
                    <a:pos x="1" y="4"/>
                  </a:cxn>
                  <a:cxn ang="0">
                    <a:pos x="1" y="0"/>
                  </a:cxn>
                  <a:cxn ang="0">
                    <a:pos x="4" y="0"/>
                  </a:cxn>
                </a:cxnLst>
                <a:rect l="0" t="0" r="r" b="b"/>
                <a:pathLst>
                  <a:path w="5" h="4">
                    <a:moveTo>
                      <a:pt x="4" y="0"/>
                    </a:moveTo>
                    <a:cubicBezTo>
                      <a:pt x="4" y="0"/>
                      <a:pt x="5" y="3"/>
                      <a:pt x="4" y="4"/>
                    </a:cubicBezTo>
                    <a:cubicBezTo>
                      <a:pt x="4" y="4"/>
                      <a:pt x="2" y="4"/>
                      <a:pt x="1" y="4"/>
                    </a:cubicBezTo>
                    <a:cubicBezTo>
                      <a:pt x="0" y="3"/>
                      <a:pt x="0" y="0"/>
                      <a:pt x="1" y="0"/>
                    </a:cubicBezTo>
                    <a:cubicBezTo>
                      <a:pt x="1" y="0"/>
                      <a:pt x="3"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8" name="Freeform 955"/>
              <p:cNvSpPr>
                <a:spLocks/>
              </p:cNvSpPr>
              <p:nvPr/>
            </p:nvSpPr>
            <p:spPr bwMode="auto">
              <a:xfrm>
                <a:off x="617" y="664"/>
                <a:ext cx="15" cy="14"/>
              </a:xfrm>
              <a:custGeom>
                <a:avLst/>
                <a:gdLst/>
                <a:ahLst/>
                <a:cxnLst>
                  <a:cxn ang="0">
                    <a:pos x="3" y="0"/>
                  </a:cxn>
                  <a:cxn ang="0">
                    <a:pos x="5" y="3"/>
                  </a:cxn>
                  <a:cxn ang="0">
                    <a:pos x="3" y="4"/>
                  </a:cxn>
                  <a:cxn ang="0">
                    <a:pos x="0" y="1"/>
                  </a:cxn>
                  <a:cxn ang="0">
                    <a:pos x="3" y="0"/>
                  </a:cxn>
                </a:cxnLst>
                <a:rect l="0" t="0" r="r" b="b"/>
                <a:pathLst>
                  <a:path w="5" h="5">
                    <a:moveTo>
                      <a:pt x="3" y="0"/>
                    </a:moveTo>
                    <a:lnTo>
                      <a:pt x="5" y="3"/>
                    </a:lnTo>
                    <a:cubicBezTo>
                      <a:pt x="5" y="3"/>
                      <a:pt x="5" y="4"/>
                      <a:pt x="3" y="4"/>
                    </a:cubicBezTo>
                    <a:cubicBezTo>
                      <a:pt x="2" y="5"/>
                      <a:pt x="1" y="2"/>
                      <a:pt x="0" y="1"/>
                    </a:cubicBezTo>
                    <a:cubicBezTo>
                      <a:pt x="0" y="0"/>
                      <a:pt x="3"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9" name="Freeform 956"/>
              <p:cNvSpPr>
                <a:spLocks/>
              </p:cNvSpPr>
              <p:nvPr/>
            </p:nvSpPr>
            <p:spPr bwMode="auto">
              <a:xfrm>
                <a:off x="615" y="650"/>
                <a:ext cx="21" cy="17"/>
              </a:xfrm>
              <a:custGeom>
                <a:avLst/>
                <a:gdLst/>
                <a:ahLst/>
                <a:cxnLst>
                  <a:cxn ang="0">
                    <a:pos x="1" y="0"/>
                  </a:cxn>
                  <a:cxn ang="0">
                    <a:pos x="6" y="4"/>
                  </a:cxn>
                  <a:cxn ang="0">
                    <a:pos x="1" y="5"/>
                  </a:cxn>
                  <a:cxn ang="0">
                    <a:pos x="1" y="0"/>
                  </a:cxn>
                </a:cxnLst>
                <a:rect l="0" t="0" r="r" b="b"/>
                <a:pathLst>
                  <a:path w="7" h="6">
                    <a:moveTo>
                      <a:pt x="1" y="0"/>
                    </a:moveTo>
                    <a:cubicBezTo>
                      <a:pt x="1" y="0"/>
                      <a:pt x="7" y="3"/>
                      <a:pt x="6" y="4"/>
                    </a:cubicBezTo>
                    <a:cubicBezTo>
                      <a:pt x="6" y="5"/>
                      <a:pt x="1" y="6"/>
                      <a:pt x="1" y="5"/>
                    </a:cubicBezTo>
                    <a:cubicBezTo>
                      <a:pt x="0" y="4"/>
                      <a:pt x="1" y="0"/>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0" name="Freeform 957"/>
              <p:cNvSpPr>
                <a:spLocks/>
              </p:cNvSpPr>
              <p:nvPr/>
            </p:nvSpPr>
            <p:spPr bwMode="auto">
              <a:xfrm>
                <a:off x="596" y="675"/>
                <a:ext cx="19" cy="14"/>
              </a:xfrm>
              <a:custGeom>
                <a:avLst/>
                <a:gdLst/>
                <a:ahLst/>
                <a:cxnLst>
                  <a:cxn ang="0">
                    <a:pos x="4" y="0"/>
                  </a:cxn>
                  <a:cxn ang="0">
                    <a:pos x="7" y="1"/>
                  </a:cxn>
                  <a:cxn ang="0">
                    <a:pos x="6" y="5"/>
                  </a:cxn>
                  <a:cxn ang="0">
                    <a:pos x="1" y="3"/>
                  </a:cxn>
                  <a:cxn ang="0">
                    <a:pos x="4" y="0"/>
                  </a:cxn>
                </a:cxnLst>
                <a:rect l="0" t="0" r="r" b="b"/>
                <a:pathLst>
                  <a:path w="7" h="5">
                    <a:moveTo>
                      <a:pt x="4" y="0"/>
                    </a:moveTo>
                    <a:lnTo>
                      <a:pt x="7" y="1"/>
                    </a:lnTo>
                    <a:cubicBezTo>
                      <a:pt x="7" y="1"/>
                      <a:pt x="7" y="4"/>
                      <a:pt x="6" y="5"/>
                    </a:cubicBezTo>
                    <a:cubicBezTo>
                      <a:pt x="5" y="5"/>
                      <a:pt x="2" y="4"/>
                      <a:pt x="1" y="3"/>
                    </a:cubicBezTo>
                    <a:cubicBezTo>
                      <a:pt x="0" y="1"/>
                      <a:pt x="1"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1" name="Freeform 958"/>
              <p:cNvSpPr>
                <a:spLocks/>
              </p:cNvSpPr>
              <p:nvPr/>
            </p:nvSpPr>
            <p:spPr bwMode="auto">
              <a:xfrm>
                <a:off x="604" y="662"/>
                <a:ext cx="21" cy="19"/>
              </a:xfrm>
              <a:custGeom>
                <a:avLst/>
                <a:gdLst/>
                <a:ahLst/>
                <a:cxnLst>
                  <a:cxn ang="0">
                    <a:pos x="5" y="1"/>
                  </a:cxn>
                  <a:cxn ang="0">
                    <a:pos x="7" y="5"/>
                  </a:cxn>
                  <a:cxn ang="0">
                    <a:pos x="2" y="5"/>
                  </a:cxn>
                  <a:cxn ang="0">
                    <a:pos x="5" y="1"/>
                  </a:cxn>
                </a:cxnLst>
                <a:rect l="0" t="0" r="r" b="b"/>
                <a:pathLst>
                  <a:path w="7" h="7">
                    <a:moveTo>
                      <a:pt x="5" y="1"/>
                    </a:moveTo>
                    <a:cubicBezTo>
                      <a:pt x="5" y="1"/>
                      <a:pt x="7" y="0"/>
                      <a:pt x="7" y="5"/>
                    </a:cubicBezTo>
                    <a:cubicBezTo>
                      <a:pt x="7" y="5"/>
                      <a:pt x="4" y="7"/>
                      <a:pt x="2" y="5"/>
                    </a:cubicBezTo>
                    <a:cubicBezTo>
                      <a:pt x="0" y="4"/>
                      <a:pt x="3" y="0"/>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2" name="Freeform 959"/>
              <p:cNvSpPr>
                <a:spLocks/>
              </p:cNvSpPr>
              <p:nvPr/>
            </p:nvSpPr>
            <p:spPr bwMode="auto">
              <a:xfrm>
                <a:off x="601" y="641"/>
                <a:ext cx="21" cy="12"/>
              </a:xfrm>
              <a:custGeom>
                <a:avLst/>
                <a:gdLst/>
                <a:ahLst/>
                <a:cxnLst>
                  <a:cxn ang="0">
                    <a:pos x="2" y="0"/>
                  </a:cxn>
                  <a:cxn ang="0">
                    <a:pos x="6" y="3"/>
                  </a:cxn>
                  <a:cxn ang="0">
                    <a:pos x="3" y="4"/>
                  </a:cxn>
                  <a:cxn ang="0">
                    <a:pos x="0" y="2"/>
                  </a:cxn>
                  <a:cxn ang="0">
                    <a:pos x="2" y="0"/>
                  </a:cxn>
                </a:cxnLst>
                <a:rect l="0" t="0" r="r" b="b"/>
                <a:pathLst>
                  <a:path w="7" h="4">
                    <a:moveTo>
                      <a:pt x="2" y="0"/>
                    </a:moveTo>
                    <a:cubicBezTo>
                      <a:pt x="2" y="0"/>
                      <a:pt x="5" y="0"/>
                      <a:pt x="6" y="3"/>
                    </a:cubicBezTo>
                    <a:cubicBezTo>
                      <a:pt x="7" y="4"/>
                      <a:pt x="5" y="4"/>
                      <a:pt x="3" y="4"/>
                    </a:cubicBezTo>
                    <a:cubicBezTo>
                      <a:pt x="2" y="4"/>
                      <a:pt x="0" y="4"/>
                      <a:pt x="0" y="2"/>
                    </a:cubicBezTo>
                    <a:cubicBezTo>
                      <a:pt x="0"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3" name="Freeform 960"/>
              <p:cNvSpPr>
                <a:spLocks/>
              </p:cNvSpPr>
              <p:nvPr/>
            </p:nvSpPr>
            <p:spPr bwMode="auto">
              <a:xfrm>
                <a:off x="601" y="650"/>
                <a:ext cx="16" cy="17"/>
              </a:xfrm>
              <a:custGeom>
                <a:avLst/>
                <a:gdLst/>
                <a:ahLst/>
                <a:cxnLst>
                  <a:cxn ang="0">
                    <a:pos x="1" y="1"/>
                  </a:cxn>
                  <a:cxn ang="0">
                    <a:pos x="6" y="1"/>
                  </a:cxn>
                  <a:cxn ang="0">
                    <a:pos x="6" y="5"/>
                  </a:cxn>
                  <a:cxn ang="0">
                    <a:pos x="2" y="5"/>
                  </a:cxn>
                  <a:cxn ang="0">
                    <a:pos x="1" y="1"/>
                  </a:cxn>
                </a:cxnLst>
                <a:rect l="0" t="0" r="r" b="b"/>
                <a:pathLst>
                  <a:path w="6" h="6">
                    <a:moveTo>
                      <a:pt x="1" y="1"/>
                    </a:moveTo>
                    <a:cubicBezTo>
                      <a:pt x="1" y="1"/>
                      <a:pt x="5" y="0"/>
                      <a:pt x="6" y="1"/>
                    </a:cubicBezTo>
                    <a:cubicBezTo>
                      <a:pt x="6" y="2"/>
                      <a:pt x="6" y="4"/>
                      <a:pt x="6" y="5"/>
                    </a:cubicBezTo>
                    <a:cubicBezTo>
                      <a:pt x="6" y="6"/>
                      <a:pt x="3" y="5"/>
                      <a:pt x="2" y="5"/>
                    </a:cubicBezTo>
                    <a:cubicBezTo>
                      <a:pt x="1" y="4"/>
                      <a:pt x="0" y="2"/>
                      <a:pt x="1"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4" name="Freeform 961"/>
              <p:cNvSpPr>
                <a:spLocks/>
              </p:cNvSpPr>
              <p:nvPr/>
            </p:nvSpPr>
            <p:spPr bwMode="auto">
              <a:xfrm>
                <a:off x="596" y="662"/>
                <a:ext cx="16" cy="13"/>
              </a:xfrm>
              <a:custGeom>
                <a:avLst/>
                <a:gdLst/>
                <a:ahLst/>
                <a:cxnLst>
                  <a:cxn ang="0">
                    <a:pos x="0" y="1"/>
                  </a:cxn>
                  <a:cxn ang="0">
                    <a:pos x="5" y="1"/>
                  </a:cxn>
                  <a:cxn ang="0">
                    <a:pos x="5" y="5"/>
                  </a:cxn>
                  <a:cxn ang="0">
                    <a:pos x="1" y="5"/>
                  </a:cxn>
                  <a:cxn ang="0">
                    <a:pos x="0" y="1"/>
                  </a:cxn>
                </a:cxnLst>
                <a:rect l="0" t="0" r="r" b="b"/>
                <a:pathLst>
                  <a:path w="6" h="5">
                    <a:moveTo>
                      <a:pt x="0" y="1"/>
                    </a:moveTo>
                    <a:cubicBezTo>
                      <a:pt x="0" y="1"/>
                      <a:pt x="4" y="0"/>
                      <a:pt x="5" y="1"/>
                    </a:cubicBezTo>
                    <a:cubicBezTo>
                      <a:pt x="6" y="2"/>
                      <a:pt x="5" y="4"/>
                      <a:pt x="5" y="5"/>
                    </a:cubicBezTo>
                    <a:cubicBezTo>
                      <a:pt x="5" y="5"/>
                      <a:pt x="2" y="5"/>
                      <a:pt x="1" y="5"/>
                    </a:cubicBezTo>
                    <a:cubicBezTo>
                      <a:pt x="0" y="5"/>
                      <a:pt x="0" y="3"/>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5" name="Freeform 962"/>
              <p:cNvSpPr>
                <a:spLocks/>
              </p:cNvSpPr>
              <p:nvPr/>
            </p:nvSpPr>
            <p:spPr bwMode="auto">
              <a:xfrm>
                <a:off x="593" y="632"/>
                <a:ext cx="14" cy="23"/>
              </a:xfrm>
              <a:custGeom>
                <a:avLst/>
                <a:gdLst/>
                <a:ahLst/>
                <a:cxnLst>
                  <a:cxn ang="0">
                    <a:pos x="0" y="0"/>
                  </a:cxn>
                  <a:cxn ang="0">
                    <a:pos x="5" y="3"/>
                  </a:cxn>
                  <a:cxn ang="0">
                    <a:pos x="4" y="7"/>
                  </a:cxn>
                  <a:cxn ang="0">
                    <a:pos x="0" y="3"/>
                  </a:cxn>
                  <a:cxn ang="0">
                    <a:pos x="0" y="0"/>
                  </a:cxn>
                </a:cxnLst>
                <a:rect l="0" t="0" r="r" b="b"/>
                <a:pathLst>
                  <a:path w="5" h="8">
                    <a:moveTo>
                      <a:pt x="0" y="0"/>
                    </a:moveTo>
                    <a:cubicBezTo>
                      <a:pt x="0" y="0"/>
                      <a:pt x="5" y="2"/>
                      <a:pt x="5" y="3"/>
                    </a:cubicBezTo>
                    <a:cubicBezTo>
                      <a:pt x="5" y="5"/>
                      <a:pt x="5" y="6"/>
                      <a:pt x="4" y="7"/>
                    </a:cubicBezTo>
                    <a:cubicBezTo>
                      <a:pt x="2" y="8"/>
                      <a:pt x="0" y="3"/>
                      <a:pt x="0" y="3"/>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6" name="Freeform 963"/>
              <p:cNvSpPr>
                <a:spLocks/>
              </p:cNvSpPr>
              <p:nvPr/>
            </p:nvSpPr>
            <p:spPr bwMode="auto">
              <a:xfrm>
                <a:off x="585" y="650"/>
                <a:ext cx="22" cy="17"/>
              </a:xfrm>
              <a:custGeom>
                <a:avLst/>
                <a:gdLst/>
                <a:ahLst/>
                <a:cxnLst>
                  <a:cxn ang="0">
                    <a:pos x="3" y="2"/>
                  </a:cxn>
                  <a:cxn ang="0">
                    <a:pos x="7" y="1"/>
                  </a:cxn>
                  <a:cxn ang="0">
                    <a:pos x="8" y="5"/>
                  </a:cxn>
                  <a:cxn ang="0">
                    <a:pos x="3" y="6"/>
                  </a:cxn>
                  <a:cxn ang="0">
                    <a:pos x="3" y="2"/>
                  </a:cxn>
                </a:cxnLst>
                <a:rect l="0" t="0" r="r" b="b"/>
                <a:pathLst>
                  <a:path w="8" h="6">
                    <a:moveTo>
                      <a:pt x="3" y="2"/>
                    </a:moveTo>
                    <a:cubicBezTo>
                      <a:pt x="3" y="2"/>
                      <a:pt x="7" y="0"/>
                      <a:pt x="7" y="1"/>
                    </a:cubicBezTo>
                    <a:cubicBezTo>
                      <a:pt x="7" y="2"/>
                      <a:pt x="8" y="5"/>
                      <a:pt x="8" y="5"/>
                    </a:cubicBezTo>
                    <a:cubicBezTo>
                      <a:pt x="7" y="6"/>
                      <a:pt x="4" y="6"/>
                      <a:pt x="3" y="6"/>
                    </a:cubicBezTo>
                    <a:cubicBezTo>
                      <a:pt x="0" y="5"/>
                      <a:pt x="3" y="2"/>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7" name="Freeform 964"/>
              <p:cNvSpPr>
                <a:spLocks/>
              </p:cNvSpPr>
              <p:nvPr/>
            </p:nvSpPr>
            <p:spPr bwMode="auto">
              <a:xfrm>
                <a:off x="578" y="662"/>
                <a:ext cx="22" cy="22"/>
              </a:xfrm>
              <a:custGeom>
                <a:avLst/>
                <a:gdLst/>
                <a:ahLst/>
                <a:cxnLst>
                  <a:cxn ang="0">
                    <a:pos x="2" y="0"/>
                  </a:cxn>
                  <a:cxn ang="0">
                    <a:pos x="6" y="2"/>
                  </a:cxn>
                  <a:cxn ang="0">
                    <a:pos x="7" y="6"/>
                  </a:cxn>
                  <a:cxn ang="0">
                    <a:pos x="2" y="6"/>
                  </a:cxn>
                  <a:cxn ang="0">
                    <a:pos x="0" y="3"/>
                  </a:cxn>
                  <a:cxn ang="0">
                    <a:pos x="2" y="0"/>
                  </a:cxn>
                </a:cxnLst>
                <a:rect l="0" t="0" r="r" b="b"/>
                <a:pathLst>
                  <a:path w="7" h="8">
                    <a:moveTo>
                      <a:pt x="2" y="0"/>
                    </a:moveTo>
                    <a:cubicBezTo>
                      <a:pt x="3" y="0"/>
                      <a:pt x="5" y="1"/>
                      <a:pt x="6" y="2"/>
                    </a:cubicBezTo>
                    <a:cubicBezTo>
                      <a:pt x="7" y="3"/>
                      <a:pt x="7" y="5"/>
                      <a:pt x="7" y="6"/>
                    </a:cubicBezTo>
                    <a:cubicBezTo>
                      <a:pt x="7" y="8"/>
                      <a:pt x="4" y="6"/>
                      <a:pt x="2" y="6"/>
                    </a:cubicBezTo>
                    <a:cubicBezTo>
                      <a:pt x="1" y="5"/>
                      <a:pt x="0" y="3"/>
                      <a:pt x="0" y="3"/>
                    </a:cubicBezTo>
                    <a:cubicBezTo>
                      <a:pt x="0" y="2"/>
                      <a:pt x="1"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8" name="Freeform 965"/>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 ang="0">
                    <a:pos x="0" y="38"/>
                  </a:cxn>
                </a:cxnLst>
                <a:rect l="0" t="0" r="r" b="b"/>
                <a:pathLst>
                  <a:path w="20" h="38">
                    <a:moveTo>
                      <a:pt x="0" y="38"/>
                    </a:moveTo>
                    <a:lnTo>
                      <a:pt x="15" y="9"/>
                    </a:lnTo>
                    <a:lnTo>
                      <a:pt x="12" y="7"/>
                    </a:lnTo>
                    <a:lnTo>
                      <a:pt x="20" y="0"/>
                    </a:lnTo>
                    <a:lnTo>
                      <a:pt x="20" y="11"/>
                    </a:lnTo>
                    <a:lnTo>
                      <a:pt x="17" y="9"/>
                    </a:lnTo>
                    <a:lnTo>
                      <a:pt x="2" y="38"/>
                    </a:lnTo>
                    <a:lnTo>
                      <a:pt x="0" y="38"/>
                    </a:lnTo>
                  </a:path>
                </a:pathLst>
              </a:custGeom>
              <a:solidFill>
                <a:srgbClr val="AE9F00"/>
              </a:solidFill>
              <a:ln w="9525">
                <a:noFill/>
                <a:round/>
                <a:headEnd/>
                <a:tailEnd/>
              </a:ln>
              <a:effectLst/>
            </p:spPr>
            <p:txBody>
              <a:bodyPr/>
              <a:lstStyle/>
              <a:p>
                <a:pPr>
                  <a:defRPr/>
                </a:pPr>
                <a:endParaRPr lang="en-US" dirty="0"/>
              </a:p>
            </p:txBody>
          </p:sp>
          <p:sp>
            <p:nvSpPr>
              <p:cNvPr id="1309" name="Freeform 966"/>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Lst>
                <a:rect l="0" t="0" r="r" b="b"/>
                <a:pathLst>
                  <a:path w="20" h="38">
                    <a:moveTo>
                      <a:pt x="0" y="38"/>
                    </a:moveTo>
                    <a:lnTo>
                      <a:pt x="15" y="9"/>
                    </a:lnTo>
                    <a:lnTo>
                      <a:pt x="12" y="7"/>
                    </a:lnTo>
                    <a:lnTo>
                      <a:pt x="20" y="0"/>
                    </a:lnTo>
                    <a:lnTo>
                      <a:pt x="20" y="11"/>
                    </a:lnTo>
                    <a:lnTo>
                      <a:pt x="17" y="9"/>
                    </a:lnTo>
                    <a:lnTo>
                      <a:pt x="2" y="38"/>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0" name="Freeform 967"/>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 ang="0">
                    <a:pos x="0" y="27"/>
                  </a:cxn>
                </a:cxnLst>
                <a:rect l="0" t="0" r="r" b="b"/>
                <a:pathLst>
                  <a:path w="32" h="29">
                    <a:moveTo>
                      <a:pt x="0" y="27"/>
                    </a:moveTo>
                    <a:lnTo>
                      <a:pt x="24" y="6"/>
                    </a:lnTo>
                    <a:lnTo>
                      <a:pt x="22" y="4"/>
                    </a:lnTo>
                    <a:lnTo>
                      <a:pt x="32" y="0"/>
                    </a:lnTo>
                    <a:lnTo>
                      <a:pt x="28" y="9"/>
                    </a:lnTo>
                    <a:lnTo>
                      <a:pt x="26" y="7"/>
                    </a:lnTo>
                    <a:lnTo>
                      <a:pt x="2" y="29"/>
                    </a:lnTo>
                    <a:lnTo>
                      <a:pt x="0" y="27"/>
                    </a:lnTo>
                  </a:path>
                </a:pathLst>
              </a:custGeom>
              <a:solidFill>
                <a:srgbClr val="AE9F00"/>
              </a:solidFill>
              <a:ln w="9525">
                <a:noFill/>
                <a:round/>
                <a:headEnd/>
                <a:tailEnd/>
              </a:ln>
              <a:effectLst/>
            </p:spPr>
            <p:txBody>
              <a:bodyPr/>
              <a:lstStyle/>
              <a:p>
                <a:pPr>
                  <a:defRPr/>
                </a:pPr>
                <a:endParaRPr lang="en-US" dirty="0"/>
              </a:p>
            </p:txBody>
          </p:sp>
          <p:sp>
            <p:nvSpPr>
              <p:cNvPr id="1311" name="Freeform 968"/>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Lst>
                <a:rect l="0" t="0" r="r" b="b"/>
                <a:pathLst>
                  <a:path w="32" h="29">
                    <a:moveTo>
                      <a:pt x="0" y="27"/>
                    </a:moveTo>
                    <a:lnTo>
                      <a:pt x="24" y="6"/>
                    </a:lnTo>
                    <a:lnTo>
                      <a:pt x="22" y="4"/>
                    </a:lnTo>
                    <a:lnTo>
                      <a:pt x="32" y="0"/>
                    </a:lnTo>
                    <a:lnTo>
                      <a:pt x="28" y="9"/>
                    </a:lnTo>
                    <a:lnTo>
                      <a:pt x="26" y="7"/>
                    </a:lnTo>
                    <a:lnTo>
                      <a:pt x="2" y="29"/>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2" name="Freeform 969"/>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 ang="0">
                    <a:pos x="0" y="33"/>
                  </a:cxn>
                </a:cxnLst>
                <a:rect l="0" t="0" r="r" b="b"/>
                <a:pathLst>
                  <a:path w="27" h="34">
                    <a:moveTo>
                      <a:pt x="0" y="33"/>
                    </a:moveTo>
                    <a:lnTo>
                      <a:pt x="20" y="8"/>
                    </a:lnTo>
                    <a:lnTo>
                      <a:pt x="18" y="6"/>
                    </a:lnTo>
                    <a:lnTo>
                      <a:pt x="27" y="0"/>
                    </a:lnTo>
                    <a:lnTo>
                      <a:pt x="24" y="11"/>
                    </a:lnTo>
                    <a:lnTo>
                      <a:pt x="22" y="9"/>
                    </a:lnTo>
                    <a:lnTo>
                      <a:pt x="2" y="34"/>
                    </a:lnTo>
                    <a:lnTo>
                      <a:pt x="0" y="33"/>
                    </a:lnTo>
                  </a:path>
                </a:pathLst>
              </a:custGeom>
              <a:solidFill>
                <a:srgbClr val="AE9F00"/>
              </a:solidFill>
              <a:ln w="9525">
                <a:noFill/>
                <a:round/>
                <a:headEnd/>
                <a:tailEnd/>
              </a:ln>
              <a:effectLst/>
            </p:spPr>
            <p:txBody>
              <a:bodyPr/>
              <a:lstStyle/>
              <a:p>
                <a:pPr>
                  <a:defRPr/>
                </a:pPr>
                <a:endParaRPr lang="en-US" dirty="0"/>
              </a:p>
            </p:txBody>
          </p:sp>
          <p:sp>
            <p:nvSpPr>
              <p:cNvPr id="1313" name="Freeform 970"/>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Lst>
                <a:rect l="0" t="0" r="r" b="b"/>
                <a:pathLst>
                  <a:path w="27" h="34">
                    <a:moveTo>
                      <a:pt x="0" y="33"/>
                    </a:moveTo>
                    <a:lnTo>
                      <a:pt x="20" y="8"/>
                    </a:lnTo>
                    <a:lnTo>
                      <a:pt x="18" y="6"/>
                    </a:lnTo>
                    <a:lnTo>
                      <a:pt x="27" y="0"/>
                    </a:lnTo>
                    <a:lnTo>
                      <a:pt x="24" y="11"/>
                    </a:lnTo>
                    <a:lnTo>
                      <a:pt x="22" y="9"/>
                    </a:lnTo>
                    <a:lnTo>
                      <a:pt x="2" y="34"/>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4" name="Freeform 971"/>
              <p:cNvSpPr>
                <a:spLocks/>
              </p:cNvSpPr>
              <p:nvPr/>
            </p:nvSpPr>
            <p:spPr bwMode="auto">
              <a:xfrm>
                <a:off x="617" y="593"/>
                <a:ext cx="125" cy="153"/>
              </a:xfrm>
              <a:custGeom>
                <a:avLst/>
                <a:gdLst/>
                <a:ahLst/>
                <a:cxnLst>
                  <a:cxn ang="0">
                    <a:pos x="8" y="43"/>
                  </a:cxn>
                  <a:cxn ang="0">
                    <a:pos x="6" y="43"/>
                  </a:cxn>
                  <a:cxn ang="0">
                    <a:pos x="0" y="49"/>
                  </a:cxn>
                  <a:cxn ang="0">
                    <a:pos x="4" y="50"/>
                  </a:cxn>
                  <a:cxn ang="0">
                    <a:pos x="5" y="54"/>
                  </a:cxn>
                  <a:cxn ang="0">
                    <a:pos x="11" y="47"/>
                  </a:cxn>
                  <a:cxn ang="0">
                    <a:pos x="11" y="45"/>
                  </a:cxn>
                  <a:cxn ang="0">
                    <a:pos x="39" y="7"/>
                  </a:cxn>
                  <a:cxn ang="0">
                    <a:pos x="41" y="9"/>
                  </a:cxn>
                  <a:cxn ang="0">
                    <a:pos x="44" y="0"/>
                  </a:cxn>
                  <a:cxn ang="0">
                    <a:pos x="35" y="4"/>
                  </a:cxn>
                  <a:cxn ang="0">
                    <a:pos x="37" y="6"/>
                  </a:cxn>
                  <a:cxn ang="0">
                    <a:pos x="8" y="43"/>
                  </a:cxn>
                </a:cxnLst>
                <a:rect l="0" t="0" r="r" b="b"/>
                <a:pathLst>
                  <a:path w="44" h="54">
                    <a:moveTo>
                      <a:pt x="8" y="43"/>
                    </a:moveTo>
                    <a:lnTo>
                      <a:pt x="6" y="43"/>
                    </a:lnTo>
                    <a:lnTo>
                      <a:pt x="0" y="49"/>
                    </a:lnTo>
                    <a:lnTo>
                      <a:pt x="4" y="50"/>
                    </a:lnTo>
                    <a:lnTo>
                      <a:pt x="5" y="54"/>
                    </a:lnTo>
                    <a:lnTo>
                      <a:pt x="11" y="47"/>
                    </a:lnTo>
                    <a:lnTo>
                      <a:pt x="11" y="45"/>
                    </a:lnTo>
                    <a:lnTo>
                      <a:pt x="39" y="7"/>
                    </a:lnTo>
                    <a:lnTo>
                      <a:pt x="41" y="9"/>
                    </a:lnTo>
                    <a:lnTo>
                      <a:pt x="44" y="0"/>
                    </a:lnTo>
                    <a:lnTo>
                      <a:pt x="35" y="4"/>
                    </a:lnTo>
                    <a:lnTo>
                      <a:pt x="37" y="6"/>
                    </a:lnTo>
                    <a:lnTo>
                      <a:pt x="8" y="4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5" name="Freeform 972"/>
              <p:cNvSpPr>
                <a:spLocks/>
              </p:cNvSpPr>
              <p:nvPr/>
            </p:nvSpPr>
            <p:spPr bwMode="auto">
              <a:xfrm>
                <a:off x="635" y="601"/>
                <a:ext cx="77" cy="135"/>
              </a:xfrm>
              <a:custGeom>
                <a:avLst/>
                <a:gdLst/>
                <a:ahLst/>
                <a:cxnLst>
                  <a:cxn ang="0">
                    <a:pos x="7" y="36"/>
                  </a:cxn>
                  <a:cxn ang="0">
                    <a:pos x="7" y="36"/>
                  </a:cxn>
                  <a:cxn ang="0">
                    <a:pos x="5" y="37"/>
                  </a:cxn>
                  <a:cxn ang="0">
                    <a:pos x="0" y="44"/>
                  </a:cxn>
                  <a:cxn ang="0">
                    <a:pos x="4" y="44"/>
                  </a:cxn>
                  <a:cxn ang="0">
                    <a:pos x="6" y="47"/>
                  </a:cxn>
                  <a:cxn ang="0">
                    <a:pos x="11" y="39"/>
                  </a:cxn>
                  <a:cxn ang="0">
                    <a:pos x="10" y="37"/>
                  </a:cxn>
                  <a:cxn ang="0">
                    <a:pos x="24" y="9"/>
                  </a:cxn>
                  <a:cxn ang="0">
                    <a:pos x="27" y="10"/>
                  </a:cxn>
                  <a:cxn ang="0">
                    <a:pos x="27" y="0"/>
                  </a:cxn>
                  <a:cxn ang="0">
                    <a:pos x="19" y="7"/>
                  </a:cxn>
                  <a:cxn ang="0">
                    <a:pos x="22" y="8"/>
                  </a:cxn>
                  <a:cxn ang="0">
                    <a:pos x="7" y="36"/>
                  </a:cxn>
                  <a:cxn ang="0">
                    <a:pos x="7" y="36"/>
                  </a:cxn>
                </a:cxnLst>
                <a:rect l="0" t="0" r="r" b="b"/>
                <a:pathLst>
                  <a:path w="27" h="47">
                    <a:moveTo>
                      <a:pt x="7" y="36"/>
                    </a:moveTo>
                    <a:lnTo>
                      <a:pt x="7" y="36"/>
                    </a:lnTo>
                    <a:lnTo>
                      <a:pt x="5" y="37"/>
                    </a:lnTo>
                    <a:lnTo>
                      <a:pt x="0" y="44"/>
                    </a:lnTo>
                    <a:lnTo>
                      <a:pt x="4" y="44"/>
                    </a:lnTo>
                    <a:lnTo>
                      <a:pt x="6" y="47"/>
                    </a:lnTo>
                    <a:lnTo>
                      <a:pt x="11" y="39"/>
                    </a:lnTo>
                    <a:lnTo>
                      <a:pt x="10" y="37"/>
                    </a:lnTo>
                    <a:lnTo>
                      <a:pt x="24" y="9"/>
                    </a:lnTo>
                    <a:lnTo>
                      <a:pt x="27" y="10"/>
                    </a:lnTo>
                    <a:lnTo>
                      <a:pt x="27" y="0"/>
                    </a:lnTo>
                    <a:lnTo>
                      <a:pt x="19" y="7"/>
                    </a:lnTo>
                    <a:lnTo>
                      <a:pt x="22" y="8"/>
                    </a:lnTo>
                    <a:lnTo>
                      <a:pt x="7" y="36"/>
                    </a:lnTo>
                    <a:lnTo>
                      <a:pt x="7" y="3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6" name="Freeform 973"/>
              <p:cNvSpPr>
                <a:spLocks/>
              </p:cNvSpPr>
              <p:nvPr/>
            </p:nvSpPr>
            <p:spPr bwMode="auto">
              <a:xfrm>
                <a:off x="617" y="622"/>
                <a:ext cx="121" cy="110"/>
              </a:xfrm>
              <a:custGeom>
                <a:avLst/>
                <a:gdLst/>
                <a:ahLst/>
                <a:cxnLst>
                  <a:cxn ang="0">
                    <a:pos x="11" y="27"/>
                  </a:cxn>
                  <a:cxn ang="0">
                    <a:pos x="35" y="6"/>
                  </a:cxn>
                  <a:cxn ang="0">
                    <a:pos x="33" y="4"/>
                  </a:cxn>
                  <a:cxn ang="0">
                    <a:pos x="43" y="0"/>
                  </a:cxn>
                  <a:cxn ang="0">
                    <a:pos x="39" y="10"/>
                  </a:cxn>
                  <a:cxn ang="0">
                    <a:pos x="36" y="7"/>
                  </a:cxn>
                  <a:cxn ang="0">
                    <a:pos x="13" y="29"/>
                  </a:cxn>
                  <a:cxn ang="0">
                    <a:pos x="13" y="31"/>
                  </a:cxn>
                  <a:cxn ang="0">
                    <a:pos x="6" y="39"/>
                  </a:cxn>
                  <a:cxn ang="0">
                    <a:pos x="5" y="35"/>
                  </a:cxn>
                  <a:cxn ang="0">
                    <a:pos x="0" y="34"/>
                  </a:cxn>
                  <a:cxn ang="0">
                    <a:pos x="7" y="27"/>
                  </a:cxn>
                  <a:cxn ang="0">
                    <a:pos x="11" y="27"/>
                  </a:cxn>
                </a:cxnLst>
                <a:rect l="0" t="0" r="r" b="b"/>
                <a:pathLst>
                  <a:path w="43" h="39">
                    <a:moveTo>
                      <a:pt x="11" y="27"/>
                    </a:moveTo>
                    <a:lnTo>
                      <a:pt x="35" y="6"/>
                    </a:lnTo>
                    <a:lnTo>
                      <a:pt x="33" y="4"/>
                    </a:lnTo>
                    <a:lnTo>
                      <a:pt x="43" y="0"/>
                    </a:lnTo>
                    <a:lnTo>
                      <a:pt x="39" y="10"/>
                    </a:lnTo>
                    <a:lnTo>
                      <a:pt x="36" y="7"/>
                    </a:lnTo>
                    <a:lnTo>
                      <a:pt x="13" y="29"/>
                    </a:lnTo>
                    <a:lnTo>
                      <a:pt x="13" y="31"/>
                    </a:lnTo>
                    <a:lnTo>
                      <a:pt x="6" y="39"/>
                    </a:lnTo>
                    <a:lnTo>
                      <a:pt x="5" y="35"/>
                    </a:lnTo>
                    <a:lnTo>
                      <a:pt x="0" y="34"/>
                    </a:lnTo>
                    <a:lnTo>
                      <a:pt x="7" y="27"/>
                    </a:lnTo>
                    <a:lnTo>
                      <a:pt x="11"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7" name="Freeform 974"/>
              <p:cNvSpPr>
                <a:spLocks/>
              </p:cNvSpPr>
              <p:nvPr/>
            </p:nvSpPr>
            <p:spPr bwMode="auto">
              <a:xfrm>
                <a:off x="657" y="650"/>
                <a:ext cx="32" cy="25"/>
              </a:xfrm>
              <a:custGeom>
                <a:avLst/>
                <a:gdLst/>
                <a:ahLst/>
                <a:cxnLst>
                  <a:cxn ang="0">
                    <a:pos x="6" y="8"/>
                  </a:cxn>
                  <a:cxn ang="0">
                    <a:pos x="8" y="2"/>
                  </a:cxn>
                  <a:cxn ang="0">
                    <a:pos x="3" y="1"/>
                  </a:cxn>
                  <a:cxn ang="0">
                    <a:pos x="2" y="7"/>
                  </a:cxn>
                  <a:cxn ang="0">
                    <a:pos x="6" y="8"/>
                  </a:cxn>
                </a:cxnLst>
                <a:rect l="0" t="0" r="r" b="b"/>
                <a:pathLst>
                  <a:path w="11" h="9">
                    <a:moveTo>
                      <a:pt x="6" y="8"/>
                    </a:moveTo>
                    <a:cubicBezTo>
                      <a:pt x="6" y="8"/>
                      <a:pt x="11" y="4"/>
                      <a:pt x="8" y="2"/>
                    </a:cubicBezTo>
                    <a:cubicBezTo>
                      <a:pt x="5" y="0"/>
                      <a:pt x="6" y="0"/>
                      <a:pt x="3" y="1"/>
                    </a:cubicBezTo>
                    <a:cubicBezTo>
                      <a:pt x="0" y="2"/>
                      <a:pt x="1" y="6"/>
                      <a:pt x="2" y="7"/>
                    </a:cubicBezTo>
                    <a:cubicBezTo>
                      <a:pt x="3" y="8"/>
                      <a:pt x="5" y="9"/>
                      <a:pt x="6"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8" name="Freeform 975"/>
              <p:cNvSpPr>
                <a:spLocks/>
              </p:cNvSpPr>
              <p:nvPr/>
            </p:nvSpPr>
            <p:spPr bwMode="auto">
              <a:xfrm>
                <a:off x="672" y="679"/>
                <a:ext cx="22" cy="19"/>
              </a:xfrm>
              <a:custGeom>
                <a:avLst/>
                <a:gdLst/>
                <a:ahLst/>
                <a:cxnLst>
                  <a:cxn ang="0">
                    <a:pos x="2" y="0"/>
                  </a:cxn>
                  <a:cxn ang="0">
                    <a:pos x="6" y="1"/>
                  </a:cxn>
                  <a:cxn ang="0">
                    <a:pos x="6" y="5"/>
                  </a:cxn>
                  <a:cxn ang="0">
                    <a:pos x="2" y="5"/>
                  </a:cxn>
                  <a:cxn ang="0">
                    <a:pos x="2" y="0"/>
                  </a:cxn>
                </a:cxnLst>
                <a:rect l="0" t="0" r="r" b="b"/>
                <a:pathLst>
                  <a:path w="8" h="7">
                    <a:moveTo>
                      <a:pt x="2" y="0"/>
                    </a:moveTo>
                    <a:cubicBezTo>
                      <a:pt x="2" y="0"/>
                      <a:pt x="5" y="0"/>
                      <a:pt x="6" y="1"/>
                    </a:cubicBezTo>
                    <a:cubicBezTo>
                      <a:pt x="7" y="3"/>
                      <a:pt x="8" y="3"/>
                      <a:pt x="6" y="5"/>
                    </a:cubicBezTo>
                    <a:cubicBezTo>
                      <a:pt x="4" y="7"/>
                      <a:pt x="3" y="6"/>
                      <a:pt x="2" y="5"/>
                    </a:cubicBezTo>
                    <a:cubicBezTo>
                      <a:pt x="1" y="4"/>
                      <a:pt x="0"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9" name="Freeform 976"/>
              <p:cNvSpPr>
                <a:spLocks/>
              </p:cNvSpPr>
              <p:nvPr/>
            </p:nvSpPr>
            <p:spPr bwMode="auto">
              <a:xfrm>
                <a:off x="657" y="679"/>
                <a:ext cx="22" cy="22"/>
              </a:xfrm>
              <a:custGeom>
                <a:avLst/>
                <a:gdLst/>
                <a:ahLst/>
                <a:cxnLst>
                  <a:cxn ang="0">
                    <a:pos x="5" y="1"/>
                  </a:cxn>
                  <a:cxn ang="0">
                    <a:pos x="8" y="2"/>
                  </a:cxn>
                  <a:cxn ang="0">
                    <a:pos x="6" y="7"/>
                  </a:cxn>
                  <a:cxn ang="0">
                    <a:pos x="2" y="6"/>
                  </a:cxn>
                  <a:cxn ang="0">
                    <a:pos x="5" y="1"/>
                  </a:cxn>
                </a:cxnLst>
                <a:rect l="0" t="0" r="r" b="b"/>
                <a:pathLst>
                  <a:path w="8" h="8">
                    <a:moveTo>
                      <a:pt x="5" y="1"/>
                    </a:moveTo>
                    <a:cubicBezTo>
                      <a:pt x="5" y="1"/>
                      <a:pt x="7" y="0"/>
                      <a:pt x="8" y="2"/>
                    </a:cubicBezTo>
                    <a:cubicBezTo>
                      <a:pt x="8" y="4"/>
                      <a:pt x="8" y="6"/>
                      <a:pt x="6" y="7"/>
                    </a:cubicBezTo>
                    <a:cubicBezTo>
                      <a:pt x="4" y="8"/>
                      <a:pt x="3" y="7"/>
                      <a:pt x="2" y="6"/>
                    </a:cubicBezTo>
                    <a:cubicBezTo>
                      <a:pt x="1" y="5"/>
                      <a:pt x="0" y="2"/>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0" name="Freeform 977"/>
              <p:cNvSpPr>
                <a:spLocks/>
              </p:cNvSpPr>
              <p:nvPr/>
            </p:nvSpPr>
            <p:spPr bwMode="auto">
              <a:xfrm>
                <a:off x="678" y="664"/>
                <a:ext cx="23" cy="19"/>
              </a:xfrm>
              <a:custGeom>
                <a:avLst/>
                <a:gdLst/>
                <a:ahLst/>
                <a:cxnLst>
                  <a:cxn ang="0">
                    <a:pos x="1" y="3"/>
                  </a:cxn>
                  <a:cxn ang="0">
                    <a:pos x="4" y="0"/>
                  </a:cxn>
                  <a:cxn ang="0">
                    <a:pos x="8" y="3"/>
                  </a:cxn>
                  <a:cxn ang="0">
                    <a:pos x="5" y="7"/>
                  </a:cxn>
                  <a:cxn ang="0">
                    <a:pos x="1" y="3"/>
                  </a:cxn>
                </a:cxnLst>
                <a:rect l="0" t="0" r="r" b="b"/>
                <a:pathLst>
                  <a:path w="8" h="7">
                    <a:moveTo>
                      <a:pt x="1" y="3"/>
                    </a:moveTo>
                    <a:cubicBezTo>
                      <a:pt x="1" y="3"/>
                      <a:pt x="0" y="0"/>
                      <a:pt x="4" y="0"/>
                    </a:cubicBezTo>
                    <a:cubicBezTo>
                      <a:pt x="8" y="0"/>
                      <a:pt x="8" y="1"/>
                      <a:pt x="8" y="3"/>
                    </a:cubicBezTo>
                    <a:cubicBezTo>
                      <a:pt x="8" y="5"/>
                      <a:pt x="7" y="6"/>
                      <a:pt x="5" y="7"/>
                    </a:cubicBezTo>
                    <a:cubicBezTo>
                      <a:pt x="3" y="7"/>
                      <a:pt x="1" y="4"/>
                      <a:pt x="1"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1" name="Freeform 978"/>
              <p:cNvSpPr>
                <a:spLocks/>
              </p:cNvSpPr>
              <p:nvPr/>
            </p:nvSpPr>
            <p:spPr bwMode="auto">
              <a:xfrm>
                <a:off x="664" y="658"/>
                <a:ext cx="15" cy="14"/>
              </a:xfrm>
              <a:custGeom>
                <a:avLst/>
                <a:gdLst/>
                <a:ahLst/>
                <a:cxnLst>
                  <a:cxn ang="0">
                    <a:pos x="4" y="5"/>
                  </a:cxn>
                  <a:cxn ang="0">
                    <a:pos x="2" y="1"/>
                  </a:cxn>
                  <a:cxn ang="0">
                    <a:pos x="4" y="5"/>
                  </a:cxn>
                </a:cxnLst>
                <a:rect l="0" t="0" r="r" b="b"/>
                <a:pathLst>
                  <a:path w="6" h="5">
                    <a:moveTo>
                      <a:pt x="4" y="5"/>
                    </a:moveTo>
                    <a:cubicBezTo>
                      <a:pt x="4" y="5"/>
                      <a:pt x="6" y="0"/>
                      <a:pt x="2" y="1"/>
                    </a:cubicBezTo>
                    <a:cubicBezTo>
                      <a:pt x="0" y="1"/>
                      <a:pt x="3" y="4"/>
                      <a:pt x="4"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2" name="Freeform 979"/>
              <p:cNvSpPr>
                <a:spLocks/>
              </p:cNvSpPr>
              <p:nvPr/>
            </p:nvSpPr>
            <p:spPr bwMode="auto">
              <a:xfrm>
                <a:off x="678" y="679"/>
                <a:ext cx="11" cy="14"/>
              </a:xfrm>
              <a:custGeom>
                <a:avLst/>
                <a:gdLst/>
                <a:ahLst/>
                <a:cxnLst>
                  <a:cxn ang="0">
                    <a:pos x="0" y="0"/>
                  </a:cxn>
                  <a:cxn ang="0">
                    <a:pos x="3" y="3"/>
                  </a:cxn>
                  <a:cxn ang="0">
                    <a:pos x="0" y="0"/>
                  </a:cxn>
                </a:cxnLst>
                <a:rect l="0" t="0" r="r" b="b"/>
                <a:pathLst>
                  <a:path w="4" h="5">
                    <a:moveTo>
                      <a:pt x="0" y="0"/>
                    </a:moveTo>
                    <a:cubicBezTo>
                      <a:pt x="0" y="0"/>
                      <a:pt x="4" y="1"/>
                      <a:pt x="3" y="3"/>
                    </a:cubicBezTo>
                    <a:cubicBezTo>
                      <a:pt x="1" y="5"/>
                      <a:pt x="0" y="3"/>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3" name="Freeform 980"/>
              <p:cNvSpPr>
                <a:spLocks/>
              </p:cNvSpPr>
              <p:nvPr/>
            </p:nvSpPr>
            <p:spPr bwMode="auto">
              <a:xfrm>
                <a:off x="665" y="681"/>
                <a:ext cx="11" cy="14"/>
              </a:xfrm>
              <a:custGeom>
                <a:avLst/>
                <a:gdLst/>
                <a:ahLst/>
                <a:cxnLst>
                  <a:cxn ang="0">
                    <a:pos x="1" y="0"/>
                  </a:cxn>
                  <a:cxn ang="0">
                    <a:pos x="2" y="3"/>
                  </a:cxn>
                  <a:cxn ang="0">
                    <a:pos x="1" y="0"/>
                  </a:cxn>
                </a:cxnLst>
                <a:rect l="0" t="0" r="r" b="b"/>
                <a:pathLst>
                  <a:path w="4" h="5">
                    <a:moveTo>
                      <a:pt x="1" y="0"/>
                    </a:moveTo>
                    <a:cubicBezTo>
                      <a:pt x="1" y="0"/>
                      <a:pt x="4" y="2"/>
                      <a:pt x="2" y="3"/>
                    </a:cubicBezTo>
                    <a:cubicBezTo>
                      <a:pt x="0" y="5"/>
                      <a:pt x="0"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4" name="Freeform 981"/>
              <p:cNvSpPr>
                <a:spLocks/>
              </p:cNvSpPr>
              <p:nvPr/>
            </p:nvSpPr>
            <p:spPr bwMode="auto">
              <a:xfrm>
                <a:off x="681" y="664"/>
                <a:ext cx="14" cy="14"/>
              </a:xfrm>
              <a:custGeom>
                <a:avLst/>
                <a:gdLst/>
                <a:ahLst/>
                <a:cxnLst>
                  <a:cxn ang="0">
                    <a:pos x="0" y="2"/>
                  </a:cxn>
                  <a:cxn ang="0">
                    <a:pos x="4" y="3"/>
                  </a:cxn>
                  <a:cxn ang="0">
                    <a:pos x="0" y="2"/>
                  </a:cxn>
                </a:cxnLst>
                <a:rect l="0" t="0" r="r" b="b"/>
                <a:pathLst>
                  <a:path w="5" h="5">
                    <a:moveTo>
                      <a:pt x="0" y="2"/>
                    </a:moveTo>
                    <a:cubicBezTo>
                      <a:pt x="0" y="2"/>
                      <a:pt x="5" y="0"/>
                      <a:pt x="4" y="3"/>
                    </a:cubicBezTo>
                    <a:cubicBezTo>
                      <a:pt x="4" y="5"/>
                      <a:pt x="1" y="4"/>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5" name="Freeform 982"/>
              <p:cNvSpPr>
                <a:spLocks/>
              </p:cNvSpPr>
              <p:nvPr/>
            </p:nvSpPr>
            <p:spPr bwMode="auto">
              <a:xfrm>
                <a:off x="497" y="653"/>
                <a:ext cx="22" cy="18"/>
              </a:xfrm>
              <a:custGeom>
                <a:avLst/>
                <a:gdLst/>
                <a:ahLst/>
                <a:cxnLst>
                  <a:cxn ang="0">
                    <a:pos x="2" y="0"/>
                  </a:cxn>
                  <a:cxn ang="0">
                    <a:pos x="4" y="6"/>
                  </a:cxn>
                  <a:cxn ang="0">
                    <a:pos x="8" y="3"/>
                  </a:cxn>
                  <a:cxn ang="0">
                    <a:pos x="2" y="0"/>
                  </a:cxn>
                </a:cxnLst>
                <a:rect l="0" t="0" r="r" b="b"/>
                <a:pathLst>
                  <a:path w="8" h="6">
                    <a:moveTo>
                      <a:pt x="2" y="0"/>
                    </a:moveTo>
                    <a:cubicBezTo>
                      <a:pt x="2" y="0"/>
                      <a:pt x="0" y="5"/>
                      <a:pt x="4" y="6"/>
                    </a:cubicBezTo>
                    <a:cubicBezTo>
                      <a:pt x="6" y="6"/>
                      <a:pt x="6" y="4"/>
                      <a:pt x="8" y="3"/>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6" name="Freeform 983"/>
              <p:cNvSpPr>
                <a:spLocks/>
              </p:cNvSpPr>
              <p:nvPr/>
            </p:nvSpPr>
            <p:spPr bwMode="auto">
              <a:xfrm>
                <a:off x="508" y="653"/>
                <a:ext cx="16" cy="26"/>
              </a:xfrm>
              <a:custGeom>
                <a:avLst/>
                <a:gdLst/>
                <a:ahLst/>
                <a:cxnLst>
                  <a:cxn ang="0">
                    <a:pos x="3" y="3"/>
                  </a:cxn>
                  <a:cxn ang="0">
                    <a:pos x="1" y="7"/>
                  </a:cxn>
                  <a:cxn ang="0">
                    <a:pos x="5" y="4"/>
                  </a:cxn>
                  <a:cxn ang="0">
                    <a:pos x="3" y="3"/>
                  </a:cxn>
                </a:cxnLst>
                <a:rect l="0" t="0" r="r" b="b"/>
                <a:pathLst>
                  <a:path w="6" h="9">
                    <a:moveTo>
                      <a:pt x="3" y="3"/>
                    </a:moveTo>
                    <a:cubicBezTo>
                      <a:pt x="3" y="3"/>
                      <a:pt x="0" y="5"/>
                      <a:pt x="1" y="7"/>
                    </a:cubicBezTo>
                    <a:cubicBezTo>
                      <a:pt x="1" y="7"/>
                      <a:pt x="5" y="9"/>
                      <a:pt x="5" y="4"/>
                    </a:cubicBezTo>
                    <a:cubicBezTo>
                      <a:pt x="6" y="0"/>
                      <a:pt x="3" y="3"/>
                      <a:pt x="3"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7" name="Freeform 984"/>
              <p:cNvSpPr>
                <a:spLocks/>
              </p:cNvSpPr>
              <p:nvPr/>
            </p:nvSpPr>
            <p:spPr bwMode="auto">
              <a:xfrm>
                <a:off x="516" y="664"/>
                <a:ext cx="18" cy="22"/>
              </a:xfrm>
              <a:custGeom>
                <a:avLst/>
                <a:gdLst/>
                <a:ahLst/>
                <a:cxnLst>
                  <a:cxn ang="0">
                    <a:pos x="2" y="0"/>
                  </a:cxn>
                  <a:cxn ang="0">
                    <a:pos x="2" y="5"/>
                  </a:cxn>
                  <a:cxn ang="0">
                    <a:pos x="6" y="1"/>
                  </a:cxn>
                  <a:cxn ang="0">
                    <a:pos x="2" y="0"/>
                  </a:cxn>
                </a:cxnLst>
                <a:rect l="0" t="0" r="r" b="b"/>
                <a:pathLst>
                  <a:path w="6" h="8">
                    <a:moveTo>
                      <a:pt x="2" y="0"/>
                    </a:moveTo>
                    <a:cubicBezTo>
                      <a:pt x="2" y="0"/>
                      <a:pt x="0" y="4"/>
                      <a:pt x="2" y="5"/>
                    </a:cubicBezTo>
                    <a:cubicBezTo>
                      <a:pt x="2" y="5"/>
                      <a:pt x="5" y="8"/>
                      <a:pt x="6" y="1"/>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8" name="Freeform 985"/>
              <p:cNvSpPr>
                <a:spLocks/>
              </p:cNvSpPr>
              <p:nvPr/>
            </p:nvSpPr>
            <p:spPr bwMode="auto">
              <a:xfrm>
                <a:off x="527" y="671"/>
                <a:ext cx="18" cy="17"/>
              </a:xfrm>
              <a:custGeom>
                <a:avLst/>
                <a:gdLst/>
                <a:ahLst/>
                <a:cxnLst>
                  <a:cxn ang="0">
                    <a:pos x="1" y="0"/>
                  </a:cxn>
                  <a:cxn ang="0">
                    <a:pos x="3" y="5"/>
                  </a:cxn>
                  <a:cxn ang="0">
                    <a:pos x="5" y="4"/>
                  </a:cxn>
                  <a:cxn ang="0">
                    <a:pos x="6" y="0"/>
                  </a:cxn>
                  <a:cxn ang="0">
                    <a:pos x="1" y="0"/>
                  </a:cxn>
                </a:cxnLst>
                <a:rect l="0" t="0" r="r" b="b"/>
                <a:pathLst>
                  <a:path w="6" h="6">
                    <a:moveTo>
                      <a:pt x="1" y="0"/>
                    </a:moveTo>
                    <a:cubicBezTo>
                      <a:pt x="1" y="0"/>
                      <a:pt x="0" y="4"/>
                      <a:pt x="3" y="5"/>
                    </a:cubicBezTo>
                    <a:cubicBezTo>
                      <a:pt x="3" y="5"/>
                      <a:pt x="5" y="6"/>
                      <a:pt x="5" y="4"/>
                    </a:cubicBezTo>
                    <a:cubicBezTo>
                      <a:pt x="5" y="2"/>
                      <a:pt x="6" y="0"/>
                      <a:pt x="6" y="0"/>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9" name="Freeform 986"/>
              <p:cNvSpPr>
                <a:spLocks/>
              </p:cNvSpPr>
              <p:nvPr/>
            </p:nvSpPr>
            <p:spPr bwMode="auto">
              <a:xfrm>
                <a:off x="539" y="667"/>
                <a:ext cx="16" cy="19"/>
              </a:xfrm>
              <a:custGeom>
                <a:avLst/>
                <a:gdLst/>
                <a:ahLst/>
                <a:cxnLst>
                  <a:cxn ang="0">
                    <a:pos x="1" y="2"/>
                  </a:cxn>
                  <a:cxn ang="0">
                    <a:pos x="2" y="6"/>
                  </a:cxn>
                  <a:cxn ang="0">
                    <a:pos x="5" y="5"/>
                  </a:cxn>
                  <a:cxn ang="0">
                    <a:pos x="5" y="0"/>
                  </a:cxn>
                  <a:cxn ang="0">
                    <a:pos x="1" y="2"/>
                  </a:cxn>
                </a:cxnLst>
                <a:rect l="0" t="0" r="r" b="b"/>
                <a:pathLst>
                  <a:path w="6" h="7">
                    <a:moveTo>
                      <a:pt x="1" y="2"/>
                    </a:moveTo>
                    <a:cubicBezTo>
                      <a:pt x="1" y="2"/>
                      <a:pt x="0" y="6"/>
                      <a:pt x="2" y="6"/>
                    </a:cubicBezTo>
                    <a:cubicBezTo>
                      <a:pt x="4" y="7"/>
                      <a:pt x="5" y="6"/>
                      <a:pt x="5" y="5"/>
                    </a:cubicBezTo>
                    <a:cubicBezTo>
                      <a:pt x="5" y="4"/>
                      <a:pt x="6" y="1"/>
                      <a:pt x="5" y="0"/>
                    </a:cubicBezTo>
                    <a:cubicBezTo>
                      <a:pt x="4"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0" name="Freeform 987"/>
              <p:cNvSpPr>
                <a:spLocks/>
              </p:cNvSpPr>
              <p:nvPr/>
            </p:nvSpPr>
            <p:spPr bwMode="auto">
              <a:xfrm>
                <a:off x="550" y="662"/>
                <a:ext cx="19" cy="22"/>
              </a:xfrm>
              <a:custGeom>
                <a:avLst/>
                <a:gdLst/>
                <a:ahLst/>
                <a:cxnLst>
                  <a:cxn ang="0">
                    <a:pos x="1" y="2"/>
                  </a:cxn>
                  <a:cxn ang="0">
                    <a:pos x="3" y="7"/>
                  </a:cxn>
                  <a:cxn ang="0">
                    <a:pos x="6" y="5"/>
                  </a:cxn>
                  <a:cxn ang="0">
                    <a:pos x="5" y="0"/>
                  </a:cxn>
                  <a:cxn ang="0">
                    <a:pos x="1" y="2"/>
                  </a:cxn>
                </a:cxnLst>
                <a:rect l="0" t="0" r="r" b="b"/>
                <a:pathLst>
                  <a:path w="7" h="8">
                    <a:moveTo>
                      <a:pt x="1" y="2"/>
                    </a:moveTo>
                    <a:cubicBezTo>
                      <a:pt x="1" y="2"/>
                      <a:pt x="0" y="8"/>
                      <a:pt x="3" y="7"/>
                    </a:cubicBezTo>
                    <a:cubicBezTo>
                      <a:pt x="3" y="7"/>
                      <a:pt x="6" y="6"/>
                      <a:pt x="6" y="5"/>
                    </a:cubicBezTo>
                    <a:cubicBezTo>
                      <a:pt x="7" y="3"/>
                      <a:pt x="5" y="0"/>
                      <a:pt x="5" y="0"/>
                    </a:cubicBezTo>
                    <a:lnTo>
                      <a:pt x="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1" name="Freeform 988"/>
              <p:cNvSpPr>
                <a:spLocks/>
              </p:cNvSpPr>
              <p:nvPr/>
            </p:nvSpPr>
            <p:spPr bwMode="auto">
              <a:xfrm>
                <a:off x="564" y="655"/>
                <a:ext cx="21" cy="23"/>
              </a:xfrm>
              <a:custGeom>
                <a:avLst/>
                <a:gdLst/>
                <a:ahLst/>
                <a:cxnLst>
                  <a:cxn ang="0">
                    <a:pos x="0" y="2"/>
                  </a:cxn>
                  <a:cxn ang="0">
                    <a:pos x="3" y="7"/>
                  </a:cxn>
                  <a:cxn ang="0">
                    <a:pos x="5" y="0"/>
                  </a:cxn>
                  <a:cxn ang="0">
                    <a:pos x="0" y="2"/>
                  </a:cxn>
                </a:cxnLst>
                <a:rect l="0" t="0" r="r" b="b"/>
                <a:pathLst>
                  <a:path w="7" h="8">
                    <a:moveTo>
                      <a:pt x="0" y="2"/>
                    </a:moveTo>
                    <a:cubicBezTo>
                      <a:pt x="0" y="2"/>
                      <a:pt x="1" y="8"/>
                      <a:pt x="3" y="7"/>
                    </a:cubicBezTo>
                    <a:cubicBezTo>
                      <a:pt x="7" y="6"/>
                      <a:pt x="7" y="2"/>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2" name="Freeform 989"/>
              <p:cNvSpPr>
                <a:spLocks/>
              </p:cNvSpPr>
              <p:nvPr/>
            </p:nvSpPr>
            <p:spPr bwMode="auto">
              <a:xfrm>
                <a:off x="574" y="482"/>
                <a:ext cx="4" cy="6"/>
              </a:xfrm>
              <a:custGeom>
                <a:avLst/>
                <a:gdLst/>
                <a:ahLst/>
                <a:cxnLst>
                  <a:cxn ang="0">
                    <a:pos x="0" y="0"/>
                  </a:cxn>
                  <a:cxn ang="0">
                    <a:pos x="1" y="2"/>
                  </a:cxn>
                  <a:cxn ang="0">
                    <a:pos x="0" y="1"/>
                  </a:cxn>
                  <a:cxn ang="0">
                    <a:pos x="0" y="0"/>
                  </a:cxn>
                </a:cxnLst>
                <a:rect l="0" t="0" r="r" b="b"/>
                <a:pathLst>
                  <a:path w="1" h="2">
                    <a:moveTo>
                      <a:pt x="0" y="0"/>
                    </a:moveTo>
                    <a:cubicBezTo>
                      <a:pt x="1" y="0"/>
                      <a:pt x="0" y="2"/>
                      <a:pt x="1" y="2"/>
                    </a:cubicBezTo>
                    <a:lnTo>
                      <a:pt x="0" y="1"/>
                    </a:lnTo>
                    <a:lnTo>
                      <a:pt x="0" y="0"/>
                    </a:lnTo>
                  </a:path>
                </a:pathLst>
              </a:custGeom>
              <a:solidFill>
                <a:srgbClr val="AE9F00"/>
              </a:solidFill>
              <a:ln w="9525">
                <a:noFill/>
                <a:round/>
                <a:headEnd/>
                <a:tailEnd/>
              </a:ln>
              <a:effectLst/>
            </p:spPr>
            <p:txBody>
              <a:bodyPr/>
              <a:lstStyle/>
              <a:p>
                <a:pPr>
                  <a:defRPr/>
                </a:pPr>
                <a:endParaRPr lang="en-US" dirty="0"/>
              </a:p>
            </p:txBody>
          </p:sp>
          <p:sp>
            <p:nvSpPr>
              <p:cNvPr id="1333" name="Freeform 990"/>
              <p:cNvSpPr>
                <a:spLocks/>
              </p:cNvSpPr>
              <p:nvPr/>
            </p:nvSpPr>
            <p:spPr bwMode="auto">
              <a:xfrm>
                <a:off x="574" y="482"/>
                <a:ext cx="4" cy="6"/>
              </a:xfrm>
              <a:custGeom>
                <a:avLst/>
                <a:gdLst/>
                <a:ahLst/>
                <a:cxnLst>
                  <a:cxn ang="0">
                    <a:pos x="0" y="0"/>
                  </a:cxn>
                  <a:cxn ang="0">
                    <a:pos x="1" y="2"/>
                  </a:cxn>
                  <a:cxn ang="0">
                    <a:pos x="0" y="1"/>
                  </a:cxn>
                </a:cxnLst>
                <a:rect l="0" t="0" r="r" b="b"/>
                <a:pathLst>
                  <a:path w="1" h="2">
                    <a:moveTo>
                      <a:pt x="0" y="0"/>
                    </a:moveTo>
                    <a:cubicBezTo>
                      <a:pt x="1" y="0"/>
                      <a:pt x="0" y="2"/>
                      <a:pt x="1" y="2"/>
                    </a:cubicBezTo>
                    <a:lnTo>
                      <a:pt x="0" y="1"/>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34" name="Freeform 991"/>
              <p:cNvSpPr>
                <a:spLocks/>
              </p:cNvSpPr>
              <p:nvPr/>
            </p:nvSpPr>
            <p:spPr bwMode="auto">
              <a:xfrm>
                <a:off x="505" y="478"/>
                <a:ext cx="25" cy="22"/>
              </a:xfrm>
              <a:custGeom>
                <a:avLst/>
                <a:gdLst/>
                <a:ahLst/>
                <a:cxnLst>
                  <a:cxn ang="0">
                    <a:pos x="9" y="5"/>
                  </a:cxn>
                  <a:cxn ang="0">
                    <a:pos x="7" y="0"/>
                  </a:cxn>
                  <a:cxn ang="0">
                    <a:pos x="4" y="0"/>
                  </a:cxn>
                  <a:cxn ang="0">
                    <a:pos x="2" y="8"/>
                  </a:cxn>
                  <a:cxn ang="0">
                    <a:pos x="9" y="5"/>
                  </a:cxn>
                </a:cxnLst>
                <a:rect l="0" t="0" r="r" b="b"/>
                <a:pathLst>
                  <a:path w="9" h="8">
                    <a:moveTo>
                      <a:pt x="9" y="5"/>
                    </a:moveTo>
                    <a:cubicBezTo>
                      <a:pt x="9" y="5"/>
                      <a:pt x="7" y="5"/>
                      <a:pt x="7" y="0"/>
                    </a:cubicBezTo>
                    <a:cubicBezTo>
                      <a:pt x="7" y="0"/>
                      <a:pt x="5" y="0"/>
                      <a:pt x="4" y="0"/>
                    </a:cubicBezTo>
                    <a:cubicBezTo>
                      <a:pt x="3" y="0"/>
                      <a:pt x="0" y="3"/>
                      <a:pt x="2" y="8"/>
                    </a:cubicBezTo>
                    <a:cubicBezTo>
                      <a:pt x="2" y="8"/>
                      <a:pt x="2" y="5"/>
                      <a:pt x="9"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5" name="Freeform 992"/>
              <p:cNvSpPr>
                <a:spLocks/>
              </p:cNvSpPr>
              <p:nvPr/>
            </p:nvSpPr>
            <p:spPr bwMode="auto">
              <a:xfrm>
                <a:off x="497" y="474"/>
                <a:ext cx="99" cy="92"/>
              </a:xfrm>
              <a:custGeom>
                <a:avLst/>
                <a:gdLst/>
                <a:ahLst/>
                <a:cxnLst>
                  <a:cxn ang="0">
                    <a:pos x="35" y="30"/>
                  </a:cxn>
                  <a:cxn ang="0">
                    <a:pos x="31" y="24"/>
                  </a:cxn>
                  <a:cxn ang="0">
                    <a:pos x="29" y="20"/>
                  </a:cxn>
                  <a:cxn ang="0">
                    <a:pos x="27" y="4"/>
                  </a:cxn>
                  <a:cxn ang="0">
                    <a:pos x="19" y="0"/>
                  </a:cxn>
                  <a:cxn ang="0">
                    <a:pos x="12" y="1"/>
                  </a:cxn>
                  <a:cxn ang="0">
                    <a:pos x="10" y="2"/>
                  </a:cxn>
                  <a:cxn ang="0">
                    <a:pos x="12" y="7"/>
                  </a:cxn>
                  <a:cxn ang="0">
                    <a:pos x="15" y="9"/>
                  </a:cxn>
                  <a:cxn ang="0">
                    <a:pos x="12" y="7"/>
                  </a:cxn>
                  <a:cxn ang="0">
                    <a:pos x="5" y="10"/>
                  </a:cxn>
                  <a:cxn ang="0">
                    <a:pos x="12" y="10"/>
                  </a:cxn>
                  <a:cxn ang="0">
                    <a:pos x="11" y="18"/>
                  </a:cxn>
                  <a:cxn ang="0">
                    <a:pos x="6" y="23"/>
                  </a:cxn>
                  <a:cxn ang="0">
                    <a:pos x="1" y="29"/>
                  </a:cxn>
                  <a:cxn ang="0">
                    <a:pos x="14" y="33"/>
                  </a:cxn>
                  <a:cxn ang="0">
                    <a:pos x="30" y="33"/>
                  </a:cxn>
                  <a:cxn ang="0">
                    <a:pos x="33" y="33"/>
                  </a:cxn>
                  <a:cxn ang="0">
                    <a:pos x="35" y="30"/>
                  </a:cxn>
                </a:cxnLst>
                <a:rect l="0" t="0" r="r" b="b"/>
                <a:pathLst>
                  <a:path w="35" h="33">
                    <a:moveTo>
                      <a:pt x="35" y="30"/>
                    </a:moveTo>
                    <a:cubicBezTo>
                      <a:pt x="35" y="30"/>
                      <a:pt x="34" y="25"/>
                      <a:pt x="31" y="24"/>
                    </a:cubicBezTo>
                    <a:cubicBezTo>
                      <a:pt x="31" y="24"/>
                      <a:pt x="29" y="22"/>
                      <a:pt x="29" y="20"/>
                    </a:cubicBezTo>
                    <a:cubicBezTo>
                      <a:pt x="28" y="18"/>
                      <a:pt x="27" y="5"/>
                      <a:pt x="27" y="4"/>
                    </a:cubicBezTo>
                    <a:cubicBezTo>
                      <a:pt x="26" y="3"/>
                      <a:pt x="25" y="0"/>
                      <a:pt x="19" y="0"/>
                    </a:cubicBezTo>
                    <a:cubicBezTo>
                      <a:pt x="15" y="0"/>
                      <a:pt x="15" y="0"/>
                      <a:pt x="12" y="1"/>
                    </a:cubicBezTo>
                    <a:cubicBezTo>
                      <a:pt x="12" y="1"/>
                      <a:pt x="11" y="2"/>
                      <a:pt x="10" y="2"/>
                    </a:cubicBezTo>
                    <a:cubicBezTo>
                      <a:pt x="10" y="2"/>
                      <a:pt x="10" y="6"/>
                      <a:pt x="12" y="7"/>
                    </a:cubicBezTo>
                    <a:lnTo>
                      <a:pt x="15" y="9"/>
                    </a:lnTo>
                    <a:cubicBezTo>
                      <a:pt x="15" y="9"/>
                      <a:pt x="12" y="7"/>
                      <a:pt x="12" y="7"/>
                    </a:cubicBezTo>
                    <a:cubicBezTo>
                      <a:pt x="11" y="7"/>
                      <a:pt x="5" y="6"/>
                      <a:pt x="5" y="10"/>
                    </a:cubicBezTo>
                    <a:cubicBezTo>
                      <a:pt x="5" y="10"/>
                      <a:pt x="9" y="6"/>
                      <a:pt x="12" y="10"/>
                    </a:cubicBezTo>
                    <a:cubicBezTo>
                      <a:pt x="12" y="10"/>
                      <a:pt x="13" y="16"/>
                      <a:pt x="11" y="18"/>
                    </a:cubicBezTo>
                    <a:cubicBezTo>
                      <a:pt x="11" y="18"/>
                      <a:pt x="7" y="21"/>
                      <a:pt x="6" y="23"/>
                    </a:cubicBezTo>
                    <a:cubicBezTo>
                      <a:pt x="5" y="25"/>
                      <a:pt x="1" y="27"/>
                      <a:pt x="1" y="29"/>
                    </a:cubicBezTo>
                    <a:cubicBezTo>
                      <a:pt x="0" y="31"/>
                      <a:pt x="14" y="33"/>
                      <a:pt x="14" y="33"/>
                    </a:cubicBezTo>
                    <a:lnTo>
                      <a:pt x="30" y="33"/>
                    </a:lnTo>
                    <a:lnTo>
                      <a:pt x="33" y="33"/>
                    </a:lnTo>
                    <a:lnTo>
                      <a:pt x="35" y="3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6" name="Freeform 993"/>
              <p:cNvSpPr>
                <a:spLocks/>
              </p:cNvSpPr>
              <p:nvPr/>
            </p:nvSpPr>
            <p:spPr bwMode="auto">
              <a:xfrm>
                <a:off x="527" y="482"/>
                <a:ext cx="26" cy="1"/>
              </a:xfrm>
              <a:custGeom>
                <a:avLst/>
                <a:gdLst/>
                <a:ahLst/>
                <a:cxnLst>
                  <a:cxn ang="0">
                    <a:pos x="9" y="0"/>
                  </a:cxn>
                  <a:cxn ang="0">
                    <a:pos x="2" y="0"/>
                  </a:cxn>
                  <a:cxn ang="0">
                    <a:pos x="0" y="0"/>
                  </a:cxn>
                  <a:cxn ang="0">
                    <a:pos x="9" y="0"/>
                  </a:cxn>
                </a:cxnLst>
                <a:rect l="0" t="0" r="r" b="b"/>
                <a:pathLst>
                  <a:path w="9">
                    <a:moveTo>
                      <a:pt x="9" y="0"/>
                    </a:moveTo>
                    <a:cubicBezTo>
                      <a:pt x="9" y="0"/>
                      <a:pt x="2" y="0"/>
                      <a:pt x="2" y="0"/>
                    </a:cubicBezTo>
                    <a:cubicBezTo>
                      <a:pt x="2" y="0"/>
                      <a:pt x="1" y="0"/>
                      <a:pt x="0" y="0"/>
                    </a:cubicBezTo>
                    <a:lnTo>
                      <a:pt x="9" y="0"/>
                    </a:lnTo>
                  </a:path>
                </a:pathLst>
              </a:custGeom>
              <a:solidFill>
                <a:srgbClr val="AE9F00"/>
              </a:solidFill>
              <a:ln w="9525">
                <a:noFill/>
                <a:round/>
                <a:headEnd/>
                <a:tailEnd/>
              </a:ln>
              <a:effectLst/>
            </p:spPr>
            <p:txBody>
              <a:bodyPr/>
              <a:lstStyle/>
              <a:p>
                <a:pPr>
                  <a:defRPr/>
                </a:pPr>
                <a:endParaRPr lang="en-US" dirty="0"/>
              </a:p>
            </p:txBody>
          </p:sp>
          <p:sp>
            <p:nvSpPr>
              <p:cNvPr id="1337" name="Freeform 994"/>
              <p:cNvSpPr>
                <a:spLocks/>
              </p:cNvSpPr>
              <p:nvPr/>
            </p:nvSpPr>
            <p:spPr bwMode="auto">
              <a:xfrm>
                <a:off x="527" y="482"/>
                <a:ext cx="26" cy="1"/>
              </a:xfrm>
              <a:custGeom>
                <a:avLst/>
                <a:gdLst/>
                <a:ahLst/>
                <a:cxnLst>
                  <a:cxn ang="0">
                    <a:pos x="9" y="0"/>
                  </a:cxn>
                  <a:cxn ang="0">
                    <a:pos x="2" y="0"/>
                  </a:cxn>
                  <a:cxn ang="0">
                    <a:pos x="0" y="0"/>
                  </a:cxn>
                </a:cxnLst>
                <a:rect l="0" t="0" r="r" b="b"/>
                <a:pathLst>
                  <a:path w="9">
                    <a:moveTo>
                      <a:pt x="9" y="0"/>
                    </a:moveTo>
                    <a:cubicBezTo>
                      <a:pt x="9" y="0"/>
                      <a:pt x="2" y="0"/>
                      <a:pt x="2" y="0"/>
                    </a:cubicBezTo>
                    <a:cubicBezTo>
                      <a:pt x="2" y="0"/>
                      <a:pt x="1" y="0"/>
                      <a:pt x="0" y="0"/>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38" name="Freeform 995"/>
              <p:cNvSpPr>
                <a:spLocks/>
              </p:cNvSpPr>
              <p:nvPr/>
            </p:nvSpPr>
            <p:spPr bwMode="auto">
              <a:xfrm>
                <a:off x="527" y="478"/>
                <a:ext cx="26" cy="4"/>
              </a:xfrm>
              <a:custGeom>
                <a:avLst/>
                <a:gdLst/>
                <a:ahLst/>
                <a:cxnLst>
                  <a:cxn ang="0">
                    <a:pos x="2" y="0"/>
                  </a:cxn>
                  <a:cxn ang="0">
                    <a:pos x="9" y="2"/>
                  </a:cxn>
                  <a:cxn ang="0">
                    <a:pos x="2" y="0"/>
                  </a:cxn>
                </a:cxnLst>
                <a:rect l="0" t="0" r="r" b="b"/>
                <a:pathLst>
                  <a:path w="9" h="2">
                    <a:moveTo>
                      <a:pt x="2" y="0"/>
                    </a:moveTo>
                    <a:cubicBezTo>
                      <a:pt x="2" y="0"/>
                      <a:pt x="0" y="2"/>
                      <a:pt x="9" y="2"/>
                    </a:cubicBezTo>
                    <a:lnTo>
                      <a:pt x="2" y="0"/>
                    </a:lnTo>
                  </a:path>
                </a:pathLst>
              </a:custGeom>
              <a:solidFill>
                <a:srgbClr val="AE9F00"/>
              </a:solidFill>
              <a:ln w="9525">
                <a:noFill/>
                <a:round/>
                <a:headEnd/>
                <a:tailEnd/>
              </a:ln>
              <a:effectLst/>
            </p:spPr>
            <p:txBody>
              <a:bodyPr/>
              <a:lstStyle/>
              <a:p>
                <a:pPr>
                  <a:defRPr/>
                </a:pPr>
                <a:endParaRPr lang="en-US" dirty="0"/>
              </a:p>
            </p:txBody>
          </p:sp>
          <p:sp>
            <p:nvSpPr>
              <p:cNvPr id="1339" name="Freeform 996"/>
              <p:cNvSpPr>
                <a:spLocks/>
              </p:cNvSpPr>
              <p:nvPr/>
            </p:nvSpPr>
            <p:spPr bwMode="auto">
              <a:xfrm>
                <a:off x="527" y="478"/>
                <a:ext cx="26" cy="4"/>
              </a:xfrm>
              <a:custGeom>
                <a:avLst/>
                <a:gdLst/>
                <a:ahLst/>
                <a:cxnLst>
                  <a:cxn ang="0">
                    <a:pos x="2" y="0"/>
                  </a:cxn>
                  <a:cxn ang="0">
                    <a:pos x="9" y="2"/>
                  </a:cxn>
                </a:cxnLst>
                <a:rect l="0" t="0" r="r" b="b"/>
                <a:pathLst>
                  <a:path w="9" h="2">
                    <a:moveTo>
                      <a:pt x="2" y="0"/>
                    </a:moveTo>
                    <a:cubicBezTo>
                      <a:pt x="2" y="0"/>
                      <a:pt x="0" y="2"/>
                      <a:pt x="9"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40" name="Freeform 997"/>
              <p:cNvSpPr>
                <a:spLocks/>
              </p:cNvSpPr>
              <p:nvPr/>
            </p:nvSpPr>
            <p:spPr bwMode="auto">
              <a:xfrm>
                <a:off x="537" y="482"/>
                <a:ext cx="15" cy="13"/>
              </a:xfrm>
              <a:custGeom>
                <a:avLst/>
                <a:gdLst/>
                <a:ahLst/>
                <a:cxnLst>
                  <a:cxn ang="0">
                    <a:pos x="0" y="0"/>
                  </a:cxn>
                  <a:cxn ang="0">
                    <a:pos x="5" y="0"/>
                  </a:cxn>
                  <a:cxn ang="0">
                    <a:pos x="0" y="0"/>
                  </a:cxn>
                </a:cxnLst>
                <a:rect l="0" t="0" r="r" b="b"/>
                <a:pathLst>
                  <a:path w="5" h="4">
                    <a:moveTo>
                      <a:pt x="0" y="0"/>
                    </a:moveTo>
                    <a:cubicBezTo>
                      <a:pt x="0" y="0"/>
                      <a:pt x="2" y="4"/>
                      <a:pt x="5" y="0"/>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1" name="Freeform 998"/>
              <p:cNvSpPr>
                <a:spLocks/>
              </p:cNvSpPr>
              <p:nvPr/>
            </p:nvSpPr>
            <p:spPr bwMode="auto">
              <a:xfrm>
                <a:off x="505" y="536"/>
                <a:ext cx="19" cy="17"/>
              </a:xfrm>
              <a:custGeom>
                <a:avLst/>
                <a:gdLst/>
                <a:ahLst/>
                <a:cxnLst>
                  <a:cxn ang="0">
                    <a:pos x="0" y="3"/>
                  </a:cxn>
                  <a:cxn ang="0">
                    <a:pos x="3" y="6"/>
                  </a:cxn>
                  <a:cxn ang="0">
                    <a:pos x="6" y="4"/>
                  </a:cxn>
                  <a:cxn ang="0">
                    <a:pos x="7" y="3"/>
                  </a:cxn>
                  <a:cxn ang="0">
                    <a:pos x="4" y="0"/>
                  </a:cxn>
                  <a:cxn ang="0">
                    <a:pos x="2" y="1"/>
                  </a:cxn>
                  <a:cxn ang="0">
                    <a:pos x="0" y="3"/>
                  </a:cxn>
                </a:cxnLst>
                <a:rect l="0" t="0" r="r" b="b"/>
                <a:pathLst>
                  <a:path w="7" h="6">
                    <a:moveTo>
                      <a:pt x="0" y="3"/>
                    </a:moveTo>
                    <a:cubicBezTo>
                      <a:pt x="0" y="4"/>
                      <a:pt x="3" y="5"/>
                      <a:pt x="3" y="6"/>
                    </a:cubicBezTo>
                    <a:cubicBezTo>
                      <a:pt x="3" y="6"/>
                      <a:pt x="6" y="5"/>
                      <a:pt x="6" y="4"/>
                    </a:cubicBezTo>
                    <a:lnTo>
                      <a:pt x="7" y="3"/>
                    </a:lnTo>
                    <a:cubicBezTo>
                      <a:pt x="7" y="3"/>
                      <a:pt x="4" y="1"/>
                      <a:pt x="4" y="0"/>
                    </a:cubicBezTo>
                    <a:cubicBezTo>
                      <a:pt x="4" y="0"/>
                      <a:pt x="3" y="1"/>
                      <a:pt x="2" y="1"/>
                    </a:cubicBezTo>
                    <a:cubicBezTo>
                      <a:pt x="2" y="1"/>
                      <a:pt x="1" y="2"/>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2" name="Freeform 999"/>
              <p:cNvSpPr>
                <a:spLocks/>
              </p:cNvSpPr>
              <p:nvPr/>
            </p:nvSpPr>
            <p:spPr bwMode="auto">
              <a:xfrm>
                <a:off x="522" y="539"/>
                <a:ext cx="12" cy="14"/>
              </a:xfrm>
              <a:custGeom>
                <a:avLst/>
                <a:gdLst/>
                <a:ahLst/>
                <a:cxnLst>
                  <a:cxn ang="0">
                    <a:pos x="1" y="2"/>
                  </a:cxn>
                  <a:cxn ang="0">
                    <a:pos x="0" y="3"/>
                  </a:cxn>
                  <a:cxn ang="0">
                    <a:pos x="2" y="5"/>
                  </a:cxn>
                  <a:cxn ang="0">
                    <a:pos x="4" y="4"/>
                  </a:cxn>
                  <a:cxn ang="0">
                    <a:pos x="4" y="2"/>
                  </a:cxn>
                  <a:cxn ang="0">
                    <a:pos x="3" y="0"/>
                  </a:cxn>
                  <a:cxn ang="0">
                    <a:pos x="1" y="2"/>
                  </a:cxn>
                </a:cxnLst>
                <a:rect l="0" t="0" r="r" b="b"/>
                <a:pathLst>
                  <a:path w="4" h="5">
                    <a:moveTo>
                      <a:pt x="1" y="2"/>
                    </a:moveTo>
                    <a:lnTo>
                      <a:pt x="0" y="3"/>
                    </a:lnTo>
                    <a:cubicBezTo>
                      <a:pt x="0" y="3"/>
                      <a:pt x="2" y="5"/>
                      <a:pt x="2" y="5"/>
                    </a:cubicBezTo>
                    <a:cubicBezTo>
                      <a:pt x="2" y="5"/>
                      <a:pt x="4" y="4"/>
                      <a:pt x="4" y="4"/>
                    </a:cubicBezTo>
                    <a:lnTo>
                      <a:pt x="4" y="2"/>
                    </a:lnTo>
                    <a:cubicBezTo>
                      <a:pt x="4" y="2"/>
                      <a:pt x="3" y="1"/>
                      <a:pt x="3" y="0"/>
                    </a:cubicBezTo>
                    <a:cubicBezTo>
                      <a:pt x="3" y="0"/>
                      <a:pt x="1" y="1"/>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3" name="Freeform 1000"/>
              <p:cNvSpPr>
                <a:spLocks/>
              </p:cNvSpPr>
              <p:nvPr/>
            </p:nvSpPr>
            <p:spPr bwMode="auto">
              <a:xfrm>
                <a:off x="534" y="539"/>
                <a:ext cx="11" cy="14"/>
              </a:xfrm>
              <a:custGeom>
                <a:avLst/>
                <a:gdLst/>
                <a:ahLst/>
                <a:cxnLst>
                  <a:cxn ang="0">
                    <a:pos x="0" y="2"/>
                  </a:cxn>
                  <a:cxn ang="0">
                    <a:pos x="0" y="4"/>
                  </a:cxn>
                  <a:cxn ang="0">
                    <a:pos x="2" y="5"/>
                  </a:cxn>
                  <a:cxn ang="0">
                    <a:pos x="4" y="4"/>
                  </a:cxn>
                  <a:cxn ang="0">
                    <a:pos x="4" y="2"/>
                  </a:cxn>
                  <a:cxn ang="0">
                    <a:pos x="2" y="0"/>
                  </a:cxn>
                  <a:cxn ang="0">
                    <a:pos x="0" y="2"/>
                  </a:cxn>
                </a:cxnLst>
                <a:rect l="0" t="0" r="r" b="b"/>
                <a:pathLst>
                  <a:path w="4" h="5">
                    <a:moveTo>
                      <a:pt x="0" y="2"/>
                    </a:moveTo>
                    <a:lnTo>
                      <a:pt x="0" y="4"/>
                    </a:lnTo>
                    <a:cubicBezTo>
                      <a:pt x="0" y="4"/>
                      <a:pt x="1" y="5"/>
                      <a:pt x="2" y="5"/>
                    </a:cubicBezTo>
                    <a:cubicBezTo>
                      <a:pt x="2" y="5"/>
                      <a:pt x="3" y="4"/>
                      <a:pt x="4" y="4"/>
                    </a:cubicBezTo>
                    <a:lnTo>
                      <a:pt x="4" y="2"/>
                    </a:lnTo>
                    <a:cubicBezTo>
                      <a:pt x="4" y="2"/>
                      <a:pt x="3" y="1"/>
                      <a:pt x="2" y="0"/>
                    </a:cubicBezTo>
                    <a:cubicBezTo>
                      <a:pt x="2" y="0"/>
                      <a:pt x="1"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4" name="Freeform 1001"/>
              <p:cNvSpPr>
                <a:spLocks/>
              </p:cNvSpPr>
              <p:nvPr/>
            </p:nvSpPr>
            <p:spPr bwMode="auto">
              <a:xfrm>
                <a:off x="545" y="539"/>
                <a:ext cx="11" cy="14"/>
              </a:xfrm>
              <a:custGeom>
                <a:avLst/>
                <a:gdLst/>
                <a:ahLst/>
                <a:cxnLst>
                  <a:cxn ang="0">
                    <a:pos x="0" y="2"/>
                  </a:cxn>
                  <a:cxn ang="0">
                    <a:pos x="0" y="4"/>
                  </a:cxn>
                  <a:cxn ang="0">
                    <a:pos x="2" y="5"/>
                  </a:cxn>
                  <a:cxn ang="0">
                    <a:pos x="4" y="4"/>
                  </a:cxn>
                  <a:cxn ang="0">
                    <a:pos x="4" y="3"/>
                  </a:cxn>
                  <a:cxn ang="0">
                    <a:pos x="2" y="0"/>
                  </a:cxn>
                  <a:cxn ang="0">
                    <a:pos x="0" y="2"/>
                  </a:cxn>
                </a:cxnLst>
                <a:rect l="0" t="0" r="r" b="b"/>
                <a:pathLst>
                  <a:path w="4" h="5">
                    <a:moveTo>
                      <a:pt x="0" y="2"/>
                    </a:moveTo>
                    <a:lnTo>
                      <a:pt x="0" y="4"/>
                    </a:lnTo>
                    <a:cubicBezTo>
                      <a:pt x="0" y="4"/>
                      <a:pt x="1" y="5"/>
                      <a:pt x="2" y="5"/>
                    </a:cubicBezTo>
                    <a:lnTo>
                      <a:pt x="4" y="4"/>
                    </a:lnTo>
                    <a:lnTo>
                      <a:pt x="4" y="3"/>
                    </a:lnTo>
                    <a:cubicBezTo>
                      <a:pt x="4" y="3"/>
                      <a:pt x="2" y="1"/>
                      <a:pt x="2"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5" name="Freeform 1002"/>
              <p:cNvSpPr>
                <a:spLocks/>
              </p:cNvSpPr>
              <p:nvPr/>
            </p:nvSpPr>
            <p:spPr bwMode="auto">
              <a:xfrm>
                <a:off x="556" y="539"/>
                <a:ext cx="11" cy="18"/>
              </a:xfrm>
              <a:custGeom>
                <a:avLst/>
                <a:gdLst/>
                <a:ahLst/>
                <a:cxnLst>
                  <a:cxn ang="0">
                    <a:pos x="0" y="3"/>
                  </a:cxn>
                  <a:cxn ang="0">
                    <a:pos x="0" y="4"/>
                  </a:cxn>
                  <a:cxn ang="0">
                    <a:pos x="1" y="6"/>
                  </a:cxn>
                  <a:cxn ang="0">
                    <a:pos x="4" y="4"/>
                  </a:cxn>
                  <a:cxn ang="0">
                    <a:pos x="4" y="2"/>
                  </a:cxn>
                  <a:cxn ang="0">
                    <a:pos x="1" y="0"/>
                  </a:cxn>
                  <a:cxn ang="0">
                    <a:pos x="0" y="3"/>
                  </a:cxn>
                </a:cxnLst>
                <a:rect l="0" t="0" r="r" b="b"/>
                <a:pathLst>
                  <a:path w="4" h="6">
                    <a:moveTo>
                      <a:pt x="0" y="3"/>
                    </a:moveTo>
                    <a:lnTo>
                      <a:pt x="0" y="4"/>
                    </a:lnTo>
                    <a:cubicBezTo>
                      <a:pt x="0" y="4"/>
                      <a:pt x="1" y="5"/>
                      <a:pt x="1" y="6"/>
                    </a:cubicBezTo>
                    <a:cubicBezTo>
                      <a:pt x="1" y="6"/>
                      <a:pt x="3" y="5"/>
                      <a:pt x="4" y="4"/>
                    </a:cubicBezTo>
                    <a:lnTo>
                      <a:pt x="4" y="2"/>
                    </a:lnTo>
                    <a:cubicBezTo>
                      <a:pt x="4" y="2"/>
                      <a:pt x="2" y="1"/>
                      <a:pt x="1" y="0"/>
                    </a:cubicBezTo>
                    <a:cubicBezTo>
                      <a:pt x="1"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6" name="Freeform 1003"/>
              <p:cNvSpPr>
                <a:spLocks/>
              </p:cNvSpPr>
              <p:nvPr/>
            </p:nvSpPr>
            <p:spPr bwMode="auto">
              <a:xfrm>
                <a:off x="567" y="544"/>
                <a:ext cx="11" cy="13"/>
              </a:xfrm>
              <a:custGeom>
                <a:avLst/>
                <a:gdLst/>
                <a:ahLst/>
                <a:cxnLst>
                  <a:cxn ang="0">
                    <a:pos x="0" y="1"/>
                  </a:cxn>
                  <a:cxn ang="0">
                    <a:pos x="0" y="3"/>
                  </a:cxn>
                  <a:cxn ang="0">
                    <a:pos x="2" y="5"/>
                  </a:cxn>
                  <a:cxn ang="0">
                    <a:pos x="3" y="3"/>
                  </a:cxn>
                  <a:cxn ang="0">
                    <a:pos x="3" y="1"/>
                  </a:cxn>
                  <a:cxn ang="0">
                    <a:pos x="1" y="0"/>
                  </a:cxn>
                  <a:cxn ang="0">
                    <a:pos x="0" y="1"/>
                  </a:cxn>
                </a:cxnLst>
                <a:rect l="0" t="0" r="r" b="b"/>
                <a:pathLst>
                  <a:path w="3" h="5">
                    <a:moveTo>
                      <a:pt x="0" y="1"/>
                    </a:moveTo>
                    <a:lnTo>
                      <a:pt x="0" y="3"/>
                    </a:lnTo>
                    <a:cubicBezTo>
                      <a:pt x="0" y="3"/>
                      <a:pt x="1" y="4"/>
                      <a:pt x="2" y="5"/>
                    </a:cubicBezTo>
                    <a:cubicBezTo>
                      <a:pt x="2" y="5"/>
                      <a:pt x="3" y="4"/>
                      <a:pt x="3" y="3"/>
                    </a:cubicBezTo>
                    <a:lnTo>
                      <a:pt x="3" y="1"/>
                    </a:lnTo>
                    <a:cubicBezTo>
                      <a:pt x="3" y="1"/>
                      <a:pt x="2" y="1"/>
                      <a:pt x="1" y="0"/>
                    </a:cubicBezTo>
                    <a:cubicBezTo>
                      <a:pt x="1" y="0"/>
                      <a:pt x="0" y="1"/>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7" name="Freeform 1004"/>
              <p:cNvSpPr>
                <a:spLocks/>
              </p:cNvSpPr>
              <p:nvPr/>
            </p:nvSpPr>
            <p:spPr bwMode="auto">
              <a:xfrm>
                <a:off x="576" y="539"/>
                <a:ext cx="11" cy="18"/>
              </a:xfrm>
              <a:custGeom>
                <a:avLst/>
                <a:gdLst/>
                <a:ahLst/>
                <a:cxnLst>
                  <a:cxn ang="0">
                    <a:pos x="1" y="0"/>
                  </a:cxn>
                  <a:cxn ang="0">
                    <a:pos x="0" y="2"/>
                  </a:cxn>
                  <a:cxn ang="0">
                    <a:pos x="0" y="4"/>
                  </a:cxn>
                  <a:cxn ang="0">
                    <a:pos x="2" y="6"/>
                  </a:cxn>
                  <a:cxn ang="0">
                    <a:pos x="4" y="4"/>
                  </a:cxn>
                  <a:cxn ang="0">
                    <a:pos x="4" y="2"/>
                  </a:cxn>
                  <a:cxn ang="0">
                    <a:pos x="1" y="0"/>
                  </a:cxn>
                </a:cxnLst>
                <a:rect l="0" t="0" r="r" b="b"/>
                <a:pathLst>
                  <a:path w="4" h="6">
                    <a:moveTo>
                      <a:pt x="1" y="0"/>
                    </a:moveTo>
                    <a:cubicBezTo>
                      <a:pt x="1" y="0"/>
                      <a:pt x="1" y="2"/>
                      <a:pt x="0" y="2"/>
                    </a:cubicBezTo>
                    <a:lnTo>
                      <a:pt x="0" y="4"/>
                    </a:lnTo>
                    <a:cubicBezTo>
                      <a:pt x="0" y="4"/>
                      <a:pt x="1" y="5"/>
                      <a:pt x="2" y="6"/>
                    </a:cubicBezTo>
                    <a:cubicBezTo>
                      <a:pt x="2" y="6"/>
                      <a:pt x="4" y="5"/>
                      <a:pt x="4" y="4"/>
                    </a:cubicBezTo>
                    <a:lnTo>
                      <a:pt x="4" y="2"/>
                    </a:lnTo>
                    <a:cubicBezTo>
                      <a:pt x="4" y="2"/>
                      <a:pt x="1"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8" name="Freeform 1005"/>
              <p:cNvSpPr>
                <a:spLocks/>
              </p:cNvSpPr>
              <p:nvPr/>
            </p:nvSpPr>
            <p:spPr bwMode="auto">
              <a:xfrm>
                <a:off x="585" y="539"/>
                <a:ext cx="8" cy="14"/>
              </a:xfrm>
              <a:custGeom>
                <a:avLst/>
                <a:gdLst/>
                <a:ahLst/>
                <a:cxnLst>
                  <a:cxn ang="0">
                    <a:pos x="0" y="0"/>
                  </a:cxn>
                  <a:cxn ang="0">
                    <a:pos x="1" y="2"/>
                  </a:cxn>
                  <a:cxn ang="0">
                    <a:pos x="1" y="4"/>
                  </a:cxn>
                  <a:cxn ang="0">
                    <a:pos x="3" y="5"/>
                  </a:cxn>
                  <a:cxn ang="0">
                    <a:pos x="3" y="5"/>
                  </a:cxn>
                  <a:cxn ang="0">
                    <a:pos x="0" y="0"/>
                  </a:cxn>
                </a:cxnLst>
                <a:rect l="0" t="0" r="r" b="b"/>
                <a:pathLst>
                  <a:path w="3" h="5">
                    <a:moveTo>
                      <a:pt x="0" y="0"/>
                    </a:moveTo>
                    <a:cubicBezTo>
                      <a:pt x="0" y="0"/>
                      <a:pt x="1" y="1"/>
                      <a:pt x="1" y="2"/>
                    </a:cubicBezTo>
                    <a:cubicBezTo>
                      <a:pt x="1" y="2"/>
                      <a:pt x="1" y="4"/>
                      <a:pt x="1" y="4"/>
                    </a:cubicBezTo>
                    <a:cubicBezTo>
                      <a:pt x="1" y="4"/>
                      <a:pt x="2" y="5"/>
                      <a:pt x="3" y="5"/>
                    </a:cubicBezTo>
                    <a:cubicBezTo>
                      <a:pt x="3" y="5"/>
                      <a:pt x="3" y="5"/>
                      <a:pt x="3" y="5"/>
                    </a:cubicBezTo>
                    <a:cubicBezTo>
                      <a:pt x="3" y="4"/>
                      <a:pt x="2" y="1"/>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9" name="Freeform 1006"/>
              <p:cNvSpPr>
                <a:spLocks/>
              </p:cNvSpPr>
              <p:nvPr/>
            </p:nvSpPr>
            <p:spPr bwMode="auto">
              <a:xfrm>
                <a:off x="500" y="544"/>
                <a:ext cx="16" cy="22"/>
              </a:xfrm>
              <a:custGeom>
                <a:avLst/>
                <a:gdLst/>
                <a:ahLst/>
                <a:cxnLst>
                  <a:cxn ang="0">
                    <a:pos x="2" y="0"/>
                  </a:cxn>
                  <a:cxn ang="0">
                    <a:pos x="0" y="4"/>
                  </a:cxn>
                  <a:cxn ang="0">
                    <a:pos x="2" y="5"/>
                  </a:cxn>
                  <a:cxn ang="0">
                    <a:pos x="5" y="3"/>
                  </a:cxn>
                  <a:cxn ang="0">
                    <a:pos x="2" y="0"/>
                  </a:cxn>
                </a:cxnLst>
                <a:rect l="0" t="0" r="r" b="b"/>
                <a:pathLst>
                  <a:path w="6" h="7">
                    <a:moveTo>
                      <a:pt x="2" y="0"/>
                    </a:moveTo>
                    <a:cubicBezTo>
                      <a:pt x="2" y="0"/>
                      <a:pt x="0" y="1"/>
                      <a:pt x="0" y="4"/>
                    </a:cubicBezTo>
                    <a:cubicBezTo>
                      <a:pt x="0" y="7"/>
                      <a:pt x="2" y="5"/>
                      <a:pt x="2" y="5"/>
                    </a:cubicBezTo>
                    <a:cubicBezTo>
                      <a:pt x="2" y="5"/>
                      <a:pt x="5" y="3"/>
                      <a:pt x="5" y="3"/>
                    </a:cubicBezTo>
                    <a:cubicBezTo>
                      <a:pt x="6" y="2"/>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0" name="Freeform 1007"/>
              <p:cNvSpPr>
                <a:spLocks/>
              </p:cNvSpPr>
              <p:nvPr/>
            </p:nvSpPr>
            <p:spPr bwMode="auto">
              <a:xfrm>
                <a:off x="511" y="548"/>
                <a:ext cx="16" cy="13"/>
              </a:xfrm>
              <a:custGeom>
                <a:avLst/>
                <a:gdLst/>
                <a:ahLst/>
                <a:cxnLst>
                  <a:cxn ang="0">
                    <a:pos x="4" y="0"/>
                  </a:cxn>
                  <a:cxn ang="0">
                    <a:pos x="1" y="2"/>
                  </a:cxn>
                  <a:cxn ang="0">
                    <a:pos x="0" y="3"/>
                  </a:cxn>
                  <a:cxn ang="0">
                    <a:pos x="5" y="4"/>
                  </a:cxn>
                  <a:cxn ang="0">
                    <a:pos x="6" y="2"/>
                  </a:cxn>
                  <a:cxn ang="0">
                    <a:pos x="4" y="0"/>
                  </a:cxn>
                </a:cxnLst>
                <a:rect l="0" t="0" r="r" b="b"/>
                <a:pathLst>
                  <a:path w="6" h="4">
                    <a:moveTo>
                      <a:pt x="4" y="0"/>
                    </a:moveTo>
                    <a:lnTo>
                      <a:pt x="1" y="2"/>
                    </a:lnTo>
                    <a:lnTo>
                      <a:pt x="0" y="3"/>
                    </a:lnTo>
                    <a:lnTo>
                      <a:pt x="5" y="4"/>
                    </a:lnTo>
                    <a:lnTo>
                      <a:pt x="6" y="2"/>
                    </a:lnTo>
                    <a:cubicBezTo>
                      <a:pt x="6" y="2"/>
                      <a:pt x="4" y="1"/>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1" name="Freeform 1008"/>
              <p:cNvSpPr>
                <a:spLocks/>
              </p:cNvSpPr>
              <p:nvPr/>
            </p:nvSpPr>
            <p:spPr bwMode="auto">
              <a:xfrm>
                <a:off x="527" y="550"/>
                <a:ext cx="12" cy="9"/>
              </a:xfrm>
              <a:custGeom>
                <a:avLst/>
                <a:gdLst/>
                <a:ahLst/>
                <a:cxnLst>
                  <a:cxn ang="0">
                    <a:pos x="2" y="0"/>
                  </a:cxn>
                  <a:cxn ang="0">
                    <a:pos x="0" y="1"/>
                  </a:cxn>
                  <a:cxn ang="0">
                    <a:pos x="0" y="3"/>
                  </a:cxn>
                  <a:cxn ang="0">
                    <a:pos x="3" y="3"/>
                  </a:cxn>
                  <a:cxn ang="0">
                    <a:pos x="4" y="1"/>
                  </a:cxn>
                  <a:cxn ang="0">
                    <a:pos x="2" y="0"/>
                  </a:cxn>
                </a:cxnLst>
                <a:rect l="0" t="0" r="r" b="b"/>
                <a:pathLst>
                  <a:path w="4" h="3">
                    <a:moveTo>
                      <a:pt x="2" y="0"/>
                    </a:moveTo>
                    <a:lnTo>
                      <a:pt x="0" y="1"/>
                    </a:lnTo>
                    <a:lnTo>
                      <a:pt x="0" y="3"/>
                    </a:lnTo>
                    <a:lnTo>
                      <a:pt x="3" y="3"/>
                    </a:lnTo>
                    <a:lnTo>
                      <a:pt x="4" y="1"/>
                    </a:lnTo>
                    <a:cubicBezTo>
                      <a:pt x="4"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2" name="Freeform 1009"/>
              <p:cNvSpPr>
                <a:spLocks/>
              </p:cNvSpPr>
              <p:nvPr/>
            </p:nvSpPr>
            <p:spPr bwMode="auto">
              <a:xfrm>
                <a:off x="539" y="550"/>
                <a:ext cx="11" cy="9"/>
              </a:xfrm>
              <a:custGeom>
                <a:avLst/>
                <a:gdLst/>
                <a:ahLst/>
                <a:cxnLst>
                  <a:cxn ang="0">
                    <a:pos x="2" y="0"/>
                  </a:cxn>
                  <a:cxn ang="0">
                    <a:pos x="0" y="1"/>
                  </a:cxn>
                  <a:cxn ang="0">
                    <a:pos x="0" y="3"/>
                  </a:cxn>
                  <a:cxn ang="0">
                    <a:pos x="4" y="3"/>
                  </a:cxn>
                  <a:cxn ang="0">
                    <a:pos x="4" y="1"/>
                  </a:cxn>
                  <a:cxn ang="0">
                    <a:pos x="2" y="0"/>
                  </a:cxn>
                </a:cxnLst>
                <a:rect l="0" t="0" r="r" b="b"/>
                <a:pathLst>
                  <a:path w="4" h="3">
                    <a:moveTo>
                      <a:pt x="2" y="0"/>
                    </a:moveTo>
                    <a:cubicBezTo>
                      <a:pt x="2" y="0"/>
                      <a:pt x="0" y="1"/>
                      <a:pt x="0" y="1"/>
                    </a:cubicBezTo>
                    <a:cubicBezTo>
                      <a:pt x="0" y="2"/>
                      <a:pt x="0" y="2"/>
                      <a:pt x="0" y="3"/>
                    </a:cubicBezTo>
                    <a:cubicBezTo>
                      <a:pt x="0" y="3"/>
                      <a:pt x="4" y="3"/>
                      <a:pt x="4" y="3"/>
                    </a:cubicBezTo>
                    <a:lnTo>
                      <a:pt x="4" y="1"/>
                    </a:ln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3" name="Freeform 1010"/>
              <p:cNvSpPr>
                <a:spLocks/>
              </p:cNvSpPr>
              <p:nvPr/>
            </p:nvSpPr>
            <p:spPr bwMode="auto">
              <a:xfrm>
                <a:off x="550" y="550"/>
                <a:ext cx="8" cy="9"/>
              </a:xfrm>
              <a:custGeom>
                <a:avLst/>
                <a:gdLst/>
                <a:ahLst/>
                <a:cxnLst>
                  <a:cxn ang="0">
                    <a:pos x="2" y="0"/>
                  </a:cxn>
                  <a:cxn ang="0">
                    <a:pos x="0" y="1"/>
                  </a:cxn>
                  <a:cxn ang="0">
                    <a:pos x="0" y="3"/>
                  </a:cxn>
                  <a:cxn ang="0">
                    <a:pos x="3" y="3"/>
                  </a:cxn>
                  <a:cxn ang="0">
                    <a:pos x="3" y="2"/>
                  </a:cxn>
                  <a:cxn ang="0">
                    <a:pos x="2" y="0"/>
                  </a:cxn>
                </a:cxnLst>
                <a:rect l="0" t="0" r="r" b="b"/>
                <a:pathLst>
                  <a:path w="3" h="3">
                    <a:moveTo>
                      <a:pt x="2" y="0"/>
                    </a:moveTo>
                    <a:lnTo>
                      <a:pt x="0" y="1"/>
                    </a:lnTo>
                    <a:lnTo>
                      <a:pt x="0" y="3"/>
                    </a:lnTo>
                    <a:lnTo>
                      <a:pt x="3" y="3"/>
                    </a:lnTo>
                    <a:lnTo>
                      <a:pt x="3" y="2"/>
                    </a:lnTo>
                    <a:cubicBezTo>
                      <a:pt x="3" y="2"/>
                      <a:pt x="2"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4" name="Freeform 1011"/>
              <p:cNvSpPr>
                <a:spLocks/>
              </p:cNvSpPr>
              <p:nvPr/>
            </p:nvSpPr>
            <p:spPr bwMode="auto">
              <a:xfrm>
                <a:off x="559" y="550"/>
                <a:ext cx="15" cy="9"/>
              </a:xfrm>
              <a:custGeom>
                <a:avLst/>
                <a:gdLst/>
                <a:ahLst/>
                <a:cxnLst>
                  <a:cxn ang="0">
                    <a:pos x="3" y="0"/>
                  </a:cxn>
                  <a:cxn ang="0">
                    <a:pos x="0" y="2"/>
                  </a:cxn>
                  <a:cxn ang="0">
                    <a:pos x="0" y="3"/>
                  </a:cxn>
                  <a:cxn ang="0">
                    <a:pos x="4" y="3"/>
                  </a:cxn>
                  <a:cxn ang="0">
                    <a:pos x="5" y="2"/>
                  </a:cxn>
                  <a:cxn ang="0">
                    <a:pos x="3" y="0"/>
                  </a:cxn>
                </a:cxnLst>
                <a:rect l="0" t="0" r="r" b="b"/>
                <a:pathLst>
                  <a:path w="5" h="3">
                    <a:moveTo>
                      <a:pt x="3" y="0"/>
                    </a:moveTo>
                    <a:lnTo>
                      <a:pt x="0" y="2"/>
                    </a:lnTo>
                    <a:lnTo>
                      <a:pt x="0" y="3"/>
                    </a:lnTo>
                    <a:lnTo>
                      <a:pt x="4" y="3"/>
                    </a:lnTo>
                    <a:lnTo>
                      <a:pt x="5" y="2"/>
                    </a:lnTo>
                    <a:cubicBezTo>
                      <a:pt x="5" y="2"/>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5" name="Freeform 1012"/>
              <p:cNvSpPr>
                <a:spLocks/>
              </p:cNvSpPr>
              <p:nvPr/>
            </p:nvSpPr>
            <p:spPr bwMode="auto">
              <a:xfrm>
                <a:off x="569" y="550"/>
                <a:ext cx="11" cy="9"/>
              </a:xfrm>
              <a:custGeom>
                <a:avLst/>
                <a:gdLst/>
                <a:ahLst/>
                <a:cxnLst>
                  <a:cxn ang="0">
                    <a:pos x="2" y="0"/>
                  </a:cxn>
                  <a:cxn ang="0">
                    <a:pos x="1" y="2"/>
                  </a:cxn>
                  <a:cxn ang="0">
                    <a:pos x="0" y="3"/>
                  </a:cxn>
                  <a:cxn ang="0">
                    <a:pos x="4" y="3"/>
                  </a:cxn>
                  <a:cxn ang="0">
                    <a:pos x="4" y="2"/>
                  </a:cxn>
                  <a:cxn ang="0">
                    <a:pos x="2" y="0"/>
                  </a:cxn>
                </a:cxnLst>
                <a:rect l="0" t="0" r="r" b="b"/>
                <a:pathLst>
                  <a:path w="4" h="3">
                    <a:moveTo>
                      <a:pt x="2" y="0"/>
                    </a:moveTo>
                    <a:cubicBezTo>
                      <a:pt x="2" y="0"/>
                      <a:pt x="1" y="1"/>
                      <a:pt x="1" y="2"/>
                    </a:cubicBezTo>
                    <a:cubicBezTo>
                      <a:pt x="0" y="2"/>
                      <a:pt x="0" y="3"/>
                      <a:pt x="0" y="3"/>
                    </a:cubicBezTo>
                    <a:lnTo>
                      <a:pt x="4" y="3"/>
                    </a:lnTo>
                    <a:lnTo>
                      <a:pt x="4" y="2"/>
                    </a:lnTo>
                    <a:cubicBezTo>
                      <a:pt x="4" y="2"/>
                      <a:pt x="3"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6" name="Freeform 1013"/>
              <p:cNvSpPr>
                <a:spLocks/>
              </p:cNvSpPr>
              <p:nvPr/>
            </p:nvSpPr>
            <p:spPr bwMode="auto">
              <a:xfrm>
                <a:off x="578" y="550"/>
                <a:ext cx="15" cy="9"/>
              </a:xfrm>
              <a:custGeom>
                <a:avLst/>
                <a:gdLst/>
                <a:ahLst/>
                <a:cxnLst>
                  <a:cxn ang="0">
                    <a:pos x="3" y="0"/>
                  </a:cxn>
                  <a:cxn ang="0">
                    <a:pos x="1" y="2"/>
                  </a:cxn>
                  <a:cxn ang="0">
                    <a:pos x="1" y="3"/>
                  </a:cxn>
                  <a:cxn ang="0">
                    <a:pos x="5" y="3"/>
                  </a:cxn>
                  <a:cxn ang="0">
                    <a:pos x="5" y="1"/>
                  </a:cxn>
                  <a:cxn ang="0">
                    <a:pos x="3" y="0"/>
                  </a:cxn>
                </a:cxnLst>
                <a:rect l="0" t="0" r="r" b="b"/>
                <a:pathLst>
                  <a:path w="5" h="3">
                    <a:moveTo>
                      <a:pt x="3" y="0"/>
                    </a:moveTo>
                    <a:cubicBezTo>
                      <a:pt x="3" y="0"/>
                      <a:pt x="2" y="1"/>
                      <a:pt x="1" y="2"/>
                    </a:cubicBezTo>
                    <a:cubicBezTo>
                      <a:pt x="0" y="2"/>
                      <a:pt x="1" y="3"/>
                      <a:pt x="1" y="3"/>
                    </a:cubicBezTo>
                    <a:lnTo>
                      <a:pt x="5" y="3"/>
                    </a:lnTo>
                    <a:cubicBezTo>
                      <a:pt x="5" y="3"/>
                      <a:pt x="5" y="2"/>
                      <a:pt x="5" y="1"/>
                    </a:cubicBezTo>
                    <a:cubicBezTo>
                      <a:pt x="5" y="1"/>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7" name="Freeform 1014"/>
              <p:cNvSpPr>
                <a:spLocks/>
              </p:cNvSpPr>
              <p:nvPr/>
            </p:nvSpPr>
            <p:spPr bwMode="auto">
              <a:xfrm>
                <a:off x="387" y="430"/>
                <a:ext cx="44" cy="22"/>
              </a:xfrm>
              <a:custGeom>
                <a:avLst/>
                <a:gdLst/>
                <a:ahLst/>
                <a:cxnLst>
                  <a:cxn ang="0">
                    <a:pos x="16" y="8"/>
                  </a:cxn>
                  <a:cxn ang="0">
                    <a:pos x="16" y="7"/>
                  </a:cxn>
                  <a:cxn ang="0">
                    <a:pos x="0" y="0"/>
                  </a:cxn>
                  <a:cxn ang="0">
                    <a:pos x="16" y="8"/>
                  </a:cxn>
                </a:cxnLst>
                <a:rect l="0" t="0" r="r" b="b"/>
                <a:pathLst>
                  <a:path w="16" h="8">
                    <a:moveTo>
                      <a:pt x="16" y="8"/>
                    </a:moveTo>
                    <a:cubicBezTo>
                      <a:pt x="16" y="8"/>
                      <a:pt x="15" y="7"/>
                      <a:pt x="16" y="7"/>
                    </a:cubicBezTo>
                    <a:lnTo>
                      <a:pt x="0" y="0"/>
                    </a:lnTo>
                    <a:lnTo>
                      <a:pt x="16" y="8"/>
                    </a:lnTo>
                  </a:path>
                </a:pathLst>
              </a:custGeom>
              <a:solidFill>
                <a:srgbClr val="AE9F00"/>
              </a:solidFill>
              <a:ln w="9525">
                <a:noFill/>
                <a:round/>
                <a:headEnd/>
                <a:tailEnd/>
              </a:ln>
              <a:effectLst/>
            </p:spPr>
            <p:txBody>
              <a:bodyPr/>
              <a:lstStyle/>
              <a:p>
                <a:pPr>
                  <a:defRPr/>
                </a:pPr>
                <a:endParaRPr lang="en-US" dirty="0"/>
              </a:p>
            </p:txBody>
          </p:sp>
          <p:sp>
            <p:nvSpPr>
              <p:cNvPr id="1358" name="Freeform 1015"/>
              <p:cNvSpPr>
                <a:spLocks/>
              </p:cNvSpPr>
              <p:nvPr/>
            </p:nvSpPr>
            <p:spPr bwMode="auto">
              <a:xfrm>
                <a:off x="387" y="430"/>
                <a:ext cx="44" cy="22"/>
              </a:xfrm>
              <a:custGeom>
                <a:avLst/>
                <a:gdLst/>
                <a:ahLst/>
                <a:cxnLst>
                  <a:cxn ang="0">
                    <a:pos x="16" y="8"/>
                  </a:cxn>
                  <a:cxn ang="0">
                    <a:pos x="16" y="7"/>
                  </a:cxn>
                  <a:cxn ang="0">
                    <a:pos x="0" y="0"/>
                  </a:cxn>
                </a:cxnLst>
                <a:rect l="0" t="0" r="r" b="b"/>
                <a:pathLst>
                  <a:path w="16" h="8">
                    <a:moveTo>
                      <a:pt x="16" y="8"/>
                    </a:moveTo>
                    <a:cubicBezTo>
                      <a:pt x="16" y="8"/>
                      <a:pt x="15" y="7"/>
                      <a:pt x="16" y="7"/>
                    </a:cubicBezTo>
                    <a:lnTo>
                      <a:pt x="0"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59" name="Freeform 1016"/>
              <p:cNvSpPr>
                <a:spLocks/>
              </p:cNvSpPr>
              <p:nvPr/>
            </p:nvSpPr>
            <p:spPr bwMode="auto">
              <a:xfrm>
                <a:off x="405" y="408"/>
                <a:ext cx="11" cy="17"/>
              </a:xfrm>
              <a:custGeom>
                <a:avLst/>
                <a:gdLst/>
                <a:ahLst/>
                <a:cxnLst>
                  <a:cxn ang="0">
                    <a:pos x="1" y="0"/>
                  </a:cxn>
                  <a:cxn ang="0">
                    <a:pos x="4" y="1"/>
                  </a:cxn>
                  <a:cxn ang="0">
                    <a:pos x="4" y="3"/>
                  </a:cxn>
                  <a:cxn ang="0">
                    <a:pos x="3" y="2"/>
                  </a:cxn>
                  <a:cxn ang="0">
                    <a:pos x="3" y="2"/>
                  </a:cxn>
                  <a:cxn ang="0">
                    <a:pos x="3" y="2"/>
                  </a:cxn>
                  <a:cxn ang="0">
                    <a:pos x="3" y="2"/>
                  </a:cxn>
                  <a:cxn ang="0">
                    <a:pos x="2" y="2"/>
                  </a:cxn>
                  <a:cxn ang="0">
                    <a:pos x="2" y="2"/>
                  </a:cxn>
                  <a:cxn ang="0">
                    <a:pos x="3" y="3"/>
                  </a:cxn>
                  <a:cxn ang="0">
                    <a:pos x="3" y="4"/>
                  </a:cxn>
                  <a:cxn ang="0">
                    <a:pos x="2" y="3"/>
                  </a:cxn>
                  <a:cxn ang="0">
                    <a:pos x="2" y="4"/>
                  </a:cxn>
                  <a:cxn ang="0">
                    <a:pos x="2" y="5"/>
                  </a:cxn>
                  <a:cxn ang="0">
                    <a:pos x="2" y="4"/>
                  </a:cxn>
                  <a:cxn ang="0">
                    <a:pos x="2" y="4"/>
                  </a:cxn>
                  <a:cxn ang="0">
                    <a:pos x="2" y="4"/>
                  </a:cxn>
                  <a:cxn ang="0">
                    <a:pos x="2" y="4"/>
                  </a:cxn>
                  <a:cxn ang="0">
                    <a:pos x="4" y="4"/>
                  </a:cxn>
                  <a:cxn ang="0">
                    <a:pos x="3" y="6"/>
                  </a:cxn>
                  <a:cxn ang="0">
                    <a:pos x="0" y="5"/>
                  </a:cxn>
                  <a:cxn ang="0">
                    <a:pos x="0" y="4"/>
                  </a:cxn>
                  <a:cxn ang="0">
                    <a:pos x="0" y="4"/>
                  </a:cxn>
                  <a:cxn ang="0">
                    <a:pos x="0" y="4"/>
                  </a:cxn>
                  <a:cxn ang="0">
                    <a:pos x="0" y="4"/>
                  </a:cxn>
                  <a:cxn ang="0">
                    <a:pos x="1" y="1"/>
                  </a:cxn>
                  <a:cxn ang="0">
                    <a:pos x="1" y="1"/>
                  </a:cxn>
                  <a:cxn ang="0">
                    <a:pos x="0" y="1"/>
                  </a:cxn>
                  <a:cxn ang="0">
                    <a:pos x="1" y="0"/>
                  </a:cxn>
                </a:cxnLst>
                <a:rect l="0" t="0" r="r" b="b"/>
                <a:pathLst>
                  <a:path w="4" h="6">
                    <a:moveTo>
                      <a:pt x="1" y="0"/>
                    </a:moveTo>
                    <a:lnTo>
                      <a:pt x="4" y="1"/>
                    </a:lnTo>
                    <a:lnTo>
                      <a:pt x="4" y="3"/>
                    </a:lnTo>
                    <a:lnTo>
                      <a:pt x="3" y="2"/>
                    </a:lnTo>
                    <a:lnTo>
                      <a:pt x="3" y="2"/>
                    </a:lnTo>
                    <a:cubicBezTo>
                      <a:pt x="3" y="2"/>
                      <a:pt x="3" y="2"/>
                      <a:pt x="3" y="2"/>
                    </a:cubicBezTo>
                    <a:cubicBezTo>
                      <a:pt x="3" y="2"/>
                      <a:pt x="3" y="2"/>
                      <a:pt x="3" y="2"/>
                    </a:cubicBezTo>
                    <a:cubicBezTo>
                      <a:pt x="2" y="2"/>
                      <a:pt x="2" y="2"/>
                      <a:pt x="2" y="2"/>
                    </a:cubicBezTo>
                    <a:lnTo>
                      <a:pt x="2" y="2"/>
                    </a:lnTo>
                    <a:lnTo>
                      <a:pt x="3" y="3"/>
                    </a:lnTo>
                    <a:lnTo>
                      <a:pt x="3" y="4"/>
                    </a:lnTo>
                    <a:lnTo>
                      <a:pt x="2" y="3"/>
                    </a:lnTo>
                    <a:lnTo>
                      <a:pt x="2" y="4"/>
                    </a:lnTo>
                    <a:cubicBezTo>
                      <a:pt x="2" y="4"/>
                      <a:pt x="2" y="4"/>
                      <a:pt x="2" y="5"/>
                    </a:cubicBezTo>
                    <a:cubicBezTo>
                      <a:pt x="2" y="5"/>
                      <a:pt x="2" y="4"/>
                      <a:pt x="2" y="4"/>
                    </a:cubicBezTo>
                    <a:cubicBezTo>
                      <a:pt x="2" y="4"/>
                      <a:pt x="2" y="4"/>
                      <a:pt x="2" y="4"/>
                    </a:cubicBezTo>
                    <a:cubicBezTo>
                      <a:pt x="2" y="4"/>
                      <a:pt x="2" y="4"/>
                      <a:pt x="2" y="4"/>
                    </a:cubicBezTo>
                    <a:lnTo>
                      <a:pt x="2" y="4"/>
                    </a:lnTo>
                    <a:lnTo>
                      <a:pt x="4" y="4"/>
                    </a:lnTo>
                    <a:lnTo>
                      <a:pt x="3" y="6"/>
                    </a:lnTo>
                    <a:lnTo>
                      <a:pt x="0" y="5"/>
                    </a:lnTo>
                    <a:lnTo>
                      <a:pt x="0" y="4"/>
                    </a:lnTo>
                    <a:cubicBezTo>
                      <a:pt x="0" y="4"/>
                      <a:pt x="0" y="4"/>
                      <a:pt x="0" y="4"/>
                    </a:cubicBezTo>
                    <a:cubicBezTo>
                      <a:pt x="0" y="4"/>
                      <a:pt x="0" y="4"/>
                      <a:pt x="0" y="4"/>
                    </a:cubicBezTo>
                    <a:lnTo>
                      <a:pt x="0" y="4"/>
                    </a:lnTo>
                    <a:lnTo>
                      <a:pt x="1" y="1"/>
                    </a:lnTo>
                    <a:cubicBezTo>
                      <a:pt x="1" y="1"/>
                      <a:pt x="1" y="1"/>
                      <a:pt x="1" y="1"/>
                    </a:cubicBezTo>
                    <a:cubicBezTo>
                      <a:pt x="1" y="1"/>
                      <a:pt x="1" y="1"/>
                      <a:pt x="0" y="1"/>
                    </a:cubicBezTo>
                    <a:lnTo>
                      <a:pt x="1" y="0"/>
                    </a:lnTo>
                  </a:path>
                </a:pathLst>
              </a:custGeom>
              <a:solidFill>
                <a:srgbClr val="25221E"/>
              </a:solidFill>
              <a:ln w="9525">
                <a:noFill/>
                <a:round/>
                <a:headEnd/>
                <a:tailEnd/>
              </a:ln>
              <a:effectLst/>
            </p:spPr>
            <p:txBody>
              <a:bodyPr/>
              <a:lstStyle/>
              <a:p>
                <a:pPr>
                  <a:defRPr/>
                </a:pPr>
                <a:endParaRPr lang="en-US" dirty="0"/>
              </a:p>
            </p:txBody>
          </p:sp>
          <p:sp>
            <p:nvSpPr>
              <p:cNvPr id="1360" name="Freeform 1017"/>
              <p:cNvSpPr>
                <a:spLocks/>
              </p:cNvSpPr>
              <p:nvPr/>
            </p:nvSpPr>
            <p:spPr bwMode="auto">
              <a:xfrm>
                <a:off x="420" y="412"/>
                <a:ext cx="16" cy="13"/>
              </a:xfrm>
              <a:custGeom>
                <a:avLst/>
                <a:gdLst/>
                <a:ahLst/>
                <a:cxnLst>
                  <a:cxn ang="0">
                    <a:pos x="2" y="0"/>
                  </a:cxn>
                  <a:cxn ang="0">
                    <a:pos x="4" y="1"/>
                  </a:cxn>
                  <a:cxn ang="0">
                    <a:pos x="5" y="1"/>
                  </a:cxn>
                  <a:cxn ang="0">
                    <a:pos x="5" y="1"/>
                  </a:cxn>
                  <a:cxn ang="0">
                    <a:pos x="6" y="2"/>
                  </a:cxn>
                  <a:cxn ang="0">
                    <a:pos x="5" y="3"/>
                  </a:cxn>
                  <a:cxn ang="0">
                    <a:pos x="5" y="3"/>
                  </a:cxn>
                  <a:cxn ang="0">
                    <a:pos x="5" y="4"/>
                  </a:cxn>
                  <a:cxn ang="0">
                    <a:pos x="4" y="4"/>
                  </a:cxn>
                  <a:cxn ang="0">
                    <a:pos x="3" y="4"/>
                  </a:cxn>
                  <a:cxn ang="0">
                    <a:pos x="3" y="4"/>
                  </a:cxn>
                  <a:cxn ang="0">
                    <a:pos x="2" y="4"/>
                  </a:cxn>
                  <a:cxn ang="0">
                    <a:pos x="2" y="4"/>
                  </a:cxn>
                  <a:cxn ang="0">
                    <a:pos x="2" y="4"/>
                  </a:cxn>
                  <a:cxn ang="0">
                    <a:pos x="2" y="5"/>
                  </a:cxn>
                  <a:cxn ang="0">
                    <a:pos x="0" y="5"/>
                  </a:cxn>
                  <a:cxn ang="0">
                    <a:pos x="1" y="4"/>
                  </a:cxn>
                  <a:cxn ang="0">
                    <a:pos x="1" y="4"/>
                  </a:cxn>
                  <a:cxn ang="0">
                    <a:pos x="1" y="3"/>
                  </a:cxn>
                  <a:cxn ang="0">
                    <a:pos x="1" y="3"/>
                  </a:cxn>
                  <a:cxn ang="0">
                    <a:pos x="2" y="1"/>
                  </a:cxn>
                  <a:cxn ang="0">
                    <a:pos x="2" y="1"/>
                  </a:cxn>
                  <a:cxn ang="0">
                    <a:pos x="2" y="1"/>
                  </a:cxn>
                  <a:cxn ang="0">
                    <a:pos x="2" y="1"/>
                  </a:cxn>
                  <a:cxn ang="0">
                    <a:pos x="2" y="0"/>
                  </a:cxn>
                  <a:cxn ang="0">
                    <a:pos x="3" y="2"/>
                  </a:cxn>
                  <a:cxn ang="0">
                    <a:pos x="3" y="3"/>
                  </a:cxn>
                  <a:cxn ang="0">
                    <a:pos x="3" y="3"/>
                  </a:cxn>
                  <a:cxn ang="0">
                    <a:pos x="3" y="3"/>
                  </a:cxn>
                  <a:cxn ang="0">
                    <a:pos x="3" y="3"/>
                  </a:cxn>
                  <a:cxn ang="0">
                    <a:pos x="3" y="3"/>
                  </a:cxn>
                  <a:cxn ang="0">
                    <a:pos x="4" y="2"/>
                  </a:cxn>
                  <a:cxn ang="0">
                    <a:pos x="4" y="2"/>
                  </a:cxn>
                  <a:cxn ang="0">
                    <a:pos x="4" y="2"/>
                  </a:cxn>
                  <a:cxn ang="0">
                    <a:pos x="3" y="2"/>
                  </a:cxn>
                </a:cxnLst>
                <a:rect l="0" t="0" r="r" b="b"/>
                <a:pathLst>
                  <a:path w="6" h="5">
                    <a:moveTo>
                      <a:pt x="2" y="0"/>
                    </a:moveTo>
                    <a:lnTo>
                      <a:pt x="4" y="1"/>
                    </a:lnTo>
                    <a:cubicBezTo>
                      <a:pt x="5" y="1"/>
                      <a:pt x="5" y="1"/>
                      <a:pt x="5" y="1"/>
                    </a:cubicBezTo>
                    <a:cubicBezTo>
                      <a:pt x="5" y="1"/>
                      <a:pt x="5" y="1"/>
                      <a:pt x="5" y="1"/>
                    </a:cubicBezTo>
                    <a:cubicBezTo>
                      <a:pt x="6" y="2"/>
                      <a:pt x="6" y="2"/>
                      <a:pt x="6" y="2"/>
                    </a:cubicBezTo>
                    <a:cubicBezTo>
                      <a:pt x="5" y="2"/>
                      <a:pt x="5" y="3"/>
                      <a:pt x="5" y="3"/>
                    </a:cubicBezTo>
                    <a:lnTo>
                      <a:pt x="5" y="3"/>
                    </a:lnTo>
                    <a:cubicBezTo>
                      <a:pt x="5" y="4"/>
                      <a:pt x="5" y="4"/>
                      <a:pt x="5" y="4"/>
                    </a:cubicBezTo>
                    <a:cubicBezTo>
                      <a:pt x="5" y="4"/>
                      <a:pt x="4" y="4"/>
                      <a:pt x="4" y="4"/>
                    </a:cubicBezTo>
                    <a:cubicBezTo>
                      <a:pt x="4" y="4"/>
                      <a:pt x="4" y="4"/>
                      <a:pt x="3" y="4"/>
                    </a:cubicBezTo>
                    <a:lnTo>
                      <a:pt x="3" y="4"/>
                    </a:lnTo>
                    <a:cubicBezTo>
                      <a:pt x="2" y="4"/>
                      <a:pt x="2" y="4"/>
                      <a:pt x="2" y="4"/>
                    </a:cubicBezTo>
                    <a:cubicBezTo>
                      <a:pt x="2" y="4"/>
                      <a:pt x="2" y="4"/>
                      <a:pt x="2" y="4"/>
                    </a:cubicBezTo>
                    <a:cubicBezTo>
                      <a:pt x="2" y="4"/>
                      <a:pt x="2" y="4"/>
                      <a:pt x="2" y="4"/>
                    </a:cubicBezTo>
                    <a:lnTo>
                      <a:pt x="2" y="5"/>
                    </a:lnTo>
                    <a:lnTo>
                      <a:pt x="0" y="5"/>
                    </a:lnTo>
                    <a:lnTo>
                      <a:pt x="1" y="4"/>
                    </a:lnTo>
                    <a:cubicBezTo>
                      <a:pt x="1" y="4"/>
                      <a:pt x="1" y="4"/>
                      <a:pt x="1" y="4"/>
                    </a:cubicBezTo>
                    <a:cubicBezTo>
                      <a:pt x="1" y="4"/>
                      <a:pt x="1" y="4"/>
                      <a:pt x="1" y="3"/>
                    </a:cubicBezTo>
                    <a:lnTo>
                      <a:pt x="1" y="3"/>
                    </a:lnTo>
                    <a:lnTo>
                      <a:pt x="2" y="1"/>
                    </a:lnTo>
                    <a:lnTo>
                      <a:pt x="2" y="1"/>
                    </a:lnTo>
                    <a:cubicBezTo>
                      <a:pt x="2" y="1"/>
                      <a:pt x="2" y="1"/>
                      <a:pt x="2" y="1"/>
                    </a:cubicBezTo>
                    <a:cubicBezTo>
                      <a:pt x="2" y="1"/>
                      <a:pt x="2" y="1"/>
                      <a:pt x="2" y="1"/>
                    </a:cubicBezTo>
                    <a:lnTo>
                      <a:pt x="2" y="0"/>
                    </a:lnTo>
                    <a:moveTo>
                      <a:pt x="3" y="2"/>
                    </a:moveTo>
                    <a:lnTo>
                      <a:pt x="3" y="3"/>
                    </a:lnTo>
                    <a:cubicBezTo>
                      <a:pt x="3" y="3"/>
                      <a:pt x="3" y="3"/>
                      <a:pt x="3" y="3"/>
                    </a:cubicBezTo>
                    <a:cubicBezTo>
                      <a:pt x="3" y="3"/>
                      <a:pt x="3" y="3"/>
                      <a:pt x="3" y="3"/>
                    </a:cubicBezTo>
                    <a:cubicBezTo>
                      <a:pt x="3" y="3"/>
                      <a:pt x="3" y="3"/>
                      <a:pt x="3" y="3"/>
                    </a:cubicBezTo>
                    <a:cubicBezTo>
                      <a:pt x="3" y="3"/>
                      <a:pt x="3" y="3"/>
                      <a:pt x="3" y="3"/>
                    </a:cubicBezTo>
                    <a:cubicBezTo>
                      <a:pt x="3" y="3"/>
                      <a:pt x="4" y="3"/>
                      <a:pt x="4" y="2"/>
                    </a:cubicBezTo>
                    <a:lnTo>
                      <a:pt x="4" y="2"/>
                    </a:lnTo>
                    <a:cubicBezTo>
                      <a:pt x="4" y="2"/>
                      <a:pt x="4" y="2"/>
                      <a:pt x="4" y="2"/>
                    </a:cubicBezTo>
                    <a:lnTo>
                      <a:pt x="3" y="2"/>
                    </a:lnTo>
                  </a:path>
                </a:pathLst>
              </a:custGeom>
              <a:solidFill>
                <a:srgbClr val="25221E"/>
              </a:solidFill>
              <a:ln w="9525">
                <a:noFill/>
                <a:round/>
                <a:headEnd/>
                <a:tailEnd/>
              </a:ln>
              <a:effectLst/>
            </p:spPr>
            <p:txBody>
              <a:bodyPr/>
              <a:lstStyle/>
              <a:p>
                <a:pPr>
                  <a:defRPr/>
                </a:pPr>
                <a:endParaRPr lang="en-US" dirty="0"/>
              </a:p>
            </p:txBody>
          </p:sp>
          <p:sp>
            <p:nvSpPr>
              <p:cNvPr id="1361" name="Freeform 1018"/>
              <p:cNvSpPr>
                <a:spLocks/>
              </p:cNvSpPr>
              <p:nvPr/>
            </p:nvSpPr>
            <p:spPr bwMode="auto">
              <a:xfrm>
                <a:off x="431" y="417"/>
                <a:ext cx="11" cy="17"/>
              </a:xfrm>
              <a:custGeom>
                <a:avLst/>
                <a:gdLst/>
                <a:ahLst/>
                <a:cxnLst>
                  <a:cxn ang="0">
                    <a:pos x="2" y="0"/>
                  </a:cxn>
                  <a:cxn ang="0">
                    <a:pos x="4" y="1"/>
                  </a:cxn>
                  <a:cxn ang="0">
                    <a:pos x="4" y="2"/>
                  </a:cxn>
                  <a:cxn ang="0">
                    <a:pos x="3" y="2"/>
                  </a:cxn>
                  <a:cxn ang="0">
                    <a:pos x="3" y="3"/>
                  </a:cxn>
                  <a:cxn ang="0">
                    <a:pos x="3" y="3"/>
                  </a:cxn>
                  <a:cxn ang="0">
                    <a:pos x="2" y="5"/>
                  </a:cxn>
                  <a:cxn ang="0">
                    <a:pos x="2" y="5"/>
                  </a:cxn>
                  <a:cxn ang="0">
                    <a:pos x="3" y="5"/>
                  </a:cxn>
                  <a:cxn ang="0">
                    <a:pos x="3" y="5"/>
                  </a:cxn>
                  <a:cxn ang="0">
                    <a:pos x="3" y="4"/>
                  </a:cxn>
                  <a:cxn ang="0">
                    <a:pos x="4" y="5"/>
                  </a:cxn>
                  <a:cxn ang="0">
                    <a:pos x="3" y="7"/>
                  </a:cxn>
                  <a:cxn ang="0">
                    <a:pos x="0" y="5"/>
                  </a:cxn>
                  <a:cxn ang="0">
                    <a:pos x="0" y="4"/>
                  </a:cxn>
                  <a:cxn ang="0">
                    <a:pos x="1" y="4"/>
                  </a:cxn>
                  <a:cxn ang="0">
                    <a:pos x="1" y="4"/>
                  </a:cxn>
                  <a:cxn ang="0">
                    <a:pos x="2" y="2"/>
                  </a:cxn>
                  <a:cxn ang="0">
                    <a:pos x="2" y="1"/>
                  </a:cxn>
                  <a:cxn ang="0">
                    <a:pos x="2" y="0"/>
                  </a:cxn>
                </a:cxnLst>
                <a:rect l="0" t="0" r="r" b="b"/>
                <a:pathLst>
                  <a:path w="4" h="7">
                    <a:moveTo>
                      <a:pt x="2" y="0"/>
                    </a:moveTo>
                    <a:lnTo>
                      <a:pt x="4" y="1"/>
                    </a:lnTo>
                    <a:lnTo>
                      <a:pt x="4" y="2"/>
                    </a:lnTo>
                    <a:cubicBezTo>
                      <a:pt x="3" y="2"/>
                      <a:pt x="3" y="2"/>
                      <a:pt x="3" y="2"/>
                    </a:cubicBezTo>
                    <a:cubicBezTo>
                      <a:pt x="3" y="2"/>
                      <a:pt x="3" y="2"/>
                      <a:pt x="3" y="3"/>
                    </a:cubicBezTo>
                    <a:cubicBezTo>
                      <a:pt x="3" y="3"/>
                      <a:pt x="3" y="3"/>
                      <a:pt x="3" y="3"/>
                    </a:cubicBezTo>
                    <a:lnTo>
                      <a:pt x="2" y="5"/>
                    </a:lnTo>
                    <a:lnTo>
                      <a:pt x="2" y="5"/>
                    </a:lnTo>
                    <a:cubicBezTo>
                      <a:pt x="2" y="5"/>
                      <a:pt x="2" y="5"/>
                      <a:pt x="3" y="5"/>
                    </a:cubicBezTo>
                    <a:cubicBezTo>
                      <a:pt x="3" y="5"/>
                      <a:pt x="3" y="5"/>
                      <a:pt x="3" y="5"/>
                    </a:cubicBezTo>
                    <a:lnTo>
                      <a:pt x="3" y="4"/>
                    </a:lnTo>
                    <a:lnTo>
                      <a:pt x="4" y="5"/>
                    </a:lnTo>
                    <a:lnTo>
                      <a:pt x="3" y="7"/>
                    </a:lnTo>
                    <a:lnTo>
                      <a:pt x="0" y="5"/>
                    </a:lnTo>
                    <a:lnTo>
                      <a:pt x="0" y="4"/>
                    </a:lnTo>
                    <a:cubicBezTo>
                      <a:pt x="0" y="4"/>
                      <a:pt x="0" y="4"/>
                      <a:pt x="1" y="4"/>
                    </a:cubicBezTo>
                    <a:lnTo>
                      <a:pt x="1" y="4"/>
                    </a:lnTo>
                    <a:lnTo>
                      <a:pt x="2" y="2"/>
                    </a:lnTo>
                    <a:cubicBezTo>
                      <a:pt x="2" y="1"/>
                      <a:pt x="2" y="1"/>
                      <a:pt x="2"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2" name="Freeform 1019"/>
              <p:cNvSpPr>
                <a:spLocks/>
              </p:cNvSpPr>
              <p:nvPr/>
            </p:nvSpPr>
            <p:spPr bwMode="auto">
              <a:xfrm>
                <a:off x="442" y="421"/>
                <a:ext cx="14" cy="17"/>
              </a:xfrm>
              <a:custGeom>
                <a:avLst/>
                <a:gdLst/>
                <a:ahLst/>
                <a:cxnLst>
                  <a:cxn ang="0">
                    <a:pos x="2" y="0"/>
                  </a:cxn>
                  <a:cxn ang="0">
                    <a:pos x="3" y="1"/>
                  </a:cxn>
                  <a:cxn ang="0">
                    <a:pos x="3" y="2"/>
                  </a:cxn>
                  <a:cxn ang="0">
                    <a:pos x="3" y="2"/>
                  </a:cxn>
                  <a:cxn ang="0">
                    <a:pos x="2" y="2"/>
                  </a:cxn>
                  <a:cxn ang="0">
                    <a:pos x="2" y="2"/>
                  </a:cxn>
                  <a:cxn ang="0">
                    <a:pos x="1" y="4"/>
                  </a:cxn>
                  <a:cxn ang="0">
                    <a:pos x="1" y="5"/>
                  </a:cxn>
                  <a:cxn ang="0">
                    <a:pos x="2" y="5"/>
                  </a:cxn>
                  <a:cxn ang="0">
                    <a:pos x="2" y="5"/>
                  </a:cxn>
                  <a:cxn ang="0">
                    <a:pos x="3" y="3"/>
                  </a:cxn>
                  <a:cxn ang="0">
                    <a:pos x="3" y="3"/>
                  </a:cxn>
                  <a:cxn ang="0">
                    <a:pos x="3" y="2"/>
                  </a:cxn>
                  <a:cxn ang="0">
                    <a:pos x="3" y="2"/>
                  </a:cxn>
                  <a:cxn ang="0">
                    <a:pos x="4" y="1"/>
                  </a:cxn>
                  <a:cxn ang="0">
                    <a:pos x="5" y="2"/>
                  </a:cxn>
                  <a:cxn ang="0">
                    <a:pos x="5" y="3"/>
                  </a:cxn>
                  <a:cxn ang="0">
                    <a:pos x="4" y="3"/>
                  </a:cxn>
                  <a:cxn ang="0">
                    <a:pos x="4" y="3"/>
                  </a:cxn>
                  <a:cxn ang="0">
                    <a:pos x="4" y="3"/>
                  </a:cxn>
                  <a:cxn ang="0">
                    <a:pos x="3" y="5"/>
                  </a:cxn>
                  <a:cxn ang="0">
                    <a:pos x="3" y="6"/>
                  </a:cxn>
                  <a:cxn ang="0">
                    <a:pos x="2" y="6"/>
                  </a:cxn>
                  <a:cxn ang="0">
                    <a:pos x="1" y="6"/>
                  </a:cxn>
                  <a:cxn ang="0">
                    <a:pos x="0" y="6"/>
                  </a:cxn>
                  <a:cxn ang="0">
                    <a:pos x="0" y="5"/>
                  </a:cxn>
                  <a:cxn ang="0">
                    <a:pos x="0" y="5"/>
                  </a:cxn>
                  <a:cxn ang="0">
                    <a:pos x="0" y="5"/>
                  </a:cxn>
                  <a:cxn ang="0">
                    <a:pos x="0" y="4"/>
                  </a:cxn>
                  <a:cxn ang="0">
                    <a:pos x="0" y="3"/>
                  </a:cxn>
                  <a:cxn ang="0">
                    <a:pos x="1" y="2"/>
                  </a:cxn>
                  <a:cxn ang="0">
                    <a:pos x="1" y="1"/>
                  </a:cxn>
                  <a:cxn ang="0">
                    <a:pos x="1" y="1"/>
                  </a:cxn>
                  <a:cxn ang="0">
                    <a:pos x="1" y="1"/>
                  </a:cxn>
                  <a:cxn ang="0">
                    <a:pos x="2" y="0"/>
                  </a:cxn>
                </a:cxnLst>
                <a:rect l="0" t="0" r="r" b="b"/>
                <a:pathLst>
                  <a:path w="5" h="6">
                    <a:moveTo>
                      <a:pt x="2" y="0"/>
                    </a:moveTo>
                    <a:lnTo>
                      <a:pt x="3" y="1"/>
                    </a:lnTo>
                    <a:lnTo>
                      <a:pt x="3" y="2"/>
                    </a:lnTo>
                    <a:cubicBezTo>
                      <a:pt x="3" y="2"/>
                      <a:pt x="3" y="2"/>
                      <a:pt x="3" y="2"/>
                    </a:cubicBezTo>
                    <a:cubicBezTo>
                      <a:pt x="3" y="2"/>
                      <a:pt x="2" y="2"/>
                      <a:pt x="2" y="2"/>
                    </a:cubicBezTo>
                    <a:cubicBezTo>
                      <a:pt x="2" y="2"/>
                      <a:pt x="2" y="2"/>
                      <a:pt x="2" y="2"/>
                    </a:cubicBezTo>
                    <a:lnTo>
                      <a:pt x="1" y="4"/>
                    </a:lnTo>
                    <a:cubicBezTo>
                      <a:pt x="1" y="5"/>
                      <a:pt x="1" y="5"/>
                      <a:pt x="1" y="5"/>
                    </a:cubicBezTo>
                    <a:cubicBezTo>
                      <a:pt x="1" y="5"/>
                      <a:pt x="1" y="5"/>
                      <a:pt x="2" y="5"/>
                    </a:cubicBezTo>
                    <a:cubicBezTo>
                      <a:pt x="2" y="5"/>
                      <a:pt x="2" y="5"/>
                      <a:pt x="2" y="5"/>
                    </a:cubicBezTo>
                    <a:lnTo>
                      <a:pt x="3" y="3"/>
                    </a:lnTo>
                    <a:lnTo>
                      <a:pt x="3" y="3"/>
                    </a:lnTo>
                    <a:cubicBezTo>
                      <a:pt x="3" y="3"/>
                      <a:pt x="3" y="2"/>
                      <a:pt x="3" y="2"/>
                    </a:cubicBezTo>
                    <a:cubicBezTo>
                      <a:pt x="3" y="2"/>
                      <a:pt x="3" y="2"/>
                      <a:pt x="3" y="2"/>
                    </a:cubicBezTo>
                    <a:lnTo>
                      <a:pt x="4" y="1"/>
                    </a:lnTo>
                    <a:lnTo>
                      <a:pt x="5" y="2"/>
                    </a:lnTo>
                    <a:lnTo>
                      <a:pt x="5" y="3"/>
                    </a:lnTo>
                    <a:cubicBezTo>
                      <a:pt x="5" y="3"/>
                      <a:pt x="5" y="3"/>
                      <a:pt x="4" y="3"/>
                    </a:cubicBezTo>
                    <a:cubicBezTo>
                      <a:pt x="4" y="3"/>
                      <a:pt x="4" y="3"/>
                      <a:pt x="4" y="3"/>
                    </a:cubicBezTo>
                    <a:cubicBezTo>
                      <a:pt x="4" y="3"/>
                      <a:pt x="4" y="3"/>
                      <a:pt x="4" y="3"/>
                    </a:cubicBezTo>
                    <a:lnTo>
                      <a:pt x="3" y="5"/>
                    </a:lnTo>
                    <a:cubicBezTo>
                      <a:pt x="3" y="5"/>
                      <a:pt x="3" y="6"/>
                      <a:pt x="3" y="6"/>
                    </a:cubicBezTo>
                    <a:cubicBezTo>
                      <a:pt x="2" y="6"/>
                      <a:pt x="2" y="6"/>
                      <a:pt x="2" y="6"/>
                    </a:cubicBezTo>
                    <a:cubicBezTo>
                      <a:pt x="1" y="6"/>
                      <a:pt x="1" y="6"/>
                      <a:pt x="1" y="6"/>
                    </a:cubicBezTo>
                    <a:cubicBezTo>
                      <a:pt x="1" y="6"/>
                      <a:pt x="1" y="6"/>
                      <a:pt x="0" y="6"/>
                    </a:cubicBezTo>
                    <a:cubicBezTo>
                      <a:pt x="0" y="5"/>
                      <a:pt x="0" y="5"/>
                      <a:pt x="0" y="5"/>
                    </a:cubicBezTo>
                    <a:cubicBezTo>
                      <a:pt x="0" y="5"/>
                      <a:pt x="0" y="5"/>
                      <a:pt x="0" y="5"/>
                    </a:cubicBezTo>
                    <a:cubicBezTo>
                      <a:pt x="0" y="5"/>
                      <a:pt x="0" y="5"/>
                      <a:pt x="0" y="5"/>
                    </a:cubicBezTo>
                    <a:cubicBezTo>
                      <a:pt x="0" y="4"/>
                      <a:pt x="0" y="4"/>
                      <a:pt x="0" y="4"/>
                    </a:cubicBezTo>
                    <a:cubicBezTo>
                      <a:pt x="0" y="4"/>
                      <a:pt x="0" y="4"/>
                      <a:pt x="0" y="3"/>
                    </a:cubicBezTo>
                    <a:lnTo>
                      <a:pt x="1" y="2"/>
                    </a:lnTo>
                    <a:lnTo>
                      <a:pt x="1" y="1"/>
                    </a:lnTo>
                    <a:cubicBezTo>
                      <a:pt x="1" y="1"/>
                      <a:pt x="1" y="1"/>
                      <a:pt x="1" y="1"/>
                    </a:cubicBezTo>
                    <a:cubicBezTo>
                      <a:pt x="1" y="1"/>
                      <a:pt x="1" y="1"/>
                      <a:pt x="1"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3" name="Freeform 1020"/>
              <p:cNvSpPr>
                <a:spLocks/>
              </p:cNvSpPr>
              <p:nvPr/>
            </p:nvSpPr>
            <p:spPr bwMode="auto">
              <a:xfrm>
                <a:off x="453" y="425"/>
                <a:ext cx="15" cy="22"/>
              </a:xfrm>
              <a:custGeom>
                <a:avLst/>
                <a:gdLst/>
                <a:ahLst/>
                <a:cxnLst>
                  <a:cxn ang="0">
                    <a:pos x="3" y="0"/>
                  </a:cxn>
                  <a:cxn ang="0">
                    <a:pos x="5" y="2"/>
                  </a:cxn>
                  <a:cxn ang="0">
                    <a:pos x="5" y="2"/>
                  </a:cxn>
                  <a:cxn ang="0">
                    <a:pos x="5" y="3"/>
                  </a:cxn>
                  <a:cxn ang="0">
                    <a:pos x="5" y="4"/>
                  </a:cxn>
                  <a:cxn ang="0">
                    <a:pos x="5" y="4"/>
                  </a:cxn>
                  <a:cxn ang="0">
                    <a:pos x="4" y="5"/>
                  </a:cxn>
                  <a:cxn ang="0">
                    <a:pos x="4" y="5"/>
                  </a:cxn>
                  <a:cxn ang="0">
                    <a:pos x="4" y="5"/>
                  </a:cxn>
                  <a:cxn ang="0">
                    <a:pos x="4" y="5"/>
                  </a:cxn>
                  <a:cxn ang="0">
                    <a:pos x="4" y="6"/>
                  </a:cxn>
                  <a:cxn ang="0">
                    <a:pos x="4" y="6"/>
                  </a:cxn>
                  <a:cxn ang="0">
                    <a:pos x="4" y="6"/>
                  </a:cxn>
                  <a:cxn ang="0">
                    <a:pos x="4" y="6"/>
                  </a:cxn>
                  <a:cxn ang="0">
                    <a:pos x="3" y="7"/>
                  </a:cxn>
                  <a:cxn ang="0">
                    <a:pos x="2" y="6"/>
                  </a:cxn>
                  <a:cxn ang="0">
                    <a:pos x="2" y="6"/>
                  </a:cxn>
                  <a:cxn ang="0">
                    <a:pos x="2" y="5"/>
                  </a:cxn>
                  <a:cxn ang="0">
                    <a:pos x="3" y="5"/>
                  </a:cxn>
                  <a:cxn ang="0">
                    <a:pos x="3" y="5"/>
                  </a:cxn>
                  <a:cxn ang="0">
                    <a:pos x="2" y="4"/>
                  </a:cxn>
                  <a:cxn ang="0">
                    <a:pos x="2" y="5"/>
                  </a:cxn>
                  <a:cxn ang="0">
                    <a:pos x="2" y="5"/>
                  </a:cxn>
                  <a:cxn ang="0">
                    <a:pos x="1" y="6"/>
                  </a:cxn>
                  <a:cxn ang="0">
                    <a:pos x="0" y="5"/>
                  </a:cxn>
                  <a:cxn ang="0">
                    <a:pos x="0" y="4"/>
                  </a:cxn>
                  <a:cxn ang="0">
                    <a:pos x="0" y="4"/>
                  </a:cxn>
                  <a:cxn ang="0">
                    <a:pos x="1" y="4"/>
                  </a:cxn>
                  <a:cxn ang="0">
                    <a:pos x="1" y="4"/>
                  </a:cxn>
                  <a:cxn ang="0">
                    <a:pos x="2" y="2"/>
                  </a:cxn>
                  <a:cxn ang="0">
                    <a:pos x="2" y="1"/>
                  </a:cxn>
                  <a:cxn ang="0">
                    <a:pos x="2" y="1"/>
                  </a:cxn>
                  <a:cxn ang="0">
                    <a:pos x="3" y="0"/>
                  </a:cxn>
                  <a:cxn ang="0">
                    <a:pos x="4" y="2"/>
                  </a:cxn>
                  <a:cxn ang="0">
                    <a:pos x="3" y="3"/>
                  </a:cxn>
                  <a:cxn ang="0">
                    <a:pos x="3" y="3"/>
                  </a:cxn>
                  <a:cxn ang="0">
                    <a:pos x="4" y="3"/>
                  </a:cxn>
                  <a:cxn ang="0">
                    <a:pos x="4" y="3"/>
                  </a:cxn>
                  <a:cxn ang="0">
                    <a:pos x="4" y="3"/>
                  </a:cxn>
                  <a:cxn ang="0">
                    <a:pos x="4" y="2"/>
                  </a:cxn>
                  <a:cxn ang="0">
                    <a:pos x="4" y="2"/>
                  </a:cxn>
                </a:cxnLst>
                <a:rect l="0" t="0" r="r" b="b"/>
                <a:pathLst>
                  <a:path w="6" h="7">
                    <a:moveTo>
                      <a:pt x="3" y="0"/>
                    </a:moveTo>
                    <a:lnTo>
                      <a:pt x="5" y="2"/>
                    </a:lnTo>
                    <a:cubicBezTo>
                      <a:pt x="5" y="2"/>
                      <a:pt x="5" y="2"/>
                      <a:pt x="5" y="2"/>
                    </a:cubicBezTo>
                    <a:cubicBezTo>
                      <a:pt x="5" y="3"/>
                      <a:pt x="6" y="3"/>
                      <a:pt x="5" y="3"/>
                    </a:cubicBezTo>
                    <a:cubicBezTo>
                      <a:pt x="6" y="3"/>
                      <a:pt x="5" y="4"/>
                      <a:pt x="5" y="4"/>
                    </a:cubicBezTo>
                    <a:cubicBezTo>
                      <a:pt x="5" y="4"/>
                      <a:pt x="5" y="4"/>
                      <a:pt x="5" y="4"/>
                    </a:cubicBezTo>
                    <a:cubicBezTo>
                      <a:pt x="4" y="5"/>
                      <a:pt x="4" y="5"/>
                      <a:pt x="4" y="5"/>
                    </a:cubicBezTo>
                    <a:lnTo>
                      <a:pt x="4" y="5"/>
                    </a:lnTo>
                    <a:cubicBezTo>
                      <a:pt x="4" y="5"/>
                      <a:pt x="4" y="5"/>
                      <a:pt x="4" y="5"/>
                    </a:cubicBezTo>
                    <a:cubicBezTo>
                      <a:pt x="4" y="5"/>
                      <a:pt x="4" y="5"/>
                      <a:pt x="4" y="5"/>
                    </a:cubicBezTo>
                    <a:cubicBezTo>
                      <a:pt x="4" y="5"/>
                      <a:pt x="4" y="5"/>
                      <a:pt x="4" y="6"/>
                    </a:cubicBezTo>
                    <a:lnTo>
                      <a:pt x="4" y="6"/>
                    </a:lnTo>
                    <a:cubicBezTo>
                      <a:pt x="4" y="6"/>
                      <a:pt x="4" y="6"/>
                      <a:pt x="4" y="6"/>
                    </a:cubicBezTo>
                    <a:cubicBezTo>
                      <a:pt x="4" y="6"/>
                      <a:pt x="4" y="6"/>
                      <a:pt x="4" y="6"/>
                    </a:cubicBezTo>
                    <a:lnTo>
                      <a:pt x="3" y="7"/>
                    </a:lnTo>
                    <a:lnTo>
                      <a:pt x="2" y="6"/>
                    </a:lnTo>
                    <a:cubicBezTo>
                      <a:pt x="2" y="6"/>
                      <a:pt x="2" y="6"/>
                      <a:pt x="2" y="6"/>
                    </a:cubicBezTo>
                    <a:cubicBezTo>
                      <a:pt x="2" y="6"/>
                      <a:pt x="2" y="6"/>
                      <a:pt x="2" y="5"/>
                    </a:cubicBezTo>
                    <a:cubicBezTo>
                      <a:pt x="2" y="5"/>
                      <a:pt x="2" y="5"/>
                      <a:pt x="3" y="5"/>
                    </a:cubicBezTo>
                    <a:cubicBezTo>
                      <a:pt x="3" y="5"/>
                      <a:pt x="3" y="5"/>
                      <a:pt x="3" y="5"/>
                    </a:cubicBezTo>
                    <a:cubicBezTo>
                      <a:pt x="3" y="4"/>
                      <a:pt x="2" y="4"/>
                      <a:pt x="2" y="4"/>
                    </a:cubicBezTo>
                    <a:lnTo>
                      <a:pt x="2" y="5"/>
                    </a:lnTo>
                    <a:cubicBezTo>
                      <a:pt x="2" y="5"/>
                      <a:pt x="2" y="5"/>
                      <a:pt x="2" y="5"/>
                    </a:cubicBezTo>
                    <a:lnTo>
                      <a:pt x="1" y="6"/>
                    </a:lnTo>
                    <a:lnTo>
                      <a:pt x="0" y="5"/>
                    </a:lnTo>
                    <a:lnTo>
                      <a:pt x="0" y="4"/>
                    </a:lnTo>
                    <a:cubicBezTo>
                      <a:pt x="0" y="4"/>
                      <a:pt x="0" y="4"/>
                      <a:pt x="0" y="4"/>
                    </a:cubicBezTo>
                    <a:cubicBezTo>
                      <a:pt x="0" y="4"/>
                      <a:pt x="1" y="4"/>
                      <a:pt x="1" y="4"/>
                    </a:cubicBezTo>
                    <a:lnTo>
                      <a:pt x="1" y="4"/>
                    </a:lnTo>
                    <a:lnTo>
                      <a:pt x="2" y="2"/>
                    </a:lnTo>
                    <a:cubicBezTo>
                      <a:pt x="2" y="2"/>
                      <a:pt x="2" y="2"/>
                      <a:pt x="2" y="1"/>
                    </a:cubicBezTo>
                    <a:cubicBezTo>
                      <a:pt x="2" y="1"/>
                      <a:pt x="2" y="1"/>
                      <a:pt x="2" y="1"/>
                    </a:cubicBezTo>
                    <a:lnTo>
                      <a:pt x="3" y="0"/>
                    </a:lnTo>
                    <a:moveTo>
                      <a:pt x="4" y="2"/>
                    </a:moveTo>
                    <a:lnTo>
                      <a:pt x="3" y="3"/>
                    </a:lnTo>
                    <a:lnTo>
                      <a:pt x="3" y="3"/>
                    </a:lnTo>
                    <a:cubicBezTo>
                      <a:pt x="3" y="3"/>
                      <a:pt x="3" y="3"/>
                      <a:pt x="4" y="3"/>
                    </a:cubicBezTo>
                    <a:cubicBezTo>
                      <a:pt x="4" y="3"/>
                      <a:pt x="4" y="3"/>
                      <a:pt x="4" y="3"/>
                    </a:cubicBezTo>
                    <a:cubicBezTo>
                      <a:pt x="4" y="3"/>
                      <a:pt x="4" y="3"/>
                      <a:pt x="4" y="3"/>
                    </a:cubicBezTo>
                    <a:cubicBezTo>
                      <a:pt x="4" y="3"/>
                      <a:pt x="4" y="3"/>
                      <a:pt x="4" y="2"/>
                    </a:cubicBezTo>
                    <a:lnTo>
                      <a:pt x="4" y="2"/>
                    </a:lnTo>
                  </a:path>
                </a:pathLst>
              </a:custGeom>
              <a:solidFill>
                <a:srgbClr val="25221E"/>
              </a:solidFill>
              <a:ln w="9525">
                <a:noFill/>
                <a:round/>
                <a:headEnd/>
                <a:tailEnd/>
              </a:ln>
              <a:effectLst/>
            </p:spPr>
            <p:txBody>
              <a:bodyPr/>
              <a:lstStyle/>
              <a:p>
                <a:pPr>
                  <a:defRPr/>
                </a:pPr>
                <a:endParaRPr lang="en-US" dirty="0"/>
              </a:p>
            </p:txBody>
          </p:sp>
          <p:sp>
            <p:nvSpPr>
              <p:cNvPr id="1364" name="Freeform 1021"/>
              <p:cNvSpPr>
                <a:spLocks/>
              </p:cNvSpPr>
              <p:nvPr/>
            </p:nvSpPr>
            <p:spPr bwMode="auto">
              <a:xfrm>
                <a:off x="460" y="434"/>
                <a:ext cx="15" cy="14"/>
              </a:xfrm>
              <a:custGeom>
                <a:avLst/>
                <a:gdLst/>
                <a:ahLst/>
                <a:cxnLst>
                  <a:cxn ang="0">
                    <a:pos x="3" y="0"/>
                  </a:cxn>
                  <a:cxn ang="0">
                    <a:pos x="5" y="1"/>
                  </a:cxn>
                  <a:cxn ang="0">
                    <a:pos x="4" y="2"/>
                  </a:cxn>
                  <a:cxn ang="0">
                    <a:pos x="4" y="2"/>
                  </a:cxn>
                  <a:cxn ang="0">
                    <a:pos x="4" y="2"/>
                  </a:cxn>
                  <a:cxn ang="0">
                    <a:pos x="4" y="2"/>
                  </a:cxn>
                  <a:cxn ang="0">
                    <a:pos x="3" y="4"/>
                  </a:cxn>
                  <a:cxn ang="0">
                    <a:pos x="2" y="4"/>
                  </a:cxn>
                  <a:cxn ang="0">
                    <a:pos x="2" y="5"/>
                  </a:cxn>
                  <a:cxn ang="0">
                    <a:pos x="2" y="5"/>
                  </a:cxn>
                  <a:cxn ang="0">
                    <a:pos x="0" y="4"/>
                  </a:cxn>
                  <a:cxn ang="0">
                    <a:pos x="1" y="3"/>
                  </a:cxn>
                  <a:cxn ang="0">
                    <a:pos x="1" y="3"/>
                  </a:cxn>
                  <a:cxn ang="0">
                    <a:pos x="1" y="3"/>
                  </a:cxn>
                  <a:cxn ang="0">
                    <a:pos x="1" y="3"/>
                  </a:cxn>
                  <a:cxn ang="0">
                    <a:pos x="3" y="1"/>
                  </a:cxn>
                  <a:cxn ang="0">
                    <a:pos x="3" y="1"/>
                  </a:cxn>
                  <a:cxn ang="0">
                    <a:pos x="3" y="1"/>
                  </a:cxn>
                  <a:cxn ang="0">
                    <a:pos x="3" y="0"/>
                  </a:cxn>
                </a:cxnLst>
                <a:rect l="0" t="0" r="r" b="b"/>
                <a:pathLst>
                  <a:path w="5" h="5">
                    <a:moveTo>
                      <a:pt x="3" y="0"/>
                    </a:moveTo>
                    <a:lnTo>
                      <a:pt x="5" y="1"/>
                    </a:lnTo>
                    <a:lnTo>
                      <a:pt x="4" y="2"/>
                    </a:lnTo>
                    <a:cubicBezTo>
                      <a:pt x="4" y="2"/>
                      <a:pt x="4" y="2"/>
                      <a:pt x="4" y="2"/>
                    </a:cubicBezTo>
                    <a:cubicBezTo>
                      <a:pt x="4" y="2"/>
                      <a:pt x="4" y="2"/>
                      <a:pt x="4" y="2"/>
                    </a:cubicBezTo>
                    <a:cubicBezTo>
                      <a:pt x="4" y="2"/>
                      <a:pt x="4" y="2"/>
                      <a:pt x="4" y="2"/>
                    </a:cubicBezTo>
                    <a:lnTo>
                      <a:pt x="3" y="4"/>
                    </a:lnTo>
                    <a:cubicBezTo>
                      <a:pt x="2" y="4"/>
                      <a:pt x="2" y="4"/>
                      <a:pt x="2" y="4"/>
                    </a:cubicBezTo>
                    <a:cubicBezTo>
                      <a:pt x="2" y="4"/>
                      <a:pt x="2" y="5"/>
                      <a:pt x="2" y="5"/>
                    </a:cubicBezTo>
                    <a:lnTo>
                      <a:pt x="2" y="5"/>
                    </a:lnTo>
                    <a:lnTo>
                      <a:pt x="0" y="4"/>
                    </a:lnTo>
                    <a:lnTo>
                      <a:pt x="1" y="3"/>
                    </a:lnTo>
                    <a:cubicBezTo>
                      <a:pt x="1" y="4"/>
                      <a:pt x="1" y="4"/>
                      <a:pt x="1" y="3"/>
                    </a:cubicBezTo>
                    <a:cubicBezTo>
                      <a:pt x="1" y="3"/>
                      <a:pt x="1" y="3"/>
                      <a:pt x="1" y="3"/>
                    </a:cubicBezTo>
                    <a:lnTo>
                      <a:pt x="1" y="3"/>
                    </a:lnTo>
                    <a:lnTo>
                      <a:pt x="3" y="1"/>
                    </a:lnTo>
                    <a:lnTo>
                      <a:pt x="3" y="1"/>
                    </a:lnTo>
                    <a:cubicBezTo>
                      <a:pt x="3" y="1"/>
                      <a:pt x="3" y="1"/>
                      <a:pt x="3" y="1"/>
                    </a:cubicBezTo>
                    <a:lnTo>
                      <a:pt x="3" y="0"/>
                    </a:lnTo>
                  </a:path>
                </a:pathLst>
              </a:custGeom>
              <a:solidFill>
                <a:srgbClr val="25221E"/>
              </a:solidFill>
              <a:ln w="9525">
                <a:noFill/>
                <a:round/>
                <a:headEnd/>
                <a:tailEnd/>
              </a:ln>
              <a:effectLst/>
            </p:spPr>
            <p:txBody>
              <a:bodyPr/>
              <a:lstStyle/>
              <a:p>
                <a:pPr>
                  <a:defRPr/>
                </a:pPr>
                <a:endParaRPr lang="en-US" dirty="0"/>
              </a:p>
            </p:txBody>
          </p:sp>
          <p:sp>
            <p:nvSpPr>
              <p:cNvPr id="1365" name="Freeform 1022"/>
              <p:cNvSpPr>
                <a:spLocks/>
              </p:cNvSpPr>
              <p:nvPr/>
            </p:nvSpPr>
            <p:spPr bwMode="auto">
              <a:xfrm>
                <a:off x="465" y="438"/>
                <a:ext cx="16" cy="18"/>
              </a:xfrm>
              <a:custGeom>
                <a:avLst/>
                <a:gdLst/>
                <a:ahLst/>
                <a:cxnLst>
                  <a:cxn ang="0">
                    <a:pos x="2" y="6"/>
                  </a:cxn>
                  <a:cxn ang="0">
                    <a:pos x="0" y="4"/>
                  </a:cxn>
                  <a:cxn ang="0">
                    <a:pos x="0" y="3"/>
                  </a:cxn>
                  <a:cxn ang="0">
                    <a:pos x="0" y="4"/>
                  </a:cxn>
                  <a:cxn ang="0">
                    <a:pos x="1" y="3"/>
                  </a:cxn>
                  <a:cxn ang="0">
                    <a:pos x="1" y="3"/>
                  </a:cxn>
                  <a:cxn ang="0">
                    <a:pos x="2" y="1"/>
                  </a:cxn>
                  <a:cxn ang="0">
                    <a:pos x="2" y="1"/>
                  </a:cxn>
                  <a:cxn ang="0">
                    <a:pos x="2" y="1"/>
                  </a:cxn>
                  <a:cxn ang="0">
                    <a:pos x="3" y="0"/>
                  </a:cxn>
                  <a:cxn ang="0">
                    <a:pos x="4" y="1"/>
                  </a:cxn>
                  <a:cxn ang="0">
                    <a:pos x="5" y="2"/>
                  </a:cxn>
                  <a:cxn ang="0">
                    <a:pos x="5" y="2"/>
                  </a:cxn>
                  <a:cxn ang="0">
                    <a:pos x="5" y="2"/>
                  </a:cxn>
                  <a:cxn ang="0">
                    <a:pos x="6" y="3"/>
                  </a:cxn>
                  <a:cxn ang="0">
                    <a:pos x="5" y="4"/>
                  </a:cxn>
                  <a:cxn ang="0">
                    <a:pos x="4" y="4"/>
                  </a:cxn>
                  <a:cxn ang="0">
                    <a:pos x="4" y="4"/>
                  </a:cxn>
                  <a:cxn ang="0">
                    <a:pos x="4" y="5"/>
                  </a:cxn>
                  <a:cxn ang="0">
                    <a:pos x="4" y="6"/>
                  </a:cxn>
                  <a:cxn ang="0">
                    <a:pos x="3" y="6"/>
                  </a:cxn>
                  <a:cxn ang="0">
                    <a:pos x="3" y="6"/>
                  </a:cxn>
                  <a:cxn ang="0">
                    <a:pos x="2" y="6"/>
                  </a:cxn>
                  <a:cxn ang="0">
                    <a:pos x="2" y="6"/>
                  </a:cxn>
                  <a:cxn ang="0">
                    <a:pos x="4" y="2"/>
                  </a:cxn>
                  <a:cxn ang="0">
                    <a:pos x="3" y="3"/>
                  </a:cxn>
                  <a:cxn ang="0">
                    <a:pos x="3" y="3"/>
                  </a:cxn>
                  <a:cxn ang="0">
                    <a:pos x="3" y="3"/>
                  </a:cxn>
                  <a:cxn ang="0">
                    <a:pos x="4" y="3"/>
                  </a:cxn>
                  <a:cxn ang="0">
                    <a:pos x="4" y="3"/>
                  </a:cxn>
                  <a:cxn ang="0">
                    <a:pos x="4" y="2"/>
                  </a:cxn>
                  <a:cxn ang="0">
                    <a:pos x="4" y="2"/>
                  </a:cxn>
                  <a:cxn ang="0">
                    <a:pos x="4" y="2"/>
                  </a:cxn>
                  <a:cxn ang="0">
                    <a:pos x="2" y="4"/>
                  </a:cxn>
                  <a:cxn ang="0">
                    <a:pos x="2" y="5"/>
                  </a:cxn>
                  <a:cxn ang="0">
                    <a:pos x="2" y="5"/>
                  </a:cxn>
                  <a:cxn ang="0">
                    <a:pos x="2" y="5"/>
                  </a:cxn>
                  <a:cxn ang="0">
                    <a:pos x="3" y="4"/>
                  </a:cxn>
                  <a:cxn ang="0">
                    <a:pos x="2" y="4"/>
                  </a:cxn>
                  <a:cxn ang="0">
                    <a:pos x="2" y="4"/>
                  </a:cxn>
                </a:cxnLst>
                <a:rect l="0" t="0" r="r" b="b"/>
                <a:pathLst>
                  <a:path w="6" h="6">
                    <a:moveTo>
                      <a:pt x="2" y="6"/>
                    </a:moveTo>
                    <a:lnTo>
                      <a:pt x="0" y="4"/>
                    </a:lnTo>
                    <a:lnTo>
                      <a:pt x="0" y="3"/>
                    </a:lnTo>
                    <a:cubicBezTo>
                      <a:pt x="0" y="4"/>
                      <a:pt x="0" y="4"/>
                      <a:pt x="0" y="4"/>
                    </a:cubicBezTo>
                    <a:cubicBezTo>
                      <a:pt x="0" y="4"/>
                      <a:pt x="0" y="3"/>
                      <a:pt x="1" y="3"/>
                    </a:cubicBezTo>
                    <a:lnTo>
                      <a:pt x="1" y="3"/>
                    </a:lnTo>
                    <a:lnTo>
                      <a:pt x="2" y="1"/>
                    </a:lnTo>
                    <a:cubicBezTo>
                      <a:pt x="2" y="1"/>
                      <a:pt x="2" y="1"/>
                      <a:pt x="2" y="1"/>
                    </a:cubicBezTo>
                    <a:cubicBezTo>
                      <a:pt x="2" y="1"/>
                      <a:pt x="2" y="1"/>
                      <a:pt x="2" y="1"/>
                    </a:cubicBezTo>
                    <a:lnTo>
                      <a:pt x="3" y="0"/>
                    </a:lnTo>
                    <a:lnTo>
                      <a:pt x="4" y="1"/>
                    </a:lnTo>
                    <a:lnTo>
                      <a:pt x="5" y="2"/>
                    </a:lnTo>
                    <a:cubicBezTo>
                      <a:pt x="5" y="2"/>
                      <a:pt x="5" y="2"/>
                      <a:pt x="5" y="2"/>
                    </a:cubicBezTo>
                    <a:cubicBezTo>
                      <a:pt x="5" y="2"/>
                      <a:pt x="5" y="2"/>
                      <a:pt x="5" y="2"/>
                    </a:cubicBezTo>
                    <a:cubicBezTo>
                      <a:pt x="6" y="3"/>
                      <a:pt x="6" y="3"/>
                      <a:pt x="6" y="3"/>
                    </a:cubicBezTo>
                    <a:cubicBezTo>
                      <a:pt x="5" y="3"/>
                      <a:pt x="5" y="4"/>
                      <a:pt x="5" y="4"/>
                    </a:cubicBezTo>
                    <a:cubicBezTo>
                      <a:pt x="5" y="4"/>
                      <a:pt x="4" y="4"/>
                      <a:pt x="4" y="4"/>
                    </a:cubicBezTo>
                    <a:lnTo>
                      <a:pt x="4" y="4"/>
                    </a:lnTo>
                    <a:cubicBezTo>
                      <a:pt x="4" y="4"/>
                      <a:pt x="4" y="5"/>
                      <a:pt x="4" y="5"/>
                    </a:cubicBezTo>
                    <a:cubicBezTo>
                      <a:pt x="4" y="5"/>
                      <a:pt x="4" y="5"/>
                      <a:pt x="4" y="6"/>
                    </a:cubicBezTo>
                    <a:cubicBezTo>
                      <a:pt x="4" y="6"/>
                      <a:pt x="4" y="6"/>
                      <a:pt x="3" y="6"/>
                    </a:cubicBezTo>
                    <a:cubicBezTo>
                      <a:pt x="3" y="6"/>
                      <a:pt x="3" y="6"/>
                      <a:pt x="3" y="6"/>
                    </a:cubicBezTo>
                    <a:cubicBezTo>
                      <a:pt x="3" y="6"/>
                      <a:pt x="2" y="6"/>
                      <a:pt x="2" y="6"/>
                    </a:cubicBezTo>
                    <a:cubicBezTo>
                      <a:pt x="2" y="6"/>
                      <a:pt x="2" y="6"/>
                      <a:pt x="2" y="6"/>
                    </a:cubicBezTo>
                    <a:moveTo>
                      <a:pt x="4" y="2"/>
                    </a:moveTo>
                    <a:lnTo>
                      <a:pt x="3" y="3"/>
                    </a:lnTo>
                    <a:lnTo>
                      <a:pt x="3" y="3"/>
                    </a:lnTo>
                    <a:cubicBezTo>
                      <a:pt x="3" y="3"/>
                      <a:pt x="3" y="3"/>
                      <a:pt x="3" y="3"/>
                    </a:cubicBezTo>
                    <a:cubicBezTo>
                      <a:pt x="3" y="3"/>
                      <a:pt x="4" y="3"/>
                      <a:pt x="4" y="3"/>
                    </a:cubicBezTo>
                    <a:cubicBezTo>
                      <a:pt x="4" y="3"/>
                      <a:pt x="4" y="3"/>
                      <a:pt x="4" y="3"/>
                    </a:cubicBezTo>
                    <a:cubicBezTo>
                      <a:pt x="4" y="3"/>
                      <a:pt x="4" y="3"/>
                      <a:pt x="4" y="2"/>
                    </a:cubicBezTo>
                    <a:cubicBezTo>
                      <a:pt x="4" y="2"/>
                      <a:pt x="4" y="2"/>
                      <a:pt x="4" y="2"/>
                    </a:cubicBezTo>
                    <a:lnTo>
                      <a:pt x="4" y="2"/>
                    </a:lnTo>
                    <a:moveTo>
                      <a:pt x="2" y="4"/>
                    </a:moveTo>
                    <a:lnTo>
                      <a:pt x="2" y="5"/>
                    </a:lnTo>
                    <a:lnTo>
                      <a:pt x="2" y="5"/>
                    </a:lnTo>
                    <a:cubicBezTo>
                      <a:pt x="2" y="5"/>
                      <a:pt x="2" y="5"/>
                      <a:pt x="2" y="5"/>
                    </a:cubicBezTo>
                    <a:cubicBezTo>
                      <a:pt x="2" y="5"/>
                      <a:pt x="2" y="5"/>
                      <a:pt x="3" y="4"/>
                    </a:cubicBezTo>
                    <a:cubicBezTo>
                      <a:pt x="3" y="4"/>
                      <a:pt x="3" y="4"/>
                      <a:pt x="2" y="4"/>
                    </a:cubicBezTo>
                    <a:lnTo>
                      <a:pt x="2" y="4"/>
                    </a:lnTo>
                  </a:path>
                </a:pathLst>
              </a:custGeom>
              <a:solidFill>
                <a:srgbClr val="25221E"/>
              </a:solidFill>
              <a:ln w="9525">
                <a:noFill/>
                <a:round/>
                <a:headEnd/>
                <a:tailEnd/>
              </a:ln>
              <a:effectLst/>
            </p:spPr>
            <p:txBody>
              <a:bodyPr/>
              <a:lstStyle/>
              <a:p>
                <a:pPr>
                  <a:defRPr/>
                </a:pPr>
                <a:endParaRPr lang="en-US" dirty="0"/>
              </a:p>
            </p:txBody>
          </p:sp>
          <p:sp>
            <p:nvSpPr>
              <p:cNvPr id="1366" name="Freeform 1023"/>
              <p:cNvSpPr>
                <a:spLocks/>
              </p:cNvSpPr>
              <p:nvPr/>
            </p:nvSpPr>
            <p:spPr bwMode="auto">
              <a:xfrm>
                <a:off x="475" y="447"/>
                <a:ext cx="15" cy="18"/>
              </a:xfrm>
              <a:custGeom>
                <a:avLst/>
                <a:gdLst/>
                <a:ahLst/>
                <a:cxnLst>
                  <a:cxn ang="0">
                    <a:pos x="3" y="0"/>
                  </a:cxn>
                  <a:cxn ang="0">
                    <a:pos x="5" y="1"/>
                  </a:cxn>
                  <a:cxn ang="0">
                    <a:pos x="4" y="2"/>
                  </a:cxn>
                  <a:cxn ang="0">
                    <a:pos x="4" y="2"/>
                  </a:cxn>
                  <a:cxn ang="0">
                    <a:pos x="4" y="2"/>
                  </a:cxn>
                  <a:cxn ang="0">
                    <a:pos x="4" y="2"/>
                  </a:cxn>
                  <a:cxn ang="0">
                    <a:pos x="2" y="4"/>
                  </a:cxn>
                  <a:cxn ang="0">
                    <a:pos x="2" y="4"/>
                  </a:cxn>
                  <a:cxn ang="0">
                    <a:pos x="2" y="4"/>
                  </a:cxn>
                  <a:cxn ang="0">
                    <a:pos x="2" y="4"/>
                  </a:cxn>
                  <a:cxn ang="0">
                    <a:pos x="4" y="2"/>
                  </a:cxn>
                  <a:cxn ang="0">
                    <a:pos x="4" y="2"/>
                  </a:cxn>
                  <a:cxn ang="0">
                    <a:pos x="4" y="2"/>
                  </a:cxn>
                  <a:cxn ang="0">
                    <a:pos x="4" y="2"/>
                  </a:cxn>
                  <a:cxn ang="0">
                    <a:pos x="5" y="1"/>
                  </a:cxn>
                  <a:cxn ang="0">
                    <a:pos x="6" y="2"/>
                  </a:cxn>
                  <a:cxn ang="0">
                    <a:pos x="6" y="3"/>
                  </a:cxn>
                  <a:cxn ang="0">
                    <a:pos x="5" y="3"/>
                  </a:cxn>
                  <a:cxn ang="0">
                    <a:pos x="5" y="3"/>
                  </a:cxn>
                  <a:cxn ang="0">
                    <a:pos x="5" y="3"/>
                  </a:cxn>
                  <a:cxn ang="0">
                    <a:pos x="4" y="5"/>
                  </a:cxn>
                  <a:cxn ang="0">
                    <a:pos x="3" y="6"/>
                  </a:cxn>
                  <a:cxn ang="0">
                    <a:pos x="2" y="6"/>
                  </a:cxn>
                  <a:cxn ang="0">
                    <a:pos x="1" y="5"/>
                  </a:cxn>
                  <a:cxn ang="0">
                    <a:pos x="1" y="5"/>
                  </a:cxn>
                  <a:cxn ang="0">
                    <a:pos x="1" y="5"/>
                  </a:cxn>
                  <a:cxn ang="0">
                    <a:pos x="1" y="4"/>
                  </a:cxn>
                  <a:cxn ang="0">
                    <a:pos x="0" y="4"/>
                  </a:cxn>
                  <a:cxn ang="0">
                    <a:pos x="1" y="3"/>
                  </a:cxn>
                  <a:cxn ang="0">
                    <a:pos x="1" y="3"/>
                  </a:cxn>
                  <a:cxn ang="0">
                    <a:pos x="2" y="1"/>
                  </a:cxn>
                  <a:cxn ang="0">
                    <a:pos x="2" y="1"/>
                  </a:cxn>
                  <a:cxn ang="0">
                    <a:pos x="2" y="1"/>
                  </a:cxn>
                  <a:cxn ang="0">
                    <a:pos x="3" y="0"/>
                  </a:cxn>
                  <a:cxn ang="0">
                    <a:pos x="3" y="0"/>
                  </a:cxn>
                </a:cxnLst>
                <a:rect l="0" t="0" r="r" b="b"/>
                <a:pathLst>
                  <a:path w="6" h="6">
                    <a:moveTo>
                      <a:pt x="3" y="0"/>
                    </a:moveTo>
                    <a:lnTo>
                      <a:pt x="5" y="1"/>
                    </a:lnTo>
                    <a:lnTo>
                      <a:pt x="4" y="2"/>
                    </a:lnTo>
                    <a:cubicBezTo>
                      <a:pt x="4" y="2"/>
                      <a:pt x="4" y="2"/>
                      <a:pt x="4" y="2"/>
                    </a:cubicBezTo>
                    <a:cubicBezTo>
                      <a:pt x="4" y="2"/>
                      <a:pt x="4" y="2"/>
                      <a:pt x="4" y="2"/>
                    </a:cubicBezTo>
                    <a:cubicBezTo>
                      <a:pt x="4" y="2"/>
                      <a:pt x="4" y="2"/>
                      <a:pt x="4" y="2"/>
                    </a:cubicBezTo>
                    <a:lnTo>
                      <a:pt x="2" y="4"/>
                    </a:lnTo>
                    <a:cubicBezTo>
                      <a:pt x="2" y="4"/>
                      <a:pt x="2" y="4"/>
                      <a:pt x="2" y="4"/>
                    </a:cubicBezTo>
                    <a:cubicBezTo>
                      <a:pt x="2" y="4"/>
                      <a:pt x="2" y="4"/>
                      <a:pt x="2" y="4"/>
                    </a:cubicBezTo>
                    <a:cubicBezTo>
                      <a:pt x="2" y="4"/>
                      <a:pt x="2" y="4"/>
                      <a:pt x="2" y="4"/>
                    </a:cubicBezTo>
                    <a:lnTo>
                      <a:pt x="4" y="2"/>
                    </a:lnTo>
                    <a:lnTo>
                      <a:pt x="4" y="2"/>
                    </a:lnTo>
                    <a:cubicBezTo>
                      <a:pt x="4" y="2"/>
                      <a:pt x="4" y="2"/>
                      <a:pt x="4" y="2"/>
                    </a:cubicBezTo>
                    <a:cubicBezTo>
                      <a:pt x="4" y="2"/>
                      <a:pt x="4" y="2"/>
                      <a:pt x="4" y="2"/>
                    </a:cubicBezTo>
                    <a:lnTo>
                      <a:pt x="5" y="1"/>
                    </a:lnTo>
                    <a:lnTo>
                      <a:pt x="6" y="2"/>
                    </a:lnTo>
                    <a:lnTo>
                      <a:pt x="6" y="3"/>
                    </a:lnTo>
                    <a:cubicBezTo>
                      <a:pt x="6" y="3"/>
                      <a:pt x="6" y="3"/>
                      <a:pt x="5" y="3"/>
                    </a:cubicBezTo>
                    <a:cubicBezTo>
                      <a:pt x="5" y="3"/>
                      <a:pt x="5" y="3"/>
                      <a:pt x="5" y="3"/>
                    </a:cubicBezTo>
                    <a:cubicBezTo>
                      <a:pt x="5" y="3"/>
                      <a:pt x="5" y="3"/>
                      <a:pt x="5" y="3"/>
                    </a:cubicBezTo>
                    <a:lnTo>
                      <a:pt x="4" y="5"/>
                    </a:lnTo>
                    <a:cubicBezTo>
                      <a:pt x="4" y="5"/>
                      <a:pt x="3" y="6"/>
                      <a:pt x="3" y="6"/>
                    </a:cubicBezTo>
                    <a:cubicBezTo>
                      <a:pt x="3" y="6"/>
                      <a:pt x="2" y="6"/>
                      <a:pt x="2" y="6"/>
                    </a:cubicBezTo>
                    <a:cubicBezTo>
                      <a:pt x="2" y="6"/>
                      <a:pt x="2" y="5"/>
                      <a:pt x="1" y="5"/>
                    </a:cubicBezTo>
                    <a:cubicBezTo>
                      <a:pt x="1" y="5"/>
                      <a:pt x="1" y="5"/>
                      <a:pt x="1" y="5"/>
                    </a:cubicBezTo>
                    <a:cubicBezTo>
                      <a:pt x="1" y="5"/>
                      <a:pt x="1" y="5"/>
                      <a:pt x="1" y="5"/>
                    </a:cubicBezTo>
                    <a:cubicBezTo>
                      <a:pt x="1" y="4"/>
                      <a:pt x="1" y="4"/>
                      <a:pt x="1" y="4"/>
                    </a:cubicBezTo>
                    <a:cubicBezTo>
                      <a:pt x="0" y="4"/>
                      <a:pt x="0" y="4"/>
                      <a:pt x="0" y="4"/>
                    </a:cubicBezTo>
                    <a:cubicBezTo>
                      <a:pt x="0" y="4"/>
                      <a:pt x="0" y="3"/>
                      <a:pt x="1" y="3"/>
                    </a:cubicBezTo>
                    <a:cubicBezTo>
                      <a:pt x="1" y="3"/>
                      <a:pt x="1" y="3"/>
                      <a:pt x="1" y="3"/>
                    </a:cubicBezTo>
                    <a:lnTo>
                      <a:pt x="2" y="1"/>
                    </a:lnTo>
                    <a:lnTo>
                      <a:pt x="2" y="1"/>
                    </a:lnTo>
                    <a:cubicBezTo>
                      <a:pt x="2" y="1"/>
                      <a:pt x="2" y="1"/>
                      <a:pt x="2" y="1"/>
                    </a:cubicBezTo>
                    <a:cubicBezTo>
                      <a:pt x="3" y="1"/>
                      <a:pt x="3" y="1"/>
                      <a:pt x="3" y="0"/>
                    </a:cubicBezTo>
                    <a:lnTo>
                      <a:pt x="3" y="0"/>
                    </a:lnTo>
                  </a:path>
                </a:pathLst>
              </a:custGeom>
              <a:solidFill>
                <a:srgbClr val="25221E"/>
              </a:solidFill>
              <a:ln w="9525">
                <a:noFill/>
                <a:round/>
                <a:headEnd/>
                <a:tailEnd/>
              </a:ln>
              <a:effectLst/>
            </p:spPr>
            <p:txBody>
              <a:bodyPr/>
              <a:lstStyle/>
              <a:p>
                <a:pPr>
                  <a:defRPr/>
                </a:pPr>
                <a:endParaRPr lang="en-US" dirty="0"/>
              </a:p>
            </p:txBody>
          </p:sp>
          <p:sp>
            <p:nvSpPr>
              <p:cNvPr id="1367" name="Freeform 1024"/>
              <p:cNvSpPr>
                <a:spLocks/>
              </p:cNvSpPr>
              <p:nvPr/>
            </p:nvSpPr>
            <p:spPr bwMode="auto">
              <a:xfrm>
                <a:off x="482" y="453"/>
                <a:ext cx="18" cy="18"/>
              </a:xfrm>
              <a:custGeom>
                <a:avLst/>
                <a:gdLst/>
                <a:ahLst/>
                <a:cxnLst>
                  <a:cxn ang="0">
                    <a:pos x="1" y="2"/>
                  </a:cxn>
                  <a:cxn ang="0">
                    <a:pos x="2" y="3"/>
                  </a:cxn>
                  <a:cxn ang="0">
                    <a:pos x="2" y="3"/>
                  </a:cxn>
                  <a:cxn ang="0">
                    <a:pos x="2" y="3"/>
                  </a:cxn>
                  <a:cxn ang="0">
                    <a:pos x="2" y="4"/>
                  </a:cxn>
                  <a:cxn ang="0">
                    <a:pos x="2" y="4"/>
                  </a:cxn>
                  <a:cxn ang="0">
                    <a:pos x="2" y="4"/>
                  </a:cxn>
                  <a:cxn ang="0">
                    <a:pos x="3" y="4"/>
                  </a:cxn>
                  <a:cxn ang="0">
                    <a:pos x="3" y="4"/>
                  </a:cxn>
                  <a:cxn ang="0">
                    <a:pos x="3" y="4"/>
                  </a:cxn>
                  <a:cxn ang="0">
                    <a:pos x="3" y="3"/>
                  </a:cxn>
                  <a:cxn ang="0">
                    <a:pos x="3" y="3"/>
                  </a:cxn>
                  <a:cxn ang="0">
                    <a:pos x="2" y="2"/>
                  </a:cxn>
                  <a:cxn ang="0">
                    <a:pos x="2" y="2"/>
                  </a:cxn>
                  <a:cxn ang="0">
                    <a:pos x="2" y="1"/>
                  </a:cxn>
                  <a:cxn ang="0">
                    <a:pos x="3" y="1"/>
                  </a:cxn>
                  <a:cxn ang="0">
                    <a:pos x="5" y="1"/>
                  </a:cxn>
                  <a:cxn ang="0">
                    <a:pos x="6" y="3"/>
                  </a:cxn>
                  <a:cxn ang="0">
                    <a:pos x="5" y="3"/>
                  </a:cxn>
                  <a:cxn ang="0">
                    <a:pos x="4" y="2"/>
                  </a:cxn>
                  <a:cxn ang="0">
                    <a:pos x="4" y="2"/>
                  </a:cxn>
                  <a:cxn ang="0">
                    <a:pos x="4" y="2"/>
                  </a:cxn>
                  <a:cxn ang="0">
                    <a:pos x="4" y="2"/>
                  </a:cxn>
                  <a:cxn ang="0">
                    <a:pos x="4" y="2"/>
                  </a:cxn>
                  <a:cxn ang="0">
                    <a:pos x="4" y="2"/>
                  </a:cxn>
                  <a:cxn ang="0">
                    <a:pos x="4" y="3"/>
                  </a:cxn>
                  <a:cxn ang="0">
                    <a:pos x="4" y="3"/>
                  </a:cxn>
                  <a:cxn ang="0">
                    <a:pos x="4" y="3"/>
                  </a:cxn>
                  <a:cxn ang="0">
                    <a:pos x="5" y="4"/>
                  </a:cxn>
                  <a:cxn ang="0">
                    <a:pos x="4" y="5"/>
                  </a:cxn>
                  <a:cxn ang="0">
                    <a:pos x="4" y="5"/>
                  </a:cxn>
                  <a:cxn ang="0">
                    <a:pos x="3" y="6"/>
                  </a:cxn>
                  <a:cxn ang="0">
                    <a:pos x="2" y="5"/>
                  </a:cxn>
                  <a:cxn ang="0">
                    <a:pos x="1" y="5"/>
                  </a:cxn>
                  <a:cxn ang="0">
                    <a:pos x="0" y="3"/>
                  </a:cxn>
                  <a:cxn ang="0">
                    <a:pos x="1" y="2"/>
                  </a:cxn>
                </a:cxnLst>
                <a:rect l="0" t="0" r="r" b="b"/>
                <a:pathLst>
                  <a:path w="6" h="6">
                    <a:moveTo>
                      <a:pt x="1" y="2"/>
                    </a:moveTo>
                    <a:lnTo>
                      <a:pt x="2" y="3"/>
                    </a:lnTo>
                    <a:lnTo>
                      <a:pt x="2" y="3"/>
                    </a:lnTo>
                    <a:cubicBezTo>
                      <a:pt x="2" y="3"/>
                      <a:pt x="2" y="3"/>
                      <a:pt x="2" y="3"/>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3"/>
                    </a:cubicBezTo>
                    <a:cubicBezTo>
                      <a:pt x="3" y="3"/>
                      <a:pt x="3" y="3"/>
                      <a:pt x="3" y="3"/>
                    </a:cubicBezTo>
                    <a:cubicBezTo>
                      <a:pt x="2" y="3"/>
                      <a:pt x="2" y="3"/>
                      <a:pt x="2" y="2"/>
                    </a:cubicBezTo>
                    <a:cubicBezTo>
                      <a:pt x="2" y="2"/>
                      <a:pt x="2" y="2"/>
                      <a:pt x="2" y="2"/>
                    </a:cubicBezTo>
                    <a:cubicBezTo>
                      <a:pt x="2" y="2"/>
                      <a:pt x="2" y="1"/>
                      <a:pt x="2" y="1"/>
                    </a:cubicBezTo>
                    <a:cubicBezTo>
                      <a:pt x="2" y="1"/>
                      <a:pt x="2" y="1"/>
                      <a:pt x="3" y="1"/>
                    </a:cubicBezTo>
                    <a:cubicBezTo>
                      <a:pt x="3" y="0"/>
                      <a:pt x="4" y="0"/>
                      <a:pt x="5" y="1"/>
                    </a:cubicBezTo>
                    <a:cubicBezTo>
                      <a:pt x="6" y="1"/>
                      <a:pt x="6" y="2"/>
                      <a:pt x="6" y="3"/>
                    </a:cubicBezTo>
                    <a:lnTo>
                      <a:pt x="5" y="3"/>
                    </a:lnTo>
                    <a:lnTo>
                      <a:pt x="4" y="2"/>
                    </a:lnTo>
                    <a:lnTo>
                      <a:pt x="4" y="2"/>
                    </a:lnTo>
                    <a:cubicBezTo>
                      <a:pt x="4" y="2"/>
                      <a:pt x="4" y="2"/>
                      <a:pt x="4" y="2"/>
                    </a:cubicBezTo>
                    <a:cubicBezTo>
                      <a:pt x="4" y="2"/>
                      <a:pt x="4" y="2"/>
                      <a:pt x="4" y="2"/>
                    </a:cubicBezTo>
                    <a:cubicBezTo>
                      <a:pt x="4" y="2"/>
                      <a:pt x="4" y="2"/>
                      <a:pt x="4" y="2"/>
                    </a:cubicBezTo>
                    <a:cubicBezTo>
                      <a:pt x="4" y="2"/>
                      <a:pt x="4" y="2"/>
                      <a:pt x="4" y="2"/>
                    </a:cubicBezTo>
                    <a:cubicBezTo>
                      <a:pt x="4" y="2"/>
                      <a:pt x="4" y="3"/>
                      <a:pt x="4" y="3"/>
                    </a:cubicBezTo>
                    <a:cubicBezTo>
                      <a:pt x="4" y="3"/>
                      <a:pt x="4" y="3"/>
                      <a:pt x="4" y="3"/>
                    </a:cubicBezTo>
                    <a:cubicBezTo>
                      <a:pt x="4" y="3"/>
                      <a:pt x="4" y="3"/>
                      <a:pt x="4" y="3"/>
                    </a:cubicBezTo>
                    <a:cubicBezTo>
                      <a:pt x="5" y="4"/>
                      <a:pt x="5" y="4"/>
                      <a:pt x="5" y="4"/>
                    </a:cubicBezTo>
                    <a:cubicBezTo>
                      <a:pt x="5" y="4"/>
                      <a:pt x="5" y="4"/>
                      <a:pt x="4" y="5"/>
                    </a:cubicBezTo>
                    <a:cubicBezTo>
                      <a:pt x="4" y="5"/>
                      <a:pt x="4" y="5"/>
                      <a:pt x="4" y="5"/>
                    </a:cubicBezTo>
                    <a:cubicBezTo>
                      <a:pt x="4" y="5"/>
                      <a:pt x="3" y="5"/>
                      <a:pt x="3" y="6"/>
                    </a:cubicBezTo>
                    <a:cubicBezTo>
                      <a:pt x="3" y="6"/>
                      <a:pt x="2" y="5"/>
                      <a:pt x="2" y="5"/>
                    </a:cubicBezTo>
                    <a:cubicBezTo>
                      <a:pt x="2" y="5"/>
                      <a:pt x="2" y="5"/>
                      <a:pt x="1" y="5"/>
                    </a:cubicBezTo>
                    <a:cubicBezTo>
                      <a:pt x="1" y="4"/>
                      <a:pt x="0" y="4"/>
                      <a:pt x="0" y="3"/>
                    </a:cubicBezTo>
                    <a:lnTo>
                      <a:pt x="1" y="2"/>
                    </a:lnTo>
                  </a:path>
                </a:pathLst>
              </a:custGeom>
              <a:solidFill>
                <a:srgbClr val="25221E"/>
              </a:solidFill>
              <a:ln w="9525">
                <a:noFill/>
                <a:round/>
                <a:headEnd/>
                <a:tailEnd/>
              </a:ln>
              <a:effectLst/>
            </p:spPr>
            <p:txBody>
              <a:bodyPr/>
              <a:lstStyle/>
              <a:p>
                <a:pPr>
                  <a:defRPr/>
                </a:pPr>
                <a:endParaRPr lang="en-US" dirty="0"/>
              </a:p>
            </p:txBody>
          </p:sp>
          <p:sp>
            <p:nvSpPr>
              <p:cNvPr id="1368" name="Freeform 1025"/>
              <p:cNvSpPr>
                <a:spLocks/>
              </p:cNvSpPr>
              <p:nvPr/>
            </p:nvSpPr>
            <p:spPr bwMode="auto">
              <a:xfrm>
                <a:off x="612" y="431"/>
                <a:ext cx="15" cy="17"/>
              </a:xfrm>
              <a:custGeom>
                <a:avLst/>
                <a:gdLst/>
                <a:ahLst/>
                <a:cxnLst>
                  <a:cxn ang="0">
                    <a:pos x="0" y="3"/>
                  </a:cxn>
                  <a:cxn ang="0">
                    <a:pos x="1" y="2"/>
                  </a:cxn>
                  <a:cxn ang="0">
                    <a:pos x="2" y="2"/>
                  </a:cxn>
                  <a:cxn ang="0">
                    <a:pos x="2" y="3"/>
                  </a:cxn>
                  <a:cxn ang="0">
                    <a:pos x="2" y="3"/>
                  </a:cxn>
                  <a:cxn ang="0">
                    <a:pos x="2" y="3"/>
                  </a:cxn>
                  <a:cxn ang="0">
                    <a:pos x="3" y="5"/>
                  </a:cxn>
                  <a:cxn ang="0">
                    <a:pos x="4" y="5"/>
                  </a:cxn>
                  <a:cxn ang="0">
                    <a:pos x="4" y="5"/>
                  </a:cxn>
                  <a:cxn ang="0">
                    <a:pos x="4" y="4"/>
                  </a:cxn>
                  <a:cxn ang="0">
                    <a:pos x="3" y="3"/>
                  </a:cxn>
                  <a:cxn ang="0">
                    <a:pos x="2" y="2"/>
                  </a:cxn>
                  <a:cxn ang="0">
                    <a:pos x="2" y="2"/>
                  </a:cxn>
                  <a:cxn ang="0">
                    <a:pos x="2" y="2"/>
                  </a:cxn>
                  <a:cxn ang="0">
                    <a:pos x="1" y="1"/>
                  </a:cxn>
                  <a:cxn ang="0">
                    <a:pos x="3" y="0"/>
                  </a:cxn>
                  <a:cxn ang="0">
                    <a:pos x="3" y="1"/>
                  </a:cxn>
                  <a:cxn ang="0">
                    <a:pos x="3" y="1"/>
                  </a:cxn>
                  <a:cxn ang="0">
                    <a:pos x="3" y="2"/>
                  </a:cxn>
                  <a:cxn ang="0">
                    <a:pos x="4" y="2"/>
                  </a:cxn>
                  <a:cxn ang="0">
                    <a:pos x="5" y="3"/>
                  </a:cxn>
                  <a:cxn ang="0">
                    <a:pos x="5" y="4"/>
                  </a:cxn>
                  <a:cxn ang="0">
                    <a:pos x="5" y="5"/>
                  </a:cxn>
                  <a:cxn ang="0">
                    <a:pos x="4" y="6"/>
                  </a:cxn>
                  <a:cxn ang="0">
                    <a:pos x="4" y="6"/>
                  </a:cxn>
                  <a:cxn ang="0">
                    <a:pos x="4" y="6"/>
                  </a:cxn>
                  <a:cxn ang="0">
                    <a:pos x="3" y="6"/>
                  </a:cxn>
                  <a:cxn ang="0">
                    <a:pos x="3" y="6"/>
                  </a:cxn>
                  <a:cxn ang="0">
                    <a:pos x="2" y="6"/>
                  </a:cxn>
                  <a:cxn ang="0">
                    <a:pos x="2" y="6"/>
                  </a:cxn>
                  <a:cxn ang="0">
                    <a:pos x="1" y="4"/>
                  </a:cxn>
                  <a:cxn ang="0">
                    <a:pos x="1" y="4"/>
                  </a:cxn>
                  <a:cxn ang="0">
                    <a:pos x="0" y="4"/>
                  </a:cxn>
                  <a:cxn ang="0">
                    <a:pos x="0" y="4"/>
                  </a:cxn>
                  <a:cxn ang="0">
                    <a:pos x="0" y="3"/>
                  </a:cxn>
                </a:cxnLst>
                <a:rect l="0" t="0" r="r" b="b"/>
                <a:pathLst>
                  <a:path w="5" h="6">
                    <a:moveTo>
                      <a:pt x="0" y="3"/>
                    </a:moveTo>
                    <a:lnTo>
                      <a:pt x="1" y="2"/>
                    </a:lnTo>
                    <a:lnTo>
                      <a:pt x="2" y="2"/>
                    </a:lnTo>
                    <a:cubicBezTo>
                      <a:pt x="2" y="2"/>
                      <a:pt x="2" y="2"/>
                      <a:pt x="2" y="3"/>
                    </a:cubicBezTo>
                    <a:cubicBezTo>
                      <a:pt x="2" y="3"/>
                      <a:pt x="2" y="3"/>
                      <a:pt x="2" y="3"/>
                    </a:cubicBezTo>
                    <a:cubicBezTo>
                      <a:pt x="2" y="3"/>
                      <a:pt x="2" y="3"/>
                      <a:pt x="2" y="3"/>
                    </a:cubicBezTo>
                    <a:lnTo>
                      <a:pt x="3" y="5"/>
                    </a:lnTo>
                    <a:cubicBezTo>
                      <a:pt x="3" y="5"/>
                      <a:pt x="4" y="5"/>
                      <a:pt x="4" y="5"/>
                    </a:cubicBezTo>
                    <a:cubicBezTo>
                      <a:pt x="4" y="5"/>
                      <a:pt x="4" y="5"/>
                      <a:pt x="4" y="5"/>
                    </a:cubicBezTo>
                    <a:cubicBezTo>
                      <a:pt x="4" y="5"/>
                      <a:pt x="4" y="5"/>
                      <a:pt x="4" y="4"/>
                    </a:cubicBezTo>
                    <a:lnTo>
                      <a:pt x="3" y="3"/>
                    </a:lnTo>
                    <a:lnTo>
                      <a:pt x="2" y="2"/>
                    </a:lnTo>
                    <a:cubicBezTo>
                      <a:pt x="2" y="2"/>
                      <a:pt x="2" y="2"/>
                      <a:pt x="2" y="2"/>
                    </a:cubicBezTo>
                    <a:cubicBezTo>
                      <a:pt x="2" y="2"/>
                      <a:pt x="2" y="2"/>
                      <a:pt x="2" y="2"/>
                    </a:cubicBezTo>
                    <a:lnTo>
                      <a:pt x="1" y="1"/>
                    </a:lnTo>
                    <a:lnTo>
                      <a:pt x="3" y="0"/>
                    </a:lnTo>
                    <a:lnTo>
                      <a:pt x="3" y="1"/>
                    </a:lnTo>
                    <a:cubicBezTo>
                      <a:pt x="3" y="1"/>
                      <a:pt x="3" y="1"/>
                      <a:pt x="3" y="1"/>
                    </a:cubicBezTo>
                    <a:cubicBezTo>
                      <a:pt x="3" y="1"/>
                      <a:pt x="3" y="1"/>
                      <a:pt x="3" y="2"/>
                    </a:cubicBezTo>
                    <a:cubicBezTo>
                      <a:pt x="4" y="2"/>
                      <a:pt x="4" y="2"/>
                      <a:pt x="4" y="2"/>
                    </a:cubicBezTo>
                    <a:lnTo>
                      <a:pt x="5" y="3"/>
                    </a:lnTo>
                    <a:cubicBezTo>
                      <a:pt x="5" y="4"/>
                      <a:pt x="5" y="4"/>
                      <a:pt x="5" y="4"/>
                    </a:cubicBezTo>
                    <a:cubicBezTo>
                      <a:pt x="5" y="4"/>
                      <a:pt x="5" y="5"/>
                      <a:pt x="5" y="5"/>
                    </a:cubicBezTo>
                    <a:cubicBezTo>
                      <a:pt x="5" y="5"/>
                      <a:pt x="5" y="6"/>
                      <a:pt x="4" y="6"/>
                    </a:cubicBezTo>
                    <a:cubicBezTo>
                      <a:pt x="4" y="6"/>
                      <a:pt x="4" y="6"/>
                      <a:pt x="4" y="6"/>
                    </a:cubicBezTo>
                    <a:cubicBezTo>
                      <a:pt x="4" y="6"/>
                      <a:pt x="4" y="6"/>
                      <a:pt x="4" y="6"/>
                    </a:cubicBezTo>
                    <a:cubicBezTo>
                      <a:pt x="4" y="6"/>
                      <a:pt x="4" y="6"/>
                      <a:pt x="3" y="6"/>
                    </a:cubicBezTo>
                    <a:cubicBezTo>
                      <a:pt x="3" y="6"/>
                      <a:pt x="3" y="6"/>
                      <a:pt x="3" y="6"/>
                    </a:cubicBezTo>
                    <a:cubicBezTo>
                      <a:pt x="3" y="6"/>
                      <a:pt x="3" y="6"/>
                      <a:pt x="2" y="6"/>
                    </a:cubicBezTo>
                    <a:cubicBezTo>
                      <a:pt x="2" y="6"/>
                      <a:pt x="2" y="6"/>
                      <a:pt x="2" y="6"/>
                    </a:cubicBezTo>
                    <a:lnTo>
                      <a:pt x="1" y="4"/>
                    </a:lnTo>
                    <a:lnTo>
                      <a:pt x="1" y="4"/>
                    </a:lnTo>
                    <a:cubicBezTo>
                      <a:pt x="0" y="4"/>
                      <a:pt x="0" y="4"/>
                      <a:pt x="0" y="4"/>
                    </a:cubicBezTo>
                    <a:cubicBezTo>
                      <a:pt x="0" y="4"/>
                      <a:pt x="0" y="4"/>
                      <a:pt x="0" y="4"/>
                    </a:cubicBezTo>
                    <a:lnTo>
                      <a:pt x="0" y="3"/>
                    </a:lnTo>
                  </a:path>
                </a:pathLst>
              </a:custGeom>
              <a:solidFill>
                <a:srgbClr val="25221E"/>
              </a:solidFill>
              <a:ln w="9525">
                <a:noFill/>
                <a:round/>
                <a:headEnd/>
                <a:tailEnd/>
              </a:ln>
              <a:effectLst/>
            </p:spPr>
            <p:txBody>
              <a:bodyPr/>
              <a:lstStyle/>
              <a:p>
                <a:pPr>
                  <a:defRPr/>
                </a:pPr>
                <a:endParaRPr lang="en-US" dirty="0"/>
              </a:p>
            </p:txBody>
          </p:sp>
          <p:sp>
            <p:nvSpPr>
              <p:cNvPr id="1369" name="Freeform 1026"/>
              <p:cNvSpPr>
                <a:spLocks/>
              </p:cNvSpPr>
              <p:nvPr/>
            </p:nvSpPr>
            <p:spPr bwMode="auto">
              <a:xfrm>
                <a:off x="622" y="425"/>
                <a:ext cx="16" cy="18"/>
              </a:xfrm>
              <a:custGeom>
                <a:avLst/>
                <a:gdLst/>
                <a:ahLst/>
                <a:cxnLst>
                  <a:cxn ang="0">
                    <a:pos x="0" y="2"/>
                  </a:cxn>
                  <a:cxn ang="0">
                    <a:pos x="2" y="1"/>
                  </a:cxn>
                  <a:cxn ang="0">
                    <a:pos x="4" y="3"/>
                  </a:cxn>
                  <a:cxn ang="0">
                    <a:pos x="4" y="3"/>
                  </a:cxn>
                  <a:cxn ang="0">
                    <a:pos x="3" y="2"/>
                  </a:cxn>
                  <a:cxn ang="0">
                    <a:pos x="3" y="1"/>
                  </a:cxn>
                  <a:cxn ang="0">
                    <a:pos x="3" y="1"/>
                  </a:cxn>
                  <a:cxn ang="0">
                    <a:pos x="4" y="0"/>
                  </a:cxn>
                  <a:cxn ang="0">
                    <a:pos x="4" y="1"/>
                  </a:cxn>
                  <a:cxn ang="0">
                    <a:pos x="4" y="1"/>
                  </a:cxn>
                  <a:cxn ang="0">
                    <a:pos x="4" y="1"/>
                  </a:cxn>
                  <a:cxn ang="0">
                    <a:pos x="6" y="4"/>
                  </a:cxn>
                  <a:cxn ang="0">
                    <a:pos x="5" y="5"/>
                  </a:cxn>
                  <a:cxn ang="0">
                    <a:pos x="3" y="4"/>
                  </a:cxn>
                  <a:cxn ang="0">
                    <a:pos x="3" y="4"/>
                  </a:cxn>
                  <a:cxn ang="0">
                    <a:pos x="4" y="5"/>
                  </a:cxn>
                  <a:cxn ang="0">
                    <a:pos x="4" y="5"/>
                  </a:cxn>
                  <a:cxn ang="0">
                    <a:pos x="4" y="5"/>
                  </a:cxn>
                  <a:cxn ang="0">
                    <a:pos x="4" y="6"/>
                  </a:cxn>
                  <a:cxn ang="0">
                    <a:pos x="3" y="6"/>
                  </a:cxn>
                  <a:cxn ang="0">
                    <a:pos x="3" y="6"/>
                  </a:cxn>
                  <a:cxn ang="0">
                    <a:pos x="3" y="5"/>
                  </a:cxn>
                  <a:cxn ang="0">
                    <a:pos x="3" y="5"/>
                  </a:cxn>
                  <a:cxn ang="0">
                    <a:pos x="1" y="3"/>
                  </a:cxn>
                  <a:cxn ang="0">
                    <a:pos x="1" y="3"/>
                  </a:cxn>
                  <a:cxn ang="0">
                    <a:pos x="1" y="3"/>
                  </a:cxn>
                  <a:cxn ang="0">
                    <a:pos x="1" y="3"/>
                  </a:cxn>
                  <a:cxn ang="0">
                    <a:pos x="0" y="2"/>
                  </a:cxn>
                </a:cxnLst>
                <a:rect l="0" t="0" r="r" b="b"/>
                <a:pathLst>
                  <a:path w="6" h="6">
                    <a:moveTo>
                      <a:pt x="0" y="2"/>
                    </a:moveTo>
                    <a:lnTo>
                      <a:pt x="2" y="1"/>
                    </a:lnTo>
                    <a:lnTo>
                      <a:pt x="4" y="3"/>
                    </a:lnTo>
                    <a:lnTo>
                      <a:pt x="4" y="3"/>
                    </a:lnTo>
                    <a:lnTo>
                      <a:pt x="3" y="2"/>
                    </a:lnTo>
                    <a:cubicBezTo>
                      <a:pt x="3" y="2"/>
                      <a:pt x="3" y="2"/>
                      <a:pt x="3" y="1"/>
                    </a:cubicBezTo>
                    <a:lnTo>
                      <a:pt x="3" y="1"/>
                    </a:lnTo>
                    <a:lnTo>
                      <a:pt x="4" y="0"/>
                    </a:lnTo>
                    <a:lnTo>
                      <a:pt x="4" y="1"/>
                    </a:lnTo>
                    <a:cubicBezTo>
                      <a:pt x="4" y="1"/>
                      <a:pt x="4" y="1"/>
                      <a:pt x="4" y="1"/>
                    </a:cubicBezTo>
                    <a:cubicBezTo>
                      <a:pt x="4" y="1"/>
                      <a:pt x="4" y="1"/>
                      <a:pt x="4" y="1"/>
                    </a:cubicBezTo>
                    <a:lnTo>
                      <a:pt x="6" y="4"/>
                    </a:lnTo>
                    <a:lnTo>
                      <a:pt x="5" y="5"/>
                    </a:lnTo>
                    <a:lnTo>
                      <a:pt x="3" y="4"/>
                    </a:lnTo>
                    <a:lnTo>
                      <a:pt x="3" y="4"/>
                    </a:lnTo>
                    <a:lnTo>
                      <a:pt x="4" y="5"/>
                    </a:lnTo>
                    <a:cubicBezTo>
                      <a:pt x="4" y="5"/>
                      <a:pt x="4" y="5"/>
                      <a:pt x="4" y="5"/>
                    </a:cubicBezTo>
                    <a:cubicBezTo>
                      <a:pt x="4" y="5"/>
                      <a:pt x="4" y="5"/>
                      <a:pt x="4" y="5"/>
                    </a:cubicBezTo>
                    <a:lnTo>
                      <a:pt x="4" y="6"/>
                    </a:lnTo>
                    <a:lnTo>
                      <a:pt x="3" y="6"/>
                    </a:lnTo>
                    <a:lnTo>
                      <a:pt x="3" y="6"/>
                    </a:lnTo>
                    <a:cubicBezTo>
                      <a:pt x="3" y="6"/>
                      <a:pt x="3" y="6"/>
                      <a:pt x="3" y="5"/>
                    </a:cubicBezTo>
                    <a:cubicBezTo>
                      <a:pt x="3" y="5"/>
                      <a:pt x="3" y="5"/>
                      <a:pt x="3" y="5"/>
                    </a:cubicBezTo>
                    <a:lnTo>
                      <a:pt x="1" y="3"/>
                    </a:lnTo>
                    <a:lnTo>
                      <a:pt x="1" y="3"/>
                    </a:lnTo>
                    <a:cubicBezTo>
                      <a:pt x="1" y="3"/>
                      <a:pt x="1" y="3"/>
                      <a:pt x="1" y="3"/>
                    </a:cubicBezTo>
                    <a:cubicBezTo>
                      <a:pt x="1" y="3"/>
                      <a:pt x="1" y="3"/>
                      <a:pt x="1"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0" name="Freeform 1027"/>
              <p:cNvSpPr>
                <a:spLocks/>
              </p:cNvSpPr>
              <p:nvPr/>
            </p:nvSpPr>
            <p:spPr bwMode="auto">
              <a:xfrm>
                <a:off x="633" y="421"/>
                <a:ext cx="16" cy="17"/>
              </a:xfrm>
              <a:custGeom>
                <a:avLst/>
                <a:gdLst/>
                <a:ahLst/>
                <a:cxnLst>
                  <a:cxn ang="0">
                    <a:pos x="0" y="2"/>
                  </a:cxn>
                  <a:cxn ang="0">
                    <a:pos x="2" y="1"/>
                  </a:cxn>
                  <a:cxn ang="0">
                    <a:pos x="2" y="1"/>
                  </a:cxn>
                  <a:cxn ang="0">
                    <a:pos x="2" y="2"/>
                  </a:cxn>
                  <a:cxn ang="0">
                    <a:pos x="2" y="2"/>
                  </a:cxn>
                  <a:cxn ang="0">
                    <a:pos x="3" y="2"/>
                  </a:cxn>
                  <a:cxn ang="0">
                    <a:pos x="4" y="4"/>
                  </a:cxn>
                  <a:cxn ang="0">
                    <a:pos x="4" y="4"/>
                  </a:cxn>
                  <a:cxn ang="0">
                    <a:pos x="4" y="4"/>
                  </a:cxn>
                  <a:cxn ang="0">
                    <a:pos x="4" y="4"/>
                  </a:cxn>
                  <a:cxn ang="0">
                    <a:pos x="3" y="2"/>
                  </a:cxn>
                  <a:cxn ang="0">
                    <a:pos x="3" y="2"/>
                  </a:cxn>
                  <a:cxn ang="0">
                    <a:pos x="3" y="1"/>
                  </a:cxn>
                  <a:cxn ang="0">
                    <a:pos x="3" y="1"/>
                  </a:cxn>
                  <a:cxn ang="0">
                    <a:pos x="2" y="1"/>
                  </a:cxn>
                  <a:cxn ang="0">
                    <a:pos x="4" y="0"/>
                  </a:cxn>
                  <a:cxn ang="0">
                    <a:pos x="4" y="0"/>
                  </a:cxn>
                  <a:cxn ang="0">
                    <a:pos x="4" y="1"/>
                  </a:cxn>
                  <a:cxn ang="0">
                    <a:pos x="4" y="1"/>
                  </a:cxn>
                  <a:cxn ang="0">
                    <a:pos x="4" y="1"/>
                  </a:cxn>
                  <a:cxn ang="0">
                    <a:pos x="5" y="3"/>
                  </a:cxn>
                  <a:cxn ang="0">
                    <a:pos x="6" y="4"/>
                  </a:cxn>
                  <a:cxn ang="0">
                    <a:pos x="5" y="5"/>
                  </a:cxn>
                  <a:cxn ang="0">
                    <a:pos x="5" y="5"/>
                  </a:cxn>
                  <a:cxn ang="0">
                    <a:pos x="4" y="6"/>
                  </a:cxn>
                  <a:cxn ang="0">
                    <a:pos x="4" y="6"/>
                  </a:cxn>
                  <a:cxn ang="0">
                    <a:pos x="3" y="6"/>
                  </a:cxn>
                  <a:cxn ang="0">
                    <a:pos x="3" y="6"/>
                  </a:cxn>
                  <a:cxn ang="0">
                    <a:pos x="2" y="5"/>
                  </a:cxn>
                  <a:cxn ang="0">
                    <a:pos x="2" y="5"/>
                  </a:cxn>
                  <a:cxn ang="0">
                    <a:pos x="1" y="3"/>
                  </a:cxn>
                  <a:cxn ang="0">
                    <a:pos x="1" y="3"/>
                  </a:cxn>
                  <a:cxn ang="0">
                    <a:pos x="1" y="3"/>
                  </a:cxn>
                  <a:cxn ang="0">
                    <a:pos x="1" y="2"/>
                  </a:cxn>
                  <a:cxn ang="0">
                    <a:pos x="0" y="2"/>
                  </a:cxn>
                </a:cxnLst>
                <a:rect l="0" t="0" r="r" b="b"/>
                <a:pathLst>
                  <a:path w="6" h="6">
                    <a:moveTo>
                      <a:pt x="0" y="2"/>
                    </a:moveTo>
                    <a:lnTo>
                      <a:pt x="2" y="1"/>
                    </a:lnTo>
                    <a:lnTo>
                      <a:pt x="2" y="1"/>
                    </a:lnTo>
                    <a:cubicBezTo>
                      <a:pt x="2" y="2"/>
                      <a:pt x="2" y="2"/>
                      <a:pt x="2" y="2"/>
                    </a:cubicBezTo>
                    <a:cubicBezTo>
                      <a:pt x="2" y="2"/>
                      <a:pt x="2" y="2"/>
                      <a:pt x="2" y="2"/>
                    </a:cubicBezTo>
                    <a:cubicBezTo>
                      <a:pt x="2" y="2"/>
                      <a:pt x="3" y="2"/>
                      <a:pt x="3" y="2"/>
                    </a:cubicBezTo>
                    <a:lnTo>
                      <a:pt x="4" y="4"/>
                    </a:lnTo>
                    <a:cubicBezTo>
                      <a:pt x="4" y="4"/>
                      <a:pt x="4" y="4"/>
                      <a:pt x="4" y="4"/>
                    </a:cubicBezTo>
                    <a:cubicBezTo>
                      <a:pt x="4" y="4"/>
                      <a:pt x="4" y="4"/>
                      <a:pt x="4" y="4"/>
                    </a:cubicBezTo>
                    <a:cubicBezTo>
                      <a:pt x="4" y="4"/>
                      <a:pt x="4" y="4"/>
                      <a:pt x="4" y="4"/>
                    </a:cubicBezTo>
                    <a:lnTo>
                      <a:pt x="3" y="2"/>
                    </a:lnTo>
                    <a:lnTo>
                      <a:pt x="3" y="2"/>
                    </a:lnTo>
                    <a:cubicBezTo>
                      <a:pt x="3" y="2"/>
                      <a:pt x="3" y="2"/>
                      <a:pt x="3" y="1"/>
                    </a:cubicBezTo>
                    <a:cubicBezTo>
                      <a:pt x="3" y="1"/>
                      <a:pt x="3" y="1"/>
                      <a:pt x="3" y="1"/>
                    </a:cubicBezTo>
                    <a:lnTo>
                      <a:pt x="2" y="1"/>
                    </a:lnTo>
                    <a:lnTo>
                      <a:pt x="4" y="0"/>
                    </a:lnTo>
                    <a:lnTo>
                      <a:pt x="4" y="0"/>
                    </a:lnTo>
                    <a:cubicBezTo>
                      <a:pt x="4" y="1"/>
                      <a:pt x="4" y="1"/>
                      <a:pt x="4" y="1"/>
                    </a:cubicBezTo>
                    <a:cubicBezTo>
                      <a:pt x="4" y="1"/>
                      <a:pt x="4" y="1"/>
                      <a:pt x="4" y="1"/>
                    </a:cubicBezTo>
                    <a:cubicBezTo>
                      <a:pt x="4" y="1"/>
                      <a:pt x="4" y="1"/>
                      <a:pt x="4" y="1"/>
                    </a:cubicBezTo>
                    <a:lnTo>
                      <a:pt x="5" y="3"/>
                    </a:lnTo>
                    <a:cubicBezTo>
                      <a:pt x="6" y="3"/>
                      <a:pt x="6" y="4"/>
                      <a:pt x="6" y="4"/>
                    </a:cubicBezTo>
                    <a:cubicBezTo>
                      <a:pt x="6" y="4"/>
                      <a:pt x="6" y="4"/>
                      <a:pt x="5" y="5"/>
                    </a:cubicBezTo>
                    <a:cubicBezTo>
                      <a:pt x="5" y="5"/>
                      <a:pt x="5" y="5"/>
                      <a:pt x="5" y="5"/>
                    </a:cubicBezTo>
                    <a:cubicBezTo>
                      <a:pt x="4" y="5"/>
                      <a:pt x="4" y="5"/>
                      <a:pt x="4" y="6"/>
                    </a:cubicBezTo>
                    <a:cubicBezTo>
                      <a:pt x="4" y="6"/>
                      <a:pt x="4" y="6"/>
                      <a:pt x="4" y="6"/>
                    </a:cubicBezTo>
                    <a:cubicBezTo>
                      <a:pt x="4" y="6"/>
                      <a:pt x="4" y="6"/>
                      <a:pt x="3" y="6"/>
                    </a:cubicBezTo>
                    <a:cubicBezTo>
                      <a:pt x="3" y="6"/>
                      <a:pt x="3" y="6"/>
                      <a:pt x="3" y="6"/>
                    </a:cubicBezTo>
                    <a:cubicBezTo>
                      <a:pt x="3" y="6"/>
                      <a:pt x="3" y="5"/>
                      <a:pt x="2" y="5"/>
                    </a:cubicBezTo>
                    <a:cubicBezTo>
                      <a:pt x="2" y="5"/>
                      <a:pt x="2" y="5"/>
                      <a:pt x="2" y="5"/>
                    </a:cubicBezTo>
                    <a:lnTo>
                      <a:pt x="1" y="3"/>
                    </a:lnTo>
                    <a:lnTo>
                      <a:pt x="1" y="3"/>
                    </a:lnTo>
                    <a:cubicBezTo>
                      <a:pt x="1" y="3"/>
                      <a:pt x="1" y="3"/>
                      <a:pt x="1" y="3"/>
                    </a:cubicBezTo>
                    <a:cubicBezTo>
                      <a:pt x="1" y="2"/>
                      <a:pt x="1" y="2"/>
                      <a:pt x="1" y="2"/>
                    </a:cubicBezTo>
                    <a:lnTo>
                      <a:pt x="0" y="2"/>
                    </a:lnTo>
                  </a:path>
                </a:pathLst>
              </a:custGeom>
              <a:solidFill>
                <a:srgbClr val="25221E"/>
              </a:solidFill>
              <a:ln w="9525">
                <a:noFill/>
                <a:round/>
                <a:headEnd/>
                <a:tailEnd/>
              </a:ln>
              <a:effectLst/>
            </p:spPr>
            <p:txBody>
              <a:bodyPr/>
              <a:lstStyle/>
              <a:p>
                <a:pPr>
                  <a:defRPr/>
                </a:pPr>
                <a:endParaRPr lang="en-US" dirty="0"/>
              </a:p>
            </p:txBody>
          </p:sp>
          <p:sp>
            <p:nvSpPr>
              <p:cNvPr id="1371" name="Freeform 1028"/>
              <p:cNvSpPr>
                <a:spLocks/>
              </p:cNvSpPr>
              <p:nvPr/>
            </p:nvSpPr>
            <p:spPr bwMode="auto">
              <a:xfrm>
                <a:off x="646" y="412"/>
                <a:ext cx="18" cy="19"/>
              </a:xfrm>
              <a:custGeom>
                <a:avLst/>
                <a:gdLst/>
                <a:ahLst/>
                <a:cxnLst>
                  <a:cxn ang="0">
                    <a:pos x="0" y="2"/>
                  </a:cxn>
                  <a:cxn ang="0">
                    <a:pos x="1" y="2"/>
                  </a:cxn>
                  <a:cxn ang="0">
                    <a:pos x="3" y="3"/>
                  </a:cxn>
                  <a:cxn ang="0">
                    <a:pos x="3" y="3"/>
                  </a:cxn>
                  <a:cxn ang="0">
                    <a:pos x="3" y="1"/>
                  </a:cxn>
                  <a:cxn ang="0">
                    <a:pos x="4" y="0"/>
                  </a:cxn>
                  <a:cxn ang="0">
                    <a:pos x="5" y="1"/>
                  </a:cxn>
                  <a:cxn ang="0">
                    <a:pos x="5" y="1"/>
                  </a:cxn>
                  <a:cxn ang="0">
                    <a:pos x="5" y="2"/>
                  </a:cxn>
                  <a:cxn ang="0">
                    <a:pos x="6" y="4"/>
                  </a:cxn>
                  <a:cxn ang="0">
                    <a:pos x="6" y="4"/>
                  </a:cxn>
                  <a:cxn ang="0">
                    <a:pos x="6" y="4"/>
                  </a:cxn>
                  <a:cxn ang="0">
                    <a:pos x="6" y="5"/>
                  </a:cxn>
                  <a:cxn ang="0">
                    <a:pos x="4" y="6"/>
                  </a:cxn>
                  <a:cxn ang="0">
                    <a:pos x="4" y="5"/>
                  </a:cxn>
                  <a:cxn ang="0">
                    <a:pos x="4" y="5"/>
                  </a:cxn>
                  <a:cxn ang="0">
                    <a:pos x="4" y="5"/>
                  </a:cxn>
                  <a:cxn ang="0">
                    <a:pos x="4" y="4"/>
                  </a:cxn>
                  <a:cxn ang="0">
                    <a:pos x="4" y="3"/>
                  </a:cxn>
                  <a:cxn ang="0">
                    <a:pos x="4" y="3"/>
                  </a:cxn>
                  <a:cxn ang="0">
                    <a:pos x="4" y="6"/>
                  </a:cxn>
                  <a:cxn ang="0">
                    <a:pos x="4" y="6"/>
                  </a:cxn>
                  <a:cxn ang="0">
                    <a:pos x="2" y="4"/>
                  </a:cxn>
                  <a:cxn ang="0">
                    <a:pos x="2" y="4"/>
                  </a:cxn>
                  <a:cxn ang="0">
                    <a:pos x="2" y="5"/>
                  </a:cxn>
                  <a:cxn ang="0">
                    <a:pos x="2" y="5"/>
                  </a:cxn>
                  <a:cxn ang="0">
                    <a:pos x="3" y="6"/>
                  </a:cxn>
                  <a:cxn ang="0">
                    <a:pos x="3" y="6"/>
                  </a:cxn>
                  <a:cxn ang="0">
                    <a:pos x="3" y="7"/>
                  </a:cxn>
                  <a:cxn ang="0">
                    <a:pos x="2" y="7"/>
                  </a:cxn>
                  <a:cxn ang="0">
                    <a:pos x="1" y="6"/>
                  </a:cxn>
                  <a:cxn ang="0">
                    <a:pos x="1" y="6"/>
                  </a:cxn>
                  <a:cxn ang="0">
                    <a:pos x="1" y="6"/>
                  </a:cxn>
                  <a:cxn ang="0">
                    <a:pos x="0" y="4"/>
                  </a:cxn>
                  <a:cxn ang="0">
                    <a:pos x="0" y="3"/>
                  </a:cxn>
                  <a:cxn ang="0">
                    <a:pos x="0" y="3"/>
                  </a:cxn>
                  <a:cxn ang="0">
                    <a:pos x="0" y="2"/>
                  </a:cxn>
                </a:cxnLst>
                <a:rect l="0" t="0" r="r" b="b"/>
                <a:pathLst>
                  <a:path w="6" h="7">
                    <a:moveTo>
                      <a:pt x="0" y="2"/>
                    </a:moveTo>
                    <a:lnTo>
                      <a:pt x="1" y="2"/>
                    </a:lnTo>
                    <a:lnTo>
                      <a:pt x="3" y="3"/>
                    </a:lnTo>
                    <a:lnTo>
                      <a:pt x="3" y="3"/>
                    </a:lnTo>
                    <a:lnTo>
                      <a:pt x="3" y="1"/>
                    </a:lnTo>
                    <a:lnTo>
                      <a:pt x="4" y="0"/>
                    </a:lnTo>
                    <a:lnTo>
                      <a:pt x="5" y="1"/>
                    </a:lnTo>
                    <a:cubicBezTo>
                      <a:pt x="5" y="1"/>
                      <a:pt x="5" y="1"/>
                      <a:pt x="5" y="1"/>
                    </a:cubicBezTo>
                    <a:cubicBezTo>
                      <a:pt x="4" y="1"/>
                      <a:pt x="5" y="2"/>
                      <a:pt x="5" y="2"/>
                    </a:cubicBezTo>
                    <a:lnTo>
                      <a:pt x="6" y="4"/>
                    </a:lnTo>
                    <a:cubicBezTo>
                      <a:pt x="6" y="4"/>
                      <a:pt x="6" y="4"/>
                      <a:pt x="6" y="4"/>
                    </a:cubicBezTo>
                    <a:cubicBezTo>
                      <a:pt x="6" y="4"/>
                      <a:pt x="6" y="4"/>
                      <a:pt x="6" y="4"/>
                    </a:cubicBezTo>
                    <a:lnTo>
                      <a:pt x="6" y="5"/>
                    </a:lnTo>
                    <a:lnTo>
                      <a:pt x="4" y="6"/>
                    </a:lnTo>
                    <a:lnTo>
                      <a:pt x="4" y="5"/>
                    </a:lnTo>
                    <a:cubicBezTo>
                      <a:pt x="4" y="5"/>
                      <a:pt x="4" y="5"/>
                      <a:pt x="4" y="5"/>
                    </a:cubicBezTo>
                    <a:cubicBezTo>
                      <a:pt x="4" y="5"/>
                      <a:pt x="4" y="5"/>
                      <a:pt x="4" y="5"/>
                    </a:cubicBezTo>
                    <a:lnTo>
                      <a:pt x="4" y="4"/>
                    </a:lnTo>
                    <a:lnTo>
                      <a:pt x="4" y="3"/>
                    </a:lnTo>
                    <a:lnTo>
                      <a:pt x="4" y="3"/>
                    </a:lnTo>
                    <a:lnTo>
                      <a:pt x="4" y="6"/>
                    </a:lnTo>
                    <a:lnTo>
                      <a:pt x="4" y="6"/>
                    </a:lnTo>
                    <a:lnTo>
                      <a:pt x="2" y="4"/>
                    </a:lnTo>
                    <a:lnTo>
                      <a:pt x="2" y="4"/>
                    </a:lnTo>
                    <a:lnTo>
                      <a:pt x="2" y="5"/>
                    </a:lnTo>
                    <a:cubicBezTo>
                      <a:pt x="2" y="5"/>
                      <a:pt x="2" y="5"/>
                      <a:pt x="2" y="5"/>
                    </a:cubicBezTo>
                    <a:cubicBezTo>
                      <a:pt x="2" y="6"/>
                      <a:pt x="3" y="6"/>
                      <a:pt x="3" y="6"/>
                    </a:cubicBezTo>
                    <a:cubicBezTo>
                      <a:pt x="3" y="6"/>
                      <a:pt x="3" y="6"/>
                      <a:pt x="3" y="6"/>
                    </a:cubicBezTo>
                    <a:lnTo>
                      <a:pt x="3" y="7"/>
                    </a:lnTo>
                    <a:lnTo>
                      <a:pt x="2" y="7"/>
                    </a:lnTo>
                    <a:lnTo>
                      <a:pt x="1" y="6"/>
                    </a:lnTo>
                    <a:cubicBezTo>
                      <a:pt x="1" y="6"/>
                      <a:pt x="1" y="6"/>
                      <a:pt x="1" y="6"/>
                    </a:cubicBezTo>
                    <a:lnTo>
                      <a:pt x="1" y="6"/>
                    </a:lnTo>
                    <a:lnTo>
                      <a:pt x="0" y="4"/>
                    </a:lnTo>
                    <a:lnTo>
                      <a:pt x="0" y="3"/>
                    </a:lnTo>
                    <a:cubicBezTo>
                      <a:pt x="0" y="3"/>
                      <a:pt x="0" y="3"/>
                      <a:pt x="0"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2" name="Freeform 1029"/>
              <p:cNvSpPr>
                <a:spLocks/>
              </p:cNvSpPr>
              <p:nvPr/>
            </p:nvSpPr>
            <p:spPr bwMode="auto">
              <a:xfrm>
                <a:off x="534" y="303"/>
                <a:ext cx="14" cy="13"/>
              </a:xfrm>
              <a:custGeom>
                <a:avLst/>
                <a:gdLst/>
                <a:ahLst/>
                <a:cxnLst>
                  <a:cxn ang="0">
                    <a:pos x="2" y="0"/>
                  </a:cxn>
                  <a:cxn ang="0">
                    <a:pos x="2" y="2"/>
                  </a:cxn>
                  <a:cxn ang="0">
                    <a:pos x="0" y="2"/>
                  </a:cxn>
                  <a:cxn ang="0">
                    <a:pos x="1" y="3"/>
                  </a:cxn>
                  <a:cxn ang="0">
                    <a:pos x="1" y="5"/>
                  </a:cxn>
                  <a:cxn ang="0">
                    <a:pos x="2" y="4"/>
                  </a:cxn>
                  <a:cxn ang="0">
                    <a:pos x="4" y="5"/>
                  </a:cxn>
                  <a:cxn ang="0">
                    <a:pos x="3" y="4"/>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4"/>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5" name="Freeform 1030"/>
              <p:cNvSpPr>
                <a:spLocks/>
              </p:cNvSpPr>
              <p:nvPr/>
            </p:nvSpPr>
            <p:spPr bwMode="auto">
              <a:xfrm>
                <a:off x="567" y="320"/>
                <a:ext cx="14" cy="14"/>
              </a:xfrm>
              <a:custGeom>
                <a:avLst/>
                <a:gdLst/>
                <a:ahLst/>
                <a:cxnLst>
                  <a:cxn ang="0">
                    <a:pos x="3" y="0"/>
                  </a:cxn>
                  <a:cxn ang="0">
                    <a:pos x="2" y="2"/>
                  </a:cxn>
                  <a:cxn ang="0">
                    <a:pos x="0" y="2"/>
                  </a:cxn>
                  <a:cxn ang="0">
                    <a:pos x="1" y="4"/>
                  </a:cxn>
                  <a:cxn ang="0">
                    <a:pos x="1" y="5"/>
                  </a:cxn>
                  <a:cxn ang="0">
                    <a:pos x="3" y="4"/>
                  </a:cxn>
                  <a:cxn ang="0">
                    <a:pos x="4" y="5"/>
                  </a:cxn>
                  <a:cxn ang="0">
                    <a:pos x="3" y="4"/>
                  </a:cxn>
                  <a:cxn ang="0">
                    <a:pos x="5" y="2"/>
                  </a:cxn>
                  <a:cxn ang="0">
                    <a:pos x="3" y="2"/>
                  </a:cxn>
                  <a:cxn ang="0">
                    <a:pos x="3" y="0"/>
                  </a:cxn>
                </a:cxnLst>
                <a:rect l="0" t="0" r="r" b="b"/>
                <a:pathLst>
                  <a:path w="5" h="5">
                    <a:moveTo>
                      <a:pt x="3" y="0"/>
                    </a:moveTo>
                    <a:lnTo>
                      <a:pt x="2" y="2"/>
                    </a:lnTo>
                    <a:lnTo>
                      <a:pt x="0" y="2"/>
                    </a:lnTo>
                    <a:lnTo>
                      <a:pt x="1" y="4"/>
                    </a:lnTo>
                    <a:lnTo>
                      <a:pt x="1" y="5"/>
                    </a:lnTo>
                    <a:lnTo>
                      <a:pt x="3" y="4"/>
                    </a:lnTo>
                    <a:lnTo>
                      <a:pt x="4" y="5"/>
                    </a:lnTo>
                    <a:lnTo>
                      <a:pt x="3" y="4"/>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376" name="Freeform 1031"/>
              <p:cNvSpPr>
                <a:spLocks/>
              </p:cNvSpPr>
              <p:nvPr/>
            </p:nvSpPr>
            <p:spPr bwMode="auto">
              <a:xfrm>
                <a:off x="545" y="320"/>
                <a:ext cx="14" cy="14"/>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7" name="Freeform 1032"/>
              <p:cNvSpPr>
                <a:spLocks/>
              </p:cNvSpPr>
              <p:nvPr/>
            </p:nvSpPr>
            <p:spPr bwMode="auto">
              <a:xfrm>
                <a:off x="522" y="320"/>
                <a:ext cx="15" cy="14"/>
              </a:xfrm>
              <a:custGeom>
                <a:avLst/>
                <a:gdLst/>
                <a:ahLst/>
                <a:cxnLst>
                  <a:cxn ang="0">
                    <a:pos x="3" y="0"/>
                  </a:cxn>
                  <a:cxn ang="0">
                    <a:pos x="2" y="2"/>
                  </a:cxn>
                  <a:cxn ang="0">
                    <a:pos x="0" y="2"/>
                  </a:cxn>
                  <a:cxn ang="0">
                    <a:pos x="2" y="3"/>
                  </a:cxn>
                  <a:cxn ang="0">
                    <a:pos x="1" y="5"/>
                  </a:cxn>
                  <a:cxn ang="0">
                    <a:pos x="3" y="4"/>
                  </a:cxn>
                  <a:cxn ang="0">
                    <a:pos x="4" y="5"/>
                  </a:cxn>
                  <a:cxn ang="0">
                    <a:pos x="4"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4"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6" name="Freeform 1033"/>
              <p:cNvSpPr>
                <a:spLocks/>
              </p:cNvSpPr>
              <p:nvPr/>
            </p:nvSpPr>
            <p:spPr bwMode="auto">
              <a:xfrm>
                <a:off x="500" y="320"/>
                <a:ext cx="15" cy="14"/>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07" name="Freeform 1034"/>
              <p:cNvSpPr>
                <a:spLocks/>
              </p:cNvSpPr>
              <p:nvPr/>
            </p:nvSpPr>
            <p:spPr bwMode="auto">
              <a:xfrm>
                <a:off x="534" y="386"/>
                <a:ext cx="14" cy="13"/>
              </a:xfrm>
              <a:custGeom>
                <a:avLst/>
                <a:gdLst/>
                <a:ahLst/>
                <a:cxnLst>
                  <a:cxn ang="0">
                    <a:pos x="3" y="0"/>
                  </a:cxn>
                  <a:cxn ang="0">
                    <a:pos x="2" y="2"/>
                  </a:cxn>
                  <a:cxn ang="0">
                    <a:pos x="0" y="2"/>
                  </a:cxn>
                  <a:cxn ang="0">
                    <a:pos x="2"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8" name="Freeform 1035"/>
              <p:cNvSpPr>
                <a:spLocks/>
              </p:cNvSpPr>
              <p:nvPr/>
            </p:nvSpPr>
            <p:spPr bwMode="auto">
              <a:xfrm>
                <a:off x="567" y="364"/>
                <a:ext cx="18" cy="13"/>
              </a:xfrm>
              <a:custGeom>
                <a:avLst/>
                <a:gdLst/>
                <a:ahLst/>
                <a:cxnLst>
                  <a:cxn ang="0">
                    <a:pos x="3" y="0"/>
                  </a:cxn>
                  <a:cxn ang="0">
                    <a:pos x="2" y="2"/>
                  </a:cxn>
                  <a:cxn ang="0">
                    <a:pos x="0" y="2"/>
                  </a:cxn>
                  <a:cxn ang="0">
                    <a:pos x="2" y="3"/>
                  </a:cxn>
                  <a:cxn ang="0">
                    <a:pos x="1" y="5"/>
                  </a:cxn>
                  <a:cxn ang="0">
                    <a:pos x="3" y="3"/>
                  </a:cxn>
                  <a:cxn ang="0">
                    <a:pos x="4" y="5"/>
                  </a:cxn>
                  <a:cxn ang="0">
                    <a:pos x="4" y="3"/>
                  </a:cxn>
                  <a:cxn ang="0">
                    <a:pos x="6" y="2"/>
                  </a:cxn>
                  <a:cxn ang="0">
                    <a:pos x="3" y="2"/>
                  </a:cxn>
                  <a:cxn ang="0">
                    <a:pos x="3" y="0"/>
                  </a:cxn>
                </a:cxnLst>
                <a:rect l="0" t="0" r="r" b="b"/>
                <a:pathLst>
                  <a:path w="6" h="5">
                    <a:moveTo>
                      <a:pt x="3" y="0"/>
                    </a:moveTo>
                    <a:lnTo>
                      <a:pt x="2" y="2"/>
                    </a:lnTo>
                    <a:lnTo>
                      <a:pt x="0" y="2"/>
                    </a:lnTo>
                    <a:lnTo>
                      <a:pt x="2" y="3"/>
                    </a:lnTo>
                    <a:lnTo>
                      <a:pt x="1" y="5"/>
                    </a:lnTo>
                    <a:lnTo>
                      <a:pt x="3" y="3"/>
                    </a:lnTo>
                    <a:lnTo>
                      <a:pt x="4" y="5"/>
                    </a:lnTo>
                    <a:lnTo>
                      <a:pt x="4" y="3"/>
                    </a:lnTo>
                    <a:lnTo>
                      <a:pt x="6"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9" name="Freeform 1036"/>
              <p:cNvSpPr>
                <a:spLocks/>
              </p:cNvSpPr>
              <p:nvPr/>
            </p:nvSpPr>
            <p:spPr bwMode="auto">
              <a:xfrm>
                <a:off x="545" y="364"/>
                <a:ext cx="14" cy="13"/>
              </a:xfrm>
              <a:custGeom>
                <a:avLst/>
                <a:gdLst/>
                <a:ahLst/>
                <a:cxnLst>
                  <a:cxn ang="0">
                    <a:pos x="2" y="0"/>
                  </a:cxn>
                  <a:cxn ang="0">
                    <a:pos x="2" y="2"/>
                  </a:cxn>
                  <a:cxn ang="0">
                    <a:pos x="0" y="2"/>
                  </a:cxn>
                  <a:cxn ang="0">
                    <a:pos x="1" y="3"/>
                  </a:cxn>
                  <a:cxn ang="0">
                    <a:pos x="1" y="5"/>
                  </a:cxn>
                  <a:cxn ang="0">
                    <a:pos x="2" y="3"/>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3"/>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0" name="Freeform 1037"/>
              <p:cNvSpPr>
                <a:spLocks/>
              </p:cNvSpPr>
              <p:nvPr/>
            </p:nvSpPr>
            <p:spPr bwMode="auto">
              <a:xfrm>
                <a:off x="519" y="364"/>
                <a:ext cx="15" cy="13"/>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1" name="Freeform 1038"/>
              <p:cNvSpPr>
                <a:spLocks/>
              </p:cNvSpPr>
              <p:nvPr/>
            </p:nvSpPr>
            <p:spPr bwMode="auto">
              <a:xfrm>
                <a:off x="500" y="364"/>
                <a:ext cx="15" cy="13"/>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2" name="Freeform 1039"/>
              <p:cNvSpPr>
                <a:spLocks/>
              </p:cNvSpPr>
              <p:nvPr/>
            </p:nvSpPr>
            <p:spPr bwMode="auto">
              <a:xfrm>
                <a:off x="508" y="343"/>
                <a:ext cx="14" cy="14"/>
              </a:xfrm>
              <a:custGeom>
                <a:avLst/>
                <a:gdLst/>
                <a:ahLst/>
                <a:cxnLst>
                  <a:cxn ang="0">
                    <a:pos x="3" y="0"/>
                  </a:cxn>
                  <a:cxn ang="0">
                    <a:pos x="2" y="2"/>
                  </a:cxn>
                  <a:cxn ang="0">
                    <a:pos x="0" y="2"/>
                  </a:cxn>
                  <a:cxn ang="0">
                    <a:pos x="1"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1"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13" name="Freeform 1040"/>
              <p:cNvSpPr>
                <a:spLocks/>
              </p:cNvSpPr>
              <p:nvPr/>
            </p:nvSpPr>
            <p:spPr bwMode="auto">
              <a:xfrm>
                <a:off x="556" y="343"/>
                <a:ext cx="14" cy="14"/>
              </a:xfrm>
              <a:custGeom>
                <a:avLst/>
                <a:gdLst/>
                <a:ahLst/>
                <a:cxnLst>
                  <a:cxn ang="0">
                    <a:pos x="2" y="0"/>
                  </a:cxn>
                  <a:cxn ang="0">
                    <a:pos x="2" y="2"/>
                  </a:cxn>
                  <a:cxn ang="0">
                    <a:pos x="0" y="2"/>
                  </a:cxn>
                  <a:cxn ang="0">
                    <a:pos x="1" y="3"/>
                  </a:cxn>
                  <a:cxn ang="0">
                    <a:pos x="1" y="5"/>
                  </a:cxn>
                  <a:cxn ang="0">
                    <a:pos x="2" y="4"/>
                  </a:cxn>
                  <a:cxn ang="0">
                    <a:pos x="4" y="5"/>
                  </a:cxn>
                  <a:cxn ang="0">
                    <a:pos x="4"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4"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5" name="Freeform 1041"/>
              <p:cNvSpPr>
                <a:spLocks/>
              </p:cNvSpPr>
              <p:nvPr/>
            </p:nvSpPr>
            <p:spPr bwMode="auto">
              <a:xfrm>
                <a:off x="534" y="346"/>
                <a:ext cx="14" cy="14"/>
              </a:xfrm>
              <a:custGeom>
                <a:avLst/>
                <a:gdLst/>
                <a:ahLst/>
                <a:cxnLst>
                  <a:cxn ang="0">
                    <a:pos x="2" y="0"/>
                  </a:cxn>
                  <a:cxn ang="0">
                    <a:pos x="2" y="1"/>
                  </a:cxn>
                  <a:cxn ang="0">
                    <a:pos x="0" y="1"/>
                  </a:cxn>
                  <a:cxn ang="0">
                    <a:pos x="1" y="3"/>
                  </a:cxn>
                  <a:cxn ang="0">
                    <a:pos x="1" y="4"/>
                  </a:cxn>
                  <a:cxn ang="0">
                    <a:pos x="2" y="3"/>
                  </a:cxn>
                  <a:cxn ang="0">
                    <a:pos x="4" y="4"/>
                  </a:cxn>
                  <a:cxn ang="0">
                    <a:pos x="3" y="3"/>
                  </a:cxn>
                  <a:cxn ang="0">
                    <a:pos x="5" y="1"/>
                  </a:cxn>
                  <a:cxn ang="0">
                    <a:pos x="3" y="1"/>
                  </a:cxn>
                  <a:cxn ang="0">
                    <a:pos x="2" y="0"/>
                  </a:cxn>
                </a:cxnLst>
                <a:rect l="0" t="0" r="r" b="b"/>
                <a:pathLst>
                  <a:path w="5" h="4">
                    <a:moveTo>
                      <a:pt x="2" y="0"/>
                    </a:moveTo>
                    <a:lnTo>
                      <a:pt x="2" y="1"/>
                    </a:lnTo>
                    <a:lnTo>
                      <a:pt x="0" y="1"/>
                    </a:lnTo>
                    <a:lnTo>
                      <a:pt x="1" y="3"/>
                    </a:lnTo>
                    <a:lnTo>
                      <a:pt x="1" y="4"/>
                    </a:lnTo>
                    <a:lnTo>
                      <a:pt x="2" y="3"/>
                    </a:lnTo>
                    <a:lnTo>
                      <a:pt x="4" y="4"/>
                    </a:lnTo>
                    <a:lnTo>
                      <a:pt x="3" y="3"/>
                    </a:lnTo>
                    <a:lnTo>
                      <a:pt x="5" y="1"/>
                    </a:lnTo>
                    <a:lnTo>
                      <a:pt x="3" y="1"/>
                    </a:lnTo>
                    <a:lnTo>
                      <a:pt x="2" y="0"/>
                    </a:lnTo>
                  </a:path>
                </a:pathLst>
              </a:custGeom>
              <a:solidFill>
                <a:srgbClr val="AE9F00"/>
              </a:solidFill>
              <a:ln w="9525">
                <a:noFill/>
                <a:round/>
                <a:headEnd/>
                <a:tailEnd/>
              </a:ln>
              <a:effectLst/>
            </p:spPr>
            <p:txBody>
              <a:bodyPr/>
              <a:lstStyle/>
              <a:p>
                <a:pPr>
                  <a:defRPr/>
                </a:pPr>
                <a:endParaRPr lang="en-US" dirty="0"/>
              </a:p>
            </p:txBody>
          </p:sp>
          <p:sp>
            <p:nvSpPr>
              <p:cNvPr id="1716" name="Freeform 1042"/>
              <p:cNvSpPr>
                <a:spLocks/>
              </p:cNvSpPr>
              <p:nvPr/>
            </p:nvSpPr>
            <p:spPr bwMode="auto">
              <a:xfrm>
                <a:off x="497" y="587"/>
                <a:ext cx="107" cy="75"/>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1720" name="Freeform 1043"/>
              <p:cNvSpPr>
                <a:spLocks/>
              </p:cNvSpPr>
              <p:nvPr/>
            </p:nvSpPr>
            <p:spPr bwMode="auto">
              <a:xfrm>
                <a:off x="590" y="587"/>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1721" name="Freeform 1044"/>
              <p:cNvSpPr>
                <a:spLocks/>
              </p:cNvSpPr>
              <p:nvPr/>
            </p:nvSpPr>
            <p:spPr bwMode="auto">
              <a:xfrm>
                <a:off x="574" y="587"/>
                <a:ext cx="7" cy="66"/>
              </a:xfrm>
              <a:custGeom>
                <a:avLst/>
                <a:gdLst/>
                <a:ahLst/>
                <a:cxnLst>
                  <a:cxn ang="0">
                    <a:pos x="3" y="0"/>
                  </a:cxn>
                  <a:cxn ang="0">
                    <a:pos x="0" y="0"/>
                  </a:cxn>
                  <a:cxn ang="0">
                    <a:pos x="0" y="23"/>
                  </a:cxn>
                  <a:cxn ang="0">
                    <a:pos x="3" y="21"/>
                  </a:cxn>
                  <a:cxn ang="0">
                    <a:pos x="3" y="0"/>
                  </a:cxn>
                </a:cxnLst>
                <a:rect l="0" t="0" r="r" b="b"/>
                <a:pathLst>
                  <a:path w="3" h="23">
                    <a:moveTo>
                      <a:pt x="3" y="0"/>
                    </a:moveTo>
                    <a:lnTo>
                      <a:pt x="0" y="0"/>
                    </a:lnTo>
                    <a:lnTo>
                      <a:pt x="0" y="23"/>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48" name="Freeform 1045"/>
              <p:cNvSpPr>
                <a:spLocks/>
              </p:cNvSpPr>
              <p:nvPr/>
            </p:nvSpPr>
            <p:spPr bwMode="auto">
              <a:xfrm>
                <a:off x="556" y="587"/>
                <a:ext cx="8" cy="75"/>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49" name="Freeform 1046"/>
              <p:cNvSpPr>
                <a:spLocks/>
              </p:cNvSpPr>
              <p:nvPr/>
            </p:nvSpPr>
            <p:spPr bwMode="auto">
              <a:xfrm>
                <a:off x="505" y="587"/>
                <a:ext cx="5" cy="57"/>
              </a:xfrm>
              <a:custGeom>
                <a:avLst/>
                <a:gdLst/>
                <a:ahLst/>
                <a:cxnLst>
                  <a:cxn ang="0">
                    <a:pos x="0" y="0"/>
                  </a:cxn>
                  <a:cxn ang="0">
                    <a:pos x="2" y="0"/>
                  </a:cxn>
                  <a:cxn ang="0">
                    <a:pos x="2" y="20"/>
                  </a:cxn>
                  <a:cxn ang="0">
                    <a:pos x="0" y="19"/>
                  </a:cxn>
                  <a:cxn ang="0">
                    <a:pos x="0" y="0"/>
                  </a:cxn>
                </a:cxnLst>
                <a:rect l="0" t="0" r="r" b="b"/>
                <a:pathLst>
                  <a:path w="2" h="20">
                    <a:moveTo>
                      <a:pt x="0" y="0"/>
                    </a:moveTo>
                    <a:lnTo>
                      <a:pt x="2" y="0"/>
                    </a:lnTo>
                    <a:lnTo>
                      <a:pt x="2"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0" name="Freeform 1047"/>
              <p:cNvSpPr>
                <a:spLocks/>
              </p:cNvSpPr>
              <p:nvPr/>
            </p:nvSpPr>
            <p:spPr bwMode="auto">
              <a:xfrm>
                <a:off x="522" y="587"/>
                <a:ext cx="8" cy="66"/>
              </a:xfrm>
              <a:custGeom>
                <a:avLst/>
                <a:gdLst/>
                <a:ahLst/>
                <a:cxnLst>
                  <a:cxn ang="0">
                    <a:pos x="0" y="0"/>
                  </a:cxn>
                  <a:cxn ang="0">
                    <a:pos x="3" y="0"/>
                  </a:cxn>
                  <a:cxn ang="0">
                    <a:pos x="3" y="23"/>
                  </a:cxn>
                  <a:cxn ang="0">
                    <a:pos x="0" y="22"/>
                  </a:cxn>
                  <a:cxn ang="0">
                    <a:pos x="0" y="0"/>
                  </a:cxn>
                </a:cxnLst>
                <a:rect l="0" t="0" r="r" b="b"/>
                <a:pathLst>
                  <a:path w="3" h="23">
                    <a:moveTo>
                      <a:pt x="0" y="0"/>
                    </a:moveTo>
                    <a:lnTo>
                      <a:pt x="3" y="0"/>
                    </a:lnTo>
                    <a:lnTo>
                      <a:pt x="3" y="23"/>
                    </a:lnTo>
                    <a:lnTo>
                      <a:pt x="0" y="22"/>
                    </a:lnTo>
                    <a:lnTo>
                      <a:pt x="0" y="0"/>
                    </a:lnTo>
                  </a:path>
                </a:pathLst>
              </a:custGeom>
              <a:solidFill>
                <a:srgbClr val="C63637"/>
              </a:solidFill>
              <a:ln w="9525">
                <a:noFill/>
                <a:round/>
                <a:headEnd/>
                <a:tailEnd/>
              </a:ln>
              <a:effectLst/>
            </p:spPr>
            <p:txBody>
              <a:bodyPr/>
              <a:lstStyle/>
              <a:p>
                <a:pPr>
                  <a:defRPr/>
                </a:pPr>
                <a:endParaRPr lang="en-US" dirty="0"/>
              </a:p>
            </p:txBody>
          </p:sp>
          <p:sp>
            <p:nvSpPr>
              <p:cNvPr id="2051" name="Freeform 1048"/>
              <p:cNvSpPr>
                <a:spLocks/>
              </p:cNvSpPr>
              <p:nvPr/>
            </p:nvSpPr>
            <p:spPr bwMode="auto">
              <a:xfrm>
                <a:off x="539" y="587"/>
                <a:ext cx="8" cy="75"/>
              </a:xfrm>
              <a:custGeom>
                <a:avLst/>
                <a:gdLst/>
                <a:ahLst/>
                <a:cxnLst>
                  <a:cxn ang="0">
                    <a:pos x="0" y="0"/>
                  </a:cxn>
                  <a:cxn ang="0">
                    <a:pos x="3" y="0"/>
                  </a:cxn>
                  <a:cxn ang="0">
                    <a:pos x="3" y="26"/>
                  </a:cxn>
                  <a:cxn ang="0">
                    <a:pos x="0" y="24"/>
                  </a:cxn>
                  <a:cxn ang="0">
                    <a:pos x="0" y="0"/>
                  </a:cxn>
                </a:cxnLst>
                <a:rect l="0" t="0" r="r" b="b"/>
                <a:pathLst>
                  <a:path w="3" h="26">
                    <a:moveTo>
                      <a:pt x="0" y="0"/>
                    </a:moveTo>
                    <a:lnTo>
                      <a:pt x="3" y="0"/>
                    </a:lnTo>
                    <a:lnTo>
                      <a:pt x="3" y="26"/>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52" name="Rectangle 1049"/>
              <p:cNvSpPr>
                <a:spLocks noChangeArrowheads="1"/>
              </p:cNvSpPr>
              <p:nvPr/>
            </p:nvSpPr>
            <p:spPr bwMode="auto">
              <a:xfrm>
                <a:off x="497" y="544"/>
                <a:ext cx="107" cy="43"/>
              </a:xfrm>
              <a:prstGeom prst="rect">
                <a:avLst/>
              </a:prstGeom>
              <a:solidFill>
                <a:srgbClr val="30224D"/>
              </a:solidFill>
              <a:ln w="9525">
                <a:noFill/>
                <a:miter lim="800000"/>
                <a:headEnd/>
                <a:tailEnd/>
              </a:ln>
              <a:effectLst/>
            </p:spPr>
            <p:txBody>
              <a:bodyPr/>
              <a:lstStyle/>
              <a:p>
                <a:pPr>
                  <a:defRPr/>
                </a:pPr>
                <a:endParaRPr lang="en-US" dirty="0"/>
              </a:p>
            </p:txBody>
          </p:sp>
          <p:sp>
            <p:nvSpPr>
              <p:cNvPr id="2053" name="Freeform 1050"/>
              <p:cNvSpPr>
                <a:spLocks/>
              </p:cNvSpPr>
              <p:nvPr/>
            </p:nvSpPr>
            <p:spPr bwMode="auto">
              <a:xfrm>
                <a:off x="490" y="601"/>
                <a:ext cx="108" cy="74"/>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2054" name="Freeform 1051"/>
              <p:cNvSpPr>
                <a:spLocks/>
              </p:cNvSpPr>
              <p:nvPr/>
            </p:nvSpPr>
            <p:spPr bwMode="auto">
              <a:xfrm>
                <a:off x="585" y="601"/>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2055" name="Freeform 1052"/>
              <p:cNvSpPr>
                <a:spLocks/>
              </p:cNvSpPr>
              <p:nvPr/>
            </p:nvSpPr>
            <p:spPr bwMode="auto">
              <a:xfrm>
                <a:off x="567" y="601"/>
                <a:ext cx="11" cy="63"/>
              </a:xfrm>
              <a:custGeom>
                <a:avLst/>
                <a:gdLst/>
                <a:ahLst/>
                <a:cxnLst>
                  <a:cxn ang="0">
                    <a:pos x="3" y="0"/>
                  </a:cxn>
                  <a:cxn ang="0">
                    <a:pos x="0" y="0"/>
                  </a:cxn>
                  <a:cxn ang="0">
                    <a:pos x="0" y="22"/>
                  </a:cxn>
                  <a:cxn ang="0">
                    <a:pos x="3" y="21"/>
                  </a:cxn>
                  <a:cxn ang="0">
                    <a:pos x="3" y="0"/>
                  </a:cxn>
                </a:cxnLst>
                <a:rect l="0" t="0" r="r" b="b"/>
                <a:pathLst>
                  <a:path w="3" h="22">
                    <a:moveTo>
                      <a:pt x="3" y="0"/>
                    </a:moveTo>
                    <a:lnTo>
                      <a:pt x="0" y="0"/>
                    </a:lnTo>
                    <a:lnTo>
                      <a:pt x="0" y="22"/>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56" name="Freeform 1053"/>
              <p:cNvSpPr>
                <a:spLocks/>
              </p:cNvSpPr>
              <p:nvPr/>
            </p:nvSpPr>
            <p:spPr bwMode="auto">
              <a:xfrm>
                <a:off x="550" y="601"/>
                <a:ext cx="8" cy="74"/>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57" name="Freeform 1054"/>
              <p:cNvSpPr>
                <a:spLocks/>
              </p:cNvSpPr>
              <p:nvPr/>
            </p:nvSpPr>
            <p:spPr bwMode="auto">
              <a:xfrm>
                <a:off x="500" y="601"/>
                <a:ext cx="8" cy="57"/>
              </a:xfrm>
              <a:custGeom>
                <a:avLst/>
                <a:gdLst/>
                <a:ahLst/>
                <a:cxnLst>
                  <a:cxn ang="0">
                    <a:pos x="0" y="0"/>
                  </a:cxn>
                  <a:cxn ang="0">
                    <a:pos x="3" y="0"/>
                  </a:cxn>
                  <a:cxn ang="0">
                    <a:pos x="3" y="20"/>
                  </a:cxn>
                  <a:cxn ang="0">
                    <a:pos x="0" y="19"/>
                  </a:cxn>
                  <a:cxn ang="0">
                    <a:pos x="0" y="0"/>
                  </a:cxn>
                </a:cxnLst>
                <a:rect l="0" t="0" r="r" b="b"/>
                <a:pathLst>
                  <a:path w="3" h="20">
                    <a:moveTo>
                      <a:pt x="0" y="0"/>
                    </a:moveTo>
                    <a:lnTo>
                      <a:pt x="3" y="0"/>
                    </a:lnTo>
                    <a:lnTo>
                      <a:pt x="3"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8" name="Freeform 1055"/>
              <p:cNvSpPr>
                <a:spLocks/>
              </p:cNvSpPr>
              <p:nvPr/>
            </p:nvSpPr>
            <p:spPr bwMode="auto">
              <a:xfrm>
                <a:off x="516" y="601"/>
                <a:ext cx="8" cy="66"/>
              </a:xfrm>
              <a:custGeom>
                <a:avLst/>
                <a:gdLst/>
                <a:ahLst/>
                <a:cxnLst>
                  <a:cxn ang="0">
                    <a:pos x="0" y="0"/>
                  </a:cxn>
                  <a:cxn ang="0">
                    <a:pos x="3" y="0"/>
                  </a:cxn>
                  <a:cxn ang="0">
                    <a:pos x="3" y="23"/>
                  </a:cxn>
                  <a:cxn ang="0">
                    <a:pos x="0" y="21"/>
                  </a:cxn>
                  <a:cxn ang="0">
                    <a:pos x="0" y="0"/>
                  </a:cxn>
                </a:cxnLst>
                <a:rect l="0" t="0" r="r" b="b"/>
                <a:pathLst>
                  <a:path w="3" h="23">
                    <a:moveTo>
                      <a:pt x="0" y="0"/>
                    </a:moveTo>
                    <a:lnTo>
                      <a:pt x="3" y="0"/>
                    </a:lnTo>
                    <a:lnTo>
                      <a:pt x="3" y="23"/>
                    </a:lnTo>
                    <a:lnTo>
                      <a:pt x="0" y="21"/>
                    </a:lnTo>
                    <a:lnTo>
                      <a:pt x="0" y="0"/>
                    </a:lnTo>
                  </a:path>
                </a:pathLst>
              </a:custGeom>
              <a:solidFill>
                <a:srgbClr val="C63637"/>
              </a:solidFill>
              <a:ln w="9525">
                <a:noFill/>
                <a:round/>
                <a:headEnd/>
                <a:tailEnd/>
              </a:ln>
              <a:effectLst/>
            </p:spPr>
            <p:txBody>
              <a:bodyPr/>
              <a:lstStyle/>
              <a:p>
                <a:pPr>
                  <a:defRPr/>
                </a:pPr>
                <a:endParaRPr lang="en-US" dirty="0"/>
              </a:p>
            </p:txBody>
          </p:sp>
          <p:sp>
            <p:nvSpPr>
              <p:cNvPr id="2059" name="Freeform 1056"/>
              <p:cNvSpPr>
                <a:spLocks/>
              </p:cNvSpPr>
              <p:nvPr/>
            </p:nvSpPr>
            <p:spPr bwMode="auto">
              <a:xfrm>
                <a:off x="534" y="601"/>
                <a:ext cx="7" cy="71"/>
              </a:xfrm>
              <a:custGeom>
                <a:avLst/>
                <a:gdLst/>
                <a:ahLst/>
                <a:cxnLst>
                  <a:cxn ang="0">
                    <a:pos x="0" y="0"/>
                  </a:cxn>
                  <a:cxn ang="0">
                    <a:pos x="3" y="0"/>
                  </a:cxn>
                  <a:cxn ang="0">
                    <a:pos x="3" y="25"/>
                  </a:cxn>
                  <a:cxn ang="0">
                    <a:pos x="0" y="24"/>
                  </a:cxn>
                  <a:cxn ang="0">
                    <a:pos x="0" y="0"/>
                  </a:cxn>
                </a:cxnLst>
                <a:rect l="0" t="0" r="r" b="b"/>
                <a:pathLst>
                  <a:path w="3" h="25">
                    <a:moveTo>
                      <a:pt x="0" y="0"/>
                    </a:moveTo>
                    <a:lnTo>
                      <a:pt x="3" y="0"/>
                    </a:lnTo>
                    <a:lnTo>
                      <a:pt x="3" y="25"/>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60" name="Rectangle 1057"/>
              <p:cNvSpPr>
                <a:spLocks noChangeArrowheads="1"/>
              </p:cNvSpPr>
              <p:nvPr/>
            </p:nvSpPr>
            <p:spPr bwMode="auto">
              <a:xfrm>
                <a:off x="490" y="557"/>
                <a:ext cx="108" cy="44"/>
              </a:xfrm>
              <a:prstGeom prst="rect">
                <a:avLst/>
              </a:prstGeom>
              <a:solidFill>
                <a:srgbClr val="30224D"/>
              </a:solidFill>
              <a:ln w="9525">
                <a:noFill/>
                <a:miter lim="800000"/>
                <a:headEnd/>
                <a:tailEnd/>
              </a:ln>
              <a:effectLst/>
            </p:spPr>
            <p:txBody>
              <a:bodyPr/>
              <a:lstStyle/>
              <a:p>
                <a:pPr>
                  <a:defRPr/>
                </a:pPr>
                <a:endParaRPr lang="en-US" dirty="0"/>
              </a:p>
            </p:txBody>
          </p:sp>
        </p:grpSp>
      </p:grpSp>
      <p:grpSp>
        <p:nvGrpSpPr>
          <p:cNvPr id="22" name="Group 1430"/>
          <p:cNvGrpSpPr>
            <a:grpSpLocks/>
          </p:cNvGrpSpPr>
          <p:nvPr userDrawn="1"/>
        </p:nvGrpSpPr>
        <p:grpSpPr bwMode="auto">
          <a:xfrm>
            <a:off x="308429" y="6512719"/>
            <a:ext cx="8634489" cy="62508"/>
            <a:chOff x="1653" y="4363"/>
            <a:chExt cx="1237" cy="58"/>
          </a:xfrm>
        </p:grpSpPr>
        <p:sp>
          <p:nvSpPr>
            <p:cNvPr id="2090" name="Line 1420"/>
            <p:cNvSpPr>
              <a:spLocks noChangeShapeType="1"/>
            </p:cNvSpPr>
            <p:nvPr userDrawn="1"/>
          </p:nvSpPr>
          <p:spPr bwMode="auto">
            <a:xfrm flipH="1">
              <a:off x="1653" y="4363"/>
              <a:ext cx="1237" cy="0"/>
            </a:xfrm>
            <a:prstGeom prst="line">
              <a:avLst/>
            </a:prstGeom>
            <a:noFill/>
            <a:ln w="57150">
              <a:solidFill>
                <a:schemeClr val="tx1"/>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sp>
          <p:nvSpPr>
            <p:cNvPr id="2091" name="Line 1427"/>
            <p:cNvSpPr>
              <a:spLocks noChangeShapeType="1"/>
            </p:cNvSpPr>
            <p:nvPr userDrawn="1"/>
          </p:nvSpPr>
          <p:spPr bwMode="auto">
            <a:xfrm flipH="1">
              <a:off x="1653" y="4421"/>
              <a:ext cx="1237" cy="0"/>
            </a:xfrm>
            <a:prstGeom prst="line">
              <a:avLst/>
            </a:prstGeom>
            <a:noFill/>
            <a:ln w="57150">
              <a:solidFill>
                <a:srgbClr val="CC0000"/>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grpSp>
      <p:sp>
        <p:nvSpPr>
          <p:cNvPr id="2079" name="Rectangle 2078"/>
          <p:cNvSpPr/>
          <p:nvPr userDrawn="1"/>
        </p:nvSpPr>
        <p:spPr bwMode="auto">
          <a:xfrm>
            <a:off x="5851072" y="6420446"/>
            <a:ext cx="1968500" cy="258961"/>
          </a:xfrm>
          <a:prstGeom prst="rect">
            <a:avLst/>
          </a:prstGeom>
          <a:solidFill>
            <a:schemeClr val="bg1"/>
          </a:solidFill>
          <a:ln w="9525" cap="flat" cmpd="sng" algn="ctr">
            <a:noFill/>
            <a:prstDash val="solid"/>
            <a:round/>
            <a:headEnd type="none" w="med" len="med"/>
            <a:tailEnd type="none" w="med" len="med"/>
          </a:ln>
          <a:effectLst/>
        </p:spPr>
        <p:txBody>
          <a:bodyPr wrap="none" lIns="86493" tIns="43247" rIns="86493" bIns="43247" anchor="ctr"/>
          <a:lstStyle/>
          <a:p>
            <a:pPr>
              <a:defRPr/>
            </a:pPr>
            <a:endParaRPr lang="en-US" dirty="0"/>
          </a:p>
        </p:txBody>
      </p:sp>
      <p:sp>
        <p:nvSpPr>
          <p:cNvPr id="2081" name="Text Box 1428"/>
          <p:cNvSpPr txBox="1">
            <a:spLocks noChangeArrowheads="1"/>
          </p:cNvSpPr>
          <p:nvPr userDrawn="1"/>
        </p:nvSpPr>
        <p:spPr bwMode="auto">
          <a:xfrm>
            <a:off x="6096000" y="6324600"/>
            <a:ext cx="1600194" cy="353935"/>
          </a:xfrm>
          <a:prstGeom prst="rect">
            <a:avLst/>
          </a:prstGeom>
          <a:noFill/>
          <a:ln w="12700">
            <a:noFill/>
            <a:miter lim="800000"/>
            <a:headEnd/>
            <a:tailEnd/>
          </a:ln>
          <a:effectLst>
            <a:outerShdw dist="35921" dir="2700000" algn="ctr" rotWithShape="0">
              <a:srgbClr val="DDDDDD"/>
            </a:outerShdw>
          </a:effectLst>
        </p:spPr>
        <p:txBody>
          <a:bodyPr wrap="square" lIns="91432" tIns="45716" rIns="91432" bIns="45716">
            <a:spAutoFit/>
          </a:bodyPr>
          <a:lstStyle/>
          <a:p>
            <a:pPr defTabSz="914485">
              <a:defRPr/>
            </a:pPr>
            <a:r>
              <a:rPr lang="en-US" sz="1700" b="1" i="1" dirty="0" smtClean="0">
                <a:effectLst>
                  <a:outerShdw blurRad="38100" dist="38100" dir="2700000" algn="tl">
                    <a:srgbClr val="C0C0C0"/>
                  </a:outerShdw>
                </a:effectLst>
                <a:latin typeface="Arial" pitchFamily="34" charset="0"/>
                <a:cs typeface="Arial" pitchFamily="34" charset="0"/>
              </a:rPr>
              <a:t>JFHQ-KS</a:t>
            </a:r>
            <a:endParaRPr lang="en-US" sz="1700" i="1" dirty="0">
              <a:effectLst>
                <a:outerShdw blurRad="38100" dist="38100" sx="1000" sy="1000" algn="tl">
                  <a:srgbClr val="C0C0C0"/>
                </a:outerShdw>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iming>
    <p:tnLst>
      <p:par>
        <p:cTn id="1" dur="indefinite" restart="never" nodeType="tmRoot"/>
      </p:par>
    </p:tnLst>
  </p:timing>
  <p:txStyles>
    <p:titleStyle>
      <a:lvl1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mj-lt"/>
          <a:ea typeface="+mj-ea"/>
          <a:cs typeface="+mj-cs"/>
        </a:defRPr>
      </a:lvl1pPr>
      <a:lvl2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2pPr>
      <a:lvl3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3pPr>
      <a:lvl4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4pPr>
      <a:lvl5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5pPr>
      <a:lvl6pPr marL="432465"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6pPr>
      <a:lvl7pPr marL="864931"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7pPr>
      <a:lvl8pPr marL="1297396"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8pPr>
      <a:lvl9pPr marL="1729862"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9pPr>
    </p:titleStyle>
    <p:bodyStyle>
      <a:lvl1pPr marL="342369" indent="-342369" algn="l" defTabSz="914485" rtl="0" eaLnBrk="0" fontAlgn="base" hangingPunct="0">
        <a:spcBef>
          <a:spcPct val="20000"/>
        </a:spcBef>
        <a:spcAft>
          <a:spcPct val="0"/>
        </a:spcAft>
        <a:buChar char="•"/>
        <a:defRPr sz="2600" b="1">
          <a:solidFill>
            <a:schemeClr val="tx1"/>
          </a:solidFill>
          <a:latin typeface="+mn-lt"/>
          <a:ea typeface="+mn-ea"/>
          <a:cs typeface="+mn-cs"/>
        </a:defRPr>
      </a:lvl1pPr>
      <a:lvl2pPr marL="743301" indent="-286809" algn="l" defTabSz="914485" rtl="0" eaLnBrk="0" fontAlgn="base" hangingPunct="0">
        <a:spcBef>
          <a:spcPct val="20000"/>
        </a:spcBef>
        <a:spcAft>
          <a:spcPct val="0"/>
        </a:spcAft>
        <a:buChar char="–"/>
        <a:defRPr sz="2300" b="1">
          <a:solidFill>
            <a:srgbClr val="CC0000"/>
          </a:solidFill>
          <a:latin typeface="+mn-lt"/>
        </a:defRPr>
      </a:lvl2pPr>
      <a:lvl3pPr marL="1142730" indent="-228246" algn="l" defTabSz="914485" rtl="0" eaLnBrk="0" fontAlgn="base" hangingPunct="0">
        <a:spcBef>
          <a:spcPct val="20000"/>
        </a:spcBef>
        <a:spcAft>
          <a:spcPct val="0"/>
        </a:spcAft>
        <a:buChar char="•"/>
        <a:defRPr sz="1900">
          <a:solidFill>
            <a:schemeClr val="tx1"/>
          </a:solidFill>
          <a:latin typeface="+mn-lt"/>
        </a:defRPr>
      </a:lvl3pPr>
      <a:lvl4pPr marL="1600723" indent="-229748" algn="l" defTabSz="914485" rtl="0" eaLnBrk="0" fontAlgn="base" hangingPunct="0">
        <a:spcBef>
          <a:spcPct val="20000"/>
        </a:spcBef>
        <a:spcAft>
          <a:spcPct val="0"/>
        </a:spcAft>
        <a:buChar char="–"/>
        <a:defRPr sz="1900">
          <a:solidFill>
            <a:schemeClr val="tx1"/>
          </a:solidFill>
          <a:latin typeface="+mn-lt"/>
        </a:defRPr>
      </a:lvl4pPr>
      <a:lvl5pPr marL="2057214" indent="-228246" algn="l" defTabSz="914485" rtl="0" eaLnBrk="0" fontAlgn="base" hangingPunct="0">
        <a:spcBef>
          <a:spcPct val="20000"/>
        </a:spcBef>
        <a:spcAft>
          <a:spcPct val="0"/>
        </a:spcAft>
        <a:buChar char="»"/>
        <a:defRPr sz="2000">
          <a:solidFill>
            <a:schemeClr val="tx1"/>
          </a:solidFill>
          <a:latin typeface="+mn-lt"/>
        </a:defRPr>
      </a:lvl5pPr>
      <a:lvl6pPr marL="2489680" indent="-228246" algn="l" defTabSz="914485" rtl="0" eaLnBrk="0" fontAlgn="base" hangingPunct="0">
        <a:spcBef>
          <a:spcPct val="20000"/>
        </a:spcBef>
        <a:spcAft>
          <a:spcPct val="0"/>
        </a:spcAft>
        <a:buChar char="»"/>
        <a:defRPr sz="2000">
          <a:solidFill>
            <a:schemeClr val="tx1"/>
          </a:solidFill>
          <a:latin typeface="+mn-lt"/>
        </a:defRPr>
      </a:lvl6pPr>
      <a:lvl7pPr marL="2922145" indent="-228246" algn="l" defTabSz="914485" rtl="0" eaLnBrk="0" fontAlgn="base" hangingPunct="0">
        <a:spcBef>
          <a:spcPct val="20000"/>
        </a:spcBef>
        <a:spcAft>
          <a:spcPct val="0"/>
        </a:spcAft>
        <a:buChar char="»"/>
        <a:defRPr sz="2000">
          <a:solidFill>
            <a:schemeClr val="tx1"/>
          </a:solidFill>
          <a:latin typeface="+mn-lt"/>
        </a:defRPr>
      </a:lvl7pPr>
      <a:lvl8pPr marL="3354611" indent="-228246" algn="l" defTabSz="914485" rtl="0" eaLnBrk="0" fontAlgn="base" hangingPunct="0">
        <a:spcBef>
          <a:spcPct val="20000"/>
        </a:spcBef>
        <a:spcAft>
          <a:spcPct val="0"/>
        </a:spcAft>
        <a:buChar char="»"/>
        <a:defRPr sz="2000">
          <a:solidFill>
            <a:schemeClr val="tx1"/>
          </a:solidFill>
          <a:latin typeface="+mn-lt"/>
        </a:defRPr>
      </a:lvl8pPr>
      <a:lvl9pPr marL="3787076" indent="-228246" algn="l" defTabSz="91448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17286" y="1723430"/>
            <a:ext cx="8439452" cy="411509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6" name="Rectangle 2"/>
          <p:cNvSpPr>
            <a:spLocks noGrp="1" noChangeArrowheads="1"/>
          </p:cNvSpPr>
          <p:nvPr>
            <p:ph type="title"/>
          </p:nvPr>
        </p:nvSpPr>
        <p:spPr bwMode="auto">
          <a:xfrm>
            <a:off x="731762" y="196453"/>
            <a:ext cx="7771190" cy="114300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dirty="0" smtClean="0"/>
              <a:t>Click to edit Master title style</a:t>
            </a:r>
          </a:p>
        </p:txBody>
      </p:sp>
      <p:grpSp>
        <p:nvGrpSpPr>
          <p:cNvPr id="18" name="Group 1091"/>
          <p:cNvGrpSpPr>
            <a:grpSpLocks/>
          </p:cNvGrpSpPr>
          <p:nvPr userDrawn="1"/>
        </p:nvGrpSpPr>
        <p:grpSpPr bwMode="auto">
          <a:xfrm>
            <a:off x="-3023" y="-2976"/>
            <a:ext cx="2514298" cy="1532930"/>
            <a:chOff x="4" y="4"/>
            <a:chExt cx="1342" cy="838"/>
          </a:xfrm>
        </p:grpSpPr>
        <p:grpSp>
          <p:nvGrpSpPr>
            <p:cNvPr id="19" name="Group 1092"/>
            <p:cNvGrpSpPr>
              <a:grpSpLocks/>
            </p:cNvGrpSpPr>
            <p:nvPr/>
          </p:nvGrpSpPr>
          <p:grpSpPr bwMode="auto">
            <a:xfrm>
              <a:off x="4" y="4"/>
              <a:ext cx="1342" cy="838"/>
              <a:chOff x="4" y="4"/>
              <a:chExt cx="1342" cy="838"/>
            </a:xfrm>
          </p:grpSpPr>
          <p:sp>
            <p:nvSpPr>
              <p:cNvPr id="836" name="Freeform 1093"/>
              <p:cNvSpPr>
                <a:spLocks/>
              </p:cNvSpPr>
              <p:nvPr/>
            </p:nvSpPr>
            <p:spPr bwMode="auto">
              <a:xfrm>
                <a:off x="4" y="759"/>
                <a:ext cx="38" cy="83"/>
              </a:xfrm>
              <a:custGeom>
                <a:avLst/>
                <a:gdLst/>
                <a:ahLst/>
                <a:cxnLst>
                  <a:cxn ang="0">
                    <a:pos x="300" y="0"/>
                  </a:cxn>
                  <a:cxn ang="0">
                    <a:pos x="228" y="148"/>
                  </a:cxn>
                  <a:cxn ang="0">
                    <a:pos x="140" y="346"/>
                  </a:cxn>
                  <a:cxn ang="0">
                    <a:pos x="65" y="545"/>
                  </a:cxn>
                  <a:cxn ang="0">
                    <a:pos x="0" y="745"/>
                  </a:cxn>
                  <a:cxn ang="0">
                    <a:pos x="0" y="0"/>
                  </a:cxn>
                  <a:cxn ang="0">
                    <a:pos x="300" y="0"/>
                  </a:cxn>
                </a:cxnLst>
                <a:rect l="0" t="0" r="r" b="b"/>
                <a:pathLst>
                  <a:path w="300" h="745">
                    <a:moveTo>
                      <a:pt x="300" y="0"/>
                    </a:moveTo>
                    <a:lnTo>
                      <a:pt x="228" y="148"/>
                    </a:lnTo>
                    <a:lnTo>
                      <a:pt x="140" y="346"/>
                    </a:lnTo>
                    <a:lnTo>
                      <a:pt x="65" y="545"/>
                    </a:lnTo>
                    <a:lnTo>
                      <a:pt x="0" y="745"/>
                    </a:lnTo>
                    <a:lnTo>
                      <a:pt x="0" y="0"/>
                    </a:lnTo>
                    <a:lnTo>
                      <a:pt x="300" y="0"/>
                    </a:lnTo>
                    <a:close/>
                  </a:path>
                </a:pathLst>
              </a:custGeom>
              <a:solidFill>
                <a:srgbClr val="000000"/>
              </a:solidFill>
              <a:ln w="9525">
                <a:noFill/>
                <a:round/>
                <a:headEnd/>
                <a:tailEnd/>
              </a:ln>
            </p:spPr>
            <p:txBody>
              <a:bodyPr/>
              <a:lstStyle/>
              <a:p>
                <a:pPr>
                  <a:defRPr/>
                </a:pPr>
                <a:endParaRPr lang="en-US" dirty="0"/>
              </a:p>
            </p:txBody>
          </p:sp>
          <p:sp>
            <p:nvSpPr>
              <p:cNvPr id="837" name="Freeform 1094"/>
              <p:cNvSpPr>
                <a:spLocks/>
              </p:cNvSpPr>
              <p:nvPr/>
            </p:nvSpPr>
            <p:spPr bwMode="auto">
              <a:xfrm>
                <a:off x="4" y="717"/>
                <a:ext cx="63" cy="85"/>
              </a:xfrm>
              <a:custGeom>
                <a:avLst/>
                <a:gdLst/>
                <a:ahLst/>
                <a:cxnLst>
                  <a:cxn ang="0">
                    <a:pos x="506" y="0"/>
                  </a:cxn>
                  <a:cxn ang="0">
                    <a:pos x="430" y="132"/>
                  </a:cxn>
                  <a:cxn ang="0">
                    <a:pos x="325" y="329"/>
                  </a:cxn>
                  <a:cxn ang="0">
                    <a:pos x="228" y="527"/>
                  </a:cxn>
                  <a:cxn ang="0">
                    <a:pos x="140" y="725"/>
                  </a:cxn>
                  <a:cxn ang="0">
                    <a:pos x="128" y="757"/>
                  </a:cxn>
                  <a:cxn ang="0">
                    <a:pos x="0" y="757"/>
                  </a:cxn>
                  <a:cxn ang="0">
                    <a:pos x="0" y="0"/>
                  </a:cxn>
                  <a:cxn ang="0">
                    <a:pos x="506" y="0"/>
                  </a:cxn>
                </a:cxnLst>
                <a:rect l="0" t="0" r="r" b="b"/>
                <a:pathLst>
                  <a:path w="506" h="757">
                    <a:moveTo>
                      <a:pt x="506" y="0"/>
                    </a:moveTo>
                    <a:lnTo>
                      <a:pt x="430" y="132"/>
                    </a:lnTo>
                    <a:lnTo>
                      <a:pt x="325" y="329"/>
                    </a:lnTo>
                    <a:lnTo>
                      <a:pt x="228" y="527"/>
                    </a:lnTo>
                    <a:lnTo>
                      <a:pt x="140" y="725"/>
                    </a:lnTo>
                    <a:lnTo>
                      <a:pt x="128" y="757"/>
                    </a:lnTo>
                    <a:lnTo>
                      <a:pt x="0" y="757"/>
                    </a:lnTo>
                    <a:lnTo>
                      <a:pt x="0" y="0"/>
                    </a:lnTo>
                    <a:lnTo>
                      <a:pt x="506" y="0"/>
                    </a:lnTo>
                    <a:close/>
                  </a:path>
                </a:pathLst>
              </a:custGeom>
              <a:solidFill>
                <a:srgbClr val="0D0000"/>
              </a:solidFill>
              <a:ln w="9525">
                <a:noFill/>
                <a:round/>
                <a:headEnd/>
                <a:tailEnd/>
              </a:ln>
            </p:spPr>
            <p:txBody>
              <a:bodyPr/>
              <a:lstStyle/>
              <a:p>
                <a:pPr>
                  <a:defRPr/>
                </a:pPr>
                <a:endParaRPr lang="en-US" dirty="0"/>
              </a:p>
            </p:txBody>
          </p:sp>
          <p:sp>
            <p:nvSpPr>
              <p:cNvPr id="838" name="Freeform 1095"/>
              <p:cNvSpPr>
                <a:spLocks/>
              </p:cNvSpPr>
              <p:nvPr/>
            </p:nvSpPr>
            <p:spPr bwMode="auto">
              <a:xfrm>
                <a:off x="4" y="675"/>
                <a:ext cx="93" cy="84"/>
              </a:xfrm>
              <a:custGeom>
                <a:avLst/>
                <a:gdLst/>
                <a:ahLst/>
                <a:cxnLst>
                  <a:cxn ang="0">
                    <a:pos x="747" y="0"/>
                  </a:cxn>
                  <a:cxn ang="0">
                    <a:pos x="660" y="130"/>
                  </a:cxn>
                  <a:cxn ang="0">
                    <a:pos x="539" y="320"/>
                  </a:cxn>
                  <a:cxn ang="0">
                    <a:pos x="430" y="510"/>
                  </a:cxn>
                  <a:cxn ang="0">
                    <a:pos x="325" y="707"/>
                  </a:cxn>
                  <a:cxn ang="0">
                    <a:pos x="300" y="757"/>
                  </a:cxn>
                  <a:cxn ang="0">
                    <a:pos x="0" y="757"/>
                  </a:cxn>
                  <a:cxn ang="0">
                    <a:pos x="0" y="0"/>
                  </a:cxn>
                  <a:cxn ang="0">
                    <a:pos x="747" y="0"/>
                  </a:cxn>
                </a:cxnLst>
                <a:rect l="0" t="0" r="r" b="b"/>
                <a:pathLst>
                  <a:path w="747" h="757">
                    <a:moveTo>
                      <a:pt x="747" y="0"/>
                    </a:moveTo>
                    <a:lnTo>
                      <a:pt x="660" y="130"/>
                    </a:lnTo>
                    <a:lnTo>
                      <a:pt x="539" y="320"/>
                    </a:lnTo>
                    <a:lnTo>
                      <a:pt x="430" y="510"/>
                    </a:lnTo>
                    <a:lnTo>
                      <a:pt x="325" y="707"/>
                    </a:lnTo>
                    <a:lnTo>
                      <a:pt x="300" y="757"/>
                    </a:lnTo>
                    <a:lnTo>
                      <a:pt x="0" y="757"/>
                    </a:lnTo>
                    <a:lnTo>
                      <a:pt x="0" y="0"/>
                    </a:lnTo>
                    <a:lnTo>
                      <a:pt x="747" y="0"/>
                    </a:lnTo>
                    <a:close/>
                  </a:path>
                </a:pathLst>
              </a:custGeom>
              <a:solidFill>
                <a:srgbClr val="190000"/>
              </a:solidFill>
              <a:ln w="9525">
                <a:noFill/>
                <a:round/>
                <a:headEnd/>
                <a:tailEnd/>
              </a:ln>
            </p:spPr>
            <p:txBody>
              <a:bodyPr/>
              <a:lstStyle/>
              <a:p>
                <a:pPr>
                  <a:defRPr/>
                </a:pPr>
                <a:endParaRPr lang="en-US" dirty="0"/>
              </a:p>
            </p:txBody>
          </p:sp>
          <p:sp>
            <p:nvSpPr>
              <p:cNvPr id="839" name="Freeform 1096"/>
              <p:cNvSpPr>
                <a:spLocks/>
              </p:cNvSpPr>
              <p:nvPr/>
            </p:nvSpPr>
            <p:spPr bwMode="auto">
              <a:xfrm>
                <a:off x="4" y="633"/>
                <a:ext cx="127" cy="84"/>
              </a:xfrm>
              <a:custGeom>
                <a:avLst/>
                <a:gdLst/>
                <a:ahLst/>
                <a:cxnLst>
                  <a:cxn ang="0">
                    <a:pos x="1016" y="0"/>
                  </a:cxn>
                  <a:cxn ang="0">
                    <a:pos x="911" y="139"/>
                  </a:cxn>
                  <a:cxn ang="0">
                    <a:pos x="784" y="323"/>
                  </a:cxn>
                  <a:cxn ang="0">
                    <a:pos x="660" y="508"/>
                  </a:cxn>
                  <a:cxn ang="0">
                    <a:pos x="539" y="698"/>
                  </a:cxn>
                  <a:cxn ang="0">
                    <a:pos x="506" y="756"/>
                  </a:cxn>
                  <a:cxn ang="0">
                    <a:pos x="0" y="756"/>
                  </a:cxn>
                  <a:cxn ang="0">
                    <a:pos x="0" y="0"/>
                  </a:cxn>
                  <a:cxn ang="0">
                    <a:pos x="1016" y="0"/>
                  </a:cxn>
                </a:cxnLst>
                <a:rect l="0" t="0" r="r" b="b"/>
                <a:pathLst>
                  <a:path w="1016" h="756">
                    <a:moveTo>
                      <a:pt x="1016" y="0"/>
                    </a:moveTo>
                    <a:lnTo>
                      <a:pt x="911" y="139"/>
                    </a:lnTo>
                    <a:lnTo>
                      <a:pt x="784" y="323"/>
                    </a:lnTo>
                    <a:lnTo>
                      <a:pt x="660" y="508"/>
                    </a:lnTo>
                    <a:lnTo>
                      <a:pt x="539" y="698"/>
                    </a:lnTo>
                    <a:lnTo>
                      <a:pt x="506" y="756"/>
                    </a:lnTo>
                    <a:lnTo>
                      <a:pt x="0" y="756"/>
                    </a:lnTo>
                    <a:lnTo>
                      <a:pt x="0" y="0"/>
                    </a:lnTo>
                    <a:lnTo>
                      <a:pt x="1016" y="0"/>
                    </a:lnTo>
                    <a:close/>
                  </a:path>
                </a:pathLst>
              </a:custGeom>
              <a:solidFill>
                <a:srgbClr val="290000"/>
              </a:solidFill>
              <a:ln w="9525">
                <a:noFill/>
                <a:round/>
                <a:headEnd/>
                <a:tailEnd/>
              </a:ln>
            </p:spPr>
            <p:txBody>
              <a:bodyPr/>
              <a:lstStyle/>
              <a:p>
                <a:pPr>
                  <a:defRPr/>
                </a:pPr>
                <a:endParaRPr lang="en-US" dirty="0"/>
              </a:p>
            </p:txBody>
          </p:sp>
          <p:sp>
            <p:nvSpPr>
              <p:cNvPr id="840" name="Freeform 1097"/>
              <p:cNvSpPr>
                <a:spLocks/>
              </p:cNvSpPr>
              <p:nvPr/>
            </p:nvSpPr>
            <p:spPr bwMode="auto">
              <a:xfrm>
                <a:off x="4" y="591"/>
                <a:ext cx="166" cy="85"/>
              </a:xfrm>
              <a:custGeom>
                <a:avLst/>
                <a:gdLst/>
                <a:ahLst/>
                <a:cxnLst>
                  <a:cxn ang="0">
                    <a:pos x="1324" y="0"/>
                  </a:cxn>
                  <a:cxn ang="0">
                    <a:pos x="1323" y="2"/>
                  </a:cxn>
                  <a:cxn ang="0">
                    <a:pos x="1184" y="167"/>
                  </a:cxn>
                  <a:cxn ang="0">
                    <a:pos x="1046" y="340"/>
                  </a:cxn>
                  <a:cxn ang="0">
                    <a:pos x="911" y="518"/>
                  </a:cxn>
                  <a:cxn ang="0">
                    <a:pos x="784" y="702"/>
                  </a:cxn>
                  <a:cxn ang="0">
                    <a:pos x="747" y="757"/>
                  </a:cxn>
                  <a:cxn ang="0">
                    <a:pos x="0" y="757"/>
                  </a:cxn>
                  <a:cxn ang="0">
                    <a:pos x="0" y="0"/>
                  </a:cxn>
                  <a:cxn ang="0">
                    <a:pos x="1324" y="0"/>
                  </a:cxn>
                </a:cxnLst>
                <a:rect l="0" t="0" r="r" b="b"/>
                <a:pathLst>
                  <a:path w="1324" h="757">
                    <a:moveTo>
                      <a:pt x="1324" y="0"/>
                    </a:moveTo>
                    <a:lnTo>
                      <a:pt x="1323" y="2"/>
                    </a:lnTo>
                    <a:lnTo>
                      <a:pt x="1184" y="167"/>
                    </a:lnTo>
                    <a:lnTo>
                      <a:pt x="1046" y="340"/>
                    </a:lnTo>
                    <a:lnTo>
                      <a:pt x="911" y="518"/>
                    </a:lnTo>
                    <a:lnTo>
                      <a:pt x="784" y="702"/>
                    </a:lnTo>
                    <a:lnTo>
                      <a:pt x="747" y="757"/>
                    </a:lnTo>
                    <a:lnTo>
                      <a:pt x="0" y="757"/>
                    </a:lnTo>
                    <a:lnTo>
                      <a:pt x="0" y="0"/>
                    </a:lnTo>
                    <a:lnTo>
                      <a:pt x="1324" y="0"/>
                    </a:lnTo>
                    <a:close/>
                  </a:path>
                </a:pathLst>
              </a:custGeom>
              <a:solidFill>
                <a:srgbClr val="360000"/>
              </a:solidFill>
              <a:ln w="9525">
                <a:noFill/>
                <a:round/>
                <a:headEnd/>
                <a:tailEnd/>
              </a:ln>
            </p:spPr>
            <p:txBody>
              <a:bodyPr/>
              <a:lstStyle/>
              <a:p>
                <a:pPr>
                  <a:defRPr/>
                </a:pPr>
                <a:endParaRPr lang="en-US" dirty="0"/>
              </a:p>
            </p:txBody>
          </p:sp>
          <p:sp>
            <p:nvSpPr>
              <p:cNvPr id="841" name="Freeform 1098"/>
              <p:cNvSpPr>
                <a:spLocks/>
              </p:cNvSpPr>
              <p:nvPr/>
            </p:nvSpPr>
            <p:spPr bwMode="auto">
              <a:xfrm>
                <a:off x="4" y="549"/>
                <a:ext cx="209" cy="84"/>
              </a:xfrm>
              <a:custGeom>
                <a:avLst/>
                <a:gdLst/>
                <a:ahLst/>
                <a:cxnLst>
                  <a:cxn ang="0">
                    <a:pos x="1670" y="0"/>
                  </a:cxn>
                  <a:cxn ang="0">
                    <a:pos x="1607" y="65"/>
                  </a:cxn>
                  <a:cxn ang="0">
                    <a:pos x="1465" y="219"/>
                  </a:cxn>
                  <a:cxn ang="0">
                    <a:pos x="1323" y="380"/>
                  </a:cxn>
                  <a:cxn ang="0">
                    <a:pos x="1184" y="545"/>
                  </a:cxn>
                  <a:cxn ang="0">
                    <a:pos x="1046" y="718"/>
                  </a:cxn>
                  <a:cxn ang="0">
                    <a:pos x="1016" y="757"/>
                  </a:cxn>
                  <a:cxn ang="0">
                    <a:pos x="0" y="757"/>
                  </a:cxn>
                  <a:cxn ang="0">
                    <a:pos x="0" y="0"/>
                  </a:cxn>
                  <a:cxn ang="0">
                    <a:pos x="1670" y="0"/>
                  </a:cxn>
                </a:cxnLst>
                <a:rect l="0" t="0" r="r" b="b"/>
                <a:pathLst>
                  <a:path w="1670" h="757">
                    <a:moveTo>
                      <a:pt x="1670" y="0"/>
                    </a:moveTo>
                    <a:lnTo>
                      <a:pt x="1607" y="65"/>
                    </a:lnTo>
                    <a:lnTo>
                      <a:pt x="1465" y="219"/>
                    </a:lnTo>
                    <a:lnTo>
                      <a:pt x="1323" y="380"/>
                    </a:lnTo>
                    <a:lnTo>
                      <a:pt x="1184" y="545"/>
                    </a:lnTo>
                    <a:lnTo>
                      <a:pt x="1046" y="718"/>
                    </a:lnTo>
                    <a:lnTo>
                      <a:pt x="1016" y="757"/>
                    </a:lnTo>
                    <a:lnTo>
                      <a:pt x="0" y="757"/>
                    </a:lnTo>
                    <a:lnTo>
                      <a:pt x="0" y="0"/>
                    </a:lnTo>
                    <a:lnTo>
                      <a:pt x="1670" y="0"/>
                    </a:lnTo>
                    <a:close/>
                  </a:path>
                </a:pathLst>
              </a:custGeom>
              <a:solidFill>
                <a:srgbClr val="420000"/>
              </a:solidFill>
              <a:ln w="9525">
                <a:noFill/>
                <a:round/>
                <a:headEnd/>
                <a:tailEnd/>
              </a:ln>
            </p:spPr>
            <p:txBody>
              <a:bodyPr/>
              <a:lstStyle/>
              <a:p>
                <a:pPr>
                  <a:defRPr/>
                </a:pPr>
                <a:endParaRPr lang="en-US" dirty="0"/>
              </a:p>
            </p:txBody>
          </p:sp>
          <p:sp>
            <p:nvSpPr>
              <p:cNvPr id="842" name="Freeform 1099"/>
              <p:cNvSpPr>
                <a:spLocks/>
              </p:cNvSpPr>
              <p:nvPr/>
            </p:nvSpPr>
            <p:spPr bwMode="auto">
              <a:xfrm>
                <a:off x="4" y="507"/>
                <a:ext cx="258" cy="84"/>
              </a:xfrm>
              <a:custGeom>
                <a:avLst/>
                <a:gdLst/>
                <a:ahLst/>
                <a:cxnLst>
                  <a:cxn ang="0">
                    <a:pos x="2063" y="0"/>
                  </a:cxn>
                  <a:cxn ang="0">
                    <a:pos x="2032" y="27"/>
                  </a:cxn>
                  <a:cxn ang="0">
                    <a:pos x="1892" y="159"/>
                  </a:cxn>
                  <a:cxn ang="0">
                    <a:pos x="1751" y="297"/>
                  </a:cxn>
                  <a:cxn ang="0">
                    <a:pos x="1607" y="443"/>
                  </a:cxn>
                  <a:cxn ang="0">
                    <a:pos x="1465" y="597"/>
                  </a:cxn>
                  <a:cxn ang="0">
                    <a:pos x="1324" y="756"/>
                  </a:cxn>
                  <a:cxn ang="0">
                    <a:pos x="0" y="756"/>
                  </a:cxn>
                  <a:cxn ang="0">
                    <a:pos x="0" y="0"/>
                  </a:cxn>
                  <a:cxn ang="0">
                    <a:pos x="2063" y="0"/>
                  </a:cxn>
                </a:cxnLst>
                <a:rect l="0" t="0" r="r" b="b"/>
                <a:pathLst>
                  <a:path w="2063" h="756">
                    <a:moveTo>
                      <a:pt x="2063" y="0"/>
                    </a:moveTo>
                    <a:lnTo>
                      <a:pt x="2032" y="27"/>
                    </a:lnTo>
                    <a:lnTo>
                      <a:pt x="1892" y="159"/>
                    </a:lnTo>
                    <a:lnTo>
                      <a:pt x="1751" y="297"/>
                    </a:lnTo>
                    <a:lnTo>
                      <a:pt x="1607" y="443"/>
                    </a:lnTo>
                    <a:lnTo>
                      <a:pt x="1465" y="597"/>
                    </a:lnTo>
                    <a:lnTo>
                      <a:pt x="1324" y="756"/>
                    </a:lnTo>
                    <a:lnTo>
                      <a:pt x="0" y="756"/>
                    </a:lnTo>
                    <a:lnTo>
                      <a:pt x="0" y="0"/>
                    </a:lnTo>
                    <a:lnTo>
                      <a:pt x="2063" y="0"/>
                    </a:lnTo>
                    <a:close/>
                  </a:path>
                </a:pathLst>
              </a:custGeom>
              <a:solidFill>
                <a:srgbClr val="4F0000"/>
              </a:solidFill>
              <a:ln w="9525">
                <a:noFill/>
                <a:round/>
                <a:headEnd/>
                <a:tailEnd/>
              </a:ln>
            </p:spPr>
            <p:txBody>
              <a:bodyPr/>
              <a:lstStyle/>
              <a:p>
                <a:pPr>
                  <a:defRPr/>
                </a:pPr>
                <a:endParaRPr lang="en-US" dirty="0"/>
              </a:p>
            </p:txBody>
          </p:sp>
          <p:sp>
            <p:nvSpPr>
              <p:cNvPr id="843" name="Freeform 1100"/>
              <p:cNvSpPr>
                <a:spLocks noEditPoints="1"/>
              </p:cNvSpPr>
              <p:nvPr/>
            </p:nvSpPr>
            <p:spPr bwMode="auto">
              <a:xfrm>
                <a:off x="4" y="465"/>
                <a:ext cx="494" cy="84"/>
              </a:xfrm>
              <a:custGeom>
                <a:avLst/>
                <a:gdLst/>
                <a:ahLst/>
                <a:cxnLst>
                  <a:cxn ang="0">
                    <a:pos x="3950" y="0"/>
                  </a:cxn>
                  <a:cxn ang="0">
                    <a:pos x="3911" y="120"/>
                  </a:cxn>
                  <a:cxn ang="0">
                    <a:pos x="3812" y="287"/>
                  </a:cxn>
                  <a:cxn ang="0">
                    <a:pos x="3703" y="371"/>
                  </a:cxn>
                  <a:cxn ang="0">
                    <a:pos x="3595" y="371"/>
                  </a:cxn>
                  <a:cxn ang="0">
                    <a:pos x="3501" y="294"/>
                  </a:cxn>
                  <a:cxn ang="0">
                    <a:pos x="3421" y="137"/>
                  </a:cxn>
                  <a:cxn ang="0">
                    <a:pos x="3393" y="0"/>
                  </a:cxn>
                  <a:cxn ang="0">
                    <a:pos x="3950" y="0"/>
                  </a:cxn>
                  <a:cxn ang="0">
                    <a:pos x="2541" y="0"/>
                  </a:cxn>
                  <a:cxn ang="0">
                    <a:pos x="2431" y="79"/>
                  </a:cxn>
                  <a:cxn ang="0">
                    <a:pos x="2300" y="179"/>
                  </a:cxn>
                  <a:cxn ang="0">
                    <a:pos x="2169" y="287"/>
                  </a:cxn>
                  <a:cxn ang="0">
                    <a:pos x="2032" y="406"/>
                  </a:cxn>
                  <a:cxn ang="0">
                    <a:pos x="1892" y="538"/>
                  </a:cxn>
                  <a:cxn ang="0">
                    <a:pos x="1751" y="676"/>
                  </a:cxn>
                  <a:cxn ang="0">
                    <a:pos x="1670" y="757"/>
                  </a:cxn>
                  <a:cxn ang="0">
                    <a:pos x="0" y="757"/>
                  </a:cxn>
                  <a:cxn ang="0">
                    <a:pos x="0" y="0"/>
                  </a:cxn>
                  <a:cxn ang="0">
                    <a:pos x="2541" y="0"/>
                  </a:cxn>
                </a:cxnLst>
                <a:rect l="0" t="0" r="r" b="b"/>
                <a:pathLst>
                  <a:path w="3950" h="757">
                    <a:moveTo>
                      <a:pt x="3950" y="0"/>
                    </a:moveTo>
                    <a:lnTo>
                      <a:pt x="3911" y="120"/>
                    </a:lnTo>
                    <a:lnTo>
                      <a:pt x="3812" y="287"/>
                    </a:lnTo>
                    <a:lnTo>
                      <a:pt x="3703" y="371"/>
                    </a:lnTo>
                    <a:lnTo>
                      <a:pt x="3595" y="371"/>
                    </a:lnTo>
                    <a:lnTo>
                      <a:pt x="3501" y="294"/>
                    </a:lnTo>
                    <a:lnTo>
                      <a:pt x="3421" y="137"/>
                    </a:lnTo>
                    <a:lnTo>
                      <a:pt x="3393" y="0"/>
                    </a:lnTo>
                    <a:lnTo>
                      <a:pt x="3950" y="0"/>
                    </a:lnTo>
                    <a:close/>
                    <a:moveTo>
                      <a:pt x="2541" y="0"/>
                    </a:moveTo>
                    <a:lnTo>
                      <a:pt x="2431" y="79"/>
                    </a:lnTo>
                    <a:lnTo>
                      <a:pt x="2300" y="179"/>
                    </a:lnTo>
                    <a:lnTo>
                      <a:pt x="2169" y="287"/>
                    </a:lnTo>
                    <a:lnTo>
                      <a:pt x="2032" y="406"/>
                    </a:lnTo>
                    <a:lnTo>
                      <a:pt x="1892" y="538"/>
                    </a:lnTo>
                    <a:lnTo>
                      <a:pt x="1751" y="676"/>
                    </a:lnTo>
                    <a:lnTo>
                      <a:pt x="1670" y="757"/>
                    </a:lnTo>
                    <a:lnTo>
                      <a:pt x="0" y="757"/>
                    </a:lnTo>
                    <a:lnTo>
                      <a:pt x="0" y="0"/>
                    </a:lnTo>
                    <a:lnTo>
                      <a:pt x="2541" y="0"/>
                    </a:lnTo>
                    <a:close/>
                  </a:path>
                </a:pathLst>
              </a:custGeom>
              <a:solidFill>
                <a:srgbClr val="5C0000"/>
              </a:solidFill>
              <a:ln w="9525">
                <a:noFill/>
                <a:round/>
                <a:headEnd/>
                <a:tailEnd/>
              </a:ln>
            </p:spPr>
            <p:txBody>
              <a:bodyPr/>
              <a:lstStyle/>
              <a:p>
                <a:pPr>
                  <a:defRPr/>
                </a:pPr>
                <a:endParaRPr lang="en-US" dirty="0"/>
              </a:p>
            </p:txBody>
          </p:sp>
          <p:sp>
            <p:nvSpPr>
              <p:cNvPr id="844" name="Freeform 1101"/>
              <p:cNvSpPr>
                <a:spLocks/>
              </p:cNvSpPr>
              <p:nvPr/>
            </p:nvSpPr>
            <p:spPr bwMode="auto">
              <a:xfrm>
                <a:off x="4" y="423"/>
                <a:ext cx="504" cy="84"/>
              </a:xfrm>
              <a:custGeom>
                <a:avLst/>
                <a:gdLst/>
                <a:ahLst/>
                <a:cxnLst>
                  <a:cxn ang="0">
                    <a:pos x="4030" y="0"/>
                  </a:cxn>
                  <a:cxn ang="0">
                    <a:pos x="3991" y="250"/>
                  </a:cxn>
                  <a:cxn ang="0">
                    <a:pos x="3911" y="498"/>
                  </a:cxn>
                  <a:cxn ang="0">
                    <a:pos x="3812" y="665"/>
                  </a:cxn>
                  <a:cxn ang="0">
                    <a:pos x="3703" y="749"/>
                  </a:cxn>
                  <a:cxn ang="0">
                    <a:pos x="3595" y="749"/>
                  </a:cxn>
                  <a:cxn ang="0">
                    <a:pos x="3501" y="672"/>
                  </a:cxn>
                  <a:cxn ang="0">
                    <a:pos x="3421" y="515"/>
                  </a:cxn>
                  <a:cxn ang="0">
                    <a:pos x="3374" y="285"/>
                  </a:cxn>
                  <a:cxn ang="0">
                    <a:pos x="3357" y="214"/>
                  </a:cxn>
                  <a:cxn ang="0">
                    <a:pos x="3325" y="162"/>
                  </a:cxn>
                  <a:cxn ang="0">
                    <a:pos x="3282" y="125"/>
                  </a:cxn>
                  <a:cxn ang="0">
                    <a:pos x="3228" y="104"/>
                  </a:cxn>
                  <a:cxn ang="0">
                    <a:pos x="3159" y="99"/>
                  </a:cxn>
                  <a:cxn ang="0">
                    <a:pos x="3080" y="112"/>
                  </a:cxn>
                  <a:cxn ang="0">
                    <a:pos x="2992" y="135"/>
                  </a:cxn>
                  <a:cxn ang="0">
                    <a:pos x="2895" y="175"/>
                  </a:cxn>
                  <a:cxn ang="0">
                    <a:pos x="2790" y="227"/>
                  </a:cxn>
                  <a:cxn ang="0">
                    <a:pos x="2676" y="292"/>
                  </a:cxn>
                  <a:cxn ang="0">
                    <a:pos x="2558" y="367"/>
                  </a:cxn>
                  <a:cxn ang="0">
                    <a:pos x="2431" y="457"/>
                  </a:cxn>
                  <a:cxn ang="0">
                    <a:pos x="2300" y="557"/>
                  </a:cxn>
                  <a:cxn ang="0">
                    <a:pos x="2169" y="665"/>
                  </a:cxn>
                  <a:cxn ang="0">
                    <a:pos x="2063" y="757"/>
                  </a:cxn>
                  <a:cxn ang="0">
                    <a:pos x="0" y="757"/>
                  </a:cxn>
                  <a:cxn ang="0">
                    <a:pos x="0" y="0"/>
                  </a:cxn>
                  <a:cxn ang="0">
                    <a:pos x="4030" y="0"/>
                  </a:cxn>
                </a:cxnLst>
                <a:rect l="0" t="0" r="r" b="b"/>
                <a:pathLst>
                  <a:path w="4030" h="757">
                    <a:moveTo>
                      <a:pt x="4030" y="0"/>
                    </a:moveTo>
                    <a:lnTo>
                      <a:pt x="3991" y="250"/>
                    </a:lnTo>
                    <a:lnTo>
                      <a:pt x="3911" y="498"/>
                    </a:lnTo>
                    <a:lnTo>
                      <a:pt x="3812" y="665"/>
                    </a:lnTo>
                    <a:lnTo>
                      <a:pt x="3703" y="749"/>
                    </a:lnTo>
                    <a:lnTo>
                      <a:pt x="3595" y="749"/>
                    </a:lnTo>
                    <a:lnTo>
                      <a:pt x="3501" y="672"/>
                    </a:lnTo>
                    <a:lnTo>
                      <a:pt x="3421" y="515"/>
                    </a:lnTo>
                    <a:lnTo>
                      <a:pt x="3374" y="285"/>
                    </a:lnTo>
                    <a:lnTo>
                      <a:pt x="3357" y="214"/>
                    </a:lnTo>
                    <a:lnTo>
                      <a:pt x="3325" y="162"/>
                    </a:lnTo>
                    <a:lnTo>
                      <a:pt x="3282" y="125"/>
                    </a:lnTo>
                    <a:lnTo>
                      <a:pt x="3228" y="104"/>
                    </a:lnTo>
                    <a:lnTo>
                      <a:pt x="3159" y="99"/>
                    </a:lnTo>
                    <a:lnTo>
                      <a:pt x="3080" y="112"/>
                    </a:lnTo>
                    <a:lnTo>
                      <a:pt x="2992" y="135"/>
                    </a:lnTo>
                    <a:lnTo>
                      <a:pt x="2895" y="175"/>
                    </a:lnTo>
                    <a:lnTo>
                      <a:pt x="2790" y="227"/>
                    </a:lnTo>
                    <a:lnTo>
                      <a:pt x="2676" y="292"/>
                    </a:lnTo>
                    <a:lnTo>
                      <a:pt x="2558" y="367"/>
                    </a:lnTo>
                    <a:lnTo>
                      <a:pt x="2431" y="457"/>
                    </a:lnTo>
                    <a:lnTo>
                      <a:pt x="2300" y="557"/>
                    </a:lnTo>
                    <a:lnTo>
                      <a:pt x="2169" y="665"/>
                    </a:lnTo>
                    <a:lnTo>
                      <a:pt x="2063" y="757"/>
                    </a:lnTo>
                    <a:lnTo>
                      <a:pt x="0" y="757"/>
                    </a:lnTo>
                    <a:lnTo>
                      <a:pt x="0" y="0"/>
                    </a:lnTo>
                    <a:lnTo>
                      <a:pt x="4030" y="0"/>
                    </a:lnTo>
                    <a:close/>
                  </a:path>
                </a:pathLst>
              </a:custGeom>
              <a:solidFill>
                <a:srgbClr val="6B0000"/>
              </a:solidFill>
              <a:ln w="9525">
                <a:noFill/>
                <a:round/>
                <a:headEnd/>
                <a:tailEnd/>
              </a:ln>
            </p:spPr>
            <p:txBody>
              <a:bodyPr/>
              <a:lstStyle/>
              <a:p>
                <a:pPr>
                  <a:defRPr/>
                </a:pPr>
                <a:endParaRPr lang="en-US" dirty="0"/>
              </a:p>
            </p:txBody>
          </p:sp>
          <p:sp>
            <p:nvSpPr>
              <p:cNvPr id="845" name="Freeform 1102"/>
              <p:cNvSpPr>
                <a:spLocks/>
              </p:cNvSpPr>
              <p:nvPr/>
            </p:nvSpPr>
            <p:spPr bwMode="auto">
              <a:xfrm>
                <a:off x="4" y="381"/>
                <a:ext cx="510" cy="85"/>
              </a:xfrm>
              <a:custGeom>
                <a:avLst/>
                <a:gdLst/>
                <a:ahLst/>
                <a:cxnLst>
                  <a:cxn ang="0">
                    <a:pos x="4082" y="0"/>
                  </a:cxn>
                  <a:cxn ang="0">
                    <a:pos x="4044" y="292"/>
                  </a:cxn>
                  <a:cxn ang="0">
                    <a:pos x="3991" y="628"/>
                  </a:cxn>
                  <a:cxn ang="0">
                    <a:pos x="3950" y="756"/>
                  </a:cxn>
                  <a:cxn ang="0">
                    <a:pos x="3393" y="756"/>
                  </a:cxn>
                  <a:cxn ang="0">
                    <a:pos x="3374" y="663"/>
                  </a:cxn>
                  <a:cxn ang="0">
                    <a:pos x="3357" y="592"/>
                  </a:cxn>
                  <a:cxn ang="0">
                    <a:pos x="3325" y="540"/>
                  </a:cxn>
                  <a:cxn ang="0">
                    <a:pos x="3282" y="503"/>
                  </a:cxn>
                  <a:cxn ang="0">
                    <a:pos x="3228" y="482"/>
                  </a:cxn>
                  <a:cxn ang="0">
                    <a:pos x="3159" y="477"/>
                  </a:cxn>
                  <a:cxn ang="0">
                    <a:pos x="3080" y="490"/>
                  </a:cxn>
                  <a:cxn ang="0">
                    <a:pos x="2992" y="513"/>
                  </a:cxn>
                  <a:cxn ang="0">
                    <a:pos x="2895" y="553"/>
                  </a:cxn>
                  <a:cxn ang="0">
                    <a:pos x="2790" y="605"/>
                  </a:cxn>
                  <a:cxn ang="0">
                    <a:pos x="2676" y="670"/>
                  </a:cxn>
                  <a:cxn ang="0">
                    <a:pos x="2558" y="745"/>
                  </a:cxn>
                  <a:cxn ang="0">
                    <a:pos x="2541" y="756"/>
                  </a:cxn>
                  <a:cxn ang="0">
                    <a:pos x="0" y="756"/>
                  </a:cxn>
                  <a:cxn ang="0">
                    <a:pos x="0" y="0"/>
                  </a:cxn>
                  <a:cxn ang="0">
                    <a:pos x="4082" y="0"/>
                  </a:cxn>
                </a:cxnLst>
                <a:rect l="0" t="0" r="r" b="b"/>
                <a:pathLst>
                  <a:path w="4082" h="756">
                    <a:moveTo>
                      <a:pt x="4082" y="0"/>
                    </a:moveTo>
                    <a:lnTo>
                      <a:pt x="4044" y="292"/>
                    </a:lnTo>
                    <a:lnTo>
                      <a:pt x="3991" y="628"/>
                    </a:lnTo>
                    <a:lnTo>
                      <a:pt x="3950" y="756"/>
                    </a:lnTo>
                    <a:lnTo>
                      <a:pt x="3393" y="756"/>
                    </a:lnTo>
                    <a:lnTo>
                      <a:pt x="3374" y="663"/>
                    </a:lnTo>
                    <a:lnTo>
                      <a:pt x="3357" y="592"/>
                    </a:lnTo>
                    <a:lnTo>
                      <a:pt x="3325" y="540"/>
                    </a:lnTo>
                    <a:lnTo>
                      <a:pt x="3282" y="503"/>
                    </a:lnTo>
                    <a:lnTo>
                      <a:pt x="3228" y="482"/>
                    </a:lnTo>
                    <a:lnTo>
                      <a:pt x="3159" y="477"/>
                    </a:lnTo>
                    <a:lnTo>
                      <a:pt x="3080" y="490"/>
                    </a:lnTo>
                    <a:lnTo>
                      <a:pt x="2992" y="513"/>
                    </a:lnTo>
                    <a:lnTo>
                      <a:pt x="2895" y="553"/>
                    </a:lnTo>
                    <a:lnTo>
                      <a:pt x="2790" y="605"/>
                    </a:lnTo>
                    <a:lnTo>
                      <a:pt x="2676" y="670"/>
                    </a:lnTo>
                    <a:lnTo>
                      <a:pt x="2558" y="745"/>
                    </a:lnTo>
                    <a:lnTo>
                      <a:pt x="2541" y="756"/>
                    </a:lnTo>
                    <a:lnTo>
                      <a:pt x="0" y="756"/>
                    </a:lnTo>
                    <a:lnTo>
                      <a:pt x="0" y="0"/>
                    </a:lnTo>
                    <a:lnTo>
                      <a:pt x="4082" y="0"/>
                    </a:lnTo>
                    <a:close/>
                  </a:path>
                </a:pathLst>
              </a:custGeom>
              <a:solidFill>
                <a:srgbClr val="780000"/>
              </a:solidFill>
              <a:ln w="9525">
                <a:noFill/>
                <a:round/>
                <a:headEnd/>
                <a:tailEnd/>
              </a:ln>
            </p:spPr>
            <p:txBody>
              <a:bodyPr/>
              <a:lstStyle/>
              <a:p>
                <a:pPr>
                  <a:defRPr/>
                </a:pPr>
                <a:endParaRPr lang="en-US" dirty="0"/>
              </a:p>
            </p:txBody>
          </p:sp>
          <p:sp>
            <p:nvSpPr>
              <p:cNvPr id="846" name="Freeform 1103"/>
              <p:cNvSpPr>
                <a:spLocks noEditPoints="1"/>
              </p:cNvSpPr>
              <p:nvPr/>
            </p:nvSpPr>
            <p:spPr bwMode="auto">
              <a:xfrm>
                <a:off x="4" y="339"/>
                <a:ext cx="814" cy="84"/>
              </a:xfrm>
              <a:custGeom>
                <a:avLst/>
                <a:gdLst/>
                <a:ahLst/>
                <a:cxnLst>
                  <a:cxn ang="0">
                    <a:pos x="6509" y="0"/>
                  </a:cxn>
                  <a:cxn ang="0">
                    <a:pos x="6409" y="53"/>
                  </a:cxn>
                  <a:cxn ang="0">
                    <a:pos x="6267" y="117"/>
                  </a:cxn>
                  <a:cxn ang="0">
                    <a:pos x="6127" y="167"/>
                  </a:cxn>
                  <a:cxn ang="0">
                    <a:pos x="5990" y="205"/>
                  </a:cxn>
                  <a:cxn ang="0">
                    <a:pos x="5855" y="228"/>
                  </a:cxn>
                  <a:cxn ang="0">
                    <a:pos x="5724" y="236"/>
                  </a:cxn>
                  <a:cxn ang="0">
                    <a:pos x="5590" y="234"/>
                  </a:cxn>
                  <a:cxn ang="0">
                    <a:pos x="5462" y="213"/>
                  </a:cxn>
                  <a:cxn ang="0">
                    <a:pos x="5243" y="155"/>
                  </a:cxn>
                  <a:cxn ang="0">
                    <a:pos x="5099" y="94"/>
                  </a:cxn>
                  <a:cxn ang="0">
                    <a:pos x="5017" y="32"/>
                  </a:cxn>
                  <a:cxn ang="0">
                    <a:pos x="5002" y="0"/>
                  </a:cxn>
                  <a:cxn ang="0">
                    <a:pos x="6509" y="0"/>
                  </a:cxn>
                  <a:cxn ang="0">
                    <a:pos x="4170" y="0"/>
                  </a:cxn>
                  <a:cxn ang="0">
                    <a:pos x="4156" y="36"/>
                  </a:cxn>
                  <a:cxn ang="0">
                    <a:pos x="4089" y="322"/>
                  </a:cxn>
                  <a:cxn ang="0">
                    <a:pos x="4044" y="671"/>
                  </a:cxn>
                  <a:cxn ang="0">
                    <a:pos x="4030" y="757"/>
                  </a:cxn>
                  <a:cxn ang="0">
                    <a:pos x="0" y="757"/>
                  </a:cxn>
                  <a:cxn ang="0">
                    <a:pos x="0" y="0"/>
                  </a:cxn>
                  <a:cxn ang="0">
                    <a:pos x="4170" y="0"/>
                  </a:cxn>
                </a:cxnLst>
                <a:rect l="0" t="0" r="r" b="b"/>
                <a:pathLst>
                  <a:path w="6509" h="757">
                    <a:moveTo>
                      <a:pt x="6509" y="0"/>
                    </a:moveTo>
                    <a:lnTo>
                      <a:pt x="6409" y="53"/>
                    </a:lnTo>
                    <a:lnTo>
                      <a:pt x="6267" y="117"/>
                    </a:lnTo>
                    <a:lnTo>
                      <a:pt x="6127" y="167"/>
                    </a:lnTo>
                    <a:lnTo>
                      <a:pt x="5990" y="205"/>
                    </a:lnTo>
                    <a:lnTo>
                      <a:pt x="5855" y="228"/>
                    </a:lnTo>
                    <a:lnTo>
                      <a:pt x="5724" y="236"/>
                    </a:lnTo>
                    <a:lnTo>
                      <a:pt x="5590" y="234"/>
                    </a:lnTo>
                    <a:lnTo>
                      <a:pt x="5462" y="213"/>
                    </a:lnTo>
                    <a:lnTo>
                      <a:pt x="5243" y="155"/>
                    </a:lnTo>
                    <a:lnTo>
                      <a:pt x="5099" y="94"/>
                    </a:lnTo>
                    <a:lnTo>
                      <a:pt x="5017" y="32"/>
                    </a:lnTo>
                    <a:lnTo>
                      <a:pt x="5002" y="0"/>
                    </a:lnTo>
                    <a:lnTo>
                      <a:pt x="6509" y="0"/>
                    </a:lnTo>
                    <a:close/>
                    <a:moveTo>
                      <a:pt x="4170" y="0"/>
                    </a:moveTo>
                    <a:lnTo>
                      <a:pt x="4156" y="36"/>
                    </a:lnTo>
                    <a:lnTo>
                      <a:pt x="4089" y="322"/>
                    </a:lnTo>
                    <a:lnTo>
                      <a:pt x="4044" y="671"/>
                    </a:lnTo>
                    <a:lnTo>
                      <a:pt x="4030" y="757"/>
                    </a:lnTo>
                    <a:lnTo>
                      <a:pt x="0" y="757"/>
                    </a:lnTo>
                    <a:lnTo>
                      <a:pt x="0" y="0"/>
                    </a:lnTo>
                    <a:lnTo>
                      <a:pt x="4170" y="0"/>
                    </a:lnTo>
                    <a:close/>
                  </a:path>
                </a:pathLst>
              </a:custGeom>
              <a:solidFill>
                <a:srgbClr val="870000"/>
              </a:solidFill>
              <a:ln w="9525">
                <a:noFill/>
                <a:round/>
                <a:headEnd/>
                <a:tailEnd/>
              </a:ln>
            </p:spPr>
            <p:txBody>
              <a:bodyPr/>
              <a:lstStyle/>
              <a:p>
                <a:pPr>
                  <a:defRPr/>
                </a:pPr>
                <a:endParaRPr lang="en-US" dirty="0"/>
              </a:p>
            </p:txBody>
          </p:sp>
          <p:sp>
            <p:nvSpPr>
              <p:cNvPr id="847" name="Freeform 1104"/>
              <p:cNvSpPr>
                <a:spLocks noEditPoints="1"/>
              </p:cNvSpPr>
              <p:nvPr/>
            </p:nvSpPr>
            <p:spPr bwMode="auto">
              <a:xfrm>
                <a:off x="4" y="297"/>
                <a:ext cx="884" cy="84"/>
              </a:xfrm>
              <a:custGeom>
                <a:avLst/>
                <a:gdLst/>
                <a:ahLst/>
                <a:cxnLst>
                  <a:cxn ang="0">
                    <a:pos x="7074" y="0"/>
                  </a:cxn>
                  <a:cxn ang="0">
                    <a:pos x="7012" y="48"/>
                  </a:cxn>
                  <a:cxn ang="0">
                    <a:pos x="6855" y="164"/>
                  </a:cxn>
                  <a:cxn ang="0">
                    <a:pos x="6703" y="263"/>
                  </a:cxn>
                  <a:cxn ang="0">
                    <a:pos x="6555" y="354"/>
                  </a:cxn>
                  <a:cxn ang="0">
                    <a:pos x="6409" y="430"/>
                  </a:cxn>
                  <a:cxn ang="0">
                    <a:pos x="6267" y="494"/>
                  </a:cxn>
                  <a:cxn ang="0">
                    <a:pos x="6127" y="544"/>
                  </a:cxn>
                  <a:cxn ang="0">
                    <a:pos x="5990" y="582"/>
                  </a:cxn>
                  <a:cxn ang="0">
                    <a:pos x="5855" y="605"/>
                  </a:cxn>
                  <a:cxn ang="0">
                    <a:pos x="5724" y="613"/>
                  </a:cxn>
                  <a:cxn ang="0">
                    <a:pos x="5590" y="611"/>
                  </a:cxn>
                  <a:cxn ang="0">
                    <a:pos x="5462" y="590"/>
                  </a:cxn>
                  <a:cxn ang="0">
                    <a:pos x="5243" y="532"/>
                  </a:cxn>
                  <a:cxn ang="0">
                    <a:pos x="5099" y="471"/>
                  </a:cxn>
                  <a:cxn ang="0">
                    <a:pos x="5017" y="409"/>
                  </a:cxn>
                  <a:cxn ang="0">
                    <a:pos x="4985" y="346"/>
                  </a:cxn>
                  <a:cxn ang="0">
                    <a:pos x="4987" y="288"/>
                  </a:cxn>
                  <a:cxn ang="0">
                    <a:pos x="5008" y="235"/>
                  </a:cxn>
                  <a:cxn ang="0">
                    <a:pos x="5039" y="192"/>
                  </a:cxn>
                  <a:cxn ang="0">
                    <a:pos x="5064" y="158"/>
                  </a:cxn>
                  <a:cxn ang="0">
                    <a:pos x="5084" y="119"/>
                  </a:cxn>
                  <a:cxn ang="0">
                    <a:pos x="5101" y="68"/>
                  </a:cxn>
                  <a:cxn ang="0">
                    <a:pos x="5112" y="4"/>
                  </a:cxn>
                  <a:cxn ang="0">
                    <a:pos x="5113" y="0"/>
                  </a:cxn>
                  <a:cxn ang="0">
                    <a:pos x="7074" y="0"/>
                  </a:cxn>
                  <a:cxn ang="0">
                    <a:pos x="4365" y="0"/>
                  </a:cxn>
                  <a:cxn ang="0">
                    <a:pos x="4353" y="12"/>
                  </a:cxn>
                  <a:cxn ang="0">
                    <a:pos x="4244" y="185"/>
                  </a:cxn>
                  <a:cxn ang="0">
                    <a:pos x="4156" y="413"/>
                  </a:cxn>
                  <a:cxn ang="0">
                    <a:pos x="4089" y="699"/>
                  </a:cxn>
                  <a:cxn ang="0">
                    <a:pos x="4082" y="756"/>
                  </a:cxn>
                  <a:cxn ang="0">
                    <a:pos x="0" y="756"/>
                  </a:cxn>
                  <a:cxn ang="0">
                    <a:pos x="0" y="0"/>
                  </a:cxn>
                  <a:cxn ang="0">
                    <a:pos x="4365" y="0"/>
                  </a:cxn>
                </a:cxnLst>
                <a:rect l="0" t="0" r="r" b="b"/>
                <a:pathLst>
                  <a:path w="7074" h="756">
                    <a:moveTo>
                      <a:pt x="7074" y="0"/>
                    </a:moveTo>
                    <a:lnTo>
                      <a:pt x="7012" y="48"/>
                    </a:lnTo>
                    <a:lnTo>
                      <a:pt x="6855" y="164"/>
                    </a:lnTo>
                    <a:lnTo>
                      <a:pt x="6703" y="263"/>
                    </a:lnTo>
                    <a:lnTo>
                      <a:pt x="6555" y="354"/>
                    </a:lnTo>
                    <a:lnTo>
                      <a:pt x="6409" y="430"/>
                    </a:lnTo>
                    <a:lnTo>
                      <a:pt x="6267" y="494"/>
                    </a:lnTo>
                    <a:lnTo>
                      <a:pt x="6127" y="544"/>
                    </a:lnTo>
                    <a:lnTo>
                      <a:pt x="5990" y="582"/>
                    </a:lnTo>
                    <a:lnTo>
                      <a:pt x="5855" y="605"/>
                    </a:lnTo>
                    <a:lnTo>
                      <a:pt x="5724" y="613"/>
                    </a:lnTo>
                    <a:lnTo>
                      <a:pt x="5590" y="611"/>
                    </a:lnTo>
                    <a:lnTo>
                      <a:pt x="5462" y="590"/>
                    </a:lnTo>
                    <a:lnTo>
                      <a:pt x="5243" y="532"/>
                    </a:lnTo>
                    <a:lnTo>
                      <a:pt x="5099" y="471"/>
                    </a:lnTo>
                    <a:lnTo>
                      <a:pt x="5017" y="409"/>
                    </a:lnTo>
                    <a:lnTo>
                      <a:pt x="4985" y="346"/>
                    </a:lnTo>
                    <a:lnTo>
                      <a:pt x="4987" y="288"/>
                    </a:lnTo>
                    <a:lnTo>
                      <a:pt x="5008" y="235"/>
                    </a:lnTo>
                    <a:lnTo>
                      <a:pt x="5039" y="192"/>
                    </a:lnTo>
                    <a:lnTo>
                      <a:pt x="5064" y="158"/>
                    </a:lnTo>
                    <a:lnTo>
                      <a:pt x="5084" y="119"/>
                    </a:lnTo>
                    <a:lnTo>
                      <a:pt x="5101" y="68"/>
                    </a:lnTo>
                    <a:lnTo>
                      <a:pt x="5112" y="4"/>
                    </a:lnTo>
                    <a:lnTo>
                      <a:pt x="5113" y="0"/>
                    </a:lnTo>
                    <a:lnTo>
                      <a:pt x="7074" y="0"/>
                    </a:lnTo>
                    <a:close/>
                    <a:moveTo>
                      <a:pt x="4365" y="0"/>
                    </a:moveTo>
                    <a:lnTo>
                      <a:pt x="4353" y="12"/>
                    </a:lnTo>
                    <a:lnTo>
                      <a:pt x="4244" y="185"/>
                    </a:lnTo>
                    <a:lnTo>
                      <a:pt x="4156" y="413"/>
                    </a:lnTo>
                    <a:lnTo>
                      <a:pt x="4089" y="699"/>
                    </a:lnTo>
                    <a:lnTo>
                      <a:pt x="4082" y="756"/>
                    </a:lnTo>
                    <a:lnTo>
                      <a:pt x="0" y="756"/>
                    </a:lnTo>
                    <a:lnTo>
                      <a:pt x="0" y="0"/>
                    </a:lnTo>
                    <a:lnTo>
                      <a:pt x="4365" y="0"/>
                    </a:lnTo>
                    <a:close/>
                  </a:path>
                </a:pathLst>
              </a:custGeom>
              <a:solidFill>
                <a:srgbClr val="940000"/>
              </a:solidFill>
              <a:ln w="9525">
                <a:noFill/>
                <a:round/>
                <a:headEnd/>
                <a:tailEnd/>
              </a:ln>
            </p:spPr>
            <p:txBody>
              <a:bodyPr/>
              <a:lstStyle/>
              <a:p>
                <a:pPr>
                  <a:defRPr/>
                </a:pPr>
                <a:endParaRPr lang="en-US" dirty="0"/>
              </a:p>
            </p:txBody>
          </p:sp>
          <p:sp>
            <p:nvSpPr>
              <p:cNvPr id="848" name="Freeform 1105"/>
              <p:cNvSpPr>
                <a:spLocks/>
              </p:cNvSpPr>
              <p:nvPr/>
            </p:nvSpPr>
            <p:spPr bwMode="auto">
              <a:xfrm>
                <a:off x="4" y="255"/>
                <a:ext cx="941" cy="84"/>
              </a:xfrm>
              <a:custGeom>
                <a:avLst/>
                <a:gdLst/>
                <a:ahLst/>
                <a:cxnLst>
                  <a:cxn ang="0">
                    <a:pos x="7525" y="0"/>
                  </a:cxn>
                  <a:cxn ang="0">
                    <a:pos x="7510" y="14"/>
                  </a:cxn>
                  <a:cxn ang="0">
                    <a:pos x="7339" y="162"/>
                  </a:cxn>
                  <a:cxn ang="0">
                    <a:pos x="7173" y="302"/>
                  </a:cxn>
                  <a:cxn ang="0">
                    <a:pos x="7012" y="426"/>
                  </a:cxn>
                  <a:cxn ang="0">
                    <a:pos x="6855" y="542"/>
                  </a:cxn>
                  <a:cxn ang="0">
                    <a:pos x="6703" y="641"/>
                  </a:cxn>
                  <a:cxn ang="0">
                    <a:pos x="6555" y="732"/>
                  </a:cxn>
                  <a:cxn ang="0">
                    <a:pos x="6509" y="755"/>
                  </a:cxn>
                  <a:cxn ang="0">
                    <a:pos x="5002" y="755"/>
                  </a:cxn>
                  <a:cxn ang="0">
                    <a:pos x="4985" y="724"/>
                  </a:cxn>
                  <a:cxn ang="0">
                    <a:pos x="4987" y="666"/>
                  </a:cxn>
                  <a:cxn ang="0">
                    <a:pos x="5008" y="613"/>
                  </a:cxn>
                  <a:cxn ang="0">
                    <a:pos x="5039" y="570"/>
                  </a:cxn>
                  <a:cxn ang="0">
                    <a:pos x="5064" y="536"/>
                  </a:cxn>
                  <a:cxn ang="0">
                    <a:pos x="5084" y="497"/>
                  </a:cxn>
                  <a:cxn ang="0">
                    <a:pos x="5101" y="446"/>
                  </a:cxn>
                  <a:cxn ang="0">
                    <a:pos x="5112" y="382"/>
                  </a:cxn>
                  <a:cxn ang="0">
                    <a:pos x="5116" y="317"/>
                  </a:cxn>
                  <a:cxn ang="0">
                    <a:pos x="5105" y="250"/>
                  </a:cxn>
                  <a:cxn ang="0">
                    <a:pos x="5077" y="196"/>
                  </a:cxn>
                  <a:cxn ang="0">
                    <a:pos x="5028" y="158"/>
                  </a:cxn>
                  <a:cxn ang="0">
                    <a:pos x="4955" y="140"/>
                  </a:cxn>
                  <a:cxn ang="0">
                    <a:pos x="4779" y="146"/>
                  </a:cxn>
                  <a:cxn ang="0">
                    <a:pos x="4622" y="183"/>
                  </a:cxn>
                  <a:cxn ang="0">
                    <a:pos x="4478" y="265"/>
                  </a:cxn>
                  <a:cxn ang="0">
                    <a:pos x="4353" y="390"/>
                  </a:cxn>
                  <a:cxn ang="0">
                    <a:pos x="4244" y="563"/>
                  </a:cxn>
                  <a:cxn ang="0">
                    <a:pos x="4170" y="755"/>
                  </a:cxn>
                  <a:cxn ang="0">
                    <a:pos x="0" y="755"/>
                  </a:cxn>
                  <a:cxn ang="0">
                    <a:pos x="0" y="0"/>
                  </a:cxn>
                  <a:cxn ang="0">
                    <a:pos x="7525" y="0"/>
                  </a:cxn>
                </a:cxnLst>
                <a:rect l="0" t="0" r="r" b="b"/>
                <a:pathLst>
                  <a:path w="7525" h="755">
                    <a:moveTo>
                      <a:pt x="7525" y="0"/>
                    </a:moveTo>
                    <a:lnTo>
                      <a:pt x="7510" y="14"/>
                    </a:lnTo>
                    <a:lnTo>
                      <a:pt x="7339" y="162"/>
                    </a:lnTo>
                    <a:lnTo>
                      <a:pt x="7173" y="302"/>
                    </a:lnTo>
                    <a:lnTo>
                      <a:pt x="7012" y="426"/>
                    </a:lnTo>
                    <a:lnTo>
                      <a:pt x="6855" y="542"/>
                    </a:lnTo>
                    <a:lnTo>
                      <a:pt x="6703" y="641"/>
                    </a:lnTo>
                    <a:lnTo>
                      <a:pt x="6555" y="732"/>
                    </a:lnTo>
                    <a:lnTo>
                      <a:pt x="6509" y="755"/>
                    </a:lnTo>
                    <a:lnTo>
                      <a:pt x="5002" y="755"/>
                    </a:lnTo>
                    <a:lnTo>
                      <a:pt x="4985" y="724"/>
                    </a:lnTo>
                    <a:lnTo>
                      <a:pt x="4987" y="666"/>
                    </a:lnTo>
                    <a:lnTo>
                      <a:pt x="5008" y="613"/>
                    </a:lnTo>
                    <a:lnTo>
                      <a:pt x="5039" y="570"/>
                    </a:lnTo>
                    <a:lnTo>
                      <a:pt x="5064" y="536"/>
                    </a:lnTo>
                    <a:lnTo>
                      <a:pt x="5084" y="497"/>
                    </a:lnTo>
                    <a:lnTo>
                      <a:pt x="5101" y="446"/>
                    </a:lnTo>
                    <a:lnTo>
                      <a:pt x="5112" y="382"/>
                    </a:lnTo>
                    <a:lnTo>
                      <a:pt x="5116" y="317"/>
                    </a:lnTo>
                    <a:lnTo>
                      <a:pt x="5105" y="250"/>
                    </a:lnTo>
                    <a:lnTo>
                      <a:pt x="5077" y="196"/>
                    </a:lnTo>
                    <a:lnTo>
                      <a:pt x="5028" y="158"/>
                    </a:lnTo>
                    <a:lnTo>
                      <a:pt x="4955" y="140"/>
                    </a:lnTo>
                    <a:lnTo>
                      <a:pt x="4779" y="146"/>
                    </a:lnTo>
                    <a:lnTo>
                      <a:pt x="4622" y="183"/>
                    </a:lnTo>
                    <a:lnTo>
                      <a:pt x="4478" y="265"/>
                    </a:lnTo>
                    <a:lnTo>
                      <a:pt x="4353" y="390"/>
                    </a:lnTo>
                    <a:lnTo>
                      <a:pt x="4244" y="563"/>
                    </a:lnTo>
                    <a:lnTo>
                      <a:pt x="4170" y="755"/>
                    </a:lnTo>
                    <a:lnTo>
                      <a:pt x="0" y="755"/>
                    </a:lnTo>
                    <a:lnTo>
                      <a:pt x="0" y="0"/>
                    </a:lnTo>
                    <a:lnTo>
                      <a:pt x="7525" y="0"/>
                    </a:lnTo>
                    <a:close/>
                  </a:path>
                </a:pathLst>
              </a:custGeom>
              <a:solidFill>
                <a:srgbClr val="A10000"/>
              </a:solidFill>
              <a:ln w="9525">
                <a:noFill/>
                <a:round/>
                <a:headEnd/>
                <a:tailEnd/>
              </a:ln>
            </p:spPr>
            <p:txBody>
              <a:bodyPr/>
              <a:lstStyle/>
              <a:p>
                <a:pPr>
                  <a:defRPr/>
                </a:pPr>
                <a:endParaRPr lang="en-US" dirty="0"/>
              </a:p>
            </p:txBody>
          </p:sp>
          <p:sp>
            <p:nvSpPr>
              <p:cNvPr id="849" name="Freeform 1106"/>
              <p:cNvSpPr>
                <a:spLocks/>
              </p:cNvSpPr>
              <p:nvPr/>
            </p:nvSpPr>
            <p:spPr bwMode="auto">
              <a:xfrm>
                <a:off x="4" y="213"/>
                <a:ext cx="992" cy="84"/>
              </a:xfrm>
              <a:custGeom>
                <a:avLst/>
                <a:gdLst/>
                <a:ahLst/>
                <a:cxnLst>
                  <a:cxn ang="0">
                    <a:pos x="7933" y="0"/>
                  </a:cxn>
                  <a:cxn ang="0">
                    <a:pos x="7869" y="61"/>
                  </a:cxn>
                  <a:cxn ang="0">
                    <a:pos x="7687" y="232"/>
                  </a:cxn>
                  <a:cxn ang="0">
                    <a:pos x="7510" y="393"/>
                  </a:cxn>
                  <a:cxn ang="0">
                    <a:pos x="7339" y="541"/>
                  </a:cxn>
                  <a:cxn ang="0">
                    <a:pos x="7173" y="681"/>
                  </a:cxn>
                  <a:cxn ang="0">
                    <a:pos x="7074" y="757"/>
                  </a:cxn>
                  <a:cxn ang="0">
                    <a:pos x="5113" y="757"/>
                  </a:cxn>
                  <a:cxn ang="0">
                    <a:pos x="5116" y="696"/>
                  </a:cxn>
                  <a:cxn ang="0">
                    <a:pos x="5105" y="629"/>
                  </a:cxn>
                  <a:cxn ang="0">
                    <a:pos x="5077" y="575"/>
                  </a:cxn>
                  <a:cxn ang="0">
                    <a:pos x="5028" y="537"/>
                  </a:cxn>
                  <a:cxn ang="0">
                    <a:pos x="4955" y="519"/>
                  </a:cxn>
                  <a:cxn ang="0">
                    <a:pos x="4779" y="525"/>
                  </a:cxn>
                  <a:cxn ang="0">
                    <a:pos x="4622" y="562"/>
                  </a:cxn>
                  <a:cxn ang="0">
                    <a:pos x="4478" y="644"/>
                  </a:cxn>
                  <a:cxn ang="0">
                    <a:pos x="4365" y="757"/>
                  </a:cxn>
                  <a:cxn ang="0">
                    <a:pos x="0" y="757"/>
                  </a:cxn>
                  <a:cxn ang="0">
                    <a:pos x="0" y="0"/>
                  </a:cxn>
                  <a:cxn ang="0">
                    <a:pos x="7933" y="0"/>
                  </a:cxn>
                </a:cxnLst>
                <a:rect l="0" t="0" r="r" b="b"/>
                <a:pathLst>
                  <a:path w="7933" h="757">
                    <a:moveTo>
                      <a:pt x="7933" y="0"/>
                    </a:moveTo>
                    <a:lnTo>
                      <a:pt x="7869" y="61"/>
                    </a:lnTo>
                    <a:lnTo>
                      <a:pt x="7687" y="232"/>
                    </a:lnTo>
                    <a:lnTo>
                      <a:pt x="7510" y="393"/>
                    </a:lnTo>
                    <a:lnTo>
                      <a:pt x="7339" y="541"/>
                    </a:lnTo>
                    <a:lnTo>
                      <a:pt x="7173" y="681"/>
                    </a:lnTo>
                    <a:lnTo>
                      <a:pt x="7074" y="757"/>
                    </a:lnTo>
                    <a:lnTo>
                      <a:pt x="5113" y="757"/>
                    </a:lnTo>
                    <a:lnTo>
                      <a:pt x="5116" y="696"/>
                    </a:lnTo>
                    <a:lnTo>
                      <a:pt x="5105" y="629"/>
                    </a:lnTo>
                    <a:lnTo>
                      <a:pt x="5077" y="575"/>
                    </a:lnTo>
                    <a:lnTo>
                      <a:pt x="5028" y="537"/>
                    </a:lnTo>
                    <a:lnTo>
                      <a:pt x="4955" y="519"/>
                    </a:lnTo>
                    <a:lnTo>
                      <a:pt x="4779" y="525"/>
                    </a:lnTo>
                    <a:lnTo>
                      <a:pt x="4622" y="562"/>
                    </a:lnTo>
                    <a:lnTo>
                      <a:pt x="4478" y="644"/>
                    </a:lnTo>
                    <a:lnTo>
                      <a:pt x="4365" y="757"/>
                    </a:lnTo>
                    <a:lnTo>
                      <a:pt x="0" y="757"/>
                    </a:lnTo>
                    <a:lnTo>
                      <a:pt x="0" y="0"/>
                    </a:lnTo>
                    <a:lnTo>
                      <a:pt x="7933" y="0"/>
                    </a:lnTo>
                    <a:close/>
                  </a:path>
                </a:pathLst>
              </a:custGeom>
              <a:solidFill>
                <a:srgbClr val="AD0000"/>
              </a:solidFill>
              <a:ln w="9525">
                <a:noFill/>
                <a:round/>
                <a:headEnd/>
                <a:tailEnd/>
              </a:ln>
            </p:spPr>
            <p:txBody>
              <a:bodyPr/>
              <a:lstStyle/>
              <a:p>
                <a:pPr>
                  <a:defRPr/>
                </a:pPr>
                <a:endParaRPr lang="en-US" dirty="0"/>
              </a:p>
            </p:txBody>
          </p:sp>
          <p:sp>
            <p:nvSpPr>
              <p:cNvPr id="850" name="Freeform 1107"/>
              <p:cNvSpPr>
                <a:spLocks/>
              </p:cNvSpPr>
              <p:nvPr/>
            </p:nvSpPr>
            <p:spPr bwMode="auto">
              <a:xfrm>
                <a:off x="4" y="171"/>
                <a:ext cx="1043" cy="85"/>
              </a:xfrm>
              <a:custGeom>
                <a:avLst/>
                <a:gdLst/>
                <a:ahLst/>
                <a:cxnLst>
                  <a:cxn ang="0">
                    <a:pos x="8346" y="0"/>
                  </a:cxn>
                  <a:cxn ang="0">
                    <a:pos x="8245" y="91"/>
                  </a:cxn>
                  <a:cxn ang="0">
                    <a:pos x="8056" y="262"/>
                  </a:cxn>
                  <a:cxn ang="0">
                    <a:pos x="7869" y="439"/>
                  </a:cxn>
                  <a:cxn ang="0">
                    <a:pos x="7687" y="610"/>
                  </a:cxn>
                  <a:cxn ang="0">
                    <a:pos x="7525" y="757"/>
                  </a:cxn>
                  <a:cxn ang="0">
                    <a:pos x="0" y="757"/>
                  </a:cxn>
                  <a:cxn ang="0">
                    <a:pos x="0" y="0"/>
                  </a:cxn>
                  <a:cxn ang="0">
                    <a:pos x="8346" y="0"/>
                  </a:cxn>
                </a:cxnLst>
                <a:rect l="0" t="0" r="r" b="b"/>
                <a:pathLst>
                  <a:path w="8346" h="757">
                    <a:moveTo>
                      <a:pt x="8346" y="0"/>
                    </a:moveTo>
                    <a:lnTo>
                      <a:pt x="8245" y="91"/>
                    </a:lnTo>
                    <a:lnTo>
                      <a:pt x="8056" y="262"/>
                    </a:lnTo>
                    <a:lnTo>
                      <a:pt x="7869" y="439"/>
                    </a:lnTo>
                    <a:lnTo>
                      <a:pt x="7687" y="610"/>
                    </a:lnTo>
                    <a:lnTo>
                      <a:pt x="7525" y="757"/>
                    </a:lnTo>
                    <a:lnTo>
                      <a:pt x="0" y="757"/>
                    </a:lnTo>
                    <a:lnTo>
                      <a:pt x="0" y="0"/>
                    </a:lnTo>
                    <a:lnTo>
                      <a:pt x="8346" y="0"/>
                    </a:lnTo>
                    <a:close/>
                  </a:path>
                </a:pathLst>
              </a:custGeom>
              <a:solidFill>
                <a:srgbClr val="BA0000"/>
              </a:solidFill>
              <a:ln w="9525">
                <a:noFill/>
                <a:round/>
                <a:headEnd/>
                <a:tailEnd/>
              </a:ln>
            </p:spPr>
            <p:txBody>
              <a:bodyPr/>
              <a:lstStyle/>
              <a:p>
                <a:pPr>
                  <a:defRPr/>
                </a:pPr>
                <a:endParaRPr lang="en-US" dirty="0"/>
              </a:p>
            </p:txBody>
          </p:sp>
          <p:sp>
            <p:nvSpPr>
              <p:cNvPr id="851" name="Freeform 1108"/>
              <p:cNvSpPr>
                <a:spLocks/>
              </p:cNvSpPr>
              <p:nvPr/>
            </p:nvSpPr>
            <p:spPr bwMode="auto">
              <a:xfrm>
                <a:off x="4" y="129"/>
                <a:ext cx="1099" cy="84"/>
              </a:xfrm>
              <a:custGeom>
                <a:avLst/>
                <a:gdLst/>
                <a:ahLst/>
                <a:cxnLst>
                  <a:cxn ang="0">
                    <a:pos x="8789" y="0"/>
                  </a:cxn>
                  <a:cxn ang="0">
                    <a:pos x="8625" y="139"/>
                  </a:cxn>
                  <a:cxn ang="0">
                    <a:pos x="8434" y="299"/>
                  </a:cxn>
                  <a:cxn ang="0">
                    <a:pos x="8245" y="469"/>
                  </a:cxn>
                  <a:cxn ang="0">
                    <a:pos x="8056" y="640"/>
                  </a:cxn>
                  <a:cxn ang="0">
                    <a:pos x="7933" y="756"/>
                  </a:cxn>
                  <a:cxn ang="0">
                    <a:pos x="0" y="756"/>
                  </a:cxn>
                  <a:cxn ang="0">
                    <a:pos x="0" y="0"/>
                  </a:cxn>
                  <a:cxn ang="0">
                    <a:pos x="8789" y="0"/>
                  </a:cxn>
                </a:cxnLst>
                <a:rect l="0" t="0" r="r" b="b"/>
                <a:pathLst>
                  <a:path w="8789" h="756">
                    <a:moveTo>
                      <a:pt x="8789" y="0"/>
                    </a:moveTo>
                    <a:lnTo>
                      <a:pt x="8625" y="139"/>
                    </a:lnTo>
                    <a:lnTo>
                      <a:pt x="8434" y="299"/>
                    </a:lnTo>
                    <a:lnTo>
                      <a:pt x="8245" y="469"/>
                    </a:lnTo>
                    <a:lnTo>
                      <a:pt x="8056" y="640"/>
                    </a:lnTo>
                    <a:lnTo>
                      <a:pt x="7933" y="756"/>
                    </a:lnTo>
                    <a:lnTo>
                      <a:pt x="0" y="756"/>
                    </a:lnTo>
                    <a:lnTo>
                      <a:pt x="0" y="0"/>
                    </a:lnTo>
                    <a:lnTo>
                      <a:pt x="8789" y="0"/>
                    </a:lnTo>
                    <a:close/>
                  </a:path>
                </a:pathLst>
              </a:custGeom>
              <a:solidFill>
                <a:srgbClr val="C90000"/>
              </a:solidFill>
              <a:ln w="9525">
                <a:noFill/>
                <a:round/>
                <a:headEnd/>
                <a:tailEnd/>
              </a:ln>
            </p:spPr>
            <p:txBody>
              <a:bodyPr/>
              <a:lstStyle/>
              <a:p>
                <a:pPr>
                  <a:defRPr/>
                </a:pPr>
                <a:endParaRPr lang="en-US" dirty="0"/>
              </a:p>
            </p:txBody>
          </p:sp>
          <p:sp>
            <p:nvSpPr>
              <p:cNvPr id="852" name="Freeform 1109"/>
              <p:cNvSpPr>
                <a:spLocks/>
              </p:cNvSpPr>
              <p:nvPr/>
            </p:nvSpPr>
            <p:spPr bwMode="auto">
              <a:xfrm>
                <a:off x="4" y="87"/>
                <a:ext cx="1161" cy="84"/>
              </a:xfrm>
              <a:custGeom>
                <a:avLst/>
                <a:gdLst/>
                <a:ahLst/>
                <a:cxnLst>
                  <a:cxn ang="0">
                    <a:pos x="9288" y="0"/>
                  </a:cxn>
                  <a:cxn ang="0">
                    <a:pos x="9194" y="67"/>
                  </a:cxn>
                  <a:cxn ang="0">
                    <a:pos x="9005" y="211"/>
                  </a:cxn>
                  <a:cxn ang="0">
                    <a:pos x="8814" y="359"/>
                  </a:cxn>
                  <a:cxn ang="0">
                    <a:pos x="8625" y="518"/>
                  </a:cxn>
                  <a:cxn ang="0">
                    <a:pos x="8434" y="678"/>
                  </a:cxn>
                  <a:cxn ang="0">
                    <a:pos x="8346" y="757"/>
                  </a:cxn>
                  <a:cxn ang="0">
                    <a:pos x="0" y="757"/>
                  </a:cxn>
                  <a:cxn ang="0">
                    <a:pos x="0" y="0"/>
                  </a:cxn>
                  <a:cxn ang="0">
                    <a:pos x="9288" y="0"/>
                  </a:cxn>
                </a:cxnLst>
                <a:rect l="0" t="0" r="r" b="b"/>
                <a:pathLst>
                  <a:path w="9288" h="757">
                    <a:moveTo>
                      <a:pt x="9288" y="0"/>
                    </a:moveTo>
                    <a:lnTo>
                      <a:pt x="9194" y="67"/>
                    </a:lnTo>
                    <a:lnTo>
                      <a:pt x="9005" y="211"/>
                    </a:lnTo>
                    <a:lnTo>
                      <a:pt x="8814" y="359"/>
                    </a:lnTo>
                    <a:lnTo>
                      <a:pt x="8625" y="518"/>
                    </a:lnTo>
                    <a:lnTo>
                      <a:pt x="8434" y="678"/>
                    </a:lnTo>
                    <a:lnTo>
                      <a:pt x="8346" y="757"/>
                    </a:lnTo>
                    <a:lnTo>
                      <a:pt x="0" y="757"/>
                    </a:lnTo>
                    <a:lnTo>
                      <a:pt x="0" y="0"/>
                    </a:lnTo>
                    <a:lnTo>
                      <a:pt x="9288" y="0"/>
                    </a:lnTo>
                    <a:close/>
                  </a:path>
                </a:pathLst>
              </a:custGeom>
              <a:solidFill>
                <a:srgbClr val="D60000"/>
              </a:solidFill>
              <a:ln w="9525">
                <a:noFill/>
                <a:round/>
                <a:headEnd/>
                <a:tailEnd/>
              </a:ln>
            </p:spPr>
            <p:txBody>
              <a:bodyPr/>
              <a:lstStyle/>
              <a:p>
                <a:pPr>
                  <a:defRPr/>
                </a:pPr>
                <a:endParaRPr lang="en-US" dirty="0"/>
              </a:p>
            </p:txBody>
          </p:sp>
          <p:sp>
            <p:nvSpPr>
              <p:cNvPr id="853" name="Freeform 1110"/>
              <p:cNvSpPr>
                <a:spLocks/>
              </p:cNvSpPr>
              <p:nvPr/>
            </p:nvSpPr>
            <p:spPr bwMode="auto">
              <a:xfrm>
                <a:off x="4" y="45"/>
                <a:ext cx="1233" cy="85"/>
              </a:xfrm>
              <a:custGeom>
                <a:avLst/>
                <a:gdLst/>
                <a:ahLst/>
                <a:cxnLst>
                  <a:cxn ang="0">
                    <a:pos x="9864" y="0"/>
                  </a:cxn>
                  <a:cxn ang="0">
                    <a:pos x="9748" y="71"/>
                  </a:cxn>
                  <a:cxn ang="0">
                    <a:pos x="9568" y="186"/>
                  </a:cxn>
                  <a:cxn ang="0">
                    <a:pos x="9383" y="311"/>
                  </a:cxn>
                  <a:cxn ang="0">
                    <a:pos x="9194" y="445"/>
                  </a:cxn>
                  <a:cxn ang="0">
                    <a:pos x="9005" y="589"/>
                  </a:cxn>
                  <a:cxn ang="0">
                    <a:pos x="8814" y="737"/>
                  </a:cxn>
                  <a:cxn ang="0">
                    <a:pos x="8789" y="757"/>
                  </a:cxn>
                  <a:cxn ang="0">
                    <a:pos x="0" y="757"/>
                  </a:cxn>
                  <a:cxn ang="0">
                    <a:pos x="0" y="0"/>
                  </a:cxn>
                  <a:cxn ang="0">
                    <a:pos x="9864" y="0"/>
                  </a:cxn>
                </a:cxnLst>
                <a:rect l="0" t="0" r="r" b="b"/>
                <a:pathLst>
                  <a:path w="9864" h="757">
                    <a:moveTo>
                      <a:pt x="9864" y="0"/>
                    </a:moveTo>
                    <a:lnTo>
                      <a:pt x="9748" y="71"/>
                    </a:lnTo>
                    <a:lnTo>
                      <a:pt x="9568" y="186"/>
                    </a:lnTo>
                    <a:lnTo>
                      <a:pt x="9383" y="311"/>
                    </a:lnTo>
                    <a:lnTo>
                      <a:pt x="9194" y="445"/>
                    </a:lnTo>
                    <a:lnTo>
                      <a:pt x="9005" y="589"/>
                    </a:lnTo>
                    <a:lnTo>
                      <a:pt x="8814" y="737"/>
                    </a:lnTo>
                    <a:lnTo>
                      <a:pt x="8789" y="757"/>
                    </a:lnTo>
                    <a:lnTo>
                      <a:pt x="0" y="757"/>
                    </a:lnTo>
                    <a:lnTo>
                      <a:pt x="0" y="0"/>
                    </a:lnTo>
                    <a:lnTo>
                      <a:pt x="9864" y="0"/>
                    </a:lnTo>
                    <a:close/>
                  </a:path>
                </a:pathLst>
              </a:custGeom>
              <a:solidFill>
                <a:srgbClr val="E30000"/>
              </a:solidFill>
              <a:ln w="9525">
                <a:noFill/>
                <a:round/>
                <a:headEnd/>
                <a:tailEnd/>
              </a:ln>
            </p:spPr>
            <p:txBody>
              <a:bodyPr/>
              <a:lstStyle/>
              <a:p>
                <a:pPr>
                  <a:defRPr/>
                </a:pPr>
                <a:endParaRPr lang="en-US" dirty="0"/>
              </a:p>
            </p:txBody>
          </p:sp>
          <p:sp>
            <p:nvSpPr>
              <p:cNvPr id="854" name="Freeform 1111"/>
              <p:cNvSpPr>
                <a:spLocks/>
              </p:cNvSpPr>
              <p:nvPr/>
            </p:nvSpPr>
            <p:spPr bwMode="auto">
              <a:xfrm>
                <a:off x="4" y="4"/>
                <a:ext cx="1342" cy="83"/>
              </a:xfrm>
              <a:custGeom>
                <a:avLst/>
                <a:gdLst/>
                <a:ahLst/>
                <a:cxnLst>
                  <a:cxn ang="0">
                    <a:pos x="0" y="0"/>
                  </a:cxn>
                  <a:cxn ang="0">
                    <a:pos x="10736" y="0"/>
                  </a:cxn>
                  <a:cxn ang="0">
                    <a:pos x="10586" y="38"/>
                  </a:cxn>
                  <a:cxn ang="0">
                    <a:pos x="10429" y="92"/>
                  </a:cxn>
                  <a:cxn ang="0">
                    <a:pos x="10266" y="161"/>
                  </a:cxn>
                  <a:cxn ang="0">
                    <a:pos x="10098" y="245"/>
                  </a:cxn>
                  <a:cxn ang="0">
                    <a:pos x="9924" y="335"/>
                  </a:cxn>
                  <a:cxn ang="0">
                    <a:pos x="9748" y="441"/>
                  </a:cxn>
                  <a:cxn ang="0">
                    <a:pos x="9568" y="556"/>
                  </a:cxn>
                  <a:cxn ang="0">
                    <a:pos x="9383" y="681"/>
                  </a:cxn>
                  <a:cxn ang="0">
                    <a:pos x="9288" y="748"/>
                  </a:cxn>
                  <a:cxn ang="0">
                    <a:pos x="0" y="748"/>
                  </a:cxn>
                  <a:cxn ang="0">
                    <a:pos x="0" y="0"/>
                  </a:cxn>
                </a:cxnLst>
                <a:rect l="0" t="0" r="r" b="b"/>
                <a:pathLst>
                  <a:path w="10736" h="748">
                    <a:moveTo>
                      <a:pt x="0" y="0"/>
                    </a:moveTo>
                    <a:lnTo>
                      <a:pt x="10736" y="0"/>
                    </a:lnTo>
                    <a:lnTo>
                      <a:pt x="10586" y="38"/>
                    </a:lnTo>
                    <a:lnTo>
                      <a:pt x="10429" y="92"/>
                    </a:lnTo>
                    <a:lnTo>
                      <a:pt x="10266" y="161"/>
                    </a:lnTo>
                    <a:lnTo>
                      <a:pt x="10098" y="245"/>
                    </a:lnTo>
                    <a:lnTo>
                      <a:pt x="9924" y="335"/>
                    </a:lnTo>
                    <a:lnTo>
                      <a:pt x="9748" y="441"/>
                    </a:lnTo>
                    <a:lnTo>
                      <a:pt x="9568" y="556"/>
                    </a:lnTo>
                    <a:lnTo>
                      <a:pt x="9383" y="681"/>
                    </a:lnTo>
                    <a:lnTo>
                      <a:pt x="9288" y="748"/>
                    </a:lnTo>
                    <a:lnTo>
                      <a:pt x="0" y="748"/>
                    </a:lnTo>
                    <a:lnTo>
                      <a:pt x="0" y="0"/>
                    </a:lnTo>
                    <a:close/>
                  </a:path>
                </a:pathLst>
              </a:custGeom>
              <a:solidFill>
                <a:srgbClr val="F20000"/>
              </a:solidFill>
              <a:ln w="9525">
                <a:noFill/>
                <a:round/>
                <a:headEnd/>
                <a:tailEnd/>
              </a:ln>
            </p:spPr>
            <p:txBody>
              <a:bodyPr/>
              <a:lstStyle/>
              <a:p>
                <a:pPr>
                  <a:defRPr/>
                </a:pPr>
                <a:endParaRPr lang="en-US" dirty="0"/>
              </a:p>
            </p:txBody>
          </p:sp>
          <p:sp>
            <p:nvSpPr>
              <p:cNvPr id="855" name="Freeform 1112"/>
              <p:cNvSpPr>
                <a:spLocks/>
              </p:cNvSpPr>
              <p:nvPr/>
            </p:nvSpPr>
            <p:spPr bwMode="auto">
              <a:xfrm>
                <a:off x="4" y="4"/>
                <a:ext cx="1342" cy="41"/>
              </a:xfrm>
              <a:custGeom>
                <a:avLst/>
                <a:gdLst/>
                <a:ahLst/>
                <a:cxnLst>
                  <a:cxn ang="0">
                    <a:pos x="0" y="0"/>
                  </a:cxn>
                  <a:cxn ang="0">
                    <a:pos x="10736" y="0"/>
                  </a:cxn>
                  <a:cxn ang="0">
                    <a:pos x="10586" y="38"/>
                  </a:cxn>
                  <a:cxn ang="0">
                    <a:pos x="10429" y="92"/>
                  </a:cxn>
                  <a:cxn ang="0">
                    <a:pos x="10266" y="161"/>
                  </a:cxn>
                  <a:cxn ang="0">
                    <a:pos x="10098" y="245"/>
                  </a:cxn>
                  <a:cxn ang="0">
                    <a:pos x="9924" y="335"/>
                  </a:cxn>
                  <a:cxn ang="0">
                    <a:pos x="9864" y="370"/>
                  </a:cxn>
                  <a:cxn ang="0">
                    <a:pos x="0" y="370"/>
                  </a:cxn>
                  <a:cxn ang="0">
                    <a:pos x="0" y="0"/>
                  </a:cxn>
                </a:cxnLst>
                <a:rect l="0" t="0" r="r" b="b"/>
                <a:pathLst>
                  <a:path w="10736" h="370">
                    <a:moveTo>
                      <a:pt x="0" y="0"/>
                    </a:moveTo>
                    <a:lnTo>
                      <a:pt x="10736" y="0"/>
                    </a:lnTo>
                    <a:lnTo>
                      <a:pt x="10586" y="38"/>
                    </a:lnTo>
                    <a:lnTo>
                      <a:pt x="10429" y="92"/>
                    </a:lnTo>
                    <a:lnTo>
                      <a:pt x="10266" y="161"/>
                    </a:lnTo>
                    <a:lnTo>
                      <a:pt x="10098" y="245"/>
                    </a:lnTo>
                    <a:lnTo>
                      <a:pt x="9924" y="335"/>
                    </a:lnTo>
                    <a:lnTo>
                      <a:pt x="9864" y="370"/>
                    </a:lnTo>
                    <a:lnTo>
                      <a:pt x="0" y="370"/>
                    </a:lnTo>
                    <a:lnTo>
                      <a:pt x="0" y="0"/>
                    </a:lnTo>
                    <a:close/>
                  </a:path>
                </a:pathLst>
              </a:custGeom>
              <a:solidFill>
                <a:srgbClr val="FF0000"/>
              </a:solidFill>
              <a:ln w="9525">
                <a:noFill/>
                <a:round/>
                <a:headEnd/>
                <a:tailEnd/>
              </a:ln>
            </p:spPr>
            <p:txBody>
              <a:bodyPr/>
              <a:lstStyle/>
              <a:p>
                <a:pPr>
                  <a:defRPr/>
                </a:pPr>
                <a:endParaRPr lang="en-US" dirty="0"/>
              </a:p>
            </p:txBody>
          </p:sp>
          <p:sp>
            <p:nvSpPr>
              <p:cNvPr id="856" name="Freeform 1113"/>
              <p:cNvSpPr>
                <a:spLocks/>
              </p:cNvSpPr>
              <p:nvPr/>
            </p:nvSpPr>
            <p:spPr bwMode="auto">
              <a:xfrm>
                <a:off x="4" y="348"/>
                <a:ext cx="17" cy="53"/>
              </a:xfrm>
              <a:custGeom>
                <a:avLst/>
                <a:gdLst/>
                <a:ahLst/>
                <a:cxnLst>
                  <a:cxn ang="0">
                    <a:pos x="133" y="129"/>
                  </a:cxn>
                  <a:cxn ang="0">
                    <a:pos x="103" y="193"/>
                  </a:cxn>
                  <a:cxn ang="0">
                    <a:pos x="48" y="333"/>
                  </a:cxn>
                  <a:cxn ang="0">
                    <a:pos x="0" y="471"/>
                  </a:cxn>
                  <a:cxn ang="0">
                    <a:pos x="0" y="0"/>
                  </a:cxn>
                  <a:cxn ang="0">
                    <a:pos x="133" y="129"/>
                  </a:cxn>
                </a:cxnLst>
                <a:rect l="0" t="0" r="r" b="b"/>
                <a:pathLst>
                  <a:path w="133" h="471">
                    <a:moveTo>
                      <a:pt x="133" y="129"/>
                    </a:moveTo>
                    <a:lnTo>
                      <a:pt x="103" y="193"/>
                    </a:lnTo>
                    <a:lnTo>
                      <a:pt x="48" y="333"/>
                    </a:lnTo>
                    <a:lnTo>
                      <a:pt x="0" y="471"/>
                    </a:lnTo>
                    <a:lnTo>
                      <a:pt x="0" y="0"/>
                    </a:lnTo>
                    <a:lnTo>
                      <a:pt x="133" y="129"/>
                    </a:lnTo>
                    <a:close/>
                  </a:path>
                </a:pathLst>
              </a:custGeom>
              <a:solidFill>
                <a:srgbClr val="000000"/>
              </a:solidFill>
              <a:ln w="9525">
                <a:noFill/>
                <a:round/>
                <a:headEnd/>
                <a:tailEnd/>
              </a:ln>
            </p:spPr>
            <p:txBody>
              <a:bodyPr/>
              <a:lstStyle/>
              <a:p>
                <a:pPr>
                  <a:defRPr/>
                </a:pPr>
                <a:endParaRPr lang="en-US" dirty="0"/>
              </a:p>
            </p:txBody>
          </p:sp>
          <p:sp>
            <p:nvSpPr>
              <p:cNvPr id="857" name="Freeform 1114"/>
              <p:cNvSpPr>
                <a:spLocks/>
              </p:cNvSpPr>
              <p:nvPr/>
            </p:nvSpPr>
            <p:spPr bwMode="auto">
              <a:xfrm>
                <a:off x="4" y="321"/>
                <a:ext cx="27" cy="61"/>
              </a:xfrm>
              <a:custGeom>
                <a:avLst/>
                <a:gdLst/>
                <a:ahLst/>
                <a:cxnLst>
                  <a:cxn ang="0">
                    <a:pos x="215" y="208"/>
                  </a:cxn>
                  <a:cxn ang="0">
                    <a:pos x="168" y="299"/>
                  </a:cxn>
                  <a:cxn ang="0">
                    <a:pos x="103" y="437"/>
                  </a:cxn>
                  <a:cxn ang="0">
                    <a:pos x="60" y="547"/>
                  </a:cxn>
                  <a:cxn ang="0">
                    <a:pos x="0" y="488"/>
                  </a:cxn>
                  <a:cxn ang="0">
                    <a:pos x="0" y="0"/>
                  </a:cxn>
                  <a:cxn ang="0">
                    <a:pos x="215" y="208"/>
                  </a:cxn>
                </a:cxnLst>
                <a:rect l="0" t="0" r="r" b="b"/>
                <a:pathLst>
                  <a:path w="215" h="547">
                    <a:moveTo>
                      <a:pt x="215" y="208"/>
                    </a:moveTo>
                    <a:lnTo>
                      <a:pt x="168" y="299"/>
                    </a:lnTo>
                    <a:lnTo>
                      <a:pt x="103" y="437"/>
                    </a:lnTo>
                    <a:lnTo>
                      <a:pt x="60" y="547"/>
                    </a:lnTo>
                    <a:lnTo>
                      <a:pt x="0" y="488"/>
                    </a:lnTo>
                    <a:lnTo>
                      <a:pt x="0" y="0"/>
                    </a:lnTo>
                    <a:lnTo>
                      <a:pt x="215" y="208"/>
                    </a:lnTo>
                    <a:close/>
                  </a:path>
                </a:pathLst>
              </a:custGeom>
              <a:solidFill>
                <a:srgbClr val="000019"/>
              </a:solidFill>
              <a:ln w="9525">
                <a:noFill/>
                <a:round/>
                <a:headEnd/>
                <a:tailEnd/>
              </a:ln>
            </p:spPr>
            <p:txBody>
              <a:bodyPr/>
              <a:lstStyle/>
              <a:p>
                <a:pPr>
                  <a:defRPr/>
                </a:pPr>
                <a:endParaRPr lang="en-US" dirty="0"/>
              </a:p>
            </p:txBody>
          </p:sp>
          <p:sp>
            <p:nvSpPr>
              <p:cNvPr id="858" name="Freeform 1115"/>
              <p:cNvSpPr>
                <a:spLocks/>
              </p:cNvSpPr>
              <p:nvPr/>
            </p:nvSpPr>
            <p:spPr bwMode="auto">
              <a:xfrm>
                <a:off x="4" y="294"/>
                <a:ext cx="38" cy="69"/>
              </a:xfrm>
              <a:custGeom>
                <a:avLst/>
                <a:gdLst/>
                <a:ahLst/>
                <a:cxnLst>
                  <a:cxn ang="0">
                    <a:pos x="302" y="294"/>
                  </a:cxn>
                  <a:cxn ang="0">
                    <a:pos x="239" y="409"/>
                  </a:cxn>
                  <a:cxn ang="0">
                    <a:pos x="168" y="544"/>
                  </a:cxn>
                  <a:cxn ang="0">
                    <a:pos x="133" y="618"/>
                  </a:cxn>
                  <a:cxn ang="0">
                    <a:pos x="0" y="489"/>
                  </a:cxn>
                  <a:cxn ang="0">
                    <a:pos x="0" y="0"/>
                  </a:cxn>
                  <a:cxn ang="0">
                    <a:pos x="302" y="294"/>
                  </a:cxn>
                </a:cxnLst>
                <a:rect l="0" t="0" r="r" b="b"/>
                <a:pathLst>
                  <a:path w="302" h="618">
                    <a:moveTo>
                      <a:pt x="302" y="294"/>
                    </a:moveTo>
                    <a:lnTo>
                      <a:pt x="239" y="409"/>
                    </a:lnTo>
                    <a:lnTo>
                      <a:pt x="168" y="544"/>
                    </a:lnTo>
                    <a:lnTo>
                      <a:pt x="133" y="618"/>
                    </a:lnTo>
                    <a:lnTo>
                      <a:pt x="0" y="489"/>
                    </a:lnTo>
                    <a:lnTo>
                      <a:pt x="0" y="0"/>
                    </a:lnTo>
                    <a:lnTo>
                      <a:pt x="302" y="294"/>
                    </a:lnTo>
                    <a:close/>
                  </a:path>
                </a:pathLst>
              </a:custGeom>
              <a:solidFill>
                <a:srgbClr val="000033"/>
              </a:solidFill>
              <a:ln w="9525">
                <a:noFill/>
                <a:round/>
                <a:headEnd/>
                <a:tailEnd/>
              </a:ln>
            </p:spPr>
            <p:txBody>
              <a:bodyPr/>
              <a:lstStyle/>
              <a:p>
                <a:pPr>
                  <a:defRPr/>
                </a:pPr>
                <a:endParaRPr lang="en-US" dirty="0"/>
              </a:p>
            </p:txBody>
          </p:sp>
          <p:sp>
            <p:nvSpPr>
              <p:cNvPr id="859" name="Freeform 1116"/>
              <p:cNvSpPr>
                <a:spLocks/>
              </p:cNvSpPr>
              <p:nvPr/>
            </p:nvSpPr>
            <p:spPr bwMode="auto">
              <a:xfrm>
                <a:off x="4" y="267"/>
                <a:ext cx="50" cy="77"/>
              </a:xfrm>
              <a:custGeom>
                <a:avLst/>
                <a:gdLst/>
                <a:ahLst/>
                <a:cxnLst>
                  <a:cxn ang="0">
                    <a:pos x="395" y="384"/>
                  </a:cxn>
                  <a:cxn ang="0">
                    <a:pos x="314" y="515"/>
                  </a:cxn>
                  <a:cxn ang="0">
                    <a:pos x="239" y="653"/>
                  </a:cxn>
                  <a:cxn ang="0">
                    <a:pos x="215" y="697"/>
                  </a:cxn>
                  <a:cxn ang="0">
                    <a:pos x="0" y="489"/>
                  </a:cxn>
                  <a:cxn ang="0">
                    <a:pos x="0" y="0"/>
                  </a:cxn>
                  <a:cxn ang="0">
                    <a:pos x="395" y="384"/>
                  </a:cxn>
                </a:cxnLst>
                <a:rect l="0" t="0" r="r" b="b"/>
                <a:pathLst>
                  <a:path w="395" h="697">
                    <a:moveTo>
                      <a:pt x="395" y="384"/>
                    </a:moveTo>
                    <a:lnTo>
                      <a:pt x="314" y="515"/>
                    </a:lnTo>
                    <a:lnTo>
                      <a:pt x="239" y="653"/>
                    </a:lnTo>
                    <a:lnTo>
                      <a:pt x="215" y="697"/>
                    </a:lnTo>
                    <a:lnTo>
                      <a:pt x="0" y="489"/>
                    </a:lnTo>
                    <a:lnTo>
                      <a:pt x="0" y="0"/>
                    </a:lnTo>
                    <a:lnTo>
                      <a:pt x="395" y="384"/>
                    </a:lnTo>
                    <a:close/>
                  </a:path>
                </a:pathLst>
              </a:custGeom>
              <a:solidFill>
                <a:srgbClr val="00004C"/>
              </a:solidFill>
              <a:ln w="9525">
                <a:noFill/>
                <a:round/>
                <a:headEnd/>
                <a:tailEnd/>
              </a:ln>
            </p:spPr>
            <p:txBody>
              <a:bodyPr/>
              <a:lstStyle/>
              <a:p>
                <a:pPr>
                  <a:defRPr/>
                </a:pPr>
                <a:endParaRPr lang="en-US" dirty="0"/>
              </a:p>
            </p:txBody>
          </p:sp>
          <p:sp>
            <p:nvSpPr>
              <p:cNvPr id="860" name="Freeform 1117"/>
              <p:cNvSpPr>
                <a:spLocks/>
              </p:cNvSpPr>
              <p:nvPr/>
            </p:nvSpPr>
            <p:spPr bwMode="auto">
              <a:xfrm>
                <a:off x="4" y="240"/>
                <a:ext cx="62" cy="87"/>
              </a:xfrm>
              <a:custGeom>
                <a:avLst/>
                <a:gdLst/>
                <a:ahLst/>
                <a:cxnLst>
                  <a:cxn ang="0">
                    <a:pos x="493" y="479"/>
                  </a:cxn>
                  <a:cxn ang="0">
                    <a:pos x="481" y="496"/>
                  </a:cxn>
                  <a:cxn ang="0">
                    <a:pos x="395" y="627"/>
                  </a:cxn>
                  <a:cxn ang="0">
                    <a:pos x="314" y="759"/>
                  </a:cxn>
                  <a:cxn ang="0">
                    <a:pos x="302" y="782"/>
                  </a:cxn>
                  <a:cxn ang="0">
                    <a:pos x="0" y="488"/>
                  </a:cxn>
                  <a:cxn ang="0">
                    <a:pos x="0" y="0"/>
                  </a:cxn>
                  <a:cxn ang="0">
                    <a:pos x="493" y="479"/>
                  </a:cxn>
                </a:cxnLst>
                <a:rect l="0" t="0" r="r" b="b"/>
                <a:pathLst>
                  <a:path w="493" h="782">
                    <a:moveTo>
                      <a:pt x="493" y="479"/>
                    </a:moveTo>
                    <a:lnTo>
                      <a:pt x="481" y="496"/>
                    </a:lnTo>
                    <a:lnTo>
                      <a:pt x="395" y="627"/>
                    </a:lnTo>
                    <a:lnTo>
                      <a:pt x="314" y="759"/>
                    </a:lnTo>
                    <a:lnTo>
                      <a:pt x="302" y="782"/>
                    </a:lnTo>
                    <a:lnTo>
                      <a:pt x="0" y="488"/>
                    </a:lnTo>
                    <a:lnTo>
                      <a:pt x="0" y="0"/>
                    </a:lnTo>
                    <a:lnTo>
                      <a:pt x="493" y="479"/>
                    </a:lnTo>
                    <a:close/>
                  </a:path>
                </a:pathLst>
              </a:custGeom>
              <a:solidFill>
                <a:srgbClr val="000066"/>
              </a:solidFill>
              <a:ln w="9525">
                <a:noFill/>
                <a:round/>
                <a:headEnd/>
                <a:tailEnd/>
              </a:ln>
            </p:spPr>
            <p:txBody>
              <a:bodyPr/>
              <a:lstStyle/>
              <a:p>
                <a:pPr>
                  <a:defRPr/>
                </a:pPr>
                <a:endParaRPr lang="en-US" dirty="0"/>
              </a:p>
            </p:txBody>
          </p:sp>
          <p:sp>
            <p:nvSpPr>
              <p:cNvPr id="861" name="Freeform 1118"/>
              <p:cNvSpPr>
                <a:spLocks/>
              </p:cNvSpPr>
              <p:nvPr/>
            </p:nvSpPr>
            <p:spPr bwMode="auto">
              <a:xfrm>
                <a:off x="4" y="213"/>
                <a:ext cx="75" cy="96"/>
              </a:xfrm>
              <a:custGeom>
                <a:avLst/>
                <a:gdLst/>
                <a:ahLst/>
                <a:cxnLst>
                  <a:cxn ang="0">
                    <a:pos x="595" y="578"/>
                  </a:cxn>
                  <a:cxn ang="0">
                    <a:pos x="569" y="612"/>
                  </a:cxn>
                  <a:cxn ang="0">
                    <a:pos x="481" y="740"/>
                  </a:cxn>
                  <a:cxn ang="0">
                    <a:pos x="395" y="871"/>
                  </a:cxn>
                  <a:cxn ang="0">
                    <a:pos x="395" y="872"/>
                  </a:cxn>
                  <a:cxn ang="0">
                    <a:pos x="0" y="488"/>
                  </a:cxn>
                  <a:cxn ang="0">
                    <a:pos x="0" y="0"/>
                  </a:cxn>
                  <a:cxn ang="0">
                    <a:pos x="595" y="578"/>
                  </a:cxn>
                </a:cxnLst>
                <a:rect l="0" t="0" r="r" b="b"/>
                <a:pathLst>
                  <a:path w="595" h="872">
                    <a:moveTo>
                      <a:pt x="595" y="578"/>
                    </a:moveTo>
                    <a:lnTo>
                      <a:pt x="569" y="612"/>
                    </a:lnTo>
                    <a:lnTo>
                      <a:pt x="481" y="740"/>
                    </a:lnTo>
                    <a:lnTo>
                      <a:pt x="395" y="871"/>
                    </a:lnTo>
                    <a:lnTo>
                      <a:pt x="395" y="872"/>
                    </a:lnTo>
                    <a:lnTo>
                      <a:pt x="0" y="488"/>
                    </a:lnTo>
                    <a:lnTo>
                      <a:pt x="0" y="0"/>
                    </a:lnTo>
                    <a:lnTo>
                      <a:pt x="595" y="578"/>
                    </a:lnTo>
                    <a:close/>
                  </a:path>
                </a:pathLst>
              </a:custGeom>
              <a:solidFill>
                <a:srgbClr val="00007F"/>
              </a:solidFill>
              <a:ln w="9525">
                <a:noFill/>
                <a:round/>
                <a:headEnd/>
                <a:tailEnd/>
              </a:ln>
            </p:spPr>
            <p:txBody>
              <a:bodyPr/>
              <a:lstStyle/>
              <a:p>
                <a:pPr>
                  <a:defRPr/>
                </a:pPr>
                <a:endParaRPr lang="en-US" dirty="0"/>
              </a:p>
            </p:txBody>
          </p:sp>
          <p:sp>
            <p:nvSpPr>
              <p:cNvPr id="862" name="Freeform 1119"/>
              <p:cNvSpPr>
                <a:spLocks/>
              </p:cNvSpPr>
              <p:nvPr/>
            </p:nvSpPr>
            <p:spPr bwMode="auto">
              <a:xfrm>
                <a:off x="4" y="185"/>
                <a:ext cx="88" cy="108"/>
              </a:xfrm>
              <a:custGeom>
                <a:avLst/>
                <a:gdLst/>
                <a:ahLst/>
                <a:cxnLst>
                  <a:cxn ang="0">
                    <a:pos x="703" y="683"/>
                  </a:cxn>
                  <a:cxn ang="0">
                    <a:pos x="660" y="736"/>
                  </a:cxn>
                  <a:cxn ang="0">
                    <a:pos x="569" y="857"/>
                  </a:cxn>
                  <a:cxn ang="0">
                    <a:pos x="493" y="968"/>
                  </a:cxn>
                  <a:cxn ang="0">
                    <a:pos x="0" y="489"/>
                  </a:cxn>
                  <a:cxn ang="0">
                    <a:pos x="0" y="0"/>
                  </a:cxn>
                  <a:cxn ang="0">
                    <a:pos x="703" y="683"/>
                  </a:cxn>
                </a:cxnLst>
                <a:rect l="0" t="0" r="r" b="b"/>
                <a:pathLst>
                  <a:path w="703" h="968">
                    <a:moveTo>
                      <a:pt x="703" y="683"/>
                    </a:moveTo>
                    <a:lnTo>
                      <a:pt x="660" y="736"/>
                    </a:lnTo>
                    <a:lnTo>
                      <a:pt x="569" y="857"/>
                    </a:lnTo>
                    <a:lnTo>
                      <a:pt x="493" y="968"/>
                    </a:lnTo>
                    <a:lnTo>
                      <a:pt x="0" y="489"/>
                    </a:lnTo>
                    <a:lnTo>
                      <a:pt x="0" y="0"/>
                    </a:lnTo>
                    <a:lnTo>
                      <a:pt x="703" y="683"/>
                    </a:lnTo>
                    <a:close/>
                  </a:path>
                </a:pathLst>
              </a:custGeom>
              <a:solidFill>
                <a:srgbClr val="000099"/>
              </a:solidFill>
              <a:ln w="9525">
                <a:noFill/>
                <a:round/>
                <a:headEnd/>
                <a:tailEnd/>
              </a:ln>
            </p:spPr>
            <p:txBody>
              <a:bodyPr/>
              <a:lstStyle/>
              <a:p>
                <a:pPr>
                  <a:defRPr/>
                </a:pPr>
                <a:endParaRPr lang="en-US" dirty="0"/>
              </a:p>
            </p:txBody>
          </p:sp>
          <p:sp>
            <p:nvSpPr>
              <p:cNvPr id="863" name="Freeform 1120"/>
              <p:cNvSpPr>
                <a:spLocks/>
              </p:cNvSpPr>
              <p:nvPr/>
            </p:nvSpPr>
            <p:spPr bwMode="auto">
              <a:xfrm>
                <a:off x="4" y="158"/>
                <a:ext cx="102" cy="120"/>
              </a:xfrm>
              <a:custGeom>
                <a:avLst/>
                <a:gdLst/>
                <a:ahLst/>
                <a:cxnLst>
                  <a:cxn ang="0">
                    <a:pos x="814" y="791"/>
                  </a:cxn>
                  <a:cxn ang="0">
                    <a:pos x="754" y="863"/>
                  </a:cxn>
                  <a:cxn ang="0">
                    <a:pos x="660" y="980"/>
                  </a:cxn>
                  <a:cxn ang="0">
                    <a:pos x="595" y="1067"/>
                  </a:cxn>
                  <a:cxn ang="0">
                    <a:pos x="0" y="489"/>
                  </a:cxn>
                  <a:cxn ang="0">
                    <a:pos x="0" y="0"/>
                  </a:cxn>
                  <a:cxn ang="0">
                    <a:pos x="814" y="791"/>
                  </a:cxn>
                </a:cxnLst>
                <a:rect l="0" t="0" r="r" b="b"/>
                <a:pathLst>
                  <a:path w="814" h="1067">
                    <a:moveTo>
                      <a:pt x="814" y="791"/>
                    </a:moveTo>
                    <a:lnTo>
                      <a:pt x="754" y="863"/>
                    </a:lnTo>
                    <a:lnTo>
                      <a:pt x="660" y="980"/>
                    </a:lnTo>
                    <a:lnTo>
                      <a:pt x="595" y="1067"/>
                    </a:lnTo>
                    <a:lnTo>
                      <a:pt x="0" y="489"/>
                    </a:lnTo>
                    <a:lnTo>
                      <a:pt x="0" y="0"/>
                    </a:lnTo>
                    <a:lnTo>
                      <a:pt x="814" y="791"/>
                    </a:lnTo>
                    <a:close/>
                  </a:path>
                </a:pathLst>
              </a:custGeom>
              <a:solidFill>
                <a:srgbClr val="0000B2"/>
              </a:solidFill>
              <a:ln w="9525">
                <a:noFill/>
                <a:round/>
                <a:headEnd/>
                <a:tailEnd/>
              </a:ln>
            </p:spPr>
            <p:txBody>
              <a:bodyPr/>
              <a:lstStyle/>
              <a:p>
                <a:pPr>
                  <a:defRPr/>
                </a:pPr>
                <a:endParaRPr lang="en-US" dirty="0"/>
              </a:p>
            </p:txBody>
          </p:sp>
          <p:sp>
            <p:nvSpPr>
              <p:cNvPr id="864" name="Freeform 1121"/>
              <p:cNvSpPr>
                <a:spLocks/>
              </p:cNvSpPr>
              <p:nvPr/>
            </p:nvSpPr>
            <p:spPr bwMode="auto">
              <a:xfrm>
                <a:off x="4" y="131"/>
                <a:ext cx="116" cy="130"/>
              </a:xfrm>
              <a:custGeom>
                <a:avLst/>
                <a:gdLst/>
                <a:ahLst/>
                <a:cxnLst>
                  <a:cxn ang="0">
                    <a:pos x="930" y="904"/>
                  </a:cxn>
                  <a:cxn ang="0">
                    <a:pos x="849" y="995"/>
                  </a:cxn>
                  <a:cxn ang="0">
                    <a:pos x="754" y="1107"/>
                  </a:cxn>
                  <a:cxn ang="0">
                    <a:pos x="703" y="1171"/>
                  </a:cxn>
                  <a:cxn ang="0">
                    <a:pos x="0" y="488"/>
                  </a:cxn>
                  <a:cxn ang="0">
                    <a:pos x="0" y="0"/>
                  </a:cxn>
                  <a:cxn ang="0">
                    <a:pos x="930" y="904"/>
                  </a:cxn>
                </a:cxnLst>
                <a:rect l="0" t="0" r="r" b="b"/>
                <a:pathLst>
                  <a:path w="930" h="1171">
                    <a:moveTo>
                      <a:pt x="930" y="904"/>
                    </a:moveTo>
                    <a:lnTo>
                      <a:pt x="849" y="995"/>
                    </a:lnTo>
                    <a:lnTo>
                      <a:pt x="754" y="1107"/>
                    </a:lnTo>
                    <a:lnTo>
                      <a:pt x="703" y="1171"/>
                    </a:lnTo>
                    <a:lnTo>
                      <a:pt x="0" y="488"/>
                    </a:lnTo>
                    <a:lnTo>
                      <a:pt x="0" y="0"/>
                    </a:lnTo>
                    <a:lnTo>
                      <a:pt x="930" y="904"/>
                    </a:lnTo>
                    <a:close/>
                  </a:path>
                </a:pathLst>
              </a:custGeom>
              <a:solidFill>
                <a:srgbClr val="0000CC"/>
              </a:solidFill>
              <a:ln w="9525">
                <a:noFill/>
                <a:round/>
                <a:headEnd/>
                <a:tailEnd/>
              </a:ln>
            </p:spPr>
            <p:txBody>
              <a:bodyPr/>
              <a:lstStyle/>
              <a:p>
                <a:pPr>
                  <a:defRPr/>
                </a:pPr>
                <a:endParaRPr lang="en-US" dirty="0"/>
              </a:p>
            </p:txBody>
          </p:sp>
          <p:sp>
            <p:nvSpPr>
              <p:cNvPr id="865" name="Freeform 1122"/>
              <p:cNvSpPr>
                <a:spLocks/>
              </p:cNvSpPr>
              <p:nvPr/>
            </p:nvSpPr>
            <p:spPr bwMode="auto">
              <a:xfrm>
                <a:off x="4" y="104"/>
                <a:ext cx="132" cy="142"/>
              </a:xfrm>
              <a:custGeom>
                <a:avLst/>
                <a:gdLst/>
                <a:ahLst/>
                <a:cxnLst>
                  <a:cxn ang="0">
                    <a:pos x="1053" y="1023"/>
                  </a:cxn>
                  <a:cxn ang="0">
                    <a:pos x="1042" y="1033"/>
                  </a:cxn>
                  <a:cxn ang="0">
                    <a:pos x="945" y="1133"/>
                  </a:cxn>
                  <a:cxn ang="0">
                    <a:pos x="849" y="1240"/>
                  </a:cxn>
                  <a:cxn ang="0">
                    <a:pos x="814" y="1280"/>
                  </a:cxn>
                  <a:cxn ang="0">
                    <a:pos x="0" y="489"/>
                  </a:cxn>
                  <a:cxn ang="0">
                    <a:pos x="0" y="0"/>
                  </a:cxn>
                  <a:cxn ang="0">
                    <a:pos x="1053" y="1023"/>
                  </a:cxn>
                </a:cxnLst>
                <a:rect l="0" t="0" r="r" b="b"/>
                <a:pathLst>
                  <a:path w="1053" h="1280">
                    <a:moveTo>
                      <a:pt x="1053" y="1023"/>
                    </a:moveTo>
                    <a:lnTo>
                      <a:pt x="1042" y="1033"/>
                    </a:lnTo>
                    <a:lnTo>
                      <a:pt x="945" y="1133"/>
                    </a:lnTo>
                    <a:lnTo>
                      <a:pt x="849" y="1240"/>
                    </a:lnTo>
                    <a:lnTo>
                      <a:pt x="814" y="1280"/>
                    </a:lnTo>
                    <a:lnTo>
                      <a:pt x="0" y="489"/>
                    </a:lnTo>
                    <a:lnTo>
                      <a:pt x="0" y="0"/>
                    </a:lnTo>
                    <a:lnTo>
                      <a:pt x="1053" y="1023"/>
                    </a:lnTo>
                    <a:close/>
                  </a:path>
                </a:pathLst>
              </a:custGeom>
              <a:solidFill>
                <a:srgbClr val="0000E5"/>
              </a:solidFill>
              <a:ln w="9525">
                <a:noFill/>
                <a:round/>
                <a:headEnd/>
                <a:tailEnd/>
              </a:ln>
            </p:spPr>
            <p:txBody>
              <a:bodyPr/>
              <a:lstStyle/>
              <a:p>
                <a:pPr>
                  <a:defRPr/>
                </a:pPr>
                <a:endParaRPr lang="en-US" dirty="0"/>
              </a:p>
            </p:txBody>
          </p:sp>
          <p:sp>
            <p:nvSpPr>
              <p:cNvPr id="866" name="Freeform 1123"/>
              <p:cNvSpPr>
                <a:spLocks/>
              </p:cNvSpPr>
              <p:nvPr/>
            </p:nvSpPr>
            <p:spPr bwMode="auto">
              <a:xfrm>
                <a:off x="4" y="77"/>
                <a:ext cx="148" cy="155"/>
              </a:xfrm>
              <a:custGeom>
                <a:avLst/>
                <a:gdLst/>
                <a:ahLst/>
                <a:cxnLst>
                  <a:cxn ang="0">
                    <a:pos x="1184" y="1151"/>
                  </a:cxn>
                  <a:cxn ang="0">
                    <a:pos x="1139" y="1189"/>
                  </a:cxn>
                  <a:cxn ang="0">
                    <a:pos x="1042" y="1277"/>
                  </a:cxn>
                  <a:cxn ang="0">
                    <a:pos x="945" y="1377"/>
                  </a:cxn>
                  <a:cxn ang="0">
                    <a:pos x="930" y="1393"/>
                  </a:cxn>
                  <a:cxn ang="0">
                    <a:pos x="0" y="489"/>
                  </a:cxn>
                  <a:cxn ang="0">
                    <a:pos x="0" y="0"/>
                  </a:cxn>
                  <a:cxn ang="0">
                    <a:pos x="1184" y="1151"/>
                  </a:cxn>
                </a:cxnLst>
                <a:rect l="0" t="0" r="r" b="b"/>
                <a:pathLst>
                  <a:path w="1184" h="1393">
                    <a:moveTo>
                      <a:pt x="1184" y="1151"/>
                    </a:moveTo>
                    <a:lnTo>
                      <a:pt x="1139" y="1189"/>
                    </a:lnTo>
                    <a:lnTo>
                      <a:pt x="1042" y="1277"/>
                    </a:lnTo>
                    <a:lnTo>
                      <a:pt x="945" y="1377"/>
                    </a:lnTo>
                    <a:lnTo>
                      <a:pt x="930" y="1393"/>
                    </a:lnTo>
                    <a:lnTo>
                      <a:pt x="0" y="489"/>
                    </a:lnTo>
                    <a:lnTo>
                      <a:pt x="0" y="0"/>
                    </a:lnTo>
                    <a:lnTo>
                      <a:pt x="1184" y="1151"/>
                    </a:lnTo>
                    <a:close/>
                  </a:path>
                </a:pathLst>
              </a:custGeom>
              <a:solidFill>
                <a:srgbClr val="0000FF"/>
              </a:solidFill>
              <a:ln w="9525">
                <a:noFill/>
                <a:round/>
                <a:headEnd/>
                <a:tailEnd/>
              </a:ln>
            </p:spPr>
            <p:txBody>
              <a:bodyPr/>
              <a:lstStyle/>
              <a:p>
                <a:pPr>
                  <a:defRPr/>
                </a:pPr>
                <a:endParaRPr lang="en-US" dirty="0"/>
              </a:p>
            </p:txBody>
          </p:sp>
          <p:sp>
            <p:nvSpPr>
              <p:cNvPr id="867" name="Freeform 1124"/>
              <p:cNvSpPr>
                <a:spLocks/>
              </p:cNvSpPr>
              <p:nvPr/>
            </p:nvSpPr>
            <p:spPr bwMode="auto">
              <a:xfrm>
                <a:off x="4" y="50"/>
                <a:ext cx="165" cy="168"/>
              </a:xfrm>
              <a:custGeom>
                <a:avLst/>
                <a:gdLst/>
                <a:ahLst/>
                <a:cxnLst>
                  <a:cxn ang="0">
                    <a:pos x="1320" y="1283"/>
                  </a:cxn>
                  <a:cxn ang="0">
                    <a:pos x="1233" y="1352"/>
                  </a:cxn>
                  <a:cxn ang="0">
                    <a:pos x="1139" y="1433"/>
                  </a:cxn>
                  <a:cxn ang="0">
                    <a:pos x="1053" y="1511"/>
                  </a:cxn>
                  <a:cxn ang="0">
                    <a:pos x="0" y="488"/>
                  </a:cxn>
                  <a:cxn ang="0">
                    <a:pos x="0" y="0"/>
                  </a:cxn>
                  <a:cxn ang="0">
                    <a:pos x="1320" y="1283"/>
                  </a:cxn>
                </a:cxnLst>
                <a:rect l="0" t="0" r="r" b="b"/>
                <a:pathLst>
                  <a:path w="1320" h="1511">
                    <a:moveTo>
                      <a:pt x="1320" y="1283"/>
                    </a:moveTo>
                    <a:lnTo>
                      <a:pt x="1233" y="1352"/>
                    </a:lnTo>
                    <a:lnTo>
                      <a:pt x="1139" y="1433"/>
                    </a:lnTo>
                    <a:lnTo>
                      <a:pt x="1053" y="1511"/>
                    </a:lnTo>
                    <a:lnTo>
                      <a:pt x="0" y="488"/>
                    </a:lnTo>
                    <a:lnTo>
                      <a:pt x="0" y="0"/>
                    </a:lnTo>
                    <a:lnTo>
                      <a:pt x="1320" y="1283"/>
                    </a:lnTo>
                    <a:close/>
                  </a:path>
                </a:pathLst>
              </a:custGeom>
              <a:solidFill>
                <a:srgbClr val="0000FF"/>
              </a:solidFill>
              <a:ln w="9525">
                <a:noFill/>
                <a:round/>
                <a:headEnd/>
                <a:tailEnd/>
              </a:ln>
            </p:spPr>
            <p:txBody>
              <a:bodyPr/>
              <a:lstStyle/>
              <a:p>
                <a:pPr>
                  <a:defRPr/>
                </a:pPr>
                <a:endParaRPr lang="en-US" dirty="0"/>
              </a:p>
            </p:txBody>
          </p:sp>
          <p:sp>
            <p:nvSpPr>
              <p:cNvPr id="868" name="Freeform 1125"/>
              <p:cNvSpPr>
                <a:spLocks/>
              </p:cNvSpPr>
              <p:nvPr/>
            </p:nvSpPr>
            <p:spPr bwMode="auto">
              <a:xfrm>
                <a:off x="4" y="23"/>
                <a:ext cx="166" cy="182"/>
              </a:xfrm>
              <a:custGeom>
                <a:avLst/>
                <a:gdLst/>
                <a:ahLst/>
                <a:cxnLst>
                  <a:cxn ang="0">
                    <a:pos x="1104" y="1073"/>
                  </a:cxn>
                  <a:cxn ang="0">
                    <a:pos x="1113" y="1120"/>
                  </a:cxn>
                  <a:cxn ang="0">
                    <a:pos x="1145" y="1232"/>
                  </a:cxn>
                  <a:cxn ang="0">
                    <a:pos x="1190" y="1339"/>
                  </a:cxn>
                  <a:cxn ang="0">
                    <a:pos x="1248" y="1435"/>
                  </a:cxn>
                  <a:cxn ang="0">
                    <a:pos x="1325" y="1523"/>
                  </a:cxn>
                  <a:cxn ang="0">
                    <a:pos x="1233" y="1596"/>
                  </a:cxn>
                  <a:cxn ang="0">
                    <a:pos x="1184" y="1639"/>
                  </a:cxn>
                  <a:cxn ang="0">
                    <a:pos x="0" y="488"/>
                  </a:cxn>
                  <a:cxn ang="0">
                    <a:pos x="0" y="0"/>
                  </a:cxn>
                  <a:cxn ang="0">
                    <a:pos x="1104" y="1073"/>
                  </a:cxn>
                </a:cxnLst>
                <a:rect l="0" t="0" r="r" b="b"/>
                <a:pathLst>
                  <a:path w="1325" h="1639">
                    <a:moveTo>
                      <a:pt x="1104" y="1073"/>
                    </a:moveTo>
                    <a:lnTo>
                      <a:pt x="1113" y="1120"/>
                    </a:lnTo>
                    <a:lnTo>
                      <a:pt x="1145" y="1232"/>
                    </a:lnTo>
                    <a:lnTo>
                      <a:pt x="1190" y="1339"/>
                    </a:lnTo>
                    <a:lnTo>
                      <a:pt x="1248" y="1435"/>
                    </a:lnTo>
                    <a:lnTo>
                      <a:pt x="1325" y="1523"/>
                    </a:lnTo>
                    <a:lnTo>
                      <a:pt x="1233" y="1596"/>
                    </a:lnTo>
                    <a:lnTo>
                      <a:pt x="1184" y="1639"/>
                    </a:lnTo>
                    <a:lnTo>
                      <a:pt x="0" y="488"/>
                    </a:lnTo>
                    <a:lnTo>
                      <a:pt x="0" y="0"/>
                    </a:lnTo>
                    <a:lnTo>
                      <a:pt x="1104" y="1073"/>
                    </a:lnTo>
                    <a:close/>
                  </a:path>
                </a:pathLst>
              </a:custGeom>
              <a:solidFill>
                <a:srgbClr val="0000FF"/>
              </a:solidFill>
              <a:ln w="9525">
                <a:noFill/>
                <a:round/>
                <a:headEnd/>
                <a:tailEnd/>
              </a:ln>
            </p:spPr>
            <p:txBody>
              <a:bodyPr/>
              <a:lstStyle/>
              <a:p>
                <a:pPr>
                  <a:defRPr/>
                </a:pPr>
                <a:endParaRPr lang="en-US" dirty="0"/>
              </a:p>
            </p:txBody>
          </p:sp>
          <p:sp>
            <p:nvSpPr>
              <p:cNvPr id="869" name="Freeform 1126"/>
              <p:cNvSpPr>
                <a:spLocks/>
              </p:cNvSpPr>
              <p:nvPr/>
            </p:nvSpPr>
            <p:spPr bwMode="auto">
              <a:xfrm>
                <a:off x="4" y="4"/>
                <a:ext cx="166" cy="188"/>
              </a:xfrm>
              <a:custGeom>
                <a:avLst/>
                <a:gdLst/>
                <a:ahLst/>
                <a:cxnLst>
                  <a:cxn ang="0">
                    <a:pos x="79" y="0"/>
                  </a:cxn>
                  <a:cxn ang="0">
                    <a:pos x="0" y="0"/>
                  </a:cxn>
                  <a:cxn ang="0">
                    <a:pos x="0" y="413"/>
                  </a:cxn>
                  <a:cxn ang="0">
                    <a:pos x="1320" y="1696"/>
                  </a:cxn>
                  <a:cxn ang="0">
                    <a:pos x="1325" y="1692"/>
                  </a:cxn>
                  <a:cxn ang="0">
                    <a:pos x="1248" y="1604"/>
                  </a:cxn>
                  <a:cxn ang="0">
                    <a:pos x="1190" y="1508"/>
                  </a:cxn>
                  <a:cxn ang="0">
                    <a:pos x="1145" y="1401"/>
                  </a:cxn>
                  <a:cxn ang="0">
                    <a:pos x="1113" y="1289"/>
                  </a:cxn>
                  <a:cxn ang="0">
                    <a:pos x="1089" y="1172"/>
                  </a:cxn>
                  <a:cxn ang="0">
                    <a:pos x="1078" y="1049"/>
                  </a:cxn>
                  <a:cxn ang="0">
                    <a:pos x="1073" y="967"/>
                  </a:cxn>
                  <a:cxn ang="0">
                    <a:pos x="79" y="0"/>
                  </a:cxn>
                </a:cxnLst>
                <a:rect l="0" t="0" r="r" b="b"/>
                <a:pathLst>
                  <a:path w="1325" h="1696">
                    <a:moveTo>
                      <a:pt x="79" y="0"/>
                    </a:moveTo>
                    <a:lnTo>
                      <a:pt x="0" y="0"/>
                    </a:lnTo>
                    <a:lnTo>
                      <a:pt x="0" y="413"/>
                    </a:lnTo>
                    <a:lnTo>
                      <a:pt x="1320" y="1696"/>
                    </a:lnTo>
                    <a:lnTo>
                      <a:pt x="1325" y="1692"/>
                    </a:lnTo>
                    <a:lnTo>
                      <a:pt x="1248" y="1604"/>
                    </a:lnTo>
                    <a:lnTo>
                      <a:pt x="1190" y="1508"/>
                    </a:lnTo>
                    <a:lnTo>
                      <a:pt x="1145" y="1401"/>
                    </a:lnTo>
                    <a:lnTo>
                      <a:pt x="1113" y="1289"/>
                    </a:lnTo>
                    <a:lnTo>
                      <a:pt x="1089" y="1172"/>
                    </a:lnTo>
                    <a:lnTo>
                      <a:pt x="1078" y="1049"/>
                    </a:lnTo>
                    <a:lnTo>
                      <a:pt x="1073" y="967"/>
                    </a:lnTo>
                    <a:lnTo>
                      <a:pt x="79" y="0"/>
                    </a:lnTo>
                    <a:close/>
                  </a:path>
                </a:pathLst>
              </a:custGeom>
              <a:solidFill>
                <a:srgbClr val="0000FF"/>
              </a:solidFill>
              <a:ln w="9525">
                <a:noFill/>
                <a:round/>
                <a:headEnd/>
                <a:tailEnd/>
              </a:ln>
            </p:spPr>
            <p:txBody>
              <a:bodyPr/>
              <a:lstStyle/>
              <a:p>
                <a:pPr>
                  <a:defRPr/>
                </a:pPr>
                <a:endParaRPr lang="en-US" dirty="0"/>
              </a:p>
            </p:txBody>
          </p:sp>
          <p:sp>
            <p:nvSpPr>
              <p:cNvPr id="870" name="Freeform 1127"/>
              <p:cNvSpPr>
                <a:spLocks/>
              </p:cNvSpPr>
              <p:nvPr/>
            </p:nvSpPr>
            <p:spPr bwMode="auto">
              <a:xfrm>
                <a:off x="4" y="4"/>
                <a:ext cx="138" cy="138"/>
              </a:xfrm>
              <a:custGeom>
                <a:avLst/>
                <a:gdLst/>
                <a:ahLst/>
                <a:cxnLst>
                  <a:cxn ang="0">
                    <a:pos x="330" y="0"/>
                  </a:cxn>
                  <a:cxn ang="0">
                    <a:pos x="0" y="0"/>
                  </a:cxn>
                  <a:cxn ang="0">
                    <a:pos x="0" y="169"/>
                  </a:cxn>
                  <a:cxn ang="0">
                    <a:pos x="1104" y="1242"/>
                  </a:cxn>
                  <a:cxn ang="0">
                    <a:pos x="1089" y="1172"/>
                  </a:cxn>
                  <a:cxn ang="0">
                    <a:pos x="1078" y="1049"/>
                  </a:cxn>
                  <a:cxn ang="0">
                    <a:pos x="1070" y="927"/>
                  </a:cxn>
                  <a:cxn ang="0">
                    <a:pos x="1065" y="802"/>
                  </a:cxn>
                  <a:cxn ang="0">
                    <a:pos x="1063" y="713"/>
                  </a:cxn>
                  <a:cxn ang="0">
                    <a:pos x="330" y="0"/>
                  </a:cxn>
                </a:cxnLst>
                <a:rect l="0" t="0" r="r" b="b"/>
                <a:pathLst>
                  <a:path w="1104" h="1242">
                    <a:moveTo>
                      <a:pt x="330" y="0"/>
                    </a:moveTo>
                    <a:lnTo>
                      <a:pt x="0" y="0"/>
                    </a:lnTo>
                    <a:lnTo>
                      <a:pt x="0" y="169"/>
                    </a:lnTo>
                    <a:lnTo>
                      <a:pt x="1104" y="1242"/>
                    </a:lnTo>
                    <a:lnTo>
                      <a:pt x="1089" y="1172"/>
                    </a:lnTo>
                    <a:lnTo>
                      <a:pt x="1078" y="1049"/>
                    </a:lnTo>
                    <a:lnTo>
                      <a:pt x="1070" y="927"/>
                    </a:lnTo>
                    <a:lnTo>
                      <a:pt x="1065" y="802"/>
                    </a:lnTo>
                    <a:lnTo>
                      <a:pt x="1063" y="713"/>
                    </a:lnTo>
                    <a:lnTo>
                      <a:pt x="330" y="0"/>
                    </a:lnTo>
                    <a:close/>
                  </a:path>
                </a:pathLst>
              </a:custGeom>
              <a:solidFill>
                <a:srgbClr val="0000FF"/>
              </a:solidFill>
              <a:ln w="9525">
                <a:noFill/>
                <a:round/>
                <a:headEnd/>
                <a:tailEnd/>
              </a:ln>
            </p:spPr>
            <p:txBody>
              <a:bodyPr/>
              <a:lstStyle/>
              <a:p>
                <a:pPr>
                  <a:defRPr/>
                </a:pPr>
                <a:endParaRPr lang="en-US" dirty="0"/>
              </a:p>
            </p:txBody>
          </p:sp>
          <p:sp>
            <p:nvSpPr>
              <p:cNvPr id="871" name="Freeform 1128"/>
              <p:cNvSpPr>
                <a:spLocks/>
              </p:cNvSpPr>
              <p:nvPr/>
            </p:nvSpPr>
            <p:spPr bwMode="auto">
              <a:xfrm>
                <a:off x="14" y="4"/>
                <a:ext cx="124" cy="107"/>
              </a:xfrm>
              <a:custGeom>
                <a:avLst/>
                <a:gdLst/>
                <a:ahLst/>
                <a:cxnLst>
                  <a:cxn ang="0">
                    <a:pos x="502" y="0"/>
                  </a:cxn>
                  <a:cxn ang="0">
                    <a:pos x="0" y="0"/>
                  </a:cxn>
                  <a:cxn ang="0">
                    <a:pos x="994" y="967"/>
                  </a:cxn>
                  <a:cxn ang="0">
                    <a:pos x="991" y="927"/>
                  </a:cxn>
                  <a:cxn ang="0">
                    <a:pos x="986" y="802"/>
                  </a:cxn>
                  <a:cxn ang="0">
                    <a:pos x="982" y="681"/>
                  </a:cxn>
                  <a:cxn ang="0">
                    <a:pos x="978" y="562"/>
                  </a:cxn>
                  <a:cxn ang="0">
                    <a:pos x="970" y="456"/>
                  </a:cxn>
                  <a:cxn ang="0">
                    <a:pos x="502" y="0"/>
                  </a:cxn>
                </a:cxnLst>
                <a:rect l="0" t="0" r="r" b="b"/>
                <a:pathLst>
                  <a:path w="994" h="967">
                    <a:moveTo>
                      <a:pt x="502" y="0"/>
                    </a:moveTo>
                    <a:lnTo>
                      <a:pt x="0" y="0"/>
                    </a:lnTo>
                    <a:lnTo>
                      <a:pt x="994" y="967"/>
                    </a:lnTo>
                    <a:lnTo>
                      <a:pt x="991" y="927"/>
                    </a:lnTo>
                    <a:lnTo>
                      <a:pt x="986" y="802"/>
                    </a:lnTo>
                    <a:lnTo>
                      <a:pt x="982" y="681"/>
                    </a:lnTo>
                    <a:lnTo>
                      <a:pt x="978" y="562"/>
                    </a:lnTo>
                    <a:lnTo>
                      <a:pt x="970" y="456"/>
                    </a:lnTo>
                    <a:lnTo>
                      <a:pt x="502" y="0"/>
                    </a:lnTo>
                    <a:close/>
                  </a:path>
                </a:pathLst>
              </a:custGeom>
              <a:solidFill>
                <a:srgbClr val="0000FF"/>
              </a:solidFill>
              <a:ln w="9525">
                <a:noFill/>
                <a:round/>
                <a:headEnd/>
                <a:tailEnd/>
              </a:ln>
            </p:spPr>
            <p:txBody>
              <a:bodyPr/>
              <a:lstStyle/>
              <a:p>
                <a:pPr>
                  <a:defRPr/>
                </a:pPr>
                <a:endParaRPr lang="en-US" dirty="0"/>
              </a:p>
            </p:txBody>
          </p:sp>
          <p:sp>
            <p:nvSpPr>
              <p:cNvPr id="872" name="Freeform 1129"/>
              <p:cNvSpPr>
                <a:spLocks/>
              </p:cNvSpPr>
              <p:nvPr/>
            </p:nvSpPr>
            <p:spPr bwMode="auto">
              <a:xfrm>
                <a:off x="45" y="4"/>
                <a:ext cx="92" cy="79"/>
              </a:xfrm>
              <a:custGeom>
                <a:avLst/>
                <a:gdLst/>
                <a:ahLst/>
                <a:cxnLst>
                  <a:cxn ang="0">
                    <a:pos x="502" y="0"/>
                  </a:cxn>
                  <a:cxn ang="0">
                    <a:pos x="0" y="0"/>
                  </a:cxn>
                  <a:cxn ang="0">
                    <a:pos x="733" y="713"/>
                  </a:cxn>
                  <a:cxn ang="0">
                    <a:pos x="731" y="681"/>
                  </a:cxn>
                  <a:cxn ang="0">
                    <a:pos x="727" y="562"/>
                  </a:cxn>
                  <a:cxn ang="0">
                    <a:pos x="718" y="445"/>
                  </a:cxn>
                  <a:cxn ang="0">
                    <a:pos x="705" y="339"/>
                  </a:cxn>
                  <a:cxn ang="0">
                    <a:pos x="684" y="236"/>
                  </a:cxn>
                  <a:cxn ang="0">
                    <a:pos x="654" y="148"/>
                  </a:cxn>
                  <a:cxn ang="0">
                    <a:pos x="502" y="0"/>
                  </a:cxn>
                </a:cxnLst>
                <a:rect l="0" t="0" r="r" b="b"/>
                <a:pathLst>
                  <a:path w="733" h="713">
                    <a:moveTo>
                      <a:pt x="502" y="0"/>
                    </a:moveTo>
                    <a:lnTo>
                      <a:pt x="0" y="0"/>
                    </a:lnTo>
                    <a:lnTo>
                      <a:pt x="733" y="713"/>
                    </a:lnTo>
                    <a:lnTo>
                      <a:pt x="731" y="681"/>
                    </a:lnTo>
                    <a:lnTo>
                      <a:pt x="727" y="562"/>
                    </a:lnTo>
                    <a:lnTo>
                      <a:pt x="718" y="445"/>
                    </a:lnTo>
                    <a:lnTo>
                      <a:pt x="705" y="339"/>
                    </a:lnTo>
                    <a:lnTo>
                      <a:pt x="684" y="236"/>
                    </a:lnTo>
                    <a:lnTo>
                      <a:pt x="654" y="148"/>
                    </a:lnTo>
                    <a:lnTo>
                      <a:pt x="502" y="0"/>
                    </a:lnTo>
                    <a:close/>
                  </a:path>
                </a:pathLst>
              </a:custGeom>
              <a:solidFill>
                <a:srgbClr val="0000FF"/>
              </a:solidFill>
              <a:ln w="9525">
                <a:noFill/>
                <a:round/>
                <a:headEnd/>
                <a:tailEnd/>
              </a:ln>
            </p:spPr>
            <p:txBody>
              <a:bodyPr/>
              <a:lstStyle/>
              <a:p>
                <a:pPr>
                  <a:defRPr/>
                </a:pPr>
                <a:endParaRPr lang="en-US" dirty="0"/>
              </a:p>
            </p:txBody>
          </p:sp>
          <p:sp>
            <p:nvSpPr>
              <p:cNvPr id="873" name="Freeform 1130"/>
              <p:cNvSpPr>
                <a:spLocks/>
              </p:cNvSpPr>
              <p:nvPr/>
            </p:nvSpPr>
            <p:spPr bwMode="auto">
              <a:xfrm>
                <a:off x="77" y="4"/>
                <a:ext cx="58" cy="50"/>
              </a:xfrm>
              <a:custGeom>
                <a:avLst/>
                <a:gdLst/>
                <a:ahLst/>
                <a:cxnLst>
                  <a:cxn ang="0">
                    <a:pos x="0" y="0"/>
                  </a:cxn>
                  <a:cxn ang="0">
                    <a:pos x="302" y="0"/>
                  </a:cxn>
                  <a:cxn ang="0">
                    <a:pos x="360" y="67"/>
                  </a:cxn>
                  <a:cxn ang="0">
                    <a:pos x="403" y="149"/>
                  </a:cxn>
                  <a:cxn ang="0">
                    <a:pos x="433" y="236"/>
                  </a:cxn>
                  <a:cxn ang="0">
                    <a:pos x="454" y="339"/>
                  </a:cxn>
                  <a:cxn ang="0">
                    <a:pos x="467" y="445"/>
                  </a:cxn>
                  <a:cxn ang="0">
                    <a:pos x="468" y="456"/>
                  </a:cxn>
                  <a:cxn ang="0">
                    <a:pos x="0" y="0"/>
                  </a:cxn>
                </a:cxnLst>
                <a:rect l="0" t="0" r="r" b="b"/>
                <a:pathLst>
                  <a:path w="468" h="456">
                    <a:moveTo>
                      <a:pt x="0" y="0"/>
                    </a:moveTo>
                    <a:lnTo>
                      <a:pt x="302" y="0"/>
                    </a:lnTo>
                    <a:lnTo>
                      <a:pt x="360" y="67"/>
                    </a:lnTo>
                    <a:lnTo>
                      <a:pt x="403" y="149"/>
                    </a:lnTo>
                    <a:lnTo>
                      <a:pt x="433" y="236"/>
                    </a:lnTo>
                    <a:lnTo>
                      <a:pt x="454" y="339"/>
                    </a:lnTo>
                    <a:lnTo>
                      <a:pt x="467" y="445"/>
                    </a:lnTo>
                    <a:lnTo>
                      <a:pt x="468" y="456"/>
                    </a:lnTo>
                    <a:lnTo>
                      <a:pt x="0" y="0"/>
                    </a:lnTo>
                    <a:close/>
                  </a:path>
                </a:pathLst>
              </a:custGeom>
              <a:solidFill>
                <a:srgbClr val="0000FF"/>
              </a:solidFill>
              <a:ln w="9525">
                <a:noFill/>
                <a:round/>
                <a:headEnd/>
                <a:tailEnd/>
              </a:ln>
            </p:spPr>
            <p:txBody>
              <a:bodyPr/>
              <a:lstStyle/>
              <a:p>
                <a:pPr>
                  <a:defRPr/>
                </a:pPr>
                <a:endParaRPr lang="en-US" dirty="0"/>
              </a:p>
            </p:txBody>
          </p:sp>
          <p:sp>
            <p:nvSpPr>
              <p:cNvPr id="874" name="Freeform 1131"/>
              <p:cNvSpPr>
                <a:spLocks/>
              </p:cNvSpPr>
              <p:nvPr/>
            </p:nvSpPr>
            <p:spPr bwMode="auto">
              <a:xfrm>
                <a:off x="108" y="4"/>
                <a:ext cx="19" cy="16"/>
              </a:xfrm>
              <a:custGeom>
                <a:avLst/>
                <a:gdLst/>
                <a:ahLst/>
                <a:cxnLst>
                  <a:cxn ang="0">
                    <a:pos x="0" y="0"/>
                  </a:cxn>
                  <a:cxn ang="0">
                    <a:pos x="51" y="0"/>
                  </a:cxn>
                  <a:cxn ang="0">
                    <a:pos x="109" y="67"/>
                  </a:cxn>
                  <a:cxn ang="0">
                    <a:pos x="152" y="148"/>
                  </a:cxn>
                  <a:cxn ang="0">
                    <a:pos x="0" y="0"/>
                  </a:cxn>
                </a:cxnLst>
                <a:rect l="0" t="0" r="r" b="b"/>
                <a:pathLst>
                  <a:path w="152" h="148">
                    <a:moveTo>
                      <a:pt x="0" y="0"/>
                    </a:moveTo>
                    <a:lnTo>
                      <a:pt x="51" y="0"/>
                    </a:lnTo>
                    <a:lnTo>
                      <a:pt x="109" y="67"/>
                    </a:lnTo>
                    <a:lnTo>
                      <a:pt x="152" y="148"/>
                    </a:lnTo>
                    <a:lnTo>
                      <a:pt x="0" y="0"/>
                    </a:lnTo>
                    <a:close/>
                  </a:path>
                </a:pathLst>
              </a:custGeom>
              <a:solidFill>
                <a:srgbClr val="0000FF"/>
              </a:solidFill>
              <a:ln w="9525">
                <a:noFill/>
                <a:round/>
                <a:headEnd/>
                <a:tailEnd/>
              </a:ln>
            </p:spPr>
            <p:txBody>
              <a:bodyPr/>
              <a:lstStyle/>
              <a:p>
                <a:pPr>
                  <a:defRPr/>
                </a:pPr>
                <a:endParaRPr lang="en-US" dirty="0"/>
              </a:p>
            </p:txBody>
          </p:sp>
          <p:sp>
            <p:nvSpPr>
              <p:cNvPr id="875" name="Freeform 1132"/>
              <p:cNvSpPr>
                <a:spLocks/>
              </p:cNvSpPr>
              <p:nvPr/>
            </p:nvSpPr>
            <p:spPr bwMode="auto">
              <a:xfrm>
                <a:off x="134" y="44"/>
                <a:ext cx="5" cy="9"/>
              </a:xfrm>
              <a:custGeom>
                <a:avLst/>
                <a:gdLst/>
                <a:ahLst/>
                <a:cxnLst>
                  <a:cxn ang="0">
                    <a:pos x="11" y="79"/>
                  </a:cxn>
                  <a:cxn ang="0">
                    <a:pos x="24" y="60"/>
                  </a:cxn>
                  <a:cxn ang="0">
                    <a:pos x="37" y="41"/>
                  </a:cxn>
                  <a:cxn ang="0">
                    <a:pos x="39" y="38"/>
                  </a:cxn>
                  <a:cxn ang="0">
                    <a:pos x="0" y="0"/>
                  </a:cxn>
                  <a:cxn ang="0">
                    <a:pos x="3" y="16"/>
                  </a:cxn>
                  <a:cxn ang="0">
                    <a:pos x="5" y="39"/>
                  </a:cxn>
                  <a:cxn ang="0">
                    <a:pos x="9" y="60"/>
                  </a:cxn>
                  <a:cxn ang="0">
                    <a:pos x="11" y="79"/>
                  </a:cxn>
                </a:cxnLst>
                <a:rect l="0" t="0" r="r" b="b"/>
                <a:pathLst>
                  <a:path w="39" h="79">
                    <a:moveTo>
                      <a:pt x="11" y="79"/>
                    </a:moveTo>
                    <a:lnTo>
                      <a:pt x="24" y="60"/>
                    </a:lnTo>
                    <a:lnTo>
                      <a:pt x="37" y="41"/>
                    </a:lnTo>
                    <a:lnTo>
                      <a:pt x="39" y="38"/>
                    </a:lnTo>
                    <a:lnTo>
                      <a:pt x="0" y="0"/>
                    </a:lnTo>
                    <a:lnTo>
                      <a:pt x="3" y="16"/>
                    </a:lnTo>
                    <a:lnTo>
                      <a:pt x="5" y="39"/>
                    </a:lnTo>
                    <a:lnTo>
                      <a:pt x="9" y="60"/>
                    </a:lnTo>
                    <a:lnTo>
                      <a:pt x="11" y="79"/>
                    </a:lnTo>
                    <a:close/>
                  </a:path>
                </a:pathLst>
              </a:custGeom>
              <a:solidFill>
                <a:srgbClr val="F0F0F0"/>
              </a:solidFill>
              <a:ln w="9525">
                <a:noFill/>
                <a:round/>
                <a:headEnd/>
                <a:tailEnd/>
              </a:ln>
            </p:spPr>
            <p:txBody>
              <a:bodyPr/>
              <a:lstStyle/>
              <a:p>
                <a:pPr>
                  <a:defRPr/>
                </a:pPr>
                <a:endParaRPr lang="en-US" dirty="0"/>
              </a:p>
            </p:txBody>
          </p:sp>
          <p:sp>
            <p:nvSpPr>
              <p:cNvPr id="876" name="Freeform 1133"/>
              <p:cNvSpPr>
                <a:spLocks/>
              </p:cNvSpPr>
              <p:nvPr/>
            </p:nvSpPr>
            <p:spPr bwMode="auto">
              <a:xfrm>
                <a:off x="133" y="36"/>
                <a:ext cx="9" cy="16"/>
              </a:xfrm>
              <a:custGeom>
                <a:avLst/>
                <a:gdLst/>
                <a:ahLst/>
                <a:cxnLst>
                  <a:cxn ang="0">
                    <a:pos x="26" y="144"/>
                  </a:cxn>
                  <a:cxn ang="0">
                    <a:pos x="35" y="129"/>
                  </a:cxn>
                  <a:cxn ang="0">
                    <a:pos x="48" y="110"/>
                  </a:cxn>
                  <a:cxn ang="0">
                    <a:pos x="77" y="75"/>
                  </a:cxn>
                  <a:cxn ang="0">
                    <a:pos x="0" y="0"/>
                  </a:cxn>
                  <a:cxn ang="0">
                    <a:pos x="3" y="19"/>
                  </a:cxn>
                  <a:cxn ang="0">
                    <a:pos x="5" y="42"/>
                  </a:cxn>
                  <a:cxn ang="0">
                    <a:pos x="10" y="64"/>
                  </a:cxn>
                  <a:cxn ang="0">
                    <a:pos x="14" y="85"/>
                  </a:cxn>
                  <a:cxn ang="0">
                    <a:pos x="16" y="108"/>
                  </a:cxn>
                  <a:cxn ang="0">
                    <a:pos x="20" y="129"/>
                  </a:cxn>
                  <a:cxn ang="0">
                    <a:pos x="22" y="141"/>
                  </a:cxn>
                  <a:cxn ang="0">
                    <a:pos x="26" y="144"/>
                  </a:cxn>
                </a:cxnLst>
                <a:rect l="0" t="0" r="r" b="b"/>
                <a:pathLst>
                  <a:path w="77" h="144">
                    <a:moveTo>
                      <a:pt x="26" y="144"/>
                    </a:moveTo>
                    <a:lnTo>
                      <a:pt x="35" y="129"/>
                    </a:lnTo>
                    <a:lnTo>
                      <a:pt x="48" y="110"/>
                    </a:lnTo>
                    <a:lnTo>
                      <a:pt x="77" y="75"/>
                    </a:lnTo>
                    <a:lnTo>
                      <a:pt x="0" y="0"/>
                    </a:lnTo>
                    <a:lnTo>
                      <a:pt x="3" y="19"/>
                    </a:lnTo>
                    <a:lnTo>
                      <a:pt x="5" y="42"/>
                    </a:lnTo>
                    <a:lnTo>
                      <a:pt x="10" y="64"/>
                    </a:lnTo>
                    <a:lnTo>
                      <a:pt x="14" y="85"/>
                    </a:lnTo>
                    <a:lnTo>
                      <a:pt x="16" y="108"/>
                    </a:lnTo>
                    <a:lnTo>
                      <a:pt x="20" y="129"/>
                    </a:lnTo>
                    <a:lnTo>
                      <a:pt x="22" y="141"/>
                    </a:lnTo>
                    <a:lnTo>
                      <a:pt x="26" y="144"/>
                    </a:lnTo>
                    <a:close/>
                  </a:path>
                </a:pathLst>
              </a:custGeom>
              <a:solidFill>
                <a:srgbClr val="E0E0E0"/>
              </a:solidFill>
              <a:ln w="9525">
                <a:noFill/>
                <a:round/>
                <a:headEnd/>
                <a:tailEnd/>
              </a:ln>
            </p:spPr>
            <p:txBody>
              <a:bodyPr/>
              <a:lstStyle/>
              <a:p>
                <a:pPr>
                  <a:defRPr/>
                </a:pPr>
                <a:endParaRPr lang="en-US" dirty="0"/>
              </a:p>
            </p:txBody>
          </p:sp>
          <p:sp>
            <p:nvSpPr>
              <p:cNvPr id="877" name="Freeform 1134"/>
              <p:cNvSpPr>
                <a:spLocks/>
              </p:cNvSpPr>
              <p:nvPr/>
            </p:nvSpPr>
            <p:spPr bwMode="auto">
              <a:xfrm>
                <a:off x="130" y="27"/>
                <a:ext cx="16" cy="21"/>
              </a:xfrm>
              <a:custGeom>
                <a:avLst/>
                <a:gdLst/>
                <a:ahLst/>
                <a:cxnLst>
                  <a:cxn ang="0">
                    <a:pos x="70" y="188"/>
                  </a:cxn>
                  <a:cxn ang="0">
                    <a:pos x="98" y="154"/>
                  </a:cxn>
                  <a:cxn ang="0">
                    <a:pos x="128" y="126"/>
                  </a:cxn>
                  <a:cxn ang="0">
                    <a:pos x="0" y="0"/>
                  </a:cxn>
                  <a:cxn ang="0">
                    <a:pos x="2" y="10"/>
                  </a:cxn>
                  <a:cxn ang="0">
                    <a:pos x="8" y="31"/>
                  </a:cxn>
                  <a:cxn ang="0">
                    <a:pos x="15" y="56"/>
                  </a:cxn>
                  <a:cxn ang="0">
                    <a:pos x="19" y="77"/>
                  </a:cxn>
                  <a:cxn ang="0">
                    <a:pos x="23" y="100"/>
                  </a:cxn>
                  <a:cxn ang="0">
                    <a:pos x="25" y="123"/>
                  </a:cxn>
                  <a:cxn ang="0">
                    <a:pos x="30" y="145"/>
                  </a:cxn>
                  <a:cxn ang="0">
                    <a:pos x="31" y="150"/>
                  </a:cxn>
                  <a:cxn ang="0">
                    <a:pos x="70" y="188"/>
                  </a:cxn>
                </a:cxnLst>
                <a:rect l="0" t="0" r="r" b="b"/>
                <a:pathLst>
                  <a:path w="128" h="188">
                    <a:moveTo>
                      <a:pt x="70" y="188"/>
                    </a:moveTo>
                    <a:lnTo>
                      <a:pt x="98" y="154"/>
                    </a:lnTo>
                    <a:lnTo>
                      <a:pt x="128" y="126"/>
                    </a:lnTo>
                    <a:lnTo>
                      <a:pt x="0" y="0"/>
                    </a:lnTo>
                    <a:lnTo>
                      <a:pt x="2" y="10"/>
                    </a:lnTo>
                    <a:lnTo>
                      <a:pt x="8" y="31"/>
                    </a:lnTo>
                    <a:lnTo>
                      <a:pt x="15" y="56"/>
                    </a:lnTo>
                    <a:lnTo>
                      <a:pt x="19" y="77"/>
                    </a:lnTo>
                    <a:lnTo>
                      <a:pt x="23" y="100"/>
                    </a:lnTo>
                    <a:lnTo>
                      <a:pt x="25" y="123"/>
                    </a:lnTo>
                    <a:lnTo>
                      <a:pt x="30" y="145"/>
                    </a:lnTo>
                    <a:lnTo>
                      <a:pt x="31" y="150"/>
                    </a:lnTo>
                    <a:lnTo>
                      <a:pt x="70" y="188"/>
                    </a:lnTo>
                    <a:close/>
                  </a:path>
                </a:pathLst>
              </a:custGeom>
              <a:solidFill>
                <a:srgbClr val="D1D1D1"/>
              </a:solidFill>
              <a:ln w="9525">
                <a:noFill/>
                <a:round/>
                <a:headEnd/>
                <a:tailEnd/>
              </a:ln>
            </p:spPr>
            <p:txBody>
              <a:bodyPr/>
              <a:lstStyle/>
              <a:p>
                <a:pPr>
                  <a:defRPr/>
                </a:pPr>
                <a:endParaRPr lang="en-US" dirty="0"/>
              </a:p>
            </p:txBody>
          </p:sp>
          <p:sp>
            <p:nvSpPr>
              <p:cNvPr id="878" name="Freeform 1135"/>
              <p:cNvSpPr>
                <a:spLocks/>
              </p:cNvSpPr>
              <p:nvPr/>
            </p:nvSpPr>
            <p:spPr bwMode="auto">
              <a:xfrm>
                <a:off x="125" y="17"/>
                <a:ext cx="25" cy="28"/>
              </a:xfrm>
              <a:custGeom>
                <a:avLst/>
                <a:gdLst/>
                <a:ahLst/>
                <a:cxnLst>
                  <a:cxn ang="0">
                    <a:pos x="136" y="252"/>
                  </a:cxn>
                  <a:cxn ang="0">
                    <a:pos x="137" y="250"/>
                  </a:cxn>
                  <a:cxn ang="0">
                    <a:pos x="174" y="216"/>
                  </a:cxn>
                  <a:cxn ang="0">
                    <a:pos x="201" y="196"/>
                  </a:cxn>
                  <a:cxn ang="0">
                    <a:pos x="0" y="0"/>
                  </a:cxn>
                  <a:cxn ang="0">
                    <a:pos x="8" y="18"/>
                  </a:cxn>
                  <a:cxn ang="0">
                    <a:pos x="17" y="39"/>
                  </a:cxn>
                  <a:cxn ang="0">
                    <a:pos x="26" y="62"/>
                  </a:cxn>
                  <a:cxn ang="0">
                    <a:pos x="34" y="83"/>
                  </a:cxn>
                  <a:cxn ang="0">
                    <a:pos x="41" y="106"/>
                  </a:cxn>
                  <a:cxn ang="0">
                    <a:pos x="47" y="127"/>
                  </a:cxn>
                  <a:cxn ang="0">
                    <a:pos x="54" y="152"/>
                  </a:cxn>
                  <a:cxn ang="0">
                    <a:pos x="58" y="173"/>
                  </a:cxn>
                  <a:cxn ang="0">
                    <a:pos x="59" y="177"/>
                  </a:cxn>
                  <a:cxn ang="0">
                    <a:pos x="136" y="252"/>
                  </a:cxn>
                </a:cxnLst>
                <a:rect l="0" t="0" r="r" b="b"/>
                <a:pathLst>
                  <a:path w="201" h="252">
                    <a:moveTo>
                      <a:pt x="136" y="252"/>
                    </a:moveTo>
                    <a:lnTo>
                      <a:pt x="137" y="250"/>
                    </a:lnTo>
                    <a:lnTo>
                      <a:pt x="174" y="216"/>
                    </a:lnTo>
                    <a:lnTo>
                      <a:pt x="201" y="196"/>
                    </a:lnTo>
                    <a:lnTo>
                      <a:pt x="0" y="0"/>
                    </a:lnTo>
                    <a:lnTo>
                      <a:pt x="8" y="18"/>
                    </a:lnTo>
                    <a:lnTo>
                      <a:pt x="17" y="39"/>
                    </a:lnTo>
                    <a:lnTo>
                      <a:pt x="26" y="62"/>
                    </a:lnTo>
                    <a:lnTo>
                      <a:pt x="34" y="83"/>
                    </a:lnTo>
                    <a:lnTo>
                      <a:pt x="41" y="106"/>
                    </a:lnTo>
                    <a:lnTo>
                      <a:pt x="47" y="127"/>
                    </a:lnTo>
                    <a:lnTo>
                      <a:pt x="54" y="152"/>
                    </a:lnTo>
                    <a:lnTo>
                      <a:pt x="58" y="173"/>
                    </a:lnTo>
                    <a:lnTo>
                      <a:pt x="59" y="177"/>
                    </a:lnTo>
                    <a:lnTo>
                      <a:pt x="136" y="252"/>
                    </a:lnTo>
                    <a:close/>
                  </a:path>
                </a:pathLst>
              </a:custGeom>
              <a:solidFill>
                <a:srgbClr val="C2C2C2"/>
              </a:solidFill>
              <a:ln w="9525">
                <a:noFill/>
                <a:round/>
                <a:headEnd/>
                <a:tailEnd/>
              </a:ln>
            </p:spPr>
            <p:txBody>
              <a:bodyPr/>
              <a:lstStyle/>
              <a:p>
                <a:pPr>
                  <a:defRPr/>
                </a:pPr>
                <a:endParaRPr lang="en-US" dirty="0"/>
              </a:p>
            </p:txBody>
          </p:sp>
          <p:sp>
            <p:nvSpPr>
              <p:cNvPr id="879" name="Freeform 1136"/>
              <p:cNvSpPr>
                <a:spLocks/>
              </p:cNvSpPr>
              <p:nvPr/>
            </p:nvSpPr>
            <p:spPr bwMode="auto">
              <a:xfrm>
                <a:off x="124" y="11"/>
                <a:ext cx="31" cy="28"/>
              </a:xfrm>
              <a:custGeom>
                <a:avLst/>
                <a:gdLst/>
                <a:ahLst/>
                <a:cxnLst>
                  <a:cxn ang="0">
                    <a:pos x="180" y="270"/>
                  </a:cxn>
                  <a:cxn ang="0">
                    <a:pos x="187" y="264"/>
                  </a:cxn>
                  <a:cxn ang="0">
                    <a:pos x="225" y="233"/>
                  </a:cxn>
                  <a:cxn ang="0">
                    <a:pos x="249" y="217"/>
                  </a:cxn>
                  <a:cxn ang="0">
                    <a:pos x="26" y="0"/>
                  </a:cxn>
                  <a:cxn ang="0">
                    <a:pos x="17" y="8"/>
                  </a:cxn>
                  <a:cxn ang="0">
                    <a:pos x="0" y="26"/>
                  </a:cxn>
                  <a:cxn ang="0">
                    <a:pos x="6" y="37"/>
                  </a:cxn>
                  <a:cxn ang="0">
                    <a:pos x="11" y="45"/>
                  </a:cxn>
                  <a:cxn ang="0">
                    <a:pos x="21" y="66"/>
                  </a:cxn>
                  <a:cxn ang="0">
                    <a:pos x="30" y="87"/>
                  </a:cxn>
                  <a:cxn ang="0">
                    <a:pos x="39" y="110"/>
                  </a:cxn>
                  <a:cxn ang="0">
                    <a:pos x="47" y="131"/>
                  </a:cxn>
                  <a:cxn ang="0">
                    <a:pos x="52" y="144"/>
                  </a:cxn>
                  <a:cxn ang="0">
                    <a:pos x="180" y="270"/>
                  </a:cxn>
                </a:cxnLst>
                <a:rect l="0" t="0" r="r" b="b"/>
                <a:pathLst>
                  <a:path w="249" h="270">
                    <a:moveTo>
                      <a:pt x="180" y="270"/>
                    </a:moveTo>
                    <a:lnTo>
                      <a:pt x="187" y="264"/>
                    </a:lnTo>
                    <a:lnTo>
                      <a:pt x="225" y="233"/>
                    </a:lnTo>
                    <a:lnTo>
                      <a:pt x="249" y="217"/>
                    </a:lnTo>
                    <a:lnTo>
                      <a:pt x="26" y="0"/>
                    </a:lnTo>
                    <a:lnTo>
                      <a:pt x="17" y="8"/>
                    </a:lnTo>
                    <a:lnTo>
                      <a:pt x="0" y="26"/>
                    </a:lnTo>
                    <a:lnTo>
                      <a:pt x="6" y="37"/>
                    </a:lnTo>
                    <a:lnTo>
                      <a:pt x="11" y="45"/>
                    </a:lnTo>
                    <a:lnTo>
                      <a:pt x="21" y="66"/>
                    </a:lnTo>
                    <a:lnTo>
                      <a:pt x="30" y="87"/>
                    </a:lnTo>
                    <a:lnTo>
                      <a:pt x="39" y="110"/>
                    </a:lnTo>
                    <a:lnTo>
                      <a:pt x="47" y="131"/>
                    </a:lnTo>
                    <a:lnTo>
                      <a:pt x="52" y="144"/>
                    </a:lnTo>
                    <a:lnTo>
                      <a:pt x="180" y="270"/>
                    </a:lnTo>
                    <a:close/>
                  </a:path>
                </a:pathLst>
              </a:custGeom>
              <a:solidFill>
                <a:srgbClr val="B2B2B2"/>
              </a:solidFill>
              <a:ln w="9525">
                <a:noFill/>
                <a:round/>
                <a:headEnd/>
                <a:tailEnd/>
              </a:ln>
            </p:spPr>
            <p:txBody>
              <a:bodyPr/>
              <a:lstStyle/>
              <a:p>
                <a:pPr>
                  <a:defRPr/>
                </a:pPr>
                <a:endParaRPr lang="en-US" dirty="0"/>
              </a:p>
            </p:txBody>
          </p:sp>
          <p:sp>
            <p:nvSpPr>
              <p:cNvPr id="880" name="Freeform 1137"/>
              <p:cNvSpPr>
                <a:spLocks/>
              </p:cNvSpPr>
              <p:nvPr/>
            </p:nvSpPr>
            <p:spPr bwMode="auto">
              <a:xfrm>
                <a:off x="124" y="9"/>
                <a:ext cx="35" cy="29"/>
              </a:xfrm>
              <a:custGeom>
                <a:avLst/>
                <a:gdLst/>
                <a:ahLst/>
                <a:cxnLst>
                  <a:cxn ang="0">
                    <a:pos x="214" y="267"/>
                  </a:cxn>
                  <a:cxn ang="0">
                    <a:pos x="225" y="256"/>
                  </a:cxn>
                  <a:cxn ang="0">
                    <a:pos x="268" y="229"/>
                  </a:cxn>
                  <a:cxn ang="0">
                    <a:pos x="287" y="219"/>
                  </a:cxn>
                  <a:cxn ang="0">
                    <a:pos x="62" y="0"/>
                  </a:cxn>
                  <a:cxn ang="0">
                    <a:pos x="60" y="1"/>
                  </a:cxn>
                  <a:cxn ang="0">
                    <a:pos x="36" y="14"/>
                  </a:cxn>
                  <a:cxn ang="0">
                    <a:pos x="17" y="31"/>
                  </a:cxn>
                  <a:cxn ang="0">
                    <a:pos x="0" y="49"/>
                  </a:cxn>
                  <a:cxn ang="0">
                    <a:pos x="6" y="60"/>
                  </a:cxn>
                  <a:cxn ang="0">
                    <a:pos x="11" y="68"/>
                  </a:cxn>
                  <a:cxn ang="0">
                    <a:pos x="13" y="71"/>
                  </a:cxn>
                  <a:cxn ang="0">
                    <a:pos x="214" y="267"/>
                  </a:cxn>
                </a:cxnLst>
                <a:rect l="0" t="0" r="r" b="b"/>
                <a:pathLst>
                  <a:path w="287" h="267">
                    <a:moveTo>
                      <a:pt x="214" y="267"/>
                    </a:moveTo>
                    <a:lnTo>
                      <a:pt x="225" y="256"/>
                    </a:lnTo>
                    <a:lnTo>
                      <a:pt x="268" y="229"/>
                    </a:lnTo>
                    <a:lnTo>
                      <a:pt x="287" y="219"/>
                    </a:lnTo>
                    <a:lnTo>
                      <a:pt x="62" y="0"/>
                    </a:lnTo>
                    <a:lnTo>
                      <a:pt x="60" y="1"/>
                    </a:lnTo>
                    <a:lnTo>
                      <a:pt x="36" y="14"/>
                    </a:lnTo>
                    <a:lnTo>
                      <a:pt x="17" y="31"/>
                    </a:lnTo>
                    <a:lnTo>
                      <a:pt x="0" y="49"/>
                    </a:lnTo>
                    <a:lnTo>
                      <a:pt x="6" y="60"/>
                    </a:lnTo>
                    <a:lnTo>
                      <a:pt x="11" y="68"/>
                    </a:lnTo>
                    <a:lnTo>
                      <a:pt x="13" y="71"/>
                    </a:lnTo>
                    <a:lnTo>
                      <a:pt x="214" y="267"/>
                    </a:lnTo>
                    <a:close/>
                  </a:path>
                </a:pathLst>
              </a:custGeom>
              <a:solidFill>
                <a:srgbClr val="A3A3A3"/>
              </a:solidFill>
              <a:ln w="9525">
                <a:noFill/>
                <a:round/>
                <a:headEnd/>
                <a:tailEnd/>
              </a:ln>
            </p:spPr>
            <p:txBody>
              <a:bodyPr/>
              <a:lstStyle/>
              <a:p>
                <a:pPr>
                  <a:defRPr/>
                </a:pPr>
                <a:endParaRPr lang="en-US" dirty="0"/>
              </a:p>
            </p:txBody>
          </p:sp>
          <p:sp>
            <p:nvSpPr>
              <p:cNvPr id="881" name="Freeform 1138"/>
              <p:cNvSpPr>
                <a:spLocks/>
              </p:cNvSpPr>
              <p:nvPr/>
            </p:nvSpPr>
            <p:spPr bwMode="auto">
              <a:xfrm>
                <a:off x="127" y="7"/>
                <a:ext cx="40" cy="28"/>
              </a:xfrm>
              <a:custGeom>
                <a:avLst/>
                <a:gdLst/>
                <a:ahLst/>
                <a:cxnLst>
                  <a:cxn ang="0">
                    <a:pos x="223" y="257"/>
                  </a:cxn>
                  <a:cxn ang="0">
                    <a:pos x="242" y="246"/>
                  </a:cxn>
                  <a:cxn ang="0">
                    <a:pos x="285" y="223"/>
                  </a:cxn>
                  <a:cxn ang="0">
                    <a:pos x="303" y="216"/>
                  </a:cxn>
                  <a:cxn ang="0">
                    <a:pos x="80" y="0"/>
                  </a:cxn>
                  <a:cxn ang="0">
                    <a:pos x="60" y="6"/>
                  </a:cxn>
                  <a:cxn ang="0">
                    <a:pos x="34" y="18"/>
                  </a:cxn>
                  <a:cxn ang="0">
                    <a:pos x="10" y="31"/>
                  </a:cxn>
                  <a:cxn ang="0">
                    <a:pos x="0" y="40"/>
                  </a:cxn>
                  <a:cxn ang="0">
                    <a:pos x="223" y="257"/>
                  </a:cxn>
                </a:cxnLst>
                <a:rect l="0" t="0" r="r" b="b"/>
                <a:pathLst>
                  <a:path w="303" h="257">
                    <a:moveTo>
                      <a:pt x="223" y="257"/>
                    </a:moveTo>
                    <a:lnTo>
                      <a:pt x="242" y="246"/>
                    </a:lnTo>
                    <a:lnTo>
                      <a:pt x="285" y="223"/>
                    </a:lnTo>
                    <a:lnTo>
                      <a:pt x="303" y="216"/>
                    </a:lnTo>
                    <a:lnTo>
                      <a:pt x="80" y="0"/>
                    </a:lnTo>
                    <a:lnTo>
                      <a:pt x="60" y="6"/>
                    </a:lnTo>
                    <a:lnTo>
                      <a:pt x="34" y="18"/>
                    </a:lnTo>
                    <a:lnTo>
                      <a:pt x="10" y="31"/>
                    </a:lnTo>
                    <a:lnTo>
                      <a:pt x="0" y="40"/>
                    </a:lnTo>
                    <a:lnTo>
                      <a:pt x="223" y="257"/>
                    </a:lnTo>
                    <a:close/>
                  </a:path>
                </a:pathLst>
              </a:custGeom>
              <a:solidFill>
                <a:srgbClr val="949494"/>
              </a:solidFill>
              <a:ln w="9525">
                <a:noFill/>
                <a:round/>
                <a:headEnd/>
                <a:tailEnd/>
              </a:ln>
            </p:spPr>
            <p:txBody>
              <a:bodyPr/>
              <a:lstStyle/>
              <a:p>
                <a:pPr>
                  <a:defRPr/>
                </a:pPr>
                <a:endParaRPr lang="en-US" dirty="0"/>
              </a:p>
            </p:txBody>
          </p:sp>
          <p:sp>
            <p:nvSpPr>
              <p:cNvPr id="882" name="Freeform 1139"/>
              <p:cNvSpPr>
                <a:spLocks/>
              </p:cNvSpPr>
              <p:nvPr/>
            </p:nvSpPr>
            <p:spPr bwMode="auto">
              <a:xfrm>
                <a:off x="131" y="6"/>
                <a:ext cx="40" cy="28"/>
              </a:xfrm>
              <a:custGeom>
                <a:avLst/>
                <a:gdLst/>
                <a:ahLst/>
                <a:cxnLst>
                  <a:cxn ang="0">
                    <a:pos x="225" y="246"/>
                  </a:cxn>
                  <a:cxn ang="0">
                    <a:pos x="249" y="233"/>
                  </a:cxn>
                  <a:cxn ang="0">
                    <a:pos x="297" y="212"/>
                  </a:cxn>
                  <a:cxn ang="0">
                    <a:pos x="308" y="208"/>
                  </a:cxn>
                  <a:cxn ang="0">
                    <a:pos x="95" y="0"/>
                  </a:cxn>
                  <a:cxn ang="0">
                    <a:pos x="88" y="1"/>
                  </a:cxn>
                  <a:cxn ang="0">
                    <a:pos x="56" y="5"/>
                  </a:cxn>
                  <a:cxn ang="0">
                    <a:pos x="24" y="16"/>
                  </a:cxn>
                  <a:cxn ang="0">
                    <a:pos x="0" y="27"/>
                  </a:cxn>
                  <a:cxn ang="0">
                    <a:pos x="225" y="246"/>
                  </a:cxn>
                </a:cxnLst>
                <a:rect l="0" t="0" r="r" b="b"/>
                <a:pathLst>
                  <a:path w="308" h="246">
                    <a:moveTo>
                      <a:pt x="225" y="246"/>
                    </a:moveTo>
                    <a:lnTo>
                      <a:pt x="249" y="233"/>
                    </a:lnTo>
                    <a:lnTo>
                      <a:pt x="297" y="212"/>
                    </a:lnTo>
                    <a:lnTo>
                      <a:pt x="308" y="208"/>
                    </a:lnTo>
                    <a:lnTo>
                      <a:pt x="95" y="0"/>
                    </a:lnTo>
                    <a:lnTo>
                      <a:pt x="88" y="1"/>
                    </a:lnTo>
                    <a:lnTo>
                      <a:pt x="56" y="5"/>
                    </a:lnTo>
                    <a:lnTo>
                      <a:pt x="24" y="16"/>
                    </a:lnTo>
                    <a:lnTo>
                      <a:pt x="0" y="27"/>
                    </a:lnTo>
                    <a:lnTo>
                      <a:pt x="225" y="246"/>
                    </a:lnTo>
                    <a:close/>
                  </a:path>
                </a:pathLst>
              </a:custGeom>
              <a:solidFill>
                <a:srgbClr val="858585"/>
              </a:solidFill>
              <a:ln w="9525">
                <a:noFill/>
                <a:round/>
                <a:headEnd/>
                <a:tailEnd/>
              </a:ln>
            </p:spPr>
            <p:txBody>
              <a:bodyPr/>
              <a:lstStyle/>
              <a:p>
                <a:pPr>
                  <a:defRPr/>
                </a:pPr>
                <a:endParaRPr lang="en-US" dirty="0"/>
              </a:p>
            </p:txBody>
          </p:sp>
          <p:sp>
            <p:nvSpPr>
              <p:cNvPr id="883" name="Freeform 1140"/>
              <p:cNvSpPr>
                <a:spLocks/>
              </p:cNvSpPr>
              <p:nvPr/>
            </p:nvSpPr>
            <p:spPr bwMode="auto">
              <a:xfrm>
                <a:off x="137" y="5"/>
                <a:ext cx="38" cy="26"/>
              </a:xfrm>
              <a:custGeom>
                <a:avLst/>
                <a:gdLst/>
                <a:ahLst/>
                <a:cxnLst>
                  <a:cxn ang="0">
                    <a:pos x="223" y="233"/>
                  </a:cxn>
                  <a:cxn ang="0">
                    <a:pos x="253" y="219"/>
                  </a:cxn>
                  <a:cxn ang="0">
                    <a:pos x="300" y="202"/>
                  </a:cxn>
                  <a:cxn ang="0">
                    <a:pos x="308" y="199"/>
                  </a:cxn>
                  <a:cxn ang="0">
                    <a:pos x="103" y="0"/>
                  </a:cxn>
                  <a:cxn ang="0">
                    <a:pos x="81" y="4"/>
                  </a:cxn>
                  <a:cxn ang="0">
                    <a:pos x="44" y="8"/>
                  </a:cxn>
                  <a:cxn ang="0">
                    <a:pos x="12" y="12"/>
                  </a:cxn>
                  <a:cxn ang="0">
                    <a:pos x="0" y="17"/>
                  </a:cxn>
                  <a:cxn ang="0">
                    <a:pos x="223" y="233"/>
                  </a:cxn>
                </a:cxnLst>
                <a:rect l="0" t="0" r="r" b="b"/>
                <a:pathLst>
                  <a:path w="308" h="233">
                    <a:moveTo>
                      <a:pt x="223" y="233"/>
                    </a:moveTo>
                    <a:lnTo>
                      <a:pt x="253" y="219"/>
                    </a:lnTo>
                    <a:lnTo>
                      <a:pt x="300" y="202"/>
                    </a:lnTo>
                    <a:lnTo>
                      <a:pt x="308" y="199"/>
                    </a:lnTo>
                    <a:lnTo>
                      <a:pt x="103" y="0"/>
                    </a:lnTo>
                    <a:lnTo>
                      <a:pt x="81" y="4"/>
                    </a:lnTo>
                    <a:lnTo>
                      <a:pt x="44" y="8"/>
                    </a:lnTo>
                    <a:lnTo>
                      <a:pt x="12" y="12"/>
                    </a:lnTo>
                    <a:lnTo>
                      <a:pt x="0" y="17"/>
                    </a:lnTo>
                    <a:lnTo>
                      <a:pt x="223" y="233"/>
                    </a:lnTo>
                    <a:close/>
                  </a:path>
                </a:pathLst>
              </a:custGeom>
              <a:solidFill>
                <a:srgbClr val="757575"/>
              </a:solidFill>
              <a:ln w="9525">
                <a:noFill/>
                <a:round/>
                <a:headEnd/>
                <a:tailEnd/>
              </a:ln>
            </p:spPr>
            <p:txBody>
              <a:bodyPr/>
              <a:lstStyle/>
              <a:p>
                <a:pPr>
                  <a:defRPr/>
                </a:pPr>
                <a:endParaRPr lang="en-US" dirty="0"/>
              </a:p>
            </p:txBody>
          </p:sp>
          <p:sp>
            <p:nvSpPr>
              <p:cNvPr id="884" name="Freeform 1141"/>
              <p:cNvSpPr>
                <a:spLocks/>
              </p:cNvSpPr>
              <p:nvPr/>
            </p:nvSpPr>
            <p:spPr bwMode="auto">
              <a:xfrm>
                <a:off x="143" y="5"/>
                <a:ext cx="38" cy="24"/>
              </a:xfrm>
              <a:custGeom>
                <a:avLst/>
                <a:gdLst/>
                <a:ahLst/>
                <a:cxnLst>
                  <a:cxn ang="0">
                    <a:pos x="213" y="218"/>
                  </a:cxn>
                  <a:cxn ang="0">
                    <a:pos x="249" y="205"/>
                  </a:cxn>
                  <a:cxn ang="0">
                    <a:pos x="296" y="191"/>
                  </a:cxn>
                  <a:cxn ang="0">
                    <a:pos x="306" y="189"/>
                  </a:cxn>
                  <a:cxn ang="0">
                    <a:pos x="111" y="0"/>
                  </a:cxn>
                  <a:cxn ang="0">
                    <a:pos x="103" y="1"/>
                  </a:cxn>
                  <a:cxn ang="0">
                    <a:pos x="66" y="1"/>
                  </a:cxn>
                  <a:cxn ang="0">
                    <a:pos x="30" y="7"/>
                  </a:cxn>
                  <a:cxn ang="0">
                    <a:pos x="0" y="10"/>
                  </a:cxn>
                  <a:cxn ang="0">
                    <a:pos x="213" y="218"/>
                  </a:cxn>
                </a:cxnLst>
                <a:rect l="0" t="0" r="r" b="b"/>
                <a:pathLst>
                  <a:path w="306" h="218">
                    <a:moveTo>
                      <a:pt x="213" y="218"/>
                    </a:moveTo>
                    <a:lnTo>
                      <a:pt x="249" y="205"/>
                    </a:lnTo>
                    <a:lnTo>
                      <a:pt x="296" y="191"/>
                    </a:lnTo>
                    <a:lnTo>
                      <a:pt x="306" y="189"/>
                    </a:lnTo>
                    <a:lnTo>
                      <a:pt x="111" y="0"/>
                    </a:lnTo>
                    <a:lnTo>
                      <a:pt x="103" y="1"/>
                    </a:lnTo>
                    <a:lnTo>
                      <a:pt x="66" y="1"/>
                    </a:lnTo>
                    <a:lnTo>
                      <a:pt x="30" y="7"/>
                    </a:lnTo>
                    <a:lnTo>
                      <a:pt x="0" y="10"/>
                    </a:lnTo>
                    <a:lnTo>
                      <a:pt x="213" y="218"/>
                    </a:lnTo>
                    <a:close/>
                  </a:path>
                </a:pathLst>
              </a:custGeom>
              <a:solidFill>
                <a:srgbClr val="666666"/>
              </a:solidFill>
              <a:ln w="9525">
                <a:noFill/>
                <a:round/>
                <a:headEnd/>
                <a:tailEnd/>
              </a:ln>
            </p:spPr>
            <p:txBody>
              <a:bodyPr/>
              <a:lstStyle/>
              <a:p>
                <a:pPr>
                  <a:defRPr/>
                </a:pPr>
                <a:endParaRPr lang="en-US" dirty="0"/>
              </a:p>
            </p:txBody>
          </p:sp>
          <p:sp>
            <p:nvSpPr>
              <p:cNvPr id="885" name="Freeform 1142"/>
              <p:cNvSpPr>
                <a:spLocks/>
              </p:cNvSpPr>
              <p:nvPr/>
            </p:nvSpPr>
            <p:spPr bwMode="auto">
              <a:xfrm>
                <a:off x="150" y="5"/>
                <a:ext cx="38" cy="22"/>
              </a:xfrm>
              <a:custGeom>
                <a:avLst/>
                <a:gdLst/>
                <a:ahLst/>
                <a:cxnLst>
                  <a:cxn ang="0">
                    <a:pos x="205" y="203"/>
                  </a:cxn>
                  <a:cxn ang="0">
                    <a:pos x="244" y="192"/>
                  </a:cxn>
                  <a:cxn ang="0">
                    <a:pos x="293" y="181"/>
                  </a:cxn>
                  <a:cxn ang="0">
                    <a:pos x="303" y="179"/>
                  </a:cxn>
                  <a:cxn ang="0">
                    <a:pos x="118" y="0"/>
                  </a:cxn>
                  <a:cxn ang="0">
                    <a:pos x="87" y="0"/>
                  </a:cxn>
                  <a:cxn ang="0">
                    <a:pos x="51" y="2"/>
                  </a:cxn>
                  <a:cxn ang="0">
                    <a:pos x="14" y="2"/>
                  </a:cxn>
                  <a:cxn ang="0">
                    <a:pos x="0" y="4"/>
                  </a:cxn>
                  <a:cxn ang="0">
                    <a:pos x="205" y="203"/>
                  </a:cxn>
                </a:cxnLst>
                <a:rect l="0" t="0" r="r" b="b"/>
                <a:pathLst>
                  <a:path w="303" h="203">
                    <a:moveTo>
                      <a:pt x="205" y="203"/>
                    </a:moveTo>
                    <a:lnTo>
                      <a:pt x="244" y="192"/>
                    </a:lnTo>
                    <a:lnTo>
                      <a:pt x="293" y="181"/>
                    </a:lnTo>
                    <a:lnTo>
                      <a:pt x="303" y="179"/>
                    </a:lnTo>
                    <a:lnTo>
                      <a:pt x="118" y="0"/>
                    </a:lnTo>
                    <a:lnTo>
                      <a:pt x="87" y="0"/>
                    </a:lnTo>
                    <a:lnTo>
                      <a:pt x="51" y="2"/>
                    </a:lnTo>
                    <a:lnTo>
                      <a:pt x="14" y="2"/>
                    </a:lnTo>
                    <a:lnTo>
                      <a:pt x="0" y="4"/>
                    </a:lnTo>
                    <a:lnTo>
                      <a:pt x="205" y="203"/>
                    </a:lnTo>
                    <a:close/>
                  </a:path>
                </a:pathLst>
              </a:custGeom>
              <a:solidFill>
                <a:srgbClr val="757575"/>
              </a:solidFill>
              <a:ln w="9525">
                <a:noFill/>
                <a:round/>
                <a:headEnd/>
                <a:tailEnd/>
              </a:ln>
            </p:spPr>
            <p:txBody>
              <a:bodyPr/>
              <a:lstStyle/>
              <a:p>
                <a:pPr>
                  <a:defRPr/>
                </a:pPr>
                <a:endParaRPr lang="en-US" dirty="0"/>
              </a:p>
            </p:txBody>
          </p:sp>
          <p:sp>
            <p:nvSpPr>
              <p:cNvPr id="886" name="Freeform 1143"/>
              <p:cNvSpPr>
                <a:spLocks/>
              </p:cNvSpPr>
              <p:nvPr/>
            </p:nvSpPr>
            <p:spPr bwMode="auto">
              <a:xfrm>
                <a:off x="157" y="4"/>
                <a:ext cx="38" cy="22"/>
              </a:xfrm>
              <a:custGeom>
                <a:avLst/>
                <a:gdLst/>
                <a:ahLst/>
                <a:cxnLst>
                  <a:cxn ang="0">
                    <a:pos x="195" y="192"/>
                  </a:cxn>
                  <a:cxn ang="0">
                    <a:pos x="234" y="183"/>
                  </a:cxn>
                  <a:cxn ang="0">
                    <a:pos x="280" y="177"/>
                  </a:cxn>
                  <a:cxn ang="0">
                    <a:pos x="300" y="175"/>
                  </a:cxn>
                  <a:cxn ang="0">
                    <a:pos x="120" y="0"/>
                  </a:cxn>
                  <a:cxn ang="0">
                    <a:pos x="108" y="0"/>
                  </a:cxn>
                  <a:cxn ang="0">
                    <a:pos x="67" y="2"/>
                  </a:cxn>
                  <a:cxn ang="0">
                    <a:pos x="28" y="2"/>
                  </a:cxn>
                  <a:cxn ang="0">
                    <a:pos x="0" y="3"/>
                  </a:cxn>
                  <a:cxn ang="0">
                    <a:pos x="195" y="192"/>
                  </a:cxn>
                </a:cxnLst>
                <a:rect l="0" t="0" r="r" b="b"/>
                <a:pathLst>
                  <a:path w="300" h="192">
                    <a:moveTo>
                      <a:pt x="195" y="192"/>
                    </a:moveTo>
                    <a:lnTo>
                      <a:pt x="234" y="183"/>
                    </a:lnTo>
                    <a:lnTo>
                      <a:pt x="280" y="177"/>
                    </a:lnTo>
                    <a:lnTo>
                      <a:pt x="300" y="175"/>
                    </a:lnTo>
                    <a:lnTo>
                      <a:pt x="120" y="0"/>
                    </a:lnTo>
                    <a:lnTo>
                      <a:pt x="108" y="0"/>
                    </a:lnTo>
                    <a:lnTo>
                      <a:pt x="67" y="2"/>
                    </a:lnTo>
                    <a:lnTo>
                      <a:pt x="28" y="2"/>
                    </a:lnTo>
                    <a:lnTo>
                      <a:pt x="0" y="3"/>
                    </a:lnTo>
                    <a:lnTo>
                      <a:pt x="195" y="192"/>
                    </a:lnTo>
                    <a:close/>
                  </a:path>
                </a:pathLst>
              </a:custGeom>
              <a:solidFill>
                <a:srgbClr val="858585"/>
              </a:solidFill>
              <a:ln w="9525">
                <a:noFill/>
                <a:round/>
                <a:headEnd/>
                <a:tailEnd/>
              </a:ln>
            </p:spPr>
            <p:txBody>
              <a:bodyPr/>
              <a:lstStyle/>
              <a:p>
                <a:pPr>
                  <a:defRPr/>
                </a:pPr>
                <a:endParaRPr lang="en-US" dirty="0"/>
              </a:p>
            </p:txBody>
          </p:sp>
          <p:sp>
            <p:nvSpPr>
              <p:cNvPr id="887" name="Freeform 1144"/>
              <p:cNvSpPr>
                <a:spLocks/>
              </p:cNvSpPr>
              <p:nvPr/>
            </p:nvSpPr>
            <p:spPr bwMode="auto">
              <a:xfrm>
                <a:off x="165" y="4"/>
                <a:ext cx="36" cy="20"/>
              </a:xfrm>
              <a:custGeom>
                <a:avLst/>
                <a:gdLst/>
                <a:ahLst/>
                <a:cxnLst>
                  <a:cxn ang="0">
                    <a:pos x="185" y="181"/>
                  </a:cxn>
                  <a:cxn ang="0">
                    <a:pos x="221" y="177"/>
                  </a:cxn>
                  <a:cxn ang="0">
                    <a:pos x="264" y="173"/>
                  </a:cxn>
                  <a:cxn ang="0">
                    <a:pos x="299" y="173"/>
                  </a:cxn>
                  <a:cxn ang="0">
                    <a:pos x="121" y="0"/>
                  </a:cxn>
                  <a:cxn ang="0">
                    <a:pos x="85" y="0"/>
                  </a:cxn>
                  <a:cxn ang="0">
                    <a:pos x="49" y="0"/>
                  </a:cxn>
                  <a:cxn ang="0">
                    <a:pos x="8" y="2"/>
                  </a:cxn>
                  <a:cxn ang="0">
                    <a:pos x="0" y="2"/>
                  </a:cxn>
                  <a:cxn ang="0">
                    <a:pos x="185" y="181"/>
                  </a:cxn>
                </a:cxnLst>
                <a:rect l="0" t="0" r="r" b="b"/>
                <a:pathLst>
                  <a:path w="299" h="181">
                    <a:moveTo>
                      <a:pt x="185" y="181"/>
                    </a:moveTo>
                    <a:lnTo>
                      <a:pt x="221" y="177"/>
                    </a:lnTo>
                    <a:lnTo>
                      <a:pt x="264" y="173"/>
                    </a:lnTo>
                    <a:lnTo>
                      <a:pt x="299" y="173"/>
                    </a:lnTo>
                    <a:lnTo>
                      <a:pt x="121" y="0"/>
                    </a:lnTo>
                    <a:lnTo>
                      <a:pt x="85" y="0"/>
                    </a:lnTo>
                    <a:lnTo>
                      <a:pt x="49" y="0"/>
                    </a:lnTo>
                    <a:lnTo>
                      <a:pt x="8" y="2"/>
                    </a:lnTo>
                    <a:lnTo>
                      <a:pt x="0" y="2"/>
                    </a:lnTo>
                    <a:lnTo>
                      <a:pt x="185" y="181"/>
                    </a:lnTo>
                    <a:close/>
                  </a:path>
                </a:pathLst>
              </a:custGeom>
              <a:solidFill>
                <a:srgbClr val="949494"/>
              </a:solidFill>
              <a:ln w="9525">
                <a:noFill/>
                <a:round/>
                <a:headEnd/>
                <a:tailEnd/>
              </a:ln>
            </p:spPr>
            <p:txBody>
              <a:bodyPr/>
              <a:lstStyle/>
              <a:p>
                <a:pPr>
                  <a:defRPr/>
                </a:pPr>
                <a:endParaRPr lang="en-US" dirty="0"/>
              </a:p>
            </p:txBody>
          </p:sp>
          <p:sp>
            <p:nvSpPr>
              <p:cNvPr id="888" name="Freeform 1145"/>
              <p:cNvSpPr>
                <a:spLocks/>
              </p:cNvSpPr>
              <p:nvPr/>
            </p:nvSpPr>
            <p:spPr bwMode="auto">
              <a:xfrm>
                <a:off x="172" y="4"/>
                <a:ext cx="40" cy="20"/>
              </a:xfrm>
              <a:custGeom>
                <a:avLst/>
                <a:gdLst/>
                <a:ahLst/>
                <a:cxnLst>
                  <a:cxn ang="0">
                    <a:pos x="180" y="179"/>
                  </a:cxn>
                  <a:cxn ang="0">
                    <a:pos x="203" y="177"/>
                  </a:cxn>
                  <a:cxn ang="0">
                    <a:pos x="246" y="177"/>
                  </a:cxn>
                  <a:cxn ang="0">
                    <a:pos x="282" y="181"/>
                  </a:cxn>
                  <a:cxn ang="0">
                    <a:pos x="309" y="185"/>
                  </a:cxn>
                  <a:cxn ang="0">
                    <a:pos x="119" y="0"/>
                  </a:cxn>
                  <a:cxn ang="0">
                    <a:pos x="114" y="2"/>
                  </a:cxn>
                  <a:cxn ang="0">
                    <a:pos x="97" y="2"/>
                  </a:cxn>
                  <a:cxn ang="0">
                    <a:pos x="61" y="4"/>
                  </a:cxn>
                  <a:cxn ang="0">
                    <a:pos x="24" y="4"/>
                  </a:cxn>
                  <a:cxn ang="0">
                    <a:pos x="0" y="4"/>
                  </a:cxn>
                  <a:cxn ang="0">
                    <a:pos x="180" y="179"/>
                  </a:cxn>
                </a:cxnLst>
                <a:rect l="0" t="0" r="r" b="b"/>
                <a:pathLst>
                  <a:path w="309" h="185">
                    <a:moveTo>
                      <a:pt x="180" y="179"/>
                    </a:moveTo>
                    <a:lnTo>
                      <a:pt x="203" y="177"/>
                    </a:lnTo>
                    <a:lnTo>
                      <a:pt x="246" y="177"/>
                    </a:lnTo>
                    <a:lnTo>
                      <a:pt x="282" y="181"/>
                    </a:lnTo>
                    <a:lnTo>
                      <a:pt x="309" y="185"/>
                    </a:lnTo>
                    <a:lnTo>
                      <a:pt x="119" y="0"/>
                    </a:lnTo>
                    <a:lnTo>
                      <a:pt x="114" y="2"/>
                    </a:lnTo>
                    <a:lnTo>
                      <a:pt x="97" y="2"/>
                    </a:lnTo>
                    <a:lnTo>
                      <a:pt x="61" y="4"/>
                    </a:lnTo>
                    <a:lnTo>
                      <a:pt x="24" y="4"/>
                    </a:lnTo>
                    <a:lnTo>
                      <a:pt x="0" y="4"/>
                    </a:lnTo>
                    <a:lnTo>
                      <a:pt x="180" y="179"/>
                    </a:lnTo>
                    <a:close/>
                  </a:path>
                </a:pathLst>
              </a:custGeom>
              <a:solidFill>
                <a:srgbClr val="A3A3A3"/>
              </a:solidFill>
              <a:ln w="9525">
                <a:noFill/>
                <a:round/>
                <a:headEnd/>
                <a:tailEnd/>
              </a:ln>
            </p:spPr>
            <p:txBody>
              <a:bodyPr/>
              <a:lstStyle/>
              <a:p>
                <a:pPr>
                  <a:defRPr/>
                </a:pPr>
                <a:endParaRPr lang="en-US" dirty="0"/>
              </a:p>
            </p:txBody>
          </p:sp>
          <p:sp>
            <p:nvSpPr>
              <p:cNvPr id="889" name="Freeform 1146"/>
              <p:cNvSpPr>
                <a:spLocks/>
              </p:cNvSpPr>
              <p:nvPr/>
            </p:nvSpPr>
            <p:spPr bwMode="auto">
              <a:xfrm>
                <a:off x="180" y="4"/>
                <a:ext cx="36" cy="22"/>
              </a:xfrm>
              <a:custGeom>
                <a:avLst/>
                <a:gdLst/>
                <a:ahLst/>
                <a:cxnLst>
                  <a:cxn ang="0">
                    <a:pos x="178" y="178"/>
                  </a:cxn>
                  <a:cxn ang="0">
                    <a:pos x="186" y="178"/>
                  </a:cxn>
                  <a:cxn ang="0">
                    <a:pos x="222" y="182"/>
                  </a:cxn>
                  <a:cxn ang="0">
                    <a:pos x="259" y="188"/>
                  </a:cxn>
                  <a:cxn ang="0">
                    <a:pos x="289" y="199"/>
                  </a:cxn>
                  <a:cxn ang="0">
                    <a:pos x="282" y="195"/>
                  </a:cxn>
                  <a:cxn ang="0">
                    <a:pos x="265" y="174"/>
                  </a:cxn>
                  <a:cxn ang="0">
                    <a:pos x="252" y="161"/>
                  </a:cxn>
                  <a:cxn ang="0">
                    <a:pos x="237" y="149"/>
                  </a:cxn>
                  <a:cxn ang="0">
                    <a:pos x="222" y="132"/>
                  </a:cxn>
                  <a:cxn ang="0">
                    <a:pos x="209" y="119"/>
                  </a:cxn>
                  <a:cxn ang="0">
                    <a:pos x="194" y="107"/>
                  </a:cxn>
                  <a:cxn ang="0">
                    <a:pos x="181" y="92"/>
                  </a:cxn>
                  <a:cxn ang="0">
                    <a:pos x="166" y="78"/>
                  </a:cxn>
                  <a:cxn ang="0">
                    <a:pos x="151" y="65"/>
                  </a:cxn>
                  <a:cxn ang="0">
                    <a:pos x="136" y="55"/>
                  </a:cxn>
                  <a:cxn ang="0">
                    <a:pos x="123" y="42"/>
                  </a:cxn>
                  <a:cxn ang="0">
                    <a:pos x="108" y="32"/>
                  </a:cxn>
                  <a:cxn ang="0">
                    <a:pos x="95" y="19"/>
                  </a:cxn>
                  <a:cxn ang="0">
                    <a:pos x="82" y="9"/>
                  </a:cxn>
                  <a:cxn ang="0">
                    <a:pos x="72" y="0"/>
                  </a:cxn>
                  <a:cxn ang="0">
                    <a:pos x="54" y="3"/>
                  </a:cxn>
                  <a:cxn ang="0">
                    <a:pos x="37" y="3"/>
                  </a:cxn>
                  <a:cxn ang="0">
                    <a:pos x="1" y="5"/>
                  </a:cxn>
                  <a:cxn ang="0">
                    <a:pos x="0" y="5"/>
                  </a:cxn>
                  <a:cxn ang="0">
                    <a:pos x="178" y="178"/>
                  </a:cxn>
                </a:cxnLst>
                <a:rect l="0" t="0" r="r" b="b"/>
                <a:pathLst>
                  <a:path w="289" h="199">
                    <a:moveTo>
                      <a:pt x="178" y="178"/>
                    </a:moveTo>
                    <a:lnTo>
                      <a:pt x="186" y="178"/>
                    </a:lnTo>
                    <a:lnTo>
                      <a:pt x="222" y="182"/>
                    </a:lnTo>
                    <a:lnTo>
                      <a:pt x="259" y="188"/>
                    </a:lnTo>
                    <a:lnTo>
                      <a:pt x="289" y="199"/>
                    </a:lnTo>
                    <a:lnTo>
                      <a:pt x="282" y="195"/>
                    </a:lnTo>
                    <a:lnTo>
                      <a:pt x="265" y="174"/>
                    </a:lnTo>
                    <a:lnTo>
                      <a:pt x="252" y="161"/>
                    </a:lnTo>
                    <a:lnTo>
                      <a:pt x="237" y="149"/>
                    </a:lnTo>
                    <a:lnTo>
                      <a:pt x="222" y="132"/>
                    </a:lnTo>
                    <a:lnTo>
                      <a:pt x="209" y="119"/>
                    </a:lnTo>
                    <a:lnTo>
                      <a:pt x="194" y="107"/>
                    </a:lnTo>
                    <a:lnTo>
                      <a:pt x="181" y="92"/>
                    </a:lnTo>
                    <a:lnTo>
                      <a:pt x="166" y="78"/>
                    </a:lnTo>
                    <a:lnTo>
                      <a:pt x="151" y="65"/>
                    </a:lnTo>
                    <a:lnTo>
                      <a:pt x="136" y="55"/>
                    </a:lnTo>
                    <a:lnTo>
                      <a:pt x="123" y="42"/>
                    </a:lnTo>
                    <a:lnTo>
                      <a:pt x="108" y="32"/>
                    </a:lnTo>
                    <a:lnTo>
                      <a:pt x="95" y="19"/>
                    </a:lnTo>
                    <a:lnTo>
                      <a:pt x="82" y="9"/>
                    </a:lnTo>
                    <a:lnTo>
                      <a:pt x="72" y="0"/>
                    </a:lnTo>
                    <a:lnTo>
                      <a:pt x="54" y="3"/>
                    </a:lnTo>
                    <a:lnTo>
                      <a:pt x="37" y="3"/>
                    </a:lnTo>
                    <a:lnTo>
                      <a:pt x="1" y="5"/>
                    </a:lnTo>
                    <a:lnTo>
                      <a:pt x="0" y="5"/>
                    </a:lnTo>
                    <a:lnTo>
                      <a:pt x="178" y="178"/>
                    </a:lnTo>
                    <a:close/>
                  </a:path>
                </a:pathLst>
              </a:custGeom>
              <a:solidFill>
                <a:srgbClr val="B2B2B2"/>
              </a:solidFill>
              <a:ln w="9525">
                <a:noFill/>
                <a:round/>
                <a:headEnd/>
                <a:tailEnd/>
              </a:ln>
            </p:spPr>
            <p:txBody>
              <a:bodyPr/>
              <a:lstStyle/>
              <a:p>
                <a:pPr>
                  <a:defRPr/>
                </a:pPr>
                <a:endParaRPr lang="en-US" dirty="0"/>
              </a:p>
            </p:txBody>
          </p:sp>
          <p:sp>
            <p:nvSpPr>
              <p:cNvPr id="890" name="Freeform 1147"/>
              <p:cNvSpPr>
                <a:spLocks/>
              </p:cNvSpPr>
              <p:nvPr/>
            </p:nvSpPr>
            <p:spPr bwMode="auto">
              <a:xfrm>
                <a:off x="187" y="4"/>
                <a:ext cx="29" cy="22"/>
              </a:xfrm>
              <a:custGeom>
                <a:avLst/>
                <a:gdLst/>
                <a:ahLst/>
                <a:cxnLst>
                  <a:cxn ang="0">
                    <a:pos x="190" y="186"/>
                  </a:cxn>
                  <a:cxn ang="0">
                    <a:pos x="200" y="188"/>
                  </a:cxn>
                  <a:cxn ang="0">
                    <a:pos x="230" y="199"/>
                  </a:cxn>
                  <a:cxn ang="0">
                    <a:pos x="223" y="195"/>
                  </a:cxn>
                  <a:cxn ang="0">
                    <a:pos x="206" y="174"/>
                  </a:cxn>
                  <a:cxn ang="0">
                    <a:pos x="193" y="161"/>
                  </a:cxn>
                  <a:cxn ang="0">
                    <a:pos x="178" y="149"/>
                  </a:cxn>
                  <a:cxn ang="0">
                    <a:pos x="163" y="132"/>
                  </a:cxn>
                  <a:cxn ang="0">
                    <a:pos x="150" y="119"/>
                  </a:cxn>
                  <a:cxn ang="0">
                    <a:pos x="135" y="107"/>
                  </a:cxn>
                  <a:cxn ang="0">
                    <a:pos x="122" y="92"/>
                  </a:cxn>
                  <a:cxn ang="0">
                    <a:pos x="107" y="78"/>
                  </a:cxn>
                  <a:cxn ang="0">
                    <a:pos x="92" y="65"/>
                  </a:cxn>
                  <a:cxn ang="0">
                    <a:pos x="77" y="55"/>
                  </a:cxn>
                  <a:cxn ang="0">
                    <a:pos x="64" y="42"/>
                  </a:cxn>
                  <a:cxn ang="0">
                    <a:pos x="49" y="32"/>
                  </a:cxn>
                  <a:cxn ang="0">
                    <a:pos x="36" y="19"/>
                  </a:cxn>
                  <a:cxn ang="0">
                    <a:pos x="23" y="9"/>
                  </a:cxn>
                  <a:cxn ang="0">
                    <a:pos x="13" y="0"/>
                  </a:cxn>
                  <a:cxn ang="0">
                    <a:pos x="0" y="1"/>
                  </a:cxn>
                  <a:cxn ang="0">
                    <a:pos x="190" y="186"/>
                  </a:cxn>
                </a:cxnLst>
                <a:rect l="0" t="0" r="r" b="b"/>
                <a:pathLst>
                  <a:path w="230" h="199">
                    <a:moveTo>
                      <a:pt x="190" y="186"/>
                    </a:moveTo>
                    <a:lnTo>
                      <a:pt x="200" y="188"/>
                    </a:lnTo>
                    <a:lnTo>
                      <a:pt x="230" y="199"/>
                    </a:lnTo>
                    <a:lnTo>
                      <a:pt x="223" y="195"/>
                    </a:lnTo>
                    <a:lnTo>
                      <a:pt x="206" y="174"/>
                    </a:lnTo>
                    <a:lnTo>
                      <a:pt x="193" y="161"/>
                    </a:lnTo>
                    <a:lnTo>
                      <a:pt x="178" y="149"/>
                    </a:lnTo>
                    <a:lnTo>
                      <a:pt x="163" y="132"/>
                    </a:lnTo>
                    <a:lnTo>
                      <a:pt x="150" y="119"/>
                    </a:lnTo>
                    <a:lnTo>
                      <a:pt x="135" y="107"/>
                    </a:lnTo>
                    <a:lnTo>
                      <a:pt x="122" y="92"/>
                    </a:lnTo>
                    <a:lnTo>
                      <a:pt x="107" y="78"/>
                    </a:lnTo>
                    <a:lnTo>
                      <a:pt x="92" y="65"/>
                    </a:lnTo>
                    <a:lnTo>
                      <a:pt x="77" y="55"/>
                    </a:lnTo>
                    <a:lnTo>
                      <a:pt x="64" y="42"/>
                    </a:lnTo>
                    <a:lnTo>
                      <a:pt x="49" y="32"/>
                    </a:lnTo>
                    <a:lnTo>
                      <a:pt x="36" y="19"/>
                    </a:lnTo>
                    <a:lnTo>
                      <a:pt x="23" y="9"/>
                    </a:lnTo>
                    <a:lnTo>
                      <a:pt x="13" y="0"/>
                    </a:lnTo>
                    <a:lnTo>
                      <a:pt x="0" y="1"/>
                    </a:lnTo>
                    <a:lnTo>
                      <a:pt x="190" y="186"/>
                    </a:lnTo>
                    <a:close/>
                  </a:path>
                </a:pathLst>
              </a:custGeom>
              <a:solidFill>
                <a:srgbClr val="C2C2C2"/>
              </a:solidFill>
              <a:ln w="9525">
                <a:noFill/>
                <a:round/>
                <a:headEnd/>
                <a:tailEnd/>
              </a:ln>
            </p:spPr>
            <p:txBody>
              <a:bodyPr/>
              <a:lstStyle/>
              <a:p>
                <a:pPr>
                  <a:defRPr/>
                </a:pPr>
                <a:endParaRPr lang="en-US" dirty="0"/>
              </a:p>
            </p:txBody>
          </p:sp>
          <p:sp>
            <p:nvSpPr>
              <p:cNvPr id="891" name="Freeform 1148"/>
              <p:cNvSpPr>
                <a:spLocks/>
              </p:cNvSpPr>
              <p:nvPr/>
            </p:nvSpPr>
            <p:spPr bwMode="auto">
              <a:xfrm>
                <a:off x="142" y="136"/>
                <a:ext cx="9" cy="15"/>
              </a:xfrm>
              <a:custGeom>
                <a:avLst/>
                <a:gdLst/>
                <a:ahLst/>
                <a:cxnLst>
                  <a:cxn ang="0">
                    <a:pos x="23" y="134"/>
                  </a:cxn>
                  <a:cxn ang="0">
                    <a:pos x="69" y="82"/>
                  </a:cxn>
                  <a:cxn ang="0">
                    <a:pos x="77" y="75"/>
                  </a:cxn>
                  <a:cxn ang="0">
                    <a:pos x="0" y="0"/>
                  </a:cxn>
                  <a:cxn ang="0">
                    <a:pos x="2" y="22"/>
                  </a:cxn>
                  <a:cxn ang="0">
                    <a:pos x="23" y="134"/>
                  </a:cxn>
                </a:cxnLst>
                <a:rect l="0" t="0" r="r" b="b"/>
                <a:pathLst>
                  <a:path w="77" h="134">
                    <a:moveTo>
                      <a:pt x="23" y="134"/>
                    </a:moveTo>
                    <a:lnTo>
                      <a:pt x="69" y="82"/>
                    </a:lnTo>
                    <a:lnTo>
                      <a:pt x="77" y="75"/>
                    </a:lnTo>
                    <a:lnTo>
                      <a:pt x="0" y="0"/>
                    </a:lnTo>
                    <a:lnTo>
                      <a:pt x="2" y="22"/>
                    </a:lnTo>
                    <a:lnTo>
                      <a:pt x="23" y="134"/>
                    </a:lnTo>
                    <a:close/>
                  </a:path>
                </a:pathLst>
              </a:custGeom>
              <a:solidFill>
                <a:srgbClr val="FFFFFF"/>
              </a:solidFill>
              <a:ln w="9525">
                <a:noFill/>
                <a:round/>
                <a:headEnd/>
                <a:tailEnd/>
              </a:ln>
            </p:spPr>
            <p:txBody>
              <a:bodyPr/>
              <a:lstStyle/>
              <a:p>
                <a:pPr>
                  <a:defRPr/>
                </a:pPr>
                <a:endParaRPr lang="en-US" dirty="0"/>
              </a:p>
            </p:txBody>
          </p:sp>
          <p:sp>
            <p:nvSpPr>
              <p:cNvPr id="892" name="Freeform 1149"/>
              <p:cNvSpPr>
                <a:spLocks/>
              </p:cNvSpPr>
              <p:nvPr/>
            </p:nvSpPr>
            <p:spPr bwMode="auto">
              <a:xfrm>
                <a:off x="140" y="124"/>
                <a:ext cx="17" cy="26"/>
              </a:xfrm>
              <a:custGeom>
                <a:avLst/>
                <a:gdLst/>
                <a:ahLst/>
                <a:cxnLst>
                  <a:cxn ang="0">
                    <a:pos x="48" y="231"/>
                  </a:cxn>
                  <a:cxn ang="0">
                    <a:pos x="84" y="189"/>
                  </a:cxn>
                  <a:cxn ang="0">
                    <a:pos x="140" y="137"/>
                  </a:cxn>
                  <a:cxn ang="0">
                    <a:pos x="0" y="0"/>
                  </a:cxn>
                  <a:cxn ang="0">
                    <a:pos x="0" y="5"/>
                  </a:cxn>
                  <a:cxn ang="0">
                    <a:pos x="17" y="129"/>
                  </a:cxn>
                  <a:cxn ang="0">
                    <a:pos x="34" y="217"/>
                  </a:cxn>
                  <a:cxn ang="0">
                    <a:pos x="48" y="231"/>
                  </a:cxn>
                </a:cxnLst>
                <a:rect l="0" t="0" r="r" b="b"/>
                <a:pathLst>
                  <a:path w="140" h="231">
                    <a:moveTo>
                      <a:pt x="48" y="231"/>
                    </a:moveTo>
                    <a:lnTo>
                      <a:pt x="84" y="189"/>
                    </a:lnTo>
                    <a:lnTo>
                      <a:pt x="140" y="137"/>
                    </a:lnTo>
                    <a:lnTo>
                      <a:pt x="0" y="0"/>
                    </a:lnTo>
                    <a:lnTo>
                      <a:pt x="0" y="5"/>
                    </a:lnTo>
                    <a:lnTo>
                      <a:pt x="17" y="129"/>
                    </a:lnTo>
                    <a:lnTo>
                      <a:pt x="34" y="217"/>
                    </a:lnTo>
                    <a:lnTo>
                      <a:pt x="48" y="231"/>
                    </a:lnTo>
                    <a:close/>
                  </a:path>
                </a:pathLst>
              </a:custGeom>
              <a:solidFill>
                <a:srgbClr val="F0F0F0"/>
              </a:solidFill>
              <a:ln w="9525">
                <a:noFill/>
                <a:round/>
                <a:headEnd/>
                <a:tailEnd/>
              </a:ln>
            </p:spPr>
            <p:txBody>
              <a:bodyPr/>
              <a:lstStyle/>
              <a:p>
                <a:pPr>
                  <a:defRPr/>
                </a:pPr>
                <a:endParaRPr lang="en-US" dirty="0"/>
              </a:p>
            </p:txBody>
          </p:sp>
          <p:sp>
            <p:nvSpPr>
              <p:cNvPr id="893" name="Freeform 1150"/>
              <p:cNvSpPr>
                <a:spLocks/>
              </p:cNvSpPr>
              <p:nvPr/>
            </p:nvSpPr>
            <p:spPr bwMode="auto">
              <a:xfrm>
                <a:off x="139" y="113"/>
                <a:ext cx="24" cy="32"/>
              </a:xfrm>
              <a:custGeom>
                <a:avLst/>
                <a:gdLst/>
                <a:ahLst/>
                <a:cxnLst>
                  <a:cxn ang="0">
                    <a:pos x="99" y="280"/>
                  </a:cxn>
                  <a:cxn ang="0">
                    <a:pos x="146" y="235"/>
                  </a:cxn>
                  <a:cxn ang="0">
                    <a:pos x="196" y="190"/>
                  </a:cxn>
                  <a:cxn ang="0">
                    <a:pos x="0" y="0"/>
                  </a:cxn>
                  <a:cxn ang="0">
                    <a:pos x="7" y="103"/>
                  </a:cxn>
                  <a:cxn ang="0">
                    <a:pos x="22" y="205"/>
                  </a:cxn>
                  <a:cxn ang="0">
                    <a:pos x="99" y="280"/>
                  </a:cxn>
                </a:cxnLst>
                <a:rect l="0" t="0" r="r" b="b"/>
                <a:pathLst>
                  <a:path w="196" h="280">
                    <a:moveTo>
                      <a:pt x="99" y="280"/>
                    </a:moveTo>
                    <a:lnTo>
                      <a:pt x="146" y="235"/>
                    </a:lnTo>
                    <a:lnTo>
                      <a:pt x="196" y="190"/>
                    </a:lnTo>
                    <a:lnTo>
                      <a:pt x="0" y="0"/>
                    </a:lnTo>
                    <a:lnTo>
                      <a:pt x="7" y="103"/>
                    </a:lnTo>
                    <a:lnTo>
                      <a:pt x="22" y="205"/>
                    </a:lnTo>
                    <a:lnTo>
                      <a:pt x="99" y="280"/>
                    </a:lnTo>
                    <a:close/>
                  </a:path>
                </a:pathLst>
              </a:custGeom>
              <a:solidFill>
                <a:srgbClr val="E0E0E0"/>
              </a:solidFill>
              <a:ln w="9525">
                <a:noFill/>
                <a:round/>
                <a:headEnd/>
                <a:tailEnd/>
              </a:ln>
            </p:spPr>
            <p:txBody>
              <a:bodyPr/>
              <a:lstStyle/>
              <a:p>
                <a:pPr>
                  <a:defRPr/>
                </a:pPr>
                <a:endParaRPr lang="en-US" dirty="0"/>
              </a:p>
            </p:txBody>
          </p:sp>
          <p:sp>
            <p:nvSpPr>
              <p:cNvPr id="894" name="Freeform 1151"/>
              <p:cNvSpPr>
                <a:spLocks/>
              </p:cNvSpPr>
              <p:nvPr/>
            </p:nvSpPr>
            <p:spPr bwMode="auto">
              <a:xfrm>
                <a:off x="138" y="102"/>
                <a:ext cx="32" cy="38"/>
              </a:xfrm>
              <a:custGeom>
                <a:avLst/>
                <a:gdLst/>
                <a:ahLst/>
                <a:cxnLst>
                  <a:cxn ang="0">
                    <a:pos x="153" y="334"/>
                  </a:cxn>
                  <a:cxn ang="0">
                    <a:pos x="209" y="284"/>
                  </a:cxn>
                  <a:cxn ang="0">
                    <a:pos x="253" y="246"/>
                  </a:cxn>
                  <a:cxn ang="0">
                    <a:pos x="0" y="0"/>
                  </a:cxn>
                  <a:cxn ang="0">
                    <a:pos x="5" y="81"/>
                  </a:cxn>
                  <a:cxn ang="0">
                    <a:pos x="14" y="197"/>
                  </a:cxn>
                  <a:cxn ang="0">
                    <a:pos x="154" y="334"/>
                  </a:cxn>
                  <a:cxn ang="0">
                    <a:pos x="153" y="334"/>
                  </a:cxn>
                </a:cxnLst>
                <a:rect l="0" t="0" r="r" b="b"/>
                <a:pathLst>
                  <a:path w="253" h="334">
                    <a:moveTo>
                      <a:pt x="153" y="334"/>
                    </a:moveTo>
                    <a:lnTo>
                      <a:pt x="209" y="284"/>
                    </a:lnTo>
                    <a:lnTo>
                      <a:pt x="253" y="246"/>
                    </a:lnTo>
                    <a:lnTo>
                      <a:pt x="0" y="0"/>
                    </a:lnTo>
                    <a:lnTo>
                      <a:pt x="5" y="81"/>
                    </a:lnTo>
                    <a:lnTo>
                      <a:pt x="14" y="197"/>
                    </a:lnTo>
                    <a:lnTo>
                      <a:pt x="154" y="334"/>
                    </a:lnTo>
                    <a:lnTo>
                      <a:pt x="153" y="334"/>
                    </a:lnTo>
                    <a:close/>
                  </a:path>
                </a:pathLst>
              </a:custGeom>
              <a:solidFill>
                <a:srgbClr val="D1D1D1"/>
              </a:solidFill>
              <a:ln w="9525">
                <a:noFill/>
                <a:round/>
                <a:headEnd/>
                <a:tailEnd/>
              </a:ln>
            </p:spPr>
            <p:txBody>
              <a:bodyPr/>
              <a:lstStyle/>
              <a:p>
                <a:pPr>
                  <a:defRPr/>
                </a:pPr>
                <a:endParaRPr lang="en-US" dirty="0"/>
              </a:p>
            </p:txBody>
          </p:sp>
          <p:sp>
            <p:nvSpPr>
              <p:cNvPr id="895" name="Freeform 1152"/>
              <p:cNvSpPr>
                <a:spLocks/>
              </p:cNvSpPr>
              <p:nvPr/>
            </p:nvSpPr>
            <p:spPr bwMode="auto">
              <a:xfrm>
                <a:off x="138" y="95"/>
                <a:ext cx="39" cy="40"/>
              </a:xfrm>
              <a:custGeom>
                <a:avLst/>
                <a:gdLst/>
                <a:ahLst/>
                <a:cxnLst>
                  <a:cxn ang="0">
                    <a:pos x="206" y="357"/>
                  </a:cxn>
                  <a:cxn ang="0">
                    <a:pos x="212" y="352"/>
                  </a:cxn>
                  <a:cxn ang="0">
                    <a:pos x="272" y="302"/>
                  </a:cxn>
                  <a:cxn ang="0">
                    <a:pos x="311" y="276"/>
                  </a:cxn>
                  <a:cxn ang="0">
                    <a:pos x="28" y="0"/>
                  </a:cxn>
                  <a:cxn ang="0">
                    <a:pos x="25" y="3"/>
                  </a:cxn>
                  <a:cxn ang="0">
                    <a:pos x="0" y="32"/>
                  </a:cxn>
                  <a:cxn ang="0">
                    <a:pos x="8" y="149"/>
                  </a:cxn>
                  <a:cxn ang="0">
                    <a:pos x="10" y="167"/>
                  </a:cxn>
                  <a:cxn ang="0">
                    <a:pos x="206" y="357"/>
                  </a:cxn>
                </a:cxnLst>
                <a:rect l="0" t="0" r="r" b="b"/>
                <a:pathLst>
                  <a:path w="311" h="357">
                    <a:moveTo>
                      <a:pt x="206" y="357"/>
                    </a:moveTo>
                    <a:lnTo>
                      <a:pt x="212" y="352"/>
                    </a:lnTo>
                    <a:lnTo>
                      <a:pt x="272" y="302"/>
                    </a:lnTo>
                    <a:lnTo>
                      <a:pt x="311" y="276"/>
                    </a:lnTo>
                    <a:lnTo>
                      <a:pt x="28" y="0"/>
                    </a:lnTo>
                    <a:lnTo>
                      <a:pt x="25" y="3"/>
                    </a:lnTo>
                    <a:lnTo>
                      <a:pt x="0" y="32"/>
                    </a:lnTo>
                    <a:lnTo>
                      <a:pt x="8" y="149"/>
                    </a:lnTo>
                    <a:lnTo>
                      <a:pt x="10" y="167"/>
                    </a:lnTo>
                    <a:lnTo>
                      <a:pt x="206" y="357"/>
                    </a:lnTo>
                    <a:close/>
                  </a:path>
                </a:pathLst>
              </a:custGeom>
              <a:solidFill>
                <a:srgbClr val="C2C2C2"/>
              </a:solidFill>
              <a:ln w="9525">
                <a:noFill/>
                <a:round/>
                <a:headEnd/>
                <a:tailEnd/>
              </a:ln>
            </p:spPr>
            <p:txBody>
              <a:bodyPr/>
              <a:lstStyle/>
              <a:p>
                <a:pPr>
                  <a:defRPr/>
                </a:pPr>
                <a:endParaRPr lang="en-US" dirty="0"/>
              </a:p>
            </p:txBody>
          </p:sp>
          <p:sp>
            <p:nvSpPr>
              <p:cNvPr id="896" name="Freeform 1153"/>
              <p:cNvSpPr>
                <a:spLocks/>
              </p:cNvSpPr>
              <p:nvPr/>
            </p:nvSpPr>
            <p:spPr bwMode="auto">
              <a:xfrm>
                <a:off x="138" y="90"/>
                <a:ext cx="46" cy="40"/>
              </a:xfrm>
              <a:custGeom>
                <a:avLst/>
                <a:gdLst/>
                <a:ahLst/>
                <a:cxnLst>
                  <a:cxn ang="0">
                    <a:pos x="256" y="359"/>
                  </a:cxn>
                  <a:cxn ang="0">
                    <a:pos x="272" y="347"/>
                  </a:cxn>
                  <a:cxn ang="0">
                    <a:pos x="339" y="303"/>
                  </a:cxn>
                  <a:cxn ang="0">
                    <a:pos x="368" y="284"/>
                  </a:cxn>
                  <a:cxn ang="0">
                    <a:pos x="76" y="0"/>
                  </a:cxn>
                  <a:cxn ang="0">
                    <a:pos x="55" y="17"/>
                  </a:cxn>
                  <a:cxn ang="0">
                    <a:pos x="25" y="48"/>
                  </a:cxn>
                  <a:cxn ang="0">
                    <a:pos x="0" y="77"/>
                  </a:cxn>
                  <a:cxn ang="0">
                    <a:pos x="3" y="113"/>
                  </a:cxn>
                  <a:cxn ang="0">
                    <a:pos x="256" y="359"/>
                  </a:cxn>
                </a:cxnLst>
                <a:rect l="0" t="0" r="r" b="b"/>
                <a:pathLst>
                  <a:path w="368" h="359">
                    <a:moveTo>
                      <a:pt x="256" y="359"/>
                    </a:moveTo>
                    <a:lnTo>
                      <a:pt x="272" y="347"/>
                    </a:lnTo>
                    <a:lnTo>
                      <a:pt x="339" y="303"/>
                    </a:lnTo>
                    <a:lnTo>
                      <a:pt x="368" y="284"/>
                    </a:lnTo>
                    <a:lnTo>
                      <a:pt x="76" y="0"/>
                    </a:lnTo>
                    <a:lnTo>
                      <a:pt x="55" y="17"/>
                    </a:lnTo>
                    <a:lnTo>
                      <a:pt x="25" y="48"/>
                    </a:lnTo>
                    <a:lnTo>
                      <a:pt x="0" y="77"/>
                    </a:lnTo>
                    <a:lnTo>
                      <a:pt x="3" y="113"/>
                    </a:lnTo>
                    <a:lnTo>
                      <a:pt x="256" y="359"/>
                    </a:lnTo>
                    <a:close/>
                  </a:path>
                </a:pathLst>
              </a:custGeom>
              <a:solidFill>
                <a:srgbClr val="B2B2B2"/>
              </a:solidFill>
              <a:ln w="9525">
                <a:noFill/>
                <a:round/>
                <a:headEnd/>
                <a:tailEnd/>
              </a:ln>
            </p:spPr>
            <p:txBody>
              <a:bodyPr/>
              <a:lstStyle/>
              <a:p>
                <a:pPr>
                  <a:defRPr/>
                </a:pPr>
                <a:endParaRPr lang="en-US" dirty="0"/>
              </a:p>
            </p:txBody>
          </p:sp>
          <p:sp>
            <p:nvSpPr>
              <p:cNvPr id="897" name="Freeform 1154"/>
              <p:cNvSpPr>
                <a:spLocks/>
              </p:cNvSpPr>
              <p:nvPr/>
            </p:nvSpPr>
            <p:spPr bwMode="auto">
              <a:xfrm>
                <a:off x="141" y="85"/>
                <a:ext cx="50" cy="41"/>
              </a:xfrm>
              <a:custGeom>
                <a:avLst/>
                <a:gdLst/>
                <a:ahLst/>
                <a:cxnLst>
                  <a:cxn ang="0">
                    <a:pos x="283" y="363"/>
                  </a:cxn>
                  <a:cxn ang="0">
                    <a:pos x="311" y="345"/>
                  </a:cxn>
                  <a:cxn ang="0">
                    <a:pos x="375" y="303"/>
                  </a:cxn>
                  <a:cxn ang="0">
                    <a:pos x="398" y="291"/>
                  </a:cxn>
                  <a:cxn ang="0">
                    <a:pos x="99" y="0"/>
                  </a:cxn>
                  <a:cxn ang="0">
                    <a:pos x="66" y="25"/>
                  </a:cxn>
                  <a:cxn ang="0">
                    <a:pos x="27" y="59"/>
                  </a:cxn>
                  <a:cxn ang="0">
                    <a:pos x="0" y="87"/>
                  </a:cxn>
                  <a:cxn ang="0">
                    <a:pos x="283" y="363"/>
                  </a:cxn>
                </a:cxnLst>
                <a:rect l="0" t="0" r="r" b="b"/>
                <a:pathLst>
                  <a:path w="398" h="363">
                    <a:moveTo>
                      <a:pt x="283" y="363"/>
                    </a:moveTo>
                    <a:lnTo>
                      <a:pt x="311" y="345"/>
                    </a:lnTo>
                    <a:lnTo>
                      <a:pt x="375" y="303"/>
                    </a:lnTo>
                    <a:lnTo>
                      <a:pt x="398" y="291"/>
                    </a:lnTo>
                    <a:lnTo>
                      <a:pt x="99" y="0"/>
                    </a:lnTo>
                    <a:lnTo>
                      <a:pt x="66" y="25"/>
                    </a:lnTo>
                    <a:lnTo>
                      <a:pt x="27" y="59"/>
                    </a:lnTo>
                    <a:lnTo>
                      <a:pt x="0" y="87"/>
                    </a:lnTo>
                    <a:lnTo>
                      <a:pt x="283" y="363"/>
                    </a:lnTo>
                    <a:close/>
                  </a:path>
                </a:pathLst>
              </a:custGeom>
              <a:solidFill>
                <a:srgbClr val="A3A3A3"/>
              </a:solidFill>
              <a:ln w="9525">
                <a:noFill/>
                <a:round/>
                <a:headEnd/>
                <a:tailEnd/>
              </a:ln>
            </p:spPr>
            <p:txBody>
              <a:bodyPr/>
              <a:lstStyle/>
              <a:p>
                <a:pPr>
                  <a:defRPr/>
                </a:pPr>
                <a:endParaRPr lang="en-US" dirty="0"/>
              </a:p>
            </p:txBody>
          </p:sp>
          <p:sp>
            <p:nvSpPr>
              <p:cNvPr id="898" name="Freeform 1155"/>
              <p:cNvSpPr>
                <a:spLocks/>
              </p:cNvSpPr>
              <p:nvPr/>
            </p:nvSpPr>
            <p:spPr bwMode="auto">
              <a:xfrm>
                <a:off x="147" y="81"/>
                <a:ext cx="52" cy="40"/>
              </a:xfrm>
              <a:custGeom>
                <a:avLst/>
                <a:gdLst/>
                <a:ahLst/>
                <a:cxnLst>
                  <a:cxn ang="0">
                    <a:pos x="292" y="365"/>
                  </a:cxn>
                  <a:cxn ang="0">
                    <a:pos x="327" y="342"/>
                  </a:cxn>
                  <a:cxn ang="0">
                    <a:pos x="394" y="307"/>
                  </a:cxn>
                  <a:cxn ang="0">
                    <a:pos x="411" y="297"/>
                  </a:cxn>
                  <a:cxn ang="0">
                    <a:pos x="105" y="0"/>
                  </a:cxn>
                  <a:cxn ang="0">
                    <a:pos x="63" y="31"/>
                  </a:cxn>
                  <a:cxn ang="0">
                    <a:pos x="18" y="64"/>
                  </a:cxn>
                  <a:cxn ang="0">
                    <a:pos x="0" y="81"/>
                  </a:cxn>
                  <a:cxn ang="0">
                    <a:pos x="292" y="365"/>
                  </a:cxn>
                </a:cxnLst>
                <a:rect l="0" t="0" r="r" b="b"/>
                <a:pathLst>
                  <a:path w="411" h="365">
                    <a:moveTo>
                      <a:pt x="292" y="365"/>
                    </a:moveTo>
                    <a:lnTo>
                      <a:pt x="327" y="342"/>
                    </a:lnTo>
                    <a:lnTo>
                      <a:pt x="394" y="307"/>
                    </a:lnTo>
                    <a:lnTo>
                      <a:pt x="411" y="297"/>
                    </a:lnTo>
                    <a:lnTo>
                      <a:pt x="105" y="0"/>
                    </a:lnTo>
                    <a:lnTo>
                      <a:pt x="63" y="31"/>
                    </a:lnTo>
                    <a:lnTo>
                      <a:pt x="18" y="64"/>
                    </a:lnTo>
                    <a:lnTo>
                      <a:pt x="0" y="81"/>
                    </a:lnTo>
                    <a:lnTo>
                      <a:pt x="292" y="365"/>
                    </a:lnTo>
                    <a:close/>
                  </a:path>
                </a:pathLst>
              </a:custGeom>
              <a:solidFill>
                <a:srgbClr val="949494"/>
              </a:solidFill>
              <a:ln w="9525">
                <a:noFill/>
                <a:round/>
                <a:headEnd/>
                <a:tailEnd/>
              </a:ln>
            </p:spPr>
            <p:txBody>
              <a:bodyPr/>
              <a:lstStyle/>
              <a:p>
                <a:pPr>
                  <a:defRPr/>
                </a:pPr>
                <a:endParaRPr lang="en-US" dirty="0"/>
              </a:p>
            </p:txBody>
          </p:sp>
          <p:sp>
            <p:nvSpPr>
              <p:cNvPr id="899" name="Freeform 1156"/>
              <p:cNvSpPr>
                <a:spLocks/>
              </p:cNvSpPr>
              <p:nvPr/>
            </p:nvSpPr>
            <p:spPr bwMode="auto">
              <a:xfrm>
                <a:off x="154" y="77"/>
                <a:ext cx="53" cy="41"/>
              </a:xfrm>
              <a:custGeom>
                <a:avLst/>
                <a:gdLst/>
                <a:ahLst/>
                <a:cxnLst>
                  <a:cxn ang="0">
                    <a:pos x="299" y="366"/>
                  </a:cxn>
                  <a:cxn ang="0">
                    <a:pos x="343" y="343"/>
                  </a:cxn>
                  <a:cxn ang="0">
                    <a:pos x="412" y="307"/>
                  </a:cxn>
                  <a:cxn ang="0">
                    <a:pos x="425" y="302"/>
                  </a:cxn>
                  <a:cxn ang="0">
                    <a:pos x="113" y="0"/>
                  </a:cxn>
                  <a:cxn ang="0">
                    <a:pos x="57" y="34"/>
                  </a:cxn>
                  <a:cxn ang="0">
                    <a:pos x="12" y="67"/>
                  </a:cxn>
                  <a:cxn ang="0">
                    <a:pos x="0" y="75"/>
                  </a:cxn>
                  <a:cxn ang="0">
                    <a:pos x="299" y="366"/>
                  </a:cxn>
                </a:cxnLst>
                <a:rect l="0" t="0" r="r" b="b"/>
                <a:pathLst>
                  <a:path w="425" h="366">
                    <a:moveTo>
                      <a:pt x="299" y="366"/>
                    </a:moveTo>
                    <a:lnTo>
                      <a:pt x="343" y="343"/>
                    </a:lnTo>
                    <a:lnTo>
                      <a:pt x="412" y="307"/>
                    </a:lnTo>
                    <a:lnTo>
                      <a:pt x="425" y="302"/>
                    </a:lnTo>
                    <a:lnTo>
                      <a:pt x="113" y="0"/>
                    </a:lnTo>
                    <a:lnTo>
                      <a:pt x="57" y="34"/>
                    </a:lnTo>
                    <a:lnTo>
                      <a:pt x="12" y="67"/>
                    </a:lnTo>
                    <a:lnTo>
                      <a:pt x="0" y="75"/>
                    </a:lnTo>
                    <a:lnTo>
                      <a:pt x="299" y="366"/>
                    </a:lnTo>
                    <a:close/>
                  </a:path>
                </a:pathLst>
              </a:custGeom>
              <a:solidFill>
                <a:srgbClr val="858585"/>
              </a:solidFill>
              <a:ln w="9525">
                <a:noFill/>
                <a:round/>
                <a:headEnd/>
                <a:tailEnd/>
              </a:ln>
            </p:spPr>
            <p:txBody>
              <a:bodyPr/>
              <a:lstStyle/>
              <a:p>
                <a:pPr>
                  <a:defRPr/>
                </a:pPr>
                <a:endParaRPr lang="en-US" dirty="0"/>
              </a:p>
            </p:txBody>
          </p:sp>
          <p:sp>
            <p:nvSpPr>
              <p:cNvPr id="900" name="Freeform 1157"/>
              <p:cNvSpPr>
                <a:spLocks/>
              </p:cNvSpPr>
              <p:nvPr/>
            </p:nvSpPr>
            <p:spPr bwMode="auto">
              <a:xfrm>
                <a:off x="160" y="73"/>
                <a:ext cx="55" cy="41"/>
              </a:xfrm>
              <a:custGeom>
                <a:avLst/>
                <a:gdLst/>
                <a:ahLst/>
                <a:cxnLst>
                  <a:cxn ang="0">
                    <a:pos x="306" y="366"/>
                  </a:cxn>
                  <a:cxn ang="0">
                    <a:pos x="358" y="340"/>
                  </a:cxn>
                  <a:cxn ang="0">
                    <a:pos x="424" y="313"/>
                  </a:cxn>
                  <a:cxn ang="0">
                    <a:pos x="438" y="309"/>
                  </a:cxn>
                  <a:cxn ang="0">
                    <a:pos x="120" y="0"/>
                  </a:cxn>
                  <a:cxn ang="0">
                    <a:pos x="115" y="2"/>
                  </a:cxn>
                  <a:cxn ang="0">
                    <a:pos x="59" y="33"/>
                  </a:cxn>
                  <a:cxn ang="0">
                    <a:pos x="3" y="67"/>
                  </a:cxn>
                  <a:cxn ang="0">
                    <a:pos x="0" y="69"/>
                  </a:cxn>
                  <a:cxn ang="0">
                    <a:pos x="306" y="366"/>
                  </a:cxn>
                </a:cxnLst>
                <a:rect l="0" t="0" r="r" b="b"/>
                <a:pathLst>
                  <a:path w="438" h="366">
                    <a:moveTo>
                      <a:pt x="306" y="366"/>
                    </a:moveTo>
                    <a:lnTo>
                      <a:pt x="358" y="340"/>
                    </a:lnTo>
                    <a:lnTo>
                      <a:pt x="424" y="313"/>
                    </a:lnTo>
                    <a:lnTo>
                      <a:pt x="438" y="309"/>
                    </a:lnTo>
                    <a:lnTo>
                      <a:pt x="120" y="0"/>
                    </a:lnTo>
                    <a:lnTo>
                      <a:pt x="115" y="2"/>
                    </a:lnTo>
                    <a:lnTo>
                      <a:pt x="59" y="33"/>
                    </a:lnTo>
                    <a:lnTo>
                      <a:pt x="3" y="67"/>
                    </a:lnTo>
                    <a:lnTo>
                      <a:pt x="0" y="69"/>
                    </a:lnTo>
                    <a:lnTo>
                      <a:pt x="306" y="366"/>
                    </a:lnTo>
                    <a:close/>
                  </a:path>
                </a:pathLst>
              </a:custGeom>
              <a:solidFill>
                <a:srgbClr val="757575"/>
              </a:solidFill>
              <a:ln w="9525">
                <a:noFill/>
                <a:round/>
                <a:headEnd/>
                <a:tailEnd/>
              </a:ln>
            </p:spPr>
            <p:txBody>
              <a:bodyPr/>
              <a:lstStyle/>
              <a:p>
                <a:pPr>
                  <a:defRPr/>
                </a:pPr>
                <a:endParaRPr lang="en-US" dirty="0"/>
              </a:p>
            </p:txBody>
          </p:sp>
          <p:sp>
            <p:nvSpPr>
              <p:cNvPr id="901" name="Freeform 1158"/>
              <p:cNvSpPr>
                <a:spLocks/>
              </p:cNvSpPr>
              <p:nvPr/>
            </p:nvSpPr>
            <p:spPr bwMode="auto">
              <a:xfrm>
                <a:off x="168" y="70"/>
                <a:ext cx="56" cy="40"/>
              </a:xfrm>
              <a:custGeom>
                <a:avLst/>
                <a:gdLst/>
                <a:ahLst/>
                <a:cxnLst>
                  <a:cxn ang="0">
                    <a:pos x="311" y="366"/>
                  </a:cxn>
                  <a:cxn ang="0">
                    <a:pos x="364" y="344"/>
                  </a:cxn>
                  <a:cxn ang="0">
                    <a:pos x="431" y="323"/>
                  </a:cxn>
                  <a:cxn ang="0">
                    <a:pos x="450" y="318"/>
                  </a:cxn>
                  <a:cxn ang="0">
                    <a:pos x="124" y="0"/>
                  </a:cxn>
                  <a:cxn ang="0">
                    <a:pos x="115" y="4"/>
                  </a:cxn>
                  <a:cxn ang="0">
                    <a:pos x="55" y="33"/>
                  </a:cxn>
                  <a:cxn ang="0">
                    <a:pos x="0" y="64"/>
                  </a:cxn>
                  <a:cxn ang="0">
                    <a:pos x="311" y="366"/>
                  </a:cxn>
                </a:cxnLst>
                <a:rect l="0" t="0" r="r" b="b"/>
                <a:pathLst>
                  <a:path w="450" h="366">
                    <a:moveTo>
                      <a:pt x="311" y="366"/>
                    </a:moveTo>
                    <a:lnTo>
                      <a:pt x="364" y="344"/>
                    </a:lnTo>
                    <a:lnTo>
                      <a:pt x="431" y="323"/>
                    </a:lnTo>
                    <a:lnTo>
                      <a:pt x="450" y="318"/>
                    </a:lnTo>
                    <a:lnTo>
                      <a:pt x="124" y="0"/>
                    </a:lnTo>
                    <a:lnTo>
                      <a:pt x="115" y="4"/>
                    </a:lnTo>
                    <a:lnTo>
                      <a:pt x="55" y="33"/>
                    </a:lnTo>
                    <a:lnTo>
                      <a:pt x="0" y="64"/>
                    </a:lnTo>
                    <a:lnTo>
                      <a:pt x="311" y="366"/>
                    </a:lnTo>
                    <a:close/>
                  </a:path>
                </a:pathLst>
              </a:custGeom>
              <a:solidFill>
                <a:srgbClr val="666666"/>
              </a:solidFill>
              <a:ln w="9525">
                <a:noFill/>
                <a:round/>
                <a:headEnd/>
                <a:tailEnd/>
              </a:ln>
            </p:spPr>
            <p:txBody>
              <a:bodyPr/>
              <a:lstStyle/>
              <a:p>
                <a:pPr>
                  <a:defRPr/>
                </a:pPr>
                <a:endParaRPr lang="en-US" dirty="0"/>
              </a:p>
            </p:txBody>
          </p:sp>
          <p:sp>
            <p:nvSpPr>
              <p:cNvPr id="902" name="Freeform 1159"/>
              <p:cNvSpPr>
                <a:spLocks/>
              </p:cNvSpPr>
              <p:nvPr/>
            </p:nvSpPr>
            <p:spPr bwMode="auto">
              <a:xfrm>
                <a:off x="175" y="67"/>
                <a:ext cx="59" cy="41"/>
              </a:xfrm>
              <a:custGeom>
                <a:avLst/>
                <a:gdLst/>
                <a:ahLst/>
                <a:cxnLst>
                  <a:cxn ang="0">
                    <a:pos x="318" y="368"/>
                  </a:cxn>
                  <a:cxn ang="0">
                    <a:pos x="371" y="351"/>
                  </a:cxn>
                  <a:cxn ang="0">
                    <a:pos x="435" y="336"/>
                  </a:cxn>
                  <a:cxn ang="0">
                    <a:pos x="469" y="330"/>
                  </a:cxn>
                  <a:cxn ang="0">
                    <a:pos x="129" y="0"/>
                  </a:cxn>
                  <a:cxn ang="0">
                    <a:pos x="115" y="7"/>
                  </a:cxn>
                  <a:cxn ang="0">
                    <a:pos x="55" y="32"/>
                  </a:cxn>
                  <a:cxn ang="0">
                    <a:pos x="0" y="59"/>
                  </a:cxn>
                  <a:cxn ang="0">
                    <a:pos x="318" y="368"/>
                  </a:cxn>
                </a:cxnLst>
                <a:rect l="0" t="0" r="r" b="b"/>
                <a:pathLst>
                  <a:path w="469" h="368">
                    <a:moveTo>
                      <a:pt x="318" y="368"/>
                    </a:moveTo>
                    <a:lnTo>
                      <a:pt x="371" y="351"/>
                    </a:lnTo>
                    <a:lnTo>
                      <a:pt x="435" y="336"/>
                    </a:lnTo>
                    <a:lnTo>
                      <a:pt x="469" y="330"/>
                    </a:lnTo>
                    <a:lnTo>
                      <a:pt x="129" y="0"/>
                    </a:lnTo>
                    <a:lnTo>
                      <a:pt x="115" y="7"/>
                    </a:lnTo>
                    <a:lnTo>
                      <a:pt x="55" y="32"/>
                    </a:lnTo>
                    <a:lnTo>
                      <a:pt x="0" y="59"/>
                    </a:lnTo>
                    <a:lnTo>
                      <a:pt x="318" y="368"/>
                    </a:lnTo>
                    <a:close/>
                  </a:path>
                </a:pathLst>
              </a:custGeom>
              <a:solidFill>
                <a:srgbClr val="757575"/>
              </a:solidFill>
              <a:ln w="9525">
                <a:noFill/>
                <a:round/>
                <a:headEnd/>
                <a:tailEnd/>
              </a:ln>
            </p:spPr>
            <p:txBody>
              <a:bodyPr/>
              <a:lstStyle/>
              <a:p>
                <a:pPr>
                  <a:defRPr/>
                </a:pPr>
                <a:endParaRPr lang="en-US" dirty="0"/>
              </a:p>
            </p:txBody>
          </p:sp>
          <p:sp>
            <p:nvSpPr>
              <p:cNvPr id="903" name="Freeform 1160"/>
              <p:cNvSpPr>
                <a:spLocks/>
              </p:cNvSpPr>
              <p:nvPr/>
            </p:nvSpPr>
            <p:spPr bwMode="auto">
              <a:xfrm>
                <a:off x="183" y="64"/>
                <a:ext cx="62" cy="41"/>
              </a:xfrm>
              <a:custGeom>
                <a:avLst/>
                <a:gdLst/>
                <a:ahLst/>
                <a:cxnLst>
                  <a:cxn ang="0">
                    <a:pos x="326" y="371"/>
                  </a:cxn>
                  <a:cxn ang="0">
                    <a:pos x="371" y="361"/>
                  </a:cxn>
                  <a:cxn ang="0">
                    <a:pos x="436" y="351"/>
                  </a:cxn>
                  <a:cxn ang="0">
                    <a:pos x="495" y="351"/>
                  </a:cxn>
                  <a:cxn ang="0">
                    <a:pos x="134" y="0"/>
                  </a:cxn>
                  <a:cxn ang="0">
                    <a:pos x="114" y="6"/>
                  </a:cxn>
                  <a:cxn ang="0">
                    <a:pos x="51" y="32"/>
                  </a:cxn>
                  <a:cxn ang="0">
                    <a:pos x="0" y="53"/>
                  </a:cxn>
                  <a:cxn ang="0">
                    <a:pos x="326" y="371"/>
                  </a:cxn>
                </a:cxnLst>
                <a:rect l="0" t="0" r="r" b="b"/>
                <a:pathLst>
                  <a:path w="495" h="371">
                    <a:moveTo>
                      <a:pt x="326" y="371"/>
                    </a:moveTo>
                    <a:lnTo>
                      <a:pt x="371" y="361"/>
                    </a:lnTo>
                    <a:lnTo>
                      <a:pt x="436" y="351"/>
                    </a:lnTo>
                    <a:lnTo>
                      <a:pt x="495" y="351"/>
                    </a:lnTo>
                    <a:lnTo>
                      <a:pt x="134" y="0"/>
                    </a:lnTo>
                    <a:lnTo>
                      <a:pt x="114" y="6"/>
                    </a:lnTo>
                    <a:lnTo>
                      <a:pt x="51" y="32"/>
                    </a:lnTo>
                    <a:lnTo>
                      <a:pt x="0" y="53"/>
                    </a:lnTo>
                    <a:lnTo>
                      <a:pt x="326" y="371"/>
                    </a:lnTo>
                    <a:close/>
                  </a:path>
                </a:pathLst>
              </a:custGeom>
              <a:solidFill>
                <a:srgbClr val="858585"/>
              </a:solidFill>
              <a:ln w="9525">
                <a:noFill/>
                <a:round/>
                <a:headEnd/>
                <a:tailEnd/>
              </a:ln>
            </p:spPr>
            <p:txBody>
              <a:bodyPr/>
              <a:lstStyle/>
              <a:p>
                <a:pPr>
                  <a:defRPr/>
                </a:pPr>
                <a:endParaRPr lang="en-US" dirty="0"/>
              </a:p>
            </p:txBody>
          </p:sp>
          <p:sp>
            <p:nvSpPr>
              <p:cNvPr id="904" name="Freeform 1161"/>
              <p:cNvSpPr>
                <a:spLocks/>
              </p:cNvSpPr>
              <p:nvPr/>
            </p:nvSpPr>
            <p:spPr bwMode="auto">
              <a:xfrm>
                <a:off x="191" y="62"/>
                <a:ext cx="69" cy="44"/>
              </a:xfrm>
              <a:custGeom>
                <a:avLst/>
                <a:gdLst/>
                <a:ahLst/>
                <a:cxnLst>
                  <a:cxn ang="0">
                    <a:pos x="340" y="376"/>
                  </a:cxn>
                  <a:cxn ang="0">
                    <a:pos x="371" y="372"/>
                  </a:cxn>
                  <a:cxn ang="0">
                    <a:pos x="431" y="372"/>
                  </a:cxn>
                  <a:cxn ang="0">
                    <a:pos x="487" y="376"/>
                  </a:cxn>
                  <a:cxn ang="0">
                    <a:pos x="536" y="391"/>
                  </a:cxn>
                  <a:cxn ang="0">
                    <a:pos x="549" y="396"/>
                  </a:cxn>
                  <a:cxn ang="0">
                    <a:pos x="142" y="0"/>
                  </a:cxn>
                  <a:cxn ang="0">
                    <a:pos x="111" y="9"/>
                  </a:cxn>
                  <a:cxn ang="0">
                    <a:pos x="49" y="27"/>
                  </a:cxn>
                  <a:cxn ang="0">
                    <a:pos x="0" y="46"/>
                  </a:cxn>
                  <a:cxn ang="0">
                    <a:pos x="340" y="376"/>
                  </a:cxn>
                </a:cxnLst>
                <a:rect l="0" t="0" r="r" b="b"/>
                <a:pathLst>
                  <a:path w="549" h="396">
                    <a:moveTo>
                      <a:pt x="340" y="376"/>
                    </a:moveTo>
                    <a:lnTo>
                      <a:pt x="371" y="372"/>
                    </a:lnTo>
                    <a:lnTo>
                      <a:pt x="431" y="372"/>
                    </a:lnTo>
                    <a:lnTo>
                      <a:pt x="487" y="376"/>
                    </a:lnTo>
                    <a:lnTo>
                      <a:pt x="536" y="391"/>
                    </a:lnTo>
                    <a:lnTo>
                      <a:pt x="549" y="396"/>
                    </a:lnTo>
                    <a:lnTo>
                      <a:pt x="142" y="0"/>
                    </a:lnTo>
                    <a:lnTo>
                      <a:pt x="111" y="9"/>
                    </a:lnTo>
                    <a:lnTo>
                      <a:pt x="49" y="27"/>
                    </a:lnTo>
                    <a:lnTo>
                      <a:pt x="0" y="46"/>
                    </a:lnTo>
                    <a:lnTo>
                      <a:pt x="340" y="376"/>
                    </a:lnTo>
                    <a:close/>
                  </a:path>
                </a:pathLst>
              </a:custGeom>
              <a:solidFill>
                <a:srgbClr val="949494"/>
              </a:solidFill>
              <a:ln w="9525">
                <a:noFill/>
                <a:round/>
                <a:headEnd/>
                <a:tailEnd/>
              </a:ln>
            </p:spPr>
            <p:txBody>
              <a:bodyPr/>
              <a:lstStyle/>
              <a:p>
                <a:pPr>
                  <a:defRPr/>
                </a:pPr>
                <a:endParaRPr lang="en-US" dirty="0"/>
              </a:p>
            </p:txBody>
          </p:sp>
          <p:sp>
            <p:nvSpPr>
              <p:cNvPr id="905" name="Freeform 1162"/>
              <p:cNvSpPr>
                <a:spLocks/>
              </p:cNvSpPr>
              <p:nvPr/>
            </p:nvSpPr>
            <p:spPr bwMode="auto">
              <a:xfrm>
                <a:off x="200" y="60"/>
                <a:ext cx="65" cy="48"/>
              </a:xfrm>
              <a:custGeom>
                <a:avLst/>
                <a:gdLst/>
                <a:ahLst/>
                <a:cxnLst>
                  <a:cxn ang="0">
                    <a:pos x="361" y="386"/>
                  </a:cxn>
                  <a:cxn ang="0">
                    <a:pos x="362" y="386"/>
                  </a:cxn>
                  <a:cxn ang="0">
                    <a:pos x="418" y="390"/>
                  </a:cxn>
                  <a:cxn ang="0">
                    <a:pos x="467" y="405"/>
                  </a:cxn>
                  <a:cxn ang="0">
                    <a:pos x="516" y="428"/>
                  </a:cxn>
                  <a:cxn ang="0">
                    <a:pos x="480" y="328"/>
                  </a:cxn>
                  <a:cxn ang="0">
                    <a:pos x="476" y="314"/>
                  </a:cxn>
                  <a:cxn ang="0">
                    <a:pos x="152" y="0"/>
                  </a:cxn>
                  <a:cxn ang="0">
                    <a:pos x="106" y="6"/>
                  </a:cxn>
                  <a:cxn ang="0">
                    <a:pos x="42" y="23"/>
                  </a:cxn>
                  <a:cxn ang="0">
                    <a:pos x="0" y="35"/>
                  </a:cxn>
                  <a:cxn ang="0">
                    <a:pos x="361" y="386"/>
                  </a:cxn>
                </a:cxnLst>
                <a:rect l="0" t="0" r="r" b="b"/>
                <a:pathLst>
                  <a:path w="516" h="428">
                    <a:moveTo>
                      <a:pt x="361" y="386"/>
                    </a:moveTo>
                    <a:lnTo>
                      <a:pt x="362" y="386"/>
                    </a:lnTo>
                    <a:lnTo>
                      <a:pt x="418" y="390"/>
                    </a:lnTo>
                    <a:lnTo>
                      <a:pt x="467" y="405"/>
                    </a:lnTo>
                    <a:lnTo>
                      <a:pt x="516" y="428"/>
                    </a:lnTo>
                    <a:lnTo>
                      <a:pt x="480" y="328"/>
                    </a:lnTo>
                    <a:lnTo>
                      <a:pt x="476" y="314"/>
                    </a:lnTo>
                    <a:lnTo>
                      <a:pt x="152" y="0"/>
                    </a:lnTo>
                    <a:lnTo>
                      <a:pt x="106" y="6"/>
                    </a:lnTo>
                    <a:lnTo>
                      <a:pt x="42" y="23"/>
                    </a:lnTo>
                    <a:lnTo>
                      <a:pt x="0" y="35"/>
                    </a:lnTo>
                    <a:lnTo>
                      <a:pt x="361" y="386"/>
                    </a:lnTo>
                    <a:close/>
                  </a:path>
                </a:pathLst>
              </a:custGeom>
              <a:solidFill>
                <a:srgbClr val="A3A3A3"/>
              </a:solidFill>
              <a:ln w="9525">
                <a:noFill/>
                <a:round/>
                <a:headEnd/>
                <a:tailEnd/>
              </a:ln>
            </p:spPr>
            <p:txBody>
              <a:bodyPr/>
              <a:lstStyle/>
              <a:p>
                <a:pPr>
                  <a:defRPr/>
                </a:pPr>
                <a:endParaRPr lang="en-US" dirty="0"/>
              </a:p>
            </p:txBody>
          </p:sp>
          <p:sp>
            <p:nvSpPr>
              <p:cNvPr id="906" name="Freeform 1163"/>
              <p:cNvSpPr>
                <a:spLocks/>
              </p:cNvSpPr>
              <p:nvPr/>
            </p:nvSpPr>
            <p:spPr bwMode="auto">
              <a:xfrm>
                <a:off x="209" y="60"/>
                <a:ext cx="56" cy="48"/>
              </a:xfrm>
              <a:custGeom>
                <a:avLst/>
                <a:gdLst/>
                <a:ahLst/>
                <a:cxnLst>
                  <a:cxn ang="0">
                    <a:pos x="407" y="414"/>
                  </a:cxn>
                  <a:cxn ang="0">
                    <a:pos x="443" y="432"/>
                  </a:cxn>
                  <a:cxn ang="0">
                    <a:pos x="407" y="332"/>
                  </a:cxn>
                  <a:cxn ang="0">
                    <a:pos x="366" y="221"/>
                  </a:cxn>
                  <a:cxn ang="0">
                    <a:pos x="347" y="172"/>
                  </a:cxn>
                  <a:cxn ang="0">
                    <a:pos x="170" y="0"/>
                  </a:cxn>
                  <a:cxn ang="0">
                    <a:pos x="156" y="0"/>
                  </a:cxn>
                  <a:cxn ang="0">
                    <a:pos x="96" y="2"/>
                  </a:cxn>
                  <a:cxn ang="0">
                    <a:pos x="33" y="10"/>
                  </a:cxn>
                  <a:cxn ang="0">
                    <a:pos x="0" y="18"/>
                  </a:cxn>
                  <a:cxn ang="0">
                    <a:pos x="407" y="414"/>
                  </a:cxn>
                </a:cxnLst>
                <a:rect l="0" t="0" r="r" b="b"/>
                <a:pathLst>
                  <a:path w="443" h="432">
                    <a:moveTo>
                      <a:pt x="407" y="414"/>
                    </a:moveTo>
                    <a:lnTo>
                      <a:pt x="443" y="432"/>
                    </a:lnTo>
                    <a:lnTo>
                      <a:pt x="407" y="332"/>
                    </a:lnTo>
                    <a:lnTo>
                      <a:pt x="366" y="221"/>
                    </a:lnTo>
                    <a:lnTo>
                      <a:pt x="347" y="172"/>
                    </a:lnTo>
                    <a:lnTo>
                      <a:pt x="170" y="0"/>
                    </a:lnTo>
                    <a:lnTo>
                      <a:pt x="156" y="0"/>
                    </a:lnTo>
                    <a:lnTo>
                      <a:pt x="96" y="2"/>
                    </a:lnTo>
                    <a:lnTo>
                      <a:pt x="33" y="10"/>
                    </a:lnTo>
                    <a:lnTo>
                      <a:pt x="0" y="18"/>
                    </a:lnTo>
                    <a:lnTo>
                      <a:pt x="407" y="414"/>
                    </a:lnTo>
                    <a:close/>
                  </a:path>
                </a:pathLst>
              </a:custGeom>
              <a:solidFill>
                <a:srgbClr val="B2B2B2"/>
              </a:solidFill>
              <a:ln w="9525">
                <a:noFill/>
                <a:round/>
                <a:headEnd/>
                <a:tailEnd/>
              </a:ln>
            </p:spPr>
            <p:txBody>
              <a:bodyPr/>
              <a:lstStyle/>
              <a:p>
                <a:pPr>
                  <a:defRPr/>
                </a:pPr>
                <a:endParaRPr lang="en-US" dirty="0"/>
              </a:p>
            </p:txBody>
          </p:sp>
          <p:sp>
            <p:nvSpPr>
              <p:cNvPr id="907" name="Freeform 1164"/>
              <p:cNvSpPr>
                <a:spLocks/>
              </p:cNvSpPr>
              <p:nvPr/>
            </p:nvSpPr>
            <p:spPr bwMode="auto">
              <a:xfrm>
                <a:off x="219" y="60"/>
                <a:ext cx="40" cy="35"/>
              </a:xfrm>
              <a:custGeom>
                <a:avLst/>
                <a:gdLst/>
                <a:ahLst/>
                <a:cxnLst>
                  <a:cxn ang="0">
                    <a:pos x="324" y="318"/>
                  </a:cxn>
                  <a:cxn ang="0">
                    <a:pos x="287" y="221"/>
                  </a:cxn>
                  <a:cxn ang="0">
                    <a:pos x="242" y="112"/>
                  </a:cxn>
                  <a:cxn ang="0">
                    <a:pos x="190" y="10"/>
                  </a:cxn>
                  <a:cxn ang="0">
                    <a:pos x="135" y="0"/>
                  </a:cxn>
                  <a:cxn ang="0">
                    <a:pos x="77" y="0"/>
                  </a:cxn>
                  <a:cxn ang="0">
                    <a:pos x="17" y="2"/>
                  </a:cxn>
                  <a:cxn ang="0">
                    <a:pos x="0" y="4"/>
                  </a:cxn>
                  <a:cxn ang="0">
                    <a:pos x="324" y="318"/>
                  </a:cxn>
                </a:cxnLst>
                <a:rect l="0" t="0" r="r" b="b"/>
                <a:pathLst>
                  <a:path w="324" h="318">
                    <a:moveTo>
                      <a:pt x="324" y="318"/>
                    </a:moveTo>
                    <a:lnTo>
                      <a:pt x="287" y="221"/>
                    </a:lnTo>
                    <a:lnTo>
                      <a:pt x="242" y="112"/>
                    </a:lnTo>
                    <a:lnTo>
                      <a:pt x="190" y="10"/>
                    </a:lnTo>
                    <a:lnTo>
                      <a:pt x="135" y="0"/>
                    </a:lnTo>
                    <a:lnTo>
                      <a:pt x="77" y="0"/>
                    </a:lnTo>
                    <a:lnTo>
                      <a:pt x="17" y="2"/>
                    </a:lnTo>
                    <a:lnTo>
                      <a:pt x="0" y="4"/>
                    </a:lnTo>
                    <a:lnTo>
                      <a:pt x="324" y="318"/>
                    </a:lnTo>
                    <a:close/>
                  </a:path>
                </a:pathLst>
              </a:custGeom>
              <a:solidFill>
                <a:srgbClr val="C2C2C2"/>
              </a:solidFill>
              <a:ln w="9525">
                <a:noFill/>
                <a:round/>
                <a:headEnd/>
                <a:tailEnd/>
              </a:ln>
            </p:spPr>
            <p:txBody>
              <a:bodyPr/>
              <a:lstStyle/>
              <a:p>
                <a:pPr>
                  <a:defRPr/>
                </a:pPr>
                <a:endParaRPr lang="en-US" dirty="0"/>
              </a:p>
            </p:txBody>
          </p:sp>
          <p:sp>
            <p:nvSpPr>
              <p:cNvPr id="908" name="Freeform 1165"/>
              <p:cNvSpPr>
                <a:spLocks/>
              </p:cNvSpPr>
              <p:nvPr/>
            </p:nvSpPr>
            <p:spPr bwMode="auto">
              <a:xfrm>
                <a:off x="230" y="60"/>
                <a:ext cx="22" cy="19"/>
              </a:xfrm>
              <a:custGeom>
                <a:avLst/>
                <a:gdLst/>
                <a:ahLst/>
                <a:cxnLst>
                  <a:cxn ang="0">
                    <a:pos x="177" y="172"/>
                  </a:cxn>
                  <a:cxn ang="0">
                    <a:pos x="151" y="112"/>
                  </a:cxn>
                  <a:cxn ang="0">
                    <a:pos x="99" y="10"/>
                  </a:cxn>
                  <a:cxn ang="0">
                    <a:pos x="44" y="0"/>
                  </a:cxn>
                  <a:cxn ang="0">
                    <a:pos x="0" y="0"/>
                  </a:cxn>
                  <a:cxn ang="0">
                    <a:pos x="177" y="172"/>
                  </a:cxn>
                </a:cxnLst>
                <a:rect l="0" t="0" r="r" b="b"/>
                <a:pathLst>
                  <a:path w="177" h="172">
                    <a:moveTo>
                      <a:pt x="177" y="172"/>
                    </a:moveTo>
                    <a:lnTo>
                      <a:pt x="151" y="112"/>
                    </a:lnTo>
                    <a:lnTo>
                      <a:pt x="99" y="10"/>
                    </a:lnTo>
                    <a:lnTo>
                      <a:pt x="44" y="0"/>
                    </a:lnTo>
                    <a:lnTo>
                      <a:pt x="0" y="0"/>
                    </a:lnTo>
                    <a:lnTo>
                      <a:pt x="177" y="172"/>
                    </a:lnTo>
                    <a:close/>
                  </a:path>
                </a:pathLst>
              </a:custGeom>
              <a:solidFill>
                <a:srgbClr val="D1D1D1"/>
              </a:solidFill>
              <a:ln w="9525">
                <a:noFill/>
                <a:round/>
                <a:headEnd/>
                <a:tailEnd/>
              </a:ln>
            </p:spPr>
            <p:txBody>
              <a:bodyPr/>
              <a:lstStyle/>
              <a:p>
                <a:pPr>
                  <a:defRPr/>
                </a:pPr>
                <a:endParaRPr lang="en-US" dirty="0"/>
              </a:p>
            </p:txBody>
          </p:sp>
          <p:sp>
            <p:nvSpPr>
              <p:cNvPr id="909" name="Freeform 1166"/>
              <p:cNvSpPr>
                <a:spLocks/>
              </p:cNvSpPr>
              <p:nvPr/>
            </p:nvSpPr>
            <p:spPr bwMode="auto">
              <a:xfrm>
                <a:off x="4" y="404"/>
                <a:ext cx="20" cy="55"/>
              </a:xfrm>
              <a:custGeom>
                <a:avLst/>
                <a:gdLst/>
                <a:ahLst/>
                <a:cxnLst>
                  <a:cxn ang="0">
                    <a:pos x="159" y="155"/>
                  </a:cxn>
                  <a:cxn ang="0">
                    <a:pos x="121" y="232"/>
                  </a:cxn>
                  <a:cxn ang="0">
                    <a:pos x="56" y="363"/>
                  </a:cxn>
                  <a:cxn ang="0">
                    <a:pos x="0" y="497"/>
                  </a:cxn>
                  <a:cxn ang="0">
                    <a:pos x="0" y="368"/>
                  </a:cxn>
                  <a:cxn ang="0">
                    <a:pos x="0" y="234"/>
                  </a:cxn>
                  <a:cxn ang="0">
                    <a:pos x="0" y="100"/>
                  </a:cxn>
                  <a:cxn ang="0">
                    <a:pos x="0" y="0"/>
                  </a:cxn>
                  <a:cxn ang="0">
                    <a:pos x="159" y="155"/>
                  </a:cxn>
                </a:cxnLst>
                <a:rect l="0" t="0" r="r" b="b"/>
                <a:pathLst>
                  <a:path w="159" h="497">
                    <a:moveTo>
                      <a:pt x="159" y="155"/>
                    </a:moveTo>
                    <a:lnTo>
                      <a:pt x="121" y="232"/>
                    </a:lnTo>
                    <a:lnTo>
                      <a:pt x="56" y="363"/>
                    </a:lnTo>
                    <a:lnTo>
                      <a:pt x="0" y="497"/>
                    </a:lnTo>
                    <a:lnTo>
                      <a:pt x="0" y="368"/>
                    </a:lnTo>
                    <a:lnTo>
                      <a:pt x="0" y="234"/>
                    </a:lnTo>
                    <a:lnTo>
                      <a:pt x="0" y="100"/>
                    </a:lnTo>
                    <a:lnTo>
                      <a:pt x="0" y="0"/>
                    </a:lnTo>
                    <a:lnTo>
                      <a:pt x="159" y="155"/>
                    </a:lnTo>
                    <a:close/>
                  </a:path>
                </a:pathLst>
              </a:custGeom>
              <a:solidFill>
                <a:srgbClr val="FFFFFF"/>
              </a:solidFill>
              <a:ln w="9525">
                <a:noFill/>
                <a:round/>
                <a:headEnd/>
                <a:tailEnd/>
              </a:ln>
            </p:spPr>
            <p:txBody>
              <a:bodyPr/>
              <a:lstStyle/>
              <a:p>
                <a:pPr>
                  <a:defRPr/>
                </a:pPr>
                <a:endParaRPr lang="en-US" dirty="0"/>
              </a:p>
            </p:txBody>
          </p:sp>
          <p:sp>
            <p:nvSpPr>
              <p:cNvPr id="910" name="Freeform 1167"/>
              <p:cNvSpPr>
                <a:spLocks/>
              </p:cNvSpPr>
              <p:nvPr/>
            </p:nvSpPr>
            <p:spPr bwMode="auto">
              <a:xfrm>
                <a:off x="4" y="382"/>
                <a:ext cx="31" cy="59"/>
              </a:xfrm>
              <a:custGeom>
                <a:avLst/>
                <a:gdLst/>
                <a:ahLst/>
                <a:cxnLst>
                  <a:cxn ang="0">
                    <a:pos x="0" y="167"/>
                  </a:cxn>
                  <a:cxn ang="0">
                    <a:pos x="60" y="4"/>
                  </a:cxn>
                  <a:cxn ang="0">
                    <a:pos x="63" y="0"/>
                  </a:cxn>
                  <a:cxn ang="0">
                    <a:pos x="250" y="182"/>
                  </a:cxn>
                  <a:cxn ang="0">
                    <a:pos x="185" y="298"/>
                  </a:cxn>
                  <a:cxn ang="0">
                    <a:pos x="121" y="430"/>
                  </a:cxn>
                  <a:cxn ang="0">
                    <a:pos x="73" y="528"/>
                  </a:cxn>
                  <a:cxn ang="0">
                    <a:pos x="0" y="457"/>
                  </a:cxn>
                  <a:cxn ang="0">
                    <a:pos x="0" y="432"/>
                  </a:cxn>
                  <a:cxn ang="0">
                    <a:pos x="0" y="298"/>
                  </a:cxn>
                  <a:cxn ang="0">
                    <a:pos x="0" y="167"/>
                  </a:cxn>
                </a:cxnLst>
                <a:rect l="0" t="0" r="r" b="b"/>
                <a:pathLst>
                  <a:path w="250" h="528">
                    <a:moveTo>
                      <a:pt x="0" y="167"/>
                    </a:moveTo>
                    <a:lnTo>
                      <a:pt x="60" y="4"/>
                    </a:lnTo>
                    <a:lnTo>
                      <a:pt x="63" y="0"/>
                    </a:lnTo>
                    <a:lnTo>
                      <a:pt x="250" y="182"/>
                    </a:lnTo>
                    <a:lnTo>
                      <a:pt x="185" y="298"/>
                    </a:lnTo>
                    <a:lnTo>
                      <a:pt x="121" y="430"/>
                    </a:lnTo>
                    <a:lnTo>
                      <a:pt x="73" y="528"/>
                    </a:lnTo>
                    <a:lnTo>
                      <a:pt x="0" y="457"/>
                    </a:lnTo>
                    <a:lnTo>
                      <a:pt x="0" y="432"/>
                    </a:lnTo>
                    <a:lnTo>
                      <a:pt x="0" y="298"/>
                    </a:lnTo>
                    <a:lnTo>
                      <a:pt x="0" y="167"/>
                    </a:lnTo>
                    <a:close/>
                  </a:path>
                </a:pathLst>
              </a:custGeom>
              <a:solidFill>
                <a:srgbClr val="F0F0F0"/>
              </a:solidFill>
              <a:ln w="9525">
                <a:noFill/>
                <a:round/>
                <a:headEnd/>
                <a:tailEnd/>
              </a:ln>
            </p:spPr>
            <p:txBody>
              <a:bodyPr/>
              <a:lstStyle/>
              <a:p>
                <a:pPr>
                  <a:defRPr/>
                </a:pPr>
                <a:endParaRPr lang="en-US" dirty="0"/>
              </a:p>
            </p:txBody>
          </p:sp>
          <p:sp>
            <p:nvSpPr>
              <p:cNvPr id="911" name="Freeform 1168"/>
              <p:cNvSpPr>
                <a:spLocks/>
              </p:cNvSpPr>
              <p:nvPr/>
            </p:nvSpPr>
            <p:spPr bwMode="auto">
              <a:xfrm>
                <a:off x="4" y="362"/>
                <a:ext cx="43" cy="59"/>
              </a:xfrm>
              <a:custGeom>
                <a:avLst/>
                <a:gdLst/>
                <a:ahLst/>
                <a:cxnLst>
                  <a:cxn ang="0">
                    <a:pos x="0" y="347"/>
                  </a:cxn>
                  <a:cxn ang="0">
                    <a:pos x="60" y="184"/>
                  </a:cxn>
                  <a:cxn ang="0">
                    <a:pos x="129" y="27"/>
                  </a:cxn>
                  <a:cxn ang="0">
                    <a:pos x="142" y="0"/>
                  </a:cxn>
                  <a:cxn ang="0">
                    <a:pos x="346" y="199"/>
                  </a:cxn>
                  <a:cxn ang="0">
                    <a:pos x="329" y="226"/>
                  </a:cxn>
                  <a:cxn ang="0">
                    <a:pos x="256" y="351"/>
                  </a:cxn>
                  <a:cxn ang="0">
                    <a:pos x="185" y="478"/>
                  </a:cxn>
                  <a:cxn ang="0">
                    <a:pos x="159" y="533"/>
                  </a:cxn>
                  <a:cxn ang="0">
                    <a:pos x="0" y="378"/>
                  </a:cxn>
                  <a:cxn ang="0">
                    <a:pos x="0" y="347"/>
                  </a:cxn>
                </a:cxnLst>
                <a:rect l="0" t="0" r="r" b="b"/>
                <a:pathLst>
                  <a:path w="346" h="533">
                    <a:moveTo>
                      <a:pt x="0" y="347"/>
                    </a:moveTo>
                    <a:lnTo>
                      <a:pt x="60" y="184"/>
                    </a:lnTo>
                    <a:lnTo>
                      <a:pt x="129" y="27"/>
                    </a:lnTo>
                    <a:lnTo>
                      <a:pt x="142" y="0"/>
                    </a:lnTo>
                    <a:lnTo>
                      <a:pt x="346" y="199"/>
                    </a:lnTo>
                    <a:lnTo>
                      <a:pt x="329" y="226"/>
                    </a:lnTo>
                    <a:lnTo>
                      <a:pt x="256" y="351"/>
                    </a:lnTo>
                    <a:lnTo>
                      <a:pt x="185" y="478"/>
                    </a:lnTo>
                    <a:lnTo>
                      <a:pt x="159" y="533"/>
                    </a:lnTo>
                    <a:lnTo>
                      <a:pt x="0" y="378"/>
                    </a:lnTo>
                    <a:lnTo>
                      <a:pt x="0" y="347"/>
                    </a:lnTo>
                    <a:close/>
                  </a:path>
                </a:pathLst>
              </a:custGeom>
              <a:solidFill>
                <a:srgbClr val="E0E0E0"/>
              </a:solidFill>
              <a:ln w="9525">
                <a:noFill/>
                <a:round/>
                <a:headEnd/>
                <a:tailEnd/>
              </a:ln>
            </p:spPr>
            <p:txBody>
              <a:bodyPr/>
              <a:lstStyle/>
              <a:p>
                <a:pPr>
                  <a:defRPr/>
                </a:pPr>
                <a:endParaRPr lang="en-US" dirty="0"/>
              </a:p>
            </p:txBody>
          </p:sp>
          <p:sp>
            <p:nvSpPr>
              <p:cNvPr id="912" name="Freeform 1169"/>
              <p:cNvSpPr>
                <a:spLocks/>
              </p:cNvSpPr>
              <p:nvPr/>
            </p:nvSpPr>
            <p:spPr bwMode="auto">
              <a:xfrm>
                <a:off x="12" y="342"/>
                <a:ext cx="48" cy="60"/>
              </a:xfrm>
              <a:custGeom>
                <a:avLst/>
                <a:gdLst/>
                <a:ahLst/>
                <a:cxnLst>
                  <a:cxn ang="0">
                    <a:pos x="0" y="356"/>
                  </a:cxn>
                  <a:cxn ang="0">
                    <a:pos x="66" y="203"/>
                  </a:cxn>
                  <a:cxn ang="0">
                    <a:pos x="135" y="55"/>
                  </a:cxn>
                  <a:cxn ang="0">
                    <a:pos x="164" y="0"/>
                  </a:cxn>
                  <a:cxn ang="0">
                    <a:pos x="385" y="215"/>
                  </a:cxn>
                  <a:cxn ang="0">
                    <a:pos x="341" y="281"/>
                  </a:cxn>
                  <a:cxn ang="0">
                    <a:pos x="266" y="402"/>
                  </a:cxn>
                  <a:cxn ang="0">
                    <a:pos x="193" y="527"/>
                  </a:cxn>
                  <a:cxn ang="0">
                    <a:pos x="187" y="538"/>
                  </a:cxn>
                  <a:cxn ang="0">
                    <a:pos x="0" y="356"/>
                  </a:cxn>
                </a:cxnLst>
                <a:rect l="0" t="0" r="r" b="b"/>
                <a:pathLst>
                  <a:path w="385" h="538">
                    <a:moveTo>
                      <a:pt x="0" y="356"/>
                    </a:moveTo>
                    <a:lnTo>
                      <a:pt x="66" y="203"/>
                    </a:lnTo>
                    <a:lnTo>
                      <a:pt x="135" y="55"/>
                    </a:lnTo>
                    <a:lnTo>
                      <a:pt x="164" y="0"/>
                    </a:lnTo>
                    <a:lnTo>
                      <a:pt x="385" y="215"/>
                    </a:lnTo>
                    <a:lnTo>
                      <a:pt x="341" y="281"/>
                    </a:lnTo>
                    <a:lnTo>
                      <a:pt x="266" y="402"/>
                    </a:lnTo>
                    <a:lnTo>
                      <a:pt x="193" y="527"/>
                    </a:lnTo>
                    <a:lnTo>
                      <a:pt x="187" y="538"/>
                    </a:lnTo>
                    <a:lnTo>
                      <a:pt x="0" y="356"/>
                    </a:lnTo>
                    <a:close/>
                  </a:path>
                </a:pathLst>
              </a:custGeom>
              <a:solidFill>
                <a:srgbClr val="D1D1D1"/>
              </a:solidFill>
              <a:ln w="9525">
                <a:noFill/>
                <a:round/>
                <a:headEnd/>
                <a:tailEnd/>
              </a:ln>
            </p:spPr>
            <p:txBody>
              <a:bodyPr/>
              <a:lstStyle/>
              <a:p>
                <a:pPr>
                  <a:defRPr/>
                </a:pPr>
                <a:endParaRPr lang="en-US" dirty="0"/>
              </a:p>
            </p:txBody>
          </p:sp>
          <p:sp>
            <p:nvSpPr>
              <p:cNvPr id="913" name="Freeform 1170"/>
              <p:cNvSpPr>
                <a:spLocks/>
              </p:cNvSpPr>
              <p:nvPr/>
            </p:nvSpPr>
            <p:spPr bwMode="auto">
              <a:xfrm>
                <a:off x="22" y="324"/>
                <a:ext cx="52" cy="60"/>
              </a:xfrm>
              <a:custGeom>
                <a:avLst/>
                <a:gdLst/>
                <a:ahLst/>
                <a:cxnLst>
                  <a:cxn ang="0">
                    <a:pos x="0" y="346"/>
                  </a:cxn>
                  <a:cxn ang="0">
                    <a:pos x="56" y="225"/>
                  </a:cxn>
                  <a:cxn ang="0">
                    <a:pos x="131" y="81"/>
                  </a:cxn>
                  <a:cxn ang="0">
                    <a:pos x="177" y="0"/>
                  </a:cxn>
                  <a:cxn ang="0">
                    <a:pos x="412" y="229"/>
                  </a:cxn>
                  <a:cxn ang="0">
                    <a:pos x="339" y="336"/>
                  </a:cxn>
                  <a:cxn ang="0">
                    <a:pos x="262" y="451"/>
                  </a:cxn>
                  <a:cxn ang="0">
                    <a:pos x="204" y="545"/>
                  </a:cxn>
                  <a:cxn ang="0">
                    <a:pos x="0" y="346"/>
                  </a:cxn>
                </a:cxnLst>
                <a:rect l="0" t="0" r="r" b="b"/>
                <a:pathLst>
                  <a:path w="412" h="545">
                    <a:moveTo>
                      <a:pt x="0" y="346"/>
                    </a:moveTo>
                    <a:lnTo>
                      <a:pt x="56" y="225"/>
                    </a:lnTo>
                    <a:lnTo>
                      <a:pt x="131" y="81"/>
                    </a:lnTo>
                    <a:lnTo>
                      <a:pt x="177" y="0"/>
                    </a:lnTo>
                    <a:lnTo>
                      <a:pt x="412" y="229"/>
                    </a:lnTo>
                    <a:lnTo>
                      <a:pt x="339" y="336"/>
                    </a:lnTo>
                    <a:lnTo>
                      <a:pt x="262" y="451"/>
                    </a:lnTo>
                    <a:lnTo>
                      <a:pt x="204" y="545"/>
                    </a:lnTo>
                    <a:lnTo>
                      <a:pt x="0" y="346"/>
                    </a:lnTo>
                    <a:close/>
                  </a:path>
                </a:pathLst>
              </a:custGeom>
              <a:solidFill>
                <a:srgbClr val="C2C2C2"/>
              </a:solidFill>
              <a:ln w="9525">
                <a:noFill/>
                <a:round/>
                <a:headEnd/>
                <a:tailEnd/>
              </a:ln>
            </p:spPr>
            <p:txBody>
              <a:bodyPr/>
              <a:lstStyle/>
              <a:p>
                <a:pPr>
                  <a:defRPr/>
                </a:pPr>
                <a:endParaRPr lang="en-US" dirty="0"/>
              </a:p>
            </p:txBody>
          </p:sp>
          <p:sp>
            <p:nvSpPr>
              <p:cNvPr id="914" name="Freeform 1171"/>
              <p:cNvSpPr>
                <a:spLocks/>
              </p:cNvSpPr>
              <p:nvPr/>
            </p:nvSpPr>
            <p:spPr bwMode="auto">
              <a:xfrm>
                <a:off x="32" y="305"/>
                <a:ext cx="55" cy="61"/>
              </a:xfrm>
              <a:custGeom>
                <a:avLst/>
                <a:gdLst/>
                <a:ahLst/>
                <a:cxnLst>
                  <a:cxn ang="0">
                    <a:pos x="0" y="333"/>
                  </a:cxn>
                  <a:cxn ang="0">
                    <a:pos x="46" y="244"/>
                  </a:cxn>
                  <a:cxn ang="0">
                    <a:pos x="123" y="106"/>
                  </a:cxn>
                  <a:cxn ang="0">
                    <a:pos x="188" y="0"/>
                  </a:cxn>
                  <a:cxn ang="0">
                    <a:pos x="438" y="243"/>
                  </a:cxn>
                  <a:cxn ang="0">
                    <a:pos x="413" y="273"/>
                  </a:cxn>
                  <a:cxn ang="0">
                    <a:pos x="334" y="384"/>
                  </a:cxn>
                  <a:cxn ang="0">
                    <a:pos x="254" y="499"/>
                  </a:cxn>
                  <a:cxn ang="0">
                    <a:pos x="221" y="548"/>
                  </a:cxn>
                  <a:cxn ang="0">
                    <a:pos x="0" y="333"/>
                  </a:cxn>
                </a:cxnLst>
                <a:rect l="0" t="0" r="r" b="b"/>
                <a:pathLst>
                  <a:path w="438" h="548">
                    <a:moveTo>
                      <a:pt x="0" y="333"/>
                    </a:moveTo>
                    <a:lnTo>
                      <a:pt x="46" y="244"/>
                    </a:lnTo>
                    <a:lnTo>
                      <a:pt x="123" y="106"/>
                    </a:lnTo>
                    <a:lnTo>
                      <a:pt x="188" y="0"/>
                    </a:lnTo>
                    <a:lnTo>
                      <a:pt x="438" y="243"/>
                    </a:lnTo>
                    <a:lnTo>
                      <a:pt x="413" y="273"/>
                    </a:lnTo>
                    <a:lnTo>
                      <a:pt x="334" y="384"/>
                    </a:lnTo>
                    <a:lnTo>
                      <a:pt x="254" y="499"/>
                    </a:lnTo>
                    <a:lnTo>
                      <a:pt x="221" y="548"/>
                    </a:lnTo>
                    <a:lnTo>
                      <a:pt x="0" y="333"/>
                    </a:lnTo>
                    <a:close/>
                  </a:path>
                </a:pathLst>
              </a:custGeom>
              <a:solidFill>
                <a:srgbClr val="B2B2B2"/>
              </a:solidFill>
              <a:ln w="9525">
                <a:noFill/>
                <a:round/>
                <a:headEnd/>
                <a:tailEnd/>
              </a:ln>
            </p:spPr>
            <p:txBody>
              <a:bodyPr/>
              <a:lstStyle/>
              <a:p>
                <a:pPr>
                  <a:defRPr/>
                </a:pPr>
                <a:endParaRPr lang="en-US" dirty="0"/>
              </a:p>
            </p:txBody>
          </p:sp>
          <p:sp>
            <p:nvSpPr>
              <p:cNvPr id="915" name="Freeform 1172"/>
              <p:cNvSpPr>
                <a:spLocks/>
              </p:cNvSpPr>
              <p:nvPr/>
            </p:nvSpPr>
            <p:spPr bwMode="auto">
              <a:xfrm>
                <a:off x="44" y="288"/>
                <a:ext cx="56" cy="61"/>
              </a:xfrm>
              <a:custGeom>
                <a:avLst/>
                <a:gdLst/>
                <a:ahLst/>
                <a:cxnLst>
                  <a:cxn ang="0">
                    <a:pos x="0" y="321"/>
                  </a:cxn>
                  <a:cxn ang="0">
                    <a:pos x="31" y="264"/>
                  </a:cxn>
                  <a:cxn ang="0">
                    <a:pos x="111" y="133"/>
                  </a:cxn>
                  <a:cxn ang="0">
                    <a:pos x="195" y="7"/>
                  </a:cxn>
                  <a:cxn ang="0">
                    <a:pos x="200" y="0"/>
                  </a:cxn>
                  <a:cxn ang="0">
                    <a:pos x="464" y="257"/>
                  </a:cxn>
                  <a:cxn ang="0">
                    <a:pos x="409" y="325"/>
                  </a:cxn>
                  <a:cxn ang="0">
                    <a:pos x="321" y="431"/>
                  </a:cxn>
                  <a:cxn ang="0">
                    <a:pos x="242" y="542"/>
                  </a:cxn>
                  <a:cxn ang="0">
                    <a:pos x="235" y="550"/>
                  </a:cxn>
                  <a:cxn ang="0">
                    <a:pos x="0" y="321"/>
                  </a:cxn>
                </a:cxnLst>
                <a:rect l="0" t="0" r="r" b="b"/>
                <a:pathLst>
                  <a:path w="464" h="550">
                    <a:moveTo>
                      <a:pt x="0" y="321"/>
                    </a:moveTo>
                    <a:lnTo>
                      <a:pt x="31" y="264"/>
                    </a:lnTo>
                    <a:lnTo>
                      <a:pt x="111" y="133"/>
                    </a:lnTo>
                    <a:lnTo>
                      <a:pt x="195" y="7"/>
                    </a:lnTo>
                    <a:lnTo>
                      <a:pt x="200" y="0"/>
                    </a:lnTo>
                    <a:lnTo>
                      <a:pt x="464" y="257"/>
                    </a:lnTo>
                    <a:lnTo>
                      <a:pt x="409" y="325"/>
                    </a:lnTo>
                    <a:lnTo>
                      <a:pt x="321" y="431"/>
                    </a:lnTo>
                    <a:lnTo>
                      <a:pt x="242" y="542"/>
                    </a:lnTo>
                    <a:lnTo>
                      <a:pt x="235" y="550"/>
                    </a:lnTo>
                    <a:lnTo>
                      <a:pt x="0" y="321"/>
                    </a:lnTo>
                    <a:close/>
                  </a:path>
                </a:pathLst>
              </a:custGeom>
              <a:solidFill>
                <a:srgbClr val="A3A3A3"/>
              </a:solidFill>
              <a:ln w="9525">
                <a:noFill/>
                <a:round/>
                <a:headEnd/>
                <a:tailEnd/>
              </a:ln>
            </p:spPr>
            <p:txBody>
              <a:bodyPr/>
              <a:lstStyle/>
              <a:p>
                <a:pPr>
                  <a:defRPr/>
                </a:pPr>
                <a:endParaRPr lang="en-US" dirty="0"/>
              </a:p>
            </p:txBody>
          </p:sp>
          <p:sp>
            <p:nvSpPr>
              <p:cNvPr id="916" name="Freeform 1173"/>
              <p:cNvSpPr>
                <a:spLocks/>
              </p:cNvSpPr>
              <p:nvPr/>
            </p:nvSpPr>
            <p:spPr bwMode="auto">
              <a:xfrm>
                <a:off x="56" y="271"/>
                <a:ext cx="61" cy="61"/>
              </a:xfrm>
              <a:custGeom>
                <a:avLst/>
                <a:gdLst/>
                <a:ahLst/>
                <a:cxnLst>
                  <a:cxn ang="0">
                    <a:pos x="0" y="310"/>
                  </a:cxn>
                  <a:cxn ang="0">
                    <a:pos x="15" y="285"/>
                  </a:cxn>
                  <a:cxn ang="0">
                    <a:pos x="99" y="159"/>
                  </a:cxn>
                  <a:cxn ang="0">
                    <a:pos x="184" y="38"/>
                  </a:cxn>
                  <a:cxn ang="0">
                    <a:pos x="213" y="0"/>
                  </a:cxn>
                  <a:cxn ang="0">
                    <a:pos x="492" y="270"/>
                  </a:cxn>
                  <a:cxn ang="0">
                    <a:pos x="485" y="276"/>
                  </a:cxn>
                  <a:cxn ang="0">
                    <a:pos x="397" y="374"/>
                  </a:cxn>
                  <a:cxn ang="0">
                    <a:pos x="313" y="477"/>
                  </a:cxn>
                  <a:cxn ang="0">
                    <a:pos x="250" y="553"/>
                  </a:cxn>
                  <a:cxn ang="0">
                    <a:pos x="0" y="310"/>
                  </a:cxn>
                </a:cxnLst>
                <a:rect l="0" t="0" r="r" b="b"/>
                <a:pathLst>
                  <a:path w="492" h="553">
                    <a:moveTo>
                      <a:pt x="0" y="310"/>
                    </a:moveTo>
                    <a:lnTo>
                      <a:pt x="15" y="285"/>
                    </a:lnTo>
                    <a:lnTo>
                      <a:pt x="99" y="159"/>
                    </a:lnTo>
                    <a:lnTo>
                      <a:pt x="184" y="38"/>
                    </a:lnTo>
                    <a:lnTo>
                      <a:pt x="213" y="0"/>
                    </a:lnTo>
                    <a:lnTo>
                      <a:pt x="492" y="270"/>
                    </a:lnTo>
                    <a:lnTo>
                      <a:pt x="485" y="276"/>
                    </a:lnTo>
                    <a:lnTo>
                      <a:pt x="397" y="374"/>
                    </a:lnTo>
                    <a:lnTo>
                      <a:pt x="313" y="477"/>
                    </a:lnTo>
                    <a:lnTo>
                      <a:pt x="250" y="553"/>
                    </a:lnTo>
                    <a:lnTo>
                      <a:pt x="0" y="310"/>
                    </a:lnTo>
                    <a:close/>
                  </a:path>
                </a:pathLst>
              </a:custGeom>
              <a:solidFill>
                <a:srgbClr val="949494"/>
              </a:solidFill>
              <a:ln w="9525">
                <a:noFill/>
                <a:round/>
                <a:headEnd/>
                <a:tailEnd/>
              </a:ln>
            </p:spPr>
            <p:txBody>
              <a:bodyPr/>
              <a:lstStyle/>
              <a:p>
                <a:pPr>
                  <a:defRPr/>
                </a:pPr>
                <a:endParaRPr lang="en-US" dirty="0"/>
              </a:p>
            </p:txBody>
          </p:sp>
          <p:sp>
            <p:nvSpPr>
              <p:cNvPr id="917" name="Freeform 1174"/>
              <p:cNvSpPr>
                <a:spLocks/>
              </p:cNvSpPr>
              <p:nvPr/>
            </p:nvSpPr>
            <p:spPr bwMode="auto">
              <a:xfrm>
                <a:off x="69" y="255"/>
                <a:ext cx="64" cy="59"/>
              </a:xfrm>
              <a:custGeom>
                <a:avLst/>
                <a:gdLst/>
                <a:ahLst/>
                <a:cxnLst>
                  <a:cxn ang="0">
                    <a:pos x="0" y="298"/>
                  </a:cxn>
                  <a:cxn ang="0">
                    <a:pos x="80" y="184"/>
                  </a:cxn>
                  <a:cxn ang="0">
                    <a:pos x="166" y="72"/>
                  </a:cxn>
                  <a:cxn ang="0">
                    <a:pos x="225" y="0"/>
                  </a:cxn>
                  <a:cxn ang="0">
                    <a:pos x="514" y="279"/>
                  </a:cxn>
                  <a:cxn ang="0">
                    <a:pos x="469" y="326"/>
                  </a:cxn>
                  <a:cxn ang="0">
                    <a:pos x="381" y="422"/>
                  </a:cxn>
                  <a:cxn ang="0">
                    <a:pos x="293" y="520"/>
                  </a:cxn>
                  <a:cxn ang="0">
                    <a:pos x="264" y="555"/>
                  </a:cxn>
                  <a:cxn ang="0">
                    <a:pos x="0" y="298"/>
                  </a:cxn>
                </a:cxnLst>
                <a:rect l="0" t="0" r="r" b="b"/>
                <a:pathLst>
                  <a:path w="514" h="555">
                    <a:moveTo>
                      <a:pt x="0" y="298"/>
                    </a:moveTo>
                    <a:lnTo>
                      <a:pt x="80" y="184"/>
                    </a:lnTo>
                    <a:lnTo>
                      <a:pt x="166" y="72"/>
                    </a:lnTo>
                    <a:lnTo>
                      <a:pt x="225" y="0"/>
                    </a:lnTo>
                    <a:lnTo>
                      <a:pt x="514" y="279"/>
                    </a:lnTo>
                    <a:lnTo>
                      <a:pt x="469" y="326"/>
                    </a:lnTo>
                    <a:lnTo>
                      <a:pt x="381" y="422"/>
                    </a:lnTo>
                    <a:lnTo>
                      <a:pt x="293" y="520"/>
                    </a:lnTo>
                    <a:lnTo>
                      <a:pt x="264" y="555"/>
                    </a:lnTo>
                    <a:lnTo>
                      <a:pt x="0" y="298"/>
                    </a:lnTo>
                    <a:close/>
                  </a:path>
                </a:pathLst>
              </a:custGeom>
              <a:solidFill>
                <a:srgbClr val="858585"/>
              </a:solidFill>
              <a:ln w="9525">
                <a:noFill/>
                <a:round/>
                <a:headEnd/>
                <a:tailEnd/>
              </a:ln>
            </p:spPr>
            <p:txBody>
              <a:bodyPr/>
              <a:lstStyle/>
              <a:p>
                <a:pPr>
                  <a:defRPr/>
                </a:pPr>
                <a:endParaRPr lang="en-US" dirty="0"/>
              </a:p>
            </p:txBody>
          </p:sp>
          <p:sp>
            <p:nvSpPr>
              <p:cNvPr id="918" name="Freeform 1175"/>
              <p:cNvSpPr>
                <a:spLocks/>
              </p:cNvSpPr>
              <p:nvPr/>
            </p:nvSpPr>
            <p:spPr bwMode="auto">
              <a:xfrm>
                <a:off x="83" y="239"/>
                <a:ext cx="67" cy="62"/>
              </a:xfrm>
              <a:custGeom>
                <a:avLst/>
                <a:gdLst/>
                <a:ahLst/>
                <a:cxnLst>
                  <a:cxn ang="0">
                    <a:pos x="0" y="287"/>
                  </a:cxn>
                  <a:cxn ang="0">
                    <a:pos x="57" y="213"/>
                  </a:cxn>
                  <a:cxn ang="0">
                    <a:pos x="145" y="106"/>
                  </a:cxn>
                  <a:cxn ang="0">
                    <a:pos x="231" y="4"/>
                  </a:cxn>
                  <a:cxn ang="0">
                    <a:pos x="236" y="0"/>
                  </a:cxn>
                  <a:cxn ang="0">
                    <a:pos x="535" y="291"/>
                  </a:cxn>
                  <a:cxn ang="0">
                    <a:pos x="448" y="375"/>
                  </a:cxn>
                  <a:cxn ang="0">
                    <a:pos x="360" y="467"/>
                  </a:cxn>
                  <a:cxn ang="0">
                    <a:pos x="279" y="557"/>
                  </a:cxn>
                  <a:cxn ang="0">
                    <a:pos x="0" y="287"/>
                  </a:cxn>
                </a:cxnLst>
                <a:rect l="0" t="0" r="r" b="b"/>
                <a:pathLst>
                  <a:path w="535" h="557">
                    <a:moveTo>
                      <a:pt x="0" y="287"/>
                    </a:moveTo>
                    <a:lnTo>
                      <a:pt x="57" y="213"/>
                    </a:lnTo>
                    <a:lnTo>
                      <a:pt x="145" y="106"/>
                    </a:lnTo>
                    <a:lnTo>
                      <a:pt x="231" y="4"/>
                    </a:lnTo>
                    <a:lnTo>
                      <a:pt x="236" y="0"/>
                    </a:lnTo>
                    <a:lnTo>
                      <a:pt x="535" y="291"/>
                    </a:lnTo>
                    <a:lnTo>
                      <a:pt x="448" y="375"/>
                    </a:lnTo>
                    <a:lnTo>
                      <a:pt x="360" y="467"/>
                    </a:lnTo>
                    <a:lnTo>
                      <a:pt x="279" y="557"/>
                    </a:lnTo>
                    <a:lnTo>
                      <a:pt x="0" y="287"/>
                    </a:lnTo>
                    <a:close/>
                  </a:path>
                </a:pathLst>
              </a:custGeom>
              <a:solidFill>
                <a:srgbClr val="757575"/>
              </a:solidFill>
              <a:ln w="9525">
                <a:noFill/>
                <a:round/>
                <a:headEnd/>
                <a:tailEnd/>
              </a:ln>
            </p:spPr>
            <p:txBody>
              <a:bodyPr/>
              <a:lstStyle/>
              <a:p>
                <a:pPr>
                  <a:defRPr/>
                </a:pPr>
                <a:endParaRPr lang="en-US" dirty="0"/>
              </a:p>
            </p:txBody>
          </p:sp>
          <p:sp>
            <p:nvSpPr>
              <p:cNvPr id="919" name="Freeform 1176"/>
              <p:cNvSpPr>
                <a:spLocks/>
              </p:cNvSpPr>
              <p:nvPr/>
            </p:nvSpPr>
            <p:spPr bwMode="auto">
              <a:xfrm>
                <a:off x="97" y="224"/>
                <a:ext cx="70" cy="63"/>
              </a:xfrm>
              <a:custGeom>
                <a:avLst/>
                <a:gdLst/>
                <a:ahLst/>
                <a:cxnLst>
                  <a:cxn ang="0">
                    <a:pos x="0" y="275"/>
                  </a:cxn>
                  <a:cxn ang="0">
                    <a:pos x="29" y="240"/>
                  </a:cxn>
                  <a:cxn ang="0">
                    <a:pos x="115" y="138"/>
                  </a:cxn>
                  <a:cxn ang="0">
                    <a:pos x="208" y="42"/>
                  </a:cxn>
                  <a:cxn ang="0">
                    <a:pos x="248" y="0"/>
                  </a:cxn>
                  <a:cxn ang="0">
                    <a:pos x="558" y="301"/>
                  </a:cxn>
                  <a:cxn ang="0">
                    <a:pos x="508" y="344"/>
                  </a:cxn>
                  <a:cxn ang="0">
                    <a:pos x="420" y="424"/>
                  </a:cxn>
                  <a:cxn ang="0">
                    <a:pos x="332" y="509"/>
                  </a:cxn>
                  <a:cxn ang="0">
                    <a:pos x="289" y="554"/>
                  </a:cxn>
                  <a:cxn ang="0">
                    <a:pos x="0" y="275"/>
                  </a:cxn>
                </a:cxnLst>
                <a:rect l="0" t="0" r="r" b="b"/>
                <a:pathLst>
                  <a:path w="558" h="554">
                    <a:moveTo>
                      <a:pt x="0" y="275"/>
                    </a:moveTo>
                    <a:lnTo>
                      <a:pt x="29" y="240"/>
                    </a:lnTo>
                    <a:lnTo>
                      <a:pt x="115" y="138"/>
                    </a:lnTo>
                    <a:lnTo>
                      <a:pt x="208" y="42"/>
                    </a:lnTo>
                    <a:lnTo>
                      <a:pt x="248" y="0"/>
                    </a:lnTo>
                    <a:lnTo>
                      <a:pt x="558" y="301"/>
                    </a:lnTo>
                    <a:lnTo>
                      <a:pt x="508" y="344"/>
                    </a:lnTo>
                    <a:lnTo>
                      <a:pt x="420" y="424"/>
                    </a:lnTo>
                    <a:lnTo>
                      <a:pt x="332" y="509"/>
                    </a:lnTo>
                    <a:lnTo>
                      <a:pt x="289" y="554"/>
                    </a:lnTo>
                    <a:lnTo>
                      <a:pt x="0" y="275"/>
                    </a:lnTo>
                    <a:close/>
                  </a:path>
                </a:pathLst>
              </a:custGeom>
              <a:solidFill>
                <a:srgbClr val="666666"/>
              </a:solidFill>
              <a:ln w="9525">
                <a:noFill/>
                <a:round/>
                <a:headEnd/>
                <a:tailEnd/>
              </a:ln>
            </p:spPr>
            <p:txBody>
              <a:bodyPr/>
              <a:lstStyle/>
              <a:p>
                <a:pPr>
                  <a:defRPr/>
                </a:pPr>
                <a:endParaRPr lang="en-US" dirty="0"/>
              </a:p>
            </p:txBody>
          </p:sp>
          <p:sp>
            <p:nvSpPr>
              <p:cNvPr id="920" name="Freeform 1177"/>
              <p:cNvSpPr>
                <a:spLocks/>
              </p:cNvSpPr>
              <p:nvPr/>
            </p:nvSpPr>
            <p:spPr bwMode="auto">
              <a:xfrm>
                <a:off x="112" y="210"/>
                <a:ext cx="73" cy="61"/>
              </a:xfrm>
              <a:custGeom>
                <a:avLst/>
                <a:gdLst/>
                <a:ahLst/>
                <a:cxnLst>
                  <a:cxn ang="0">
                    <a:pos x="0" y="261"/>
                  </a:cxn>
                  <a:cxn ang="0">
                    <a:pos x="88" y="169"/>
                  </a:cxn>
                  <a:cxn ang="0">
                    <a:pos x="176" y="79"/>
                  </a:cxn>
                  <a:cxn ang="0">
                    <a:pos x="264" y="0"/>
                  </a:cxn>
                  <a:cxn ang="0">
                    <a:pos x="582" y="309"/>
                  </a:cxn>
                  <a:cxn ang="0">
                    <a:pos x="562" y="323"/>
                  </a:cxn>
                  <a:cxn ang="0">
                    <a:pos x="474" y="394"/>
                  </a:cxn>
                  <a:cxn ang="0">
                    <a:pos x="388" y="471"/>
                  </a:cxn>
                  <a:cxn ang="0">
                    <a:pos x="300" y="551"/>
                  </a:cxn>
                  <a:cxn ang="0">
                    <a:pos x="299" y="552"/>
                  </a:cxn>
                  <a:cxn ang="0">
                    <a:pos x="0" y="261"/>
                  </a:cxn>
                </a:cxnLst>
                <a:rect l="0" t="0" r="r" b="b"/>
                <a:pathLst>
                  <a:path w="582" h="552">
                    <a:moveTo>
                      <a:pt x="0" y="261"/>
                    </a:moveTo>
                    <a:lnTo>
                      <a:pt x="88" y="169"/>
                    </a:lnTo>
                    <a:lnTo>
                      <a:pt x="176" y="79"/>
                    </a:lnTo>
                    <a:lnTo>
                      <a:pt x="264" y="0"/>
                    </a:lnTo>
                    <a:lnTo>
                      <a:pt x="582" y="309"/>
                    </a:lnTo>
                    <a:lnTo>
                      <a:pt x="562" y="323"/>
                    </a:lnTo>
                    <a:lnTo>
                      <a:pt x="474" y="394"/>
                    </a:lnTo>
                    <a:lnTo>
                      <a:pt x="388" y="471"/>
                    </a:lnTo>
                    <a:lnTo>
                      <a:pt x="300" y="551"/>
                    </a:lnTo>
                    <a:lnTo>
                      <a:pt x="299" y="552"/>
                    </a:lnTo>
                    <a:lnTo>
                      <a:pt x="0" y="261"/>
                    </a:lnTo>
                    <a:close/>
                  </a:path>
                </a:pathLst>
              </a:custGeom>
              <a:solidFill>
                <a:srgbClr val="757575"/>
              </a:solidFill>
              <a:ln w="9525">
                <a:noFill/>
                <a:round/>
                <a:headEnd/>
                <a:tailEnd/>
              </a:ln>
            </p:spPr>
            <p:txBody>
              <a:bodyPr/>
              <a:lstStyle/>
              <a:p>
                <a:pPr>
                  <a:defRPr/>
                </a:pPr>
                <a:endParaRPr lang="en-US" dirty="0"/>
              </a:p>
            </p:txBody>
          </p:sp>
          <p:sp>
            <p:nvSpPr>
              <p:cNvPr id="921" name="Freeform 1178"/>
              <p:cNvSpPr>
                <a:spLocks/>
              </p:cNvSpPr>
              <p:nvPr/>
            </p:nvSpPr>
            <p:spPr bwMode="auto">
              <a:xfrm>
                <a:off x="128" y="196"/>
                <a:ext cx="76" cy="62"/>
              </a:xfrm>
              <a:custGeom>
                <a:avLst/>
                <a:gdLst/>
                <a:ahLst/>
                <a:cxnLst>
                  <a:cxn ang="0">
                    <a:pos x="0" y="250"/>
                  </a:cxn>
                  <a:cxn ang="0">
                    <a:pos x="48" y="202"/>
                  </a:cxn>
                  <a:cxn ang="0">
                    <a:pos x="138" y="120"/>
                  </a:cxn>
                  <a:cxn ang="0">
                    <a:pos x="224" y="41"/>
                  </a:cxn>
                  <a:cxn ang="0">
                    <a:pos x="274" y="0"/>
                  </a:cxn>
                  <a:cxn ang="0">
                    <a:pos x="605" y="322"/>
                  </a:cxn>
                  <a:cxn ang="0">
                    <a:pos x="520" y="379"/>
                  </a:cxn>
                  <a:cxn ang="0">
                    <a:pos x="434" y="446"/>
                  </a:cxn>
                  <a:cxn ang="0">
                    <a:pos x="346" y="517"/>
                  </a:cxn>
                  <a:cxn ang="0">
                    <a:pos x="310" y="551"/>
                  </a:cxn>
                  <a:cxn ang="0">
                    <a:pos x="0" y="250"/>
                  </a:cxn>
                </a:cxnLst>
                <a:rect l="0" t="0" r="r" b="b"/>
                <a:pathLst>
                  <a:path w="605" h="551">
                    <a:moveTo>
                      <a:pt x="0" y="250"/>
                    </a:moveTo>
                    <a:lnTo>
                      <a:pt x="48" y="202"/>
                    </a:lnTo>
                    <a:lnTo>
                      <a:pt x="138" y="120"/>
                    </a:lnTo>
                    <a:lnTo>
                      <a:pt x="224" y="41"/>
                    </a:lnTo>
                    <a:lnTo>
                      <a:pt x="274" y="0"/>
                    </a:lnTo>
                    <a:lnTo>
                      <a:pt x="605" y="322"/>
                    </a:lnTo>
                    <a:lnTo>
                      <a:pt x="520" y="379"/>
                    </a:lnTo>
                    <a:lnTo>
                      <a:pt x="434" y="446"/>
                    </a:lnTo>
                    <a:lnTo>
                      <a:pt x="346" y="517"/>
                    </a:lnTo>
                    <a:lnTo>
                      <a:pt x="310" y="551"/>
                    </a:lnTo>
                    <a:lnTo>
                      <a:pt x="0" y="250"/>
                    </a:lnTo>
                    <a:close/>
                  </a:path>
                </a:pathLst>
              </a:custGeom>
              <a:solidFill>
                <a:srgbClr val="858585"/>
              </a:solidFill>
              <a:ln w="9525">
                <a:noFill/>
                <a:round/>
                <a:headEnd/>
                <a:tailEnd/>
              </a:ln>
            </p:spPr>
            <p:txBody>
              <a:bodyPr/>
              <a:lstStyle/>
              <a:p>
                <a:pPr>
                  <a:defRPr/>
                </a:pPr>
                <a:endParaRPr lang="en-US" dirty="0"/>
              </a:p>
            </p:txBody>
          </p:sp>
          <p:sp>
            <p:nvSpPr>
              <p:cNvPr id="922" name="Freeform 1179"/>
              <p:cNvSpPr>
                <a:spLocks/>
              </p:cNvSpPr>
              <p:nvPr/>
            </p:nvSpPr>
            <p:spPr bwMode="auto">
              <a:xfrm>
                <a:off x="145" y="184"/>
                <a:ext cx="79" cy="60"/>
              </a:xfrm>
              <a:custGeom>
                <a:avLst/>
                <a:gdLst/>
                <a:ahLst/>
                <a:cxnLst>
                  <a:cxn ang="0">
                    <a:pos x="0" y="236"/>
                  </a:cxn>
                  <a:cxn ang="0">
                    <a:pos x="2" y="233"/>
                  </a:cxn>
                  <a:cxn ang="0">
                    <a:pos x="88" y="154"/>
                  </a:cxn>
                  <a:cxn ang="0">
                    <a:pos x="178" y="83"/>
                  </a:cxn>
                  <a:cxn ang="0">
                    <a:pos x="264" y="16"/>
                  </a:cxn>
                  <a:cxn ang="0">
                    <a:pos x="288" y="0"/>
                  </a:cxn>
                  <a:cxn ang="0">
                    <a:pos x="629" y="332"/>
                  </a:cxn>
                  <a:cxn ang="0">
                    <a:pos x="552" y="378"/>
                  </a:cxn>
                  <a:cxn ang="0">
                    <a:pos x="470" y="434"/>
                  </a:cxn>
                  <a:cxn ang="0">
                    <a:pos x="384" y="492"/>
                  </a:cxn>
                  <a:cxn ang="0">
                    <a:pos x="318" y="545"/>
                  </a:cxn>
                  <a:cxn ang="0">
                    <a:pos x="0" y="236"/>
                  </a:cxn>
                </a:cxnLst>
                <a:rect l="0" t="0" r="r" b="b"/>
                <a:pathLst>
                  <a:path w="629" h="545">
                    <a:moveTo>
                      <a:pt x="0" y="236"/>
                    </a:moveTo>
                    <a:lnTo>
                      <a:pt x="2" y="233"/>
                    </a:lnTo>
                    <a:lnTo>
                      <a:pt x="88" y="154"/>
                    </a:lnTo>
                    <a:lnTo>
                      <a:pt x="178" y="83"/>
                    </a:lnTo>
                    <a:lnTo>
                      <a:pt x="264" y="16"/>
                    </a:lnTo>
                    <a:lnTo>
                      <a:pt x="288" y="0"/>
                    </a:lnTo>
                    <a:lnTo>
                      <a:pt x="629" y="332"/>
                    </a:lnTo>
                    <a:lnTo>
                      <a:pt x="552" y="378"/>
                    </a:lnTo>
                    <a:lnTo>
                      <a:pt x="470" y="434"/>
                    </a:lnTo>
                    <a:lnTo>
                      <a:pt x="384" y="492"/>
                    </a:lnTo>
                    <a:lnTo>
                      <a:pt x="318" y="545"/>
                    </a:lnTo>
                    <a:lnTo>
                      <a:pt x="0" y="236"/>
                    </a:lnTo>
                    <a:close/>
                  </a:path>
                </a:pathLst>
              </a:custGeom>
              <a:solidFill>
                <a:srgbClr val="949494"/>
              </a:solidFill>
              <a:ln w="9525">
                <a:noFill/>
                <a:round/>
                <a:headEnd/>
                <a:tailEnd/>
              </a:ln>
            </p:spPr>
            <p:txBody>
              <a:bodyPr/>
              <a:lstStyle/>
              <a:p>
                <a:pPr>
                  <a:defRPr/>
                </a:pPr>
                <a:endParaRPr lang="en-US" dirty="0"/>
              </a:p>
            </p:txBody>
          </p:sp>
          <p:sp>
            <p:nvSpPr>
              <p:cNvPr id="923" name="Freeform 1180"/>
              <p:cNvSpPr>
                <a:spLocks/>
              </p:cNvSpPr>
              <p:nvPr/>
            </p:nvSpPr>
            <p:spPr bwMode="auto">
              <a:xfrm>
                <a:off x="162" y="172"/>
                <a:ext cx="84" cy="60"/>
              </a:xfrm>
              <a:custGeom>
                <a:avLst/>
                <a:gdLst/>
                <a:ahLst/>
                <a:cxnLst>
                  <a:cxn ang="0">
                    <a:pos x="0" y="220"/>
                  </a:cxn>
                  <a:cxn ang="0">
                    <a:pos x="40" y="190"/>
                  </a:cxn>
                  <a:cxn ang="0">
                    <a:pos x="126" y="123"/>
                  </a:cxn>
                  <a:cxn ang="0">
                    <a:pos x="208" y="65"/>
                  </a:cxn>
                  <a:cxn ang="0">
                    <a:pos x="289" y="11"/>
                  </a:cxn>
                  <a:cxn ang="0">
                    <a:pos x="306" y="0"/>
                  </a:cxn>
                  <a:cxn ang="0">
                    <a:pos x="666" y="350"/>
                  </a:cxn>
                  <a:cxn ang="0">
                    <a:pos x="654" y="355"/>
                  </a:cxn>
                  <a:cxn ang="0">
                    <a:pos x="575" y="393"/>
                  </a:cxn>
                  <a:cxn ang="0">
                    <a:pos x="495" y="437"/>
                  </a:cxn>
                  <a:cxn ang="0">
                    <a:pos x="414" y="485"/>
                  </a:cxn>
                  <a:cxn ang="0">
                    <a:pos x="332" y="541"/>
                  </a:cxn>
                  <a:cxn ang="0">
                    <a:pos x="331" y="542"/>
                  </a:cxn>
                  <a:cxn ang="0">
                    <a:pos x="0" y="220"/>
                  </a:cxn>
                </a:cxnLst>
                <a:rect l="0" t="0" r="r" b="b"/>
                <a:pathLst>
                  <a:path w="666" h="542">
                    <a:moveTo>
                      <a:pt x="0" y="220"/>
                    </a:moveTo>
                    <a:lnTo>
                      <a:pt x="40" y="190"/>
                    </a:lnTo>
                    <a:lnTo>
                      <a:pt x="126" y="123"/>
                    </a:lnTo>
                    <a:lnTo>
                      <a:pt x="208" y="65"/>
                    </a:lnTo>
                    <a:lnTo>
                      <a:pt x="289" y="11"/>
                    </a:lnTo>
                    <a:lnTo>
                      <a:pt x="306" y="0"/>
                    </a:lnTo>
                    <a:lnTo>
                      <a:pt x="666" y="350"/>
                    </a:lnTo>
                    <a:lnTo>
                      <a:pt x="654" y="355"/>
                    </a:lnTo>
                    <a:lnTo>
                      <a:pt x="575" y="393"/>
                    </a:lnTo>
                    <a:lnTo>
                      <a:pt x="495" y="437"/>
                    </a:lnTo>
                    <a:lnTo>
                      <a:pt x="414" y="485"/>
                    </a:lnTo>
                    <a:lnTo>
                      <a:pt x="332" y="541"/>
                    </a:lnTo>
                    <a:lnTo>
                      <a:pt x="331" y="542"/>
                    </a:lnTo>
                    <a:lnTo>
                      <a:pt x="0" y="220"/>
                    </a:lnTo>
                    <a:close/>
                  </a:path>
                </a:pathLst>
              </a:custGeom>
              <a:solidFill>
                <a:srgbClr val="A3A3A3"/>
              </a:solidFill>
              <a:ln w="9525">
                <a:noFill/>
                <a:round/>
                <a:headEnd/>
                <a:tailEnd/>
              </a:ln>
            </p:spPr>
            <p:txBody>
              <a:bodyPr/>
              <a:lstStyle/>
              <a:p>
                <a:pPr>
                  <a:defRPr/>
                </a:pPr>
                <a:endParaRPr lang="en-US" dirty="0"/>
              </a:p>
            </p:txBody>
          </p:sp>
          <p:sp>
            <p:nvSpPr>
              <p:cNvPr id="924" name="Freeform 1181"/>
              <p:cNvSpPr>
                <a:spLocks/>
              </p:cNvSpPr>
              <p:nvPr/>
            </p:nvSpPr>
            <p:spPr bwMode="auto">
              <a:xfrm>
                <a:off x="181" y="162"/>
                <a:ext cx="90" cy="59"/>
              </a:xfrm>
              <a:custGeom>
                <a:avLst/>
                <a:gdLst/>
                <a:ahLst/>
                <a:cxnLst>
                  <a:cxn ang="0">
                    <a:pos x="0" y="199"/>
                  </a:cxn>
                  <a:cxn ang="0">
                    <a:pos x="58" y="157"/>
                  </a:cxn>
                  <a:cxn ang="0">
                    <a:pos x="139" y="103"/>
                  </a:cxn>
                  <a:cxn ang="0">
                    <a:pos x="219" y="55"/>
                  </a:cxn>
                  <a:cxn ang="0">
                    <a:pos x="296" y="15"/>
                  </a:cxn>
                  <a:cxn ang="0">
                    <a:pos x="326" y="0"/>
                  </a:cxn>
                  <a:cxn ang="0">
                    <a:pos x="710" y="374"/>
                  </a:cxn>
                  <a:cxn ang="0">
                    <a:pos x="650" y="389"/>
                  </a:cxn>
                  <a:cxn ang="0">
                    <a:pos x="579" y="414"/>
                  </a:cxn>
                  <a:cxn ang="0">
                    <a:pos x="504" y="447"/>
                  </a:cxn>
                  <a:cxn ang="0">
                    <a:pos x="425" y="485"/>
                  </a:cxn>
                  <a:cxn ang="0">
                    <a:pos x="345" y="529"/>
                  </a:cxn>
                  <a:cxn ang="0">
                    <a:pos x="341" y="531"/>
                  </a:cxn>
                  <a:cxn ang="0">
                    <a:pos x="0" y="199"/>
                  </a:cxn>
                </a:cxnLst>
                <a:rect l="0" t="0" r="r" b="b"/>
                <a:pathLst>
                  <a:path w="710" h="531">
                    <a:moveTo>
                      <a:pt x="0" y="199"/>
                    </a:moveTo>
                    <a:lnTo>
                      <a:pt x="58" y="157"/>
                    </a:lnTo>
                    <a:lnTo>
                      <a:pt x="139" y="103"/>
                    </a:lnTo>
                    <a:lnTo>
                      <a:pt x="219" y="55"/>
                    </a:lnTo>
                    <a:lnTo>
                      <a:pt x="296" y="15"/>
                    </a:lnTo>
                    <a:lnTo>
                      <a:pt x="326" y="0"/>
                    </a:lnTo>
                    <a:lnTo>
                      <a:pt x="710" y="374"/>
                    </a:lnTo>
                    <a:lnTo>
                      <a:pt x="650" y="389"/>
                    </a:lnTo>
                    <a:lnTo>
                      <a:pt x="579" y="414"/>
                    </a:lnTo>
                    <a:lnTo>
                      <a:pt x="504" y="447"/>
                    </a:lnTo>
                    <a:lnTo>
                      <a:pt x="425" y="485"/>
                    </a:lnTo>
                    <a:lnTo>
                      <a:pt x="345" y="529"/>
                    </a:lnTo>
                    <a:lnTo>
                      <a:pt x="341" y="531"/>
                    </a:lnTo>
                    <a:lnTo>
                      <a:pt x="0" y="199"/>
                    </a:lnTo>
                    <a:close/>
                  </a:path>
                </a:pathLst>
              </a:custGeom>
              <a:solidFill>
                <a:srgbClr val="B2B2B2"/>
              </a:solidFill>
              <a:ln w="9525">
                <a:noFill/>
                <a:round/>
                <a:headEnd/>
                <a:tailEnd/>
              </a:ln>
            </p:spPr>
            <p:txBody>
              <a:bodyPr/>
              <a:lstStyle/>
              <a:p>
                <a:pPr>
                  <a:defRPr/>
                </a:pPr>
                <a:endParaRPr lang="en-US" dirty="0"/>
              </a:p>
            </p:txBody>
          </p:sp>
          <p:sp>
            <p:nvSpPr>
              <p:cNvPr id="925" name="Freeform 1182"/>
              <p:cNvSpPr>
                <a:spLocks/>
              </p:cNvSpPr>
              <p:nvPr/>
            </p:nvSpPr>
            <p:spPr bwMode="auto">
              <a:xfrm>
                <a:off x="201" y="153"/>
                <a:ext cx="102" cy="58"/>
              </a:xfrm>
              <a:custGeom>
                <a:avLst/>
                <a:gdLst/>
                <a:ahLst/>
                <a:cxnLst>
                  <a:cxn ang="0">
                    <a:pos x="0" y="169"/>
                  </a:cxn>
                  <a:cxn ang="0">
                    <a:pos x="63" y="132"/>
                  </a:cxn>
                  <a:cxn ang="0">
                    <a:pos x="140" y="92"/>
                  </a:cxn>
                  <a:cxn ang="0">
                    <a:pos x="211" y="56"/>
                  </a:cxn>
                  <a:cxn ang="0">
                    <a:pos x="280" y="27"/>
                  </a:cxn>
                  <a:cxn ang="0">
                    <a:pos x="344" y="4"/>
                  </a:cxn>
                  <a:cxn ang="0">
                    <a:pos x="357" y="0"/>
                  </a:cxn>
                  <a:cxn ang="0">
                    <a:pos x="817" y="448"/>
                  </a:cxn>
                  <a:cxn ang="0">
                    <a:pos x="799" y="443"/>
                  </a:cxn>
                  <a:cxn ang="0">
                    <a:pos x="746" y="434"/>
                  </a:cxn>
                  <a:cxn ang="0">
                    <a:pos x="690" y="432"/>
                  </a:cxn>
                  <a:cxn ang="0">
                    <a:pos x="627" y="439"/>
                  </a:cxn>
                  <a:cxn ang="0">
                    <a:pos x="563" y="449"/>
                  </a:cxn>
                  <a:cxn ang="0">
                    <a:pos x="494" y="466"/>
                  </a:cxn>
                  <a:cxn ang="0">
                    <a:pos x="423" y="491"/>
                  </a:cxn>
                  <a:cxn ang="0">
                    <a:pos x="360" y="519"/>
                  </a:cxn>
                  <a:cxn ang="0">
                    <a:pos x="0" y="169"/>
                  </a:cxn>
                </a:cxnLst>
                <a:rect l="0" t="0" r="r" b="b"/>
                <a:pathLst>
                  <a:path w="817" h="519">
                    <a:moveTo>
                      <a:pt x="0" y="169"/>
                    </a:moveTo>
                    <a:lnTo>
                      <a:pt x="63" y="132"/>
                    </a:lnTo>
                    <a:lnTo>
                      <a:pt x="140" y="92"/>
                    </a:lnTo>
                    <a:lnTo>
                      <a:pt x="211" y="56"/>
                    </a:lnTo>
                    <a:lnTo>
                      <a:pt x="280" y="27"/>
                    </a:lnTo>
                    <a:lnTo>
                      <a:pt x="344" y="4"/>
                    </a:lnTo>
                    <a:lnTo>
                      <a:pt x="357" y="0"/>
                    </a:lnTo>
                    <a:lnTo>
                      <a:pt x="817" y="448"/>
                    </a:lnTo>
                    <a:lnTo>
                      <a:pt x="799" y="443"/>
                    </a:lnTo>
                    <a:lnTo>
                      <a:pt x="746" y="434"/>
                    </a:lnTo>
                    <a:lnTo>
                      <a:pt x="690" y="432"/>
                    </a:lnTo>
                    <a:lnTo>
                      <a:pt x="627" y="439"/>
                    </a:lnTo>
                    <a:lnTo>
                      <a:pt x="563" y="449"/>
                    </a:lnTo>
                    <a:lnTo>
                      <a:pt x="494" y="466"/>
                    </a:lnTo>
                    <a:lnTo>
                      <a:pt x="423" y="491"/>
                    </a:lnTo>
                    <a:lnTo>
                      <a:pt x="360" y="519"/>
                    </a:lnTo>
                    <a:lnTo>
                      <a:pt x="0" y="169"/>
                    </a:lnTo>
                    <a:close/>
                  </a:path>
                </a:pathLst>
              </a:custGeom>
              <a:solidFill>
                <a:srgbClr val="C2C2C2"/>
              </a:solidFill>
              <a:ln w="9525">
                <a:noFill/>
                <a:round/>
                <a:headEnd/>
                <a:tailEnd/>
              </a:ln>
            </p:spPr>
            <p:txBody>
              <a:bodyPr/>
              <a:lstStyle/>
              <a:p>
                <a:pPr>
                  <a:defRPr/>
                </a:pPr>
                <a:endParaRPr lang="en-US" dirty="0"/>
              </a:p>
            </p:txBody>
          </p:sp>
          <p:sp>
            <p:nvSpPr>
              <p:cNvPr id="926" name="Freeform 1183"/>
              <p:cNvSpPr>
                <a:spLocks/>
              </p:cNvSpPr>
              <p:nvPr/>
            </p:nvSpPr>
            <p:spPr bwMode="auto">
              <a:xfrm>
                <a:off x="222" y="150"/>
                <a:ext cx="85" cy="55"/>
              </a:xfrm>
              <a:custGeom>
                <a:avLst/>
                <a:gdLst/>
                <a:ahLst/>
                <a:cxnLst>
                  <a:cxn ang="0">
                    <a:pos x="0" y="104"/>
                  </a:cxn>
                  <a:cxn ang="0">
                    <a:pos x="41" y="83"/>
                  </a:cxn>
                  <a:cxn ang="0">
                    <a:pos x="110" y="54"/>
                  </a:cxn>
                  <a:cxn ang="0">
                    <a:pos x="174" y="31"/>
                  </a:cxn>
                  <a:cxn ang="0">
                    <a:pos x="234" y="15"/>
                  </a:cxn>
                  <a:cxn ang="0">
                    <a:pos x="288" y="4"/>
                  </a:cxn>
                  <a:cxn ang="0">
                    <a:pos x="335" y="0"/>
                  </a:cxn>
                  <a:cxn ang="0">
                    <a:pos x="380" y="0"/>
                  </a:cxn>
                  <a:cxn ang="0">
                    <a:pos x="419" y="6"/>
                  </a:cxn>
                  <a:cxn ang="0">
                    <a:pos x="443" y="18"/>
                  </a:cxn>
                  <a:cxn ang="0">
                    <a:pos x="481" y="54"/>
                  </a:cxn>
                  <a:cxn ang="0">
                    <a:pos x="487" y="65"/>
                  </a:cxn>
                  <a:cxn ang="0">
                    <a:pos x="535" y="190"/>
                  </a:cxn>
                  <a:cxn ang="0">
                    <a:pos x="582" y="301"/>
                  </a:cxn>
                  <a:cxn ang="0">
                    <a:pos x="629" y="397"/>
                  </a:cxn>
                  <a:cxn ang="0">
                    <a:pos x="679" y="486"/>
                  </a:cxn>
                  <a:cxn ang="0">
                    <a:pos x="629" y="470"/>
                  </a:cxn>
                  <a:cxn ang="0">
                    <a:pos x="576" y="461"/>
                  </a:cxn>
                  <a:cxn ang="0">
                    <a:pos x="520" y="459"/>
                  </a:cxn>
                  <a:cxn ang="0">
                    <a:pos x="457" y="466"/>
                  </a:cxn>
                  <a:cxn ang="0">
                    <a:pos x="393" y="476"/>
                  </a:cxn>
                  <a:cxn ang="0">
                    <a:pos x="384" y="478"/>
                  </a:cxn>
                  <a:cxn ang="0">
                    <a:pos x="0" y="104"/>
                  </a:cxn>
                </a:cxnLst>
                <a:rect l="0" t="0" r="r" b="b"/>
                <a:pathLst>
                  <a:path w="679" h="486">
                    <a:moveTo>
                      <a:pt x="0" y="104"/>
                    </a:moveTo>
                    <a:lnTo>
                      <a:pt x="41" y="83"/>
                    </a:lnTo>
                    <a:lnTo>
                      <a:pt x="110" y="54"/>
                    </a:lnTo>
                    <a:lnTo>
                      <a:pt x="174" y="31"/>
                    </a:lnTo>
                    <a:lnTo>
                      <a:pt x="234" y="15"/>
                    </a:lnTo>
                    <a:lnTo>
                      <a:pt x="288" y="4"/>
                    </a:lnTo>
                    <a:lnTo>
                      <a:pt x="335" y="0"/>
                    </a:lnTo>
                    <a:lnTo>
                      <a:pt x="380" y="0"/>
                    </a:lnTo>
                    <a:lnTo>
                      <a:pt x="419" y="6"/>
                    </a:lnTo>
                    <a:lnTo>
                      <a:pt x="443" y="18"/>
                    </a:lnTo>
                    <a:lnTo>
                      <a:pt x="481" y="54"/>
                    </a:lnTo>
                    <a:lnTo>
                      <a:pt x="487" y="65"/>
                    </a:lnTo>
                    <a:lnTo>
                      <a:pt x="535" y="190"/>
                    </a:lnTo>
                    <a:lnTo>
                      <a:pt x="582" y="301"/>
                    </a:lnTo>
                    <a:lnTo>
                      <a:pt x="629" y="397"/>
                    </a:lnTo>
                    <a:lnTo>
                      <a:pt x="679" y="486"/>
                    </a:lnTo>
                    <a:lnTo>
                      <a:pt x="629" y="470"/>
                    </a:lnTo>
                    <a:lnTo>
                      <a:pt x="576" y="461"/>
                    </a:lnTo>
                    <a:lnTo>
                      <a:pt x="520" y="459"/>
                    </a:lnTo>
                    <a:lnTo>
                      <a:pt x="457" y="466"/>
                    </a:lnTo>
                    <a:lnTo>
                      <a:pt x="393" y="476"/>
                    </a:lnTo>
                    <a:lnTo>
                      <a:pt x="384" y="478"/>
                    </a:lnTo>
                    <a:lnTo>
                      <a:pt x="0" y="104"/>
                    </a:lnTo>
                    <a:close/>
                  </a:path>
                </a:pathLst>
              </a:custGeom>
              <a:solidFill>
                <a:srgbClr val="D1D1D1"/>
              </a:solidFill>
              <a:ln w="9525">
                <a:noFill/>
                <a:round/>
                <a:headEnd/>
                <a:tailEnd/>
              </a:ln>
            </p:spPr>
            <p:txBody>
              <a:bodyPr/>
              <a:lstStyle/>
              <a:p>
                <a:pPr>
                  <a:defRPr/>
                </a:pPr>
                <a:endParaRPr lang="en-US" dirty="0"/>
              </a:p>
            </p:txBody>
          </p:sp>
          <p:sp>
            <p:nvSpPr>
              <p:cNvPr id="927" name="Freeform 1184"/>
              <p:cNvSpPr>
                <a:spLocks/>
              </p:cNvSpPr>
              <p:nvPr/>
            </p:nvSpPr>
            <p:spPr bwMode="auto">
              <a:xfrm>
                <a:off x="245" y="150"/>
                <a:ext cx="61" cy="55"/>
              </a:xfrm>
              <a:custGeom>
                <a:avLst/>
                <a:gdLst/>
                <a:ahLst/>
                <a:cxnLst>
                  <a:cxn ang="0">
                    <a:pos x="0" y="27"/>
                  </a:cxn>
                  <a:cxn ang="0">
                    <a:pos x="47" y="15"/>
                  </a:cxn>
                  <a:cxn ang="0">
                    <a:pos x="101" y="4"/>
                  </a:cxn>
                  <a:cxn ang="0">
                    <a:pos x="148" y="0"/>
                  </a:cxn>
                  <a:cxn ang="0">
                    <a:pos x="193" y="0"/>
                  </a:cxn>
                  <a:cxn ang="0">
                    <a:pos x="232" y="6"/>
                  </a:cxn>
                  <a:cxn ang="0">
                    <a:pos x="262" y="21"/>
                  </a:cxn>
                  <a:cxn ang="0">
                    <a:pos x="283" y="40"/>
                  </a:cxn>
                  <a:cxn ang="0">
                    <a:pos x="300" y="65"/>
                  </a:cxn>
                  <a:cxn ang="0">
                    <a:pos x="348" y="190"/>
                  </a:cxn>
                  <a:cxn ang="0">
                    <a:pos x="395" y="301"/>
                  </a:cxn>
                  <a:cxn ang="0">
                    <a:pos x="442" y="397"/>
                  </a:cxn>
                  <a:cxn ang="0">
                    <a:pos x="492" y="486"/>
                  </a:cxn>
                  <a:cxn ang="0">
                    <a:pos x="460" y="475"/>
                  </a:cxn>
                  <a:cxn ang="0">
                    <a:pos x="0" y="27"/>
                  </a:cxn>
                </a:cxnLst>
                <a:rect l="0" t="0" r="r" b="b"/>
                <a:pathLst>
                  <a:path w="492" h="486">
                    <a:moveTo>
                      <a:pt x="0" y="27"/>
                    </a:moveTo>
                    <a:lnTo>
                      <a:pt x="47" y="15"/>
                    </a:lnTo>
                    <a:lnTo>
                      <a:pt x="101" y="4"/>
                    </a:lnTo>
                    <a:lnTo>
                      <a:pt x="148" y="0"/>
                    </a:lnTo>
                    <a:lnTo>
                      <a:pt x="193" y="0"/>
                    </a:lnTo>
                    <a:lnTo>
                      <a:pt x="232" y="6"/>
                    </a:lnTo>
                    <a:lnTo>
                      <a:pt x="262" y="21"/>
                    </a:lnTo>
                    <a:lnTo>
                      <a:pt x="283" y="40"/>
                    </a:lnTo>
                    <a:lnTo>
                      <a:pt x="300" y="65"/>
                    </a:lnTo>
                    <a:lnTo>
                      <a:pt x="348" y="190"/>
                    </a:lnTo>
                    <a:lnTo>
                      <a:pt x="395" y="301"/>
                    </a:lnTo>
                    <a:lnTo>
                      <a:pt x="442" y="397"/>
                    </a:lnTo>
                    <a:lnTo>
                      <a:pt x="492" y="486"/>
                    </a:lnTo>
                    <a:lnTo>
                      <a:pt x="460" y="475"/>
                    </a:lnTo>
                    <a:lnTo>
                      <a:pt x="0" y="27"/>
                    </a:lnTo>
                    <a:close/>
                  </a:path>
                </a:pathLst>
              </a:custGeom>
              <a:solidFill>
                <a:srgbClr val="E0E0E0"/>
              </a:solidFill>
              <a:ln w="9525">
                <a:noFill/>
                <a:round/>
                <a:headEnd/>
                <a:tailEnd/>
              </a:ln>
            </p:spPr>
            <p:txBody>
              <a:bodyPr/>
              <a:lstStyle/>
              <a:p>
                <a:pPr>
                  <a:defRPr/>
                </a:pPr>
                <a:endParaRPr lang="en-US" dirty="0"/>
              </a:p>
            </p:txBody>
          </p:sp>
          <p:sp>
            <p:nvSpPr>
              <p:cNvPr id="928" name="Freeform 1185"/>
              <p:cNvSpPr>
                <a:spLocks/>
              </p:cNvSpPr>
              <p:nvPr/>
            </p:nvSpPr>
            <p:spPr bwMode="auto">
              <a:xfrm>
                <a:off x="277" y="152"/>
                <a:ext cx="5" cy="4"/>
              </a:xfrm>
              <a:custGeom>
                <a:avLst/>
                <a:gdLst/>
                <a:ahLst/>
                <a:cxnLst>
                  <a:cxn ang="0">
                    <a:pos x="0" y="0"/>
                  </a:cxn>
                  <a:cxn ang="0">
                    <a:pos x="6" y="3"/>
                  </a:cxn>
                  <a:cxn ang="0">
                    <a:pos x="27" y="22"/>
                  </a:cxn>
                  <a:cxn ang="0">
                    <a:pos x="38" y="36"/>
                  </a:cxn>
                  <a:cxn ang="0">
                    <a:pos x="0" y="0"/>
                  </a:cxn>
                </a:cxnLst>
                <a:rect l="0" t="0" r="r" b="b"/>
                <a:pathLst>
                  <a:path w="38" h="36">
                    <a:moveTo>
                      <a:pt x="0" y="0"/>
                    </a:moveTo>
                    <a:lnTo>
                      <a:pt x="6" y="3"/>
                    </a:lnTo>
                    <a:lnTo>
                      <a:pt x="27" y="22"/>
                    </a:lnTo>
                    <a:lnTo>
                      <a:pt x="38" y="36"/>
                    </a:lnTo>
                    <a:lnTo>
                      <a:pt x="0" y="0"/>
                    </a:lnTo>
                    <a:close/>
                  </a:path>
                </a:pathLst>
              </a:custGeom>
              <a:solidFill>
                <a:srgbClr val="FFFFFF"/>
              </a:solidFill>
              <a:ln w="9525">
                <a:noFill/>
                <a:round/>
                <a:headEnd/>
                <a:tailEnd/>
              </a:ln>
            </p:spPr>
            <p:txBody>
              <a:bodyPr/>
              <a:lstStyle/>
              <a:p>
                <a:pPr>
                  <a:defRPr/>
                </a:pPr>
                <a:endParaRPr lang="en-US" dirty="0"/>
              </a:p>
            </p:txBody>
          </p:sp>
          <p:sp>
            <p:nvSpPr>
              <p:cNvPr id="929" name="Freeform 1186"/>
              <p:cNvSpPr>
                <a:spLocks/>
              </p:cNvSpPr>
              <p:nvPr/>
            </p:nvSpPr>
            <p:spPr bwMode="auto">
              <a:xfrm>
                <a:off x="4" y="530"/>
                <a:ext cx="25" cy="63"/>
              </a:xfrm>
              <a:custGeom>
                <a:avLst/>
                <a:gdLst/>
                <a:ahLst/>
                <a:cxnLst>
                  <a:cxn ang="0">
                    <a:pos x="19" y="0"/>
                  </a:cxn>
                  <a:cxn ang="0">
                    <a:pos x="0" y="48"/>
                  </a:cxn>
                  <a:cxn ang="0">
                    <a:pos x="0" y="578"/>
                  </a:cxn>
                  <a:cxn ang="0">
                    <a:pos x="58" y="440"/>
                  </a:cxn>
                  <a:cxn ang="0">
                    <a:pos x="125" y="303"/>
                  </a:cxn>
                  <a:cxn ang="0">
                    <a:pos x="196" y="172"/>
                  </a:cxn>
                  <a:cxn ang="0">
                    <a:pos x="19" y="0"/>
                  </a:cxn>
                </a:cxnLst>
                <a:rect l="0" t="0" r="r" b="b"/>
                <a:pathLst>
                  <a:path w="196" h="578">
                    <a:moveTo>
                      <a:pt x="19" y="0"/>
                    </a:moveTo>
                    <a:lnTo>
                      <a:pt x="0" y="48"/>
                    </a:lnTo>
                    <a:lnTo>
                      <a:pt x="0" y="578"/>
                    </a:lnTo>
                    <a:lnTo>
                      <a:pt x="58" y="440"/>
                    </a:lnTo>
                    <a:lnTo>
                      <a:pt x="125" y="303"/>
                    </a:lnTo>
                    <a:lnTo>
                      <a:pt x="196" y="172"/>
                    </a:lnTo>
                    <a:lnTo>
                      <a:pt x="19" y="0"/>
                    </a:lnTo>
                    <a:close/>
                  </a:path>
                </a:pathLst>
              </a:custGeom>
              <a:solidFill>
                <a:srgbClr val="FFFFFF"/>
              </a:solidFill>
              <a:ln w="9525">
                <a:noFill/>
                <a:round/>
                <a:headEnd/>
                <a:tailEnd/>
              </a:ln>
            </p:spPr>
            <p:txBody>
              <a:bodyPr/>
              <a:lstStyle/>
              <a:p>
                <a:pPr>
                  <a:defRPr/>
                </a:pPr>
                <a:endParaRPr lang="en-US" dirty="0"/>
              </a:p>
            </p:txBody>
          </p:sp>
          <p:sp>
            <p:nvSpPr>
              <p:cNvPr id="930" name="Freeform 1187"/>
              <p:cNvSpPr>
                <a:spLocks/>
              </p:cNvSpPr>
              <p:nvPr/>
            </p:nvSpPr>
            <p:spPr bwMode="auto">
              <a:xfrm>
                <a:off x="4" y="506"/>
                <a:ext cx="39" cy="66"/>
              </a:xfrm>
              <a:custGeom>
                <a:avLst/>
                <a:gdLst/>
                <a:ahLst/>
                <a:cxnLst>
                  <a:cxn ang="0">
                    <a:pos x="0" y="268"/>
                  </a:cxn>
                  <a:cxn ang="0">
                    <a:pos x="63" y="103"/>
                  </a:cxn>
                  <a:cxn ang="0">
                    <a:pos x="108" y="0"/>
                  </a:cxn>
                  <a:cxn ang="0">
                    <a:pos x="313" y="199"/>
                  </a:cxn>
                  <a:cxn ang="0">
                    <a:pos x="279" y="251"/>
                  </a:cxn>
                  <a:cxn ang="0">
                    <a:pos x="198" y="387"/>
                  </a:cxn>
                  <a:cxn ang="0">
                    <a:pos x="125" y="523"/>
                  </a:cxn>
                  <a:cxn ang="0">
                    <a:pos x="89" y="596"/>
                  </a:cxn>
                  <a:cxn ang="0">
                    <a:pos x="0" y="509"/>
                  </a:cxn>
                  <a:cxn ang="0">
                    <a:pos x="0" y="268"/>
                  </a:cxn>
                </a:cxnLst>
                <a:rect l="0" t="0" r="r" b="b"/>
                <a:pathLst>
                  <a:path w="313" h="596">
                    <a:moveTo>
                      <a:pt x="0" y="268"/>
                    </a:moveTo>
                    <a:lnTo>
                      <a:pt x="63" y="103"/>
                    </a:lnTo>
                    <a:lnTo>
                      <a:pt x="108" y="0"/>
                    </a:lnTo>
                    <a:lnTo>
                      <a:pt x="313" y="199"/>
                    </a:lnTo>
                    <a:lnTo>
                      <a:pt x="279" y="251"/>
                    </a:lnTo>
                    <a:lnTo>
                      <a:pt x="198" y="387"/>
                    </a:lnTo>
                    <a:lnTo>
                      <a:pt x="125" y="523"/>
                    </a:lnTo>
                    <a:lnTo>
                      <a:pt x="89" y="596"/>
                    </a:lnTo>
                    <a:lnTo>
                      <a:pt x="0" y="509"/>
                    </a:lnTo>
                    <a:lnTo>
                      <a:pt x="0" y="268"/>
                    </a:lnTo>
                    <a:close/>
                  </a:path>
                </a:pathLst>
              </a:custGeom>
              <a:solidFill>
                <a:srgbClr val="F0F0F0"/>
              </a:solidFill>
              <a:ln w="9525">
                <a:noFill/>
                <a:round/>
                <a:headEnd/>
                <a:tailEnd/>
              </a:ln>
            </p:spPr>
            <p:txBody>
              <a:bodyPr/>
              <a:lstStyle/>
              <a:p>
                <a:pPr>
                  <a:defRPr/>
                </a:pPr>
                <a:endParaRPr lang="en-US" dirty="0"/>
              </a:p>
            </p:txBody>
          </p:sp>
          <p:sp>
            <p:nvSpPr>
              <p:cNvPr id="931" name="Freeform 1188"/>
              <p:cNvSpPr>
                <a:spLocks/>
              </p:cNvSpPr>
              <p:nvPr/>
            </p:nvSpPr>
            <p:spPr bwMode="auto">
              <a:xfrm>
                <a:off x="6" y="482"/>
                <a:ext cx="53" cy="67"/>
              </a:xfrm>
              <a:custGeom>
                <a:avLst/>
                <a:gdLst/>
                <a:ahLst/>
                <a:cxnLst>
                  <a:cxn ang="0">
                    <a:pos x="0" y="433"/>
                  </a:cxn>
                  <a:cxn ang="0">
                    <a:pos x="44" y="316"/>
                  </a:cxn>
                  <a:cxn ang="0">
                    <a:pos x="112" y="157"/>
                  </a:cxn>
                  <a:cxn ang="0">
                    <a:pos x="186" y="0"/>
                  </a:cxn>
                  <a:cxn ang="0">
                    <a:pos x="416" y="224"/>
                  </a:cxn>
                  <a:cxn ang="0">
                    <a:pos x="346" y="328"/>
                  </a:cxn>
                  <a:cxn ang="0">
                    <a:pos x="260" y="464"/>
                  </a:cxn>
                  <a:cxn ang="0">
                    <a:pos x="179" y="600"/>
                  </a:cxn>
                  <a:cxn ang="0">
                    <a:pos x="177" y="605"/>
                  </a:cxn>
                  <a:cxn ang="0">
                    <a:pos x="0" y="433"/>
                  </a:cxn>
                </a:cxnLst>
                <a:rect l="0" t="0" r="r" b="b"/>
                <a:pathLst>
                  <a:path w="416" h="605">
                    <a:moveTo>
                      <a:pt x="0" y="433"/>
                    </a:moveTo>
                    <a:lnTo>
                      <a:pt x="44" y="316"/>
                    </a:lnTo>
                    <a:lnTo>
                      <a:pt x="112" y="157"/>
                    </a:lnTo>
                    <a:lnTo>
                      <a:pt x="186" y="0"/>
                    </a:lnTo>
                    <a:lnTo>
                      <a:pt x="416" y="224"/>
                    </a:lnTo>
                    <a:lnTo>
                      <a:pt x="346" y="328"/>
                    </a:lnTo>
                    <a:lnTo>
                      <a:pt x="260" y="464"/>
                    </a:lnTo>
                    <a:lnTo>
                      <a:pt x="179" y="600"/>
                    </a:lnTo>
                    <a:lnTo>
                      <a:pt x="177" y="605"/>
                    </a:lnTo>
                    <a:lnTo>
                      <a:pt x="0" y="433"/>
                    </a:lnTo>
                    <a:close/>
                  </a:path>
                </a:pathLst>
              </a:custGeom>
              <a:solidFill>
                <a:srgbClr val="E0E0E0"/>
              </a:solidFill>
              <a:ln w="9525">
                <a:noFill/>
                <a:round/>
                <a:headEnd/>
                <a:tailEnd/>
              </a:ln>
            </p:spPr>
            <p:txBody>
              <a:bodyPr/>
              <a:lstStyle/>
              <a:p>
                <a:pPr>
                  <a:defRPr/>
                </a:pPr>
                <a:endParaRPr lang="en-US" dirty="0"/>
              </a:p>
            </p:txBody>
          </p:sp>
          <p:sp>
            <p:nvSpPr>
              <p:cNvPr id="932" name="Freeform 1189"/>
              <p:cNvSpPr>
                <a:spLocks/>
              </p:cNvSpPr>
              <p:nvPr/>
            </p:nvSpPr>
            <p:spPr bwMode="auto">
              <a:xfrm>
                <a:off x="18" y="460"/>
                <a:ext cx="57" cy="68"/>
              </a:xfrm>
              <a:custGeom>
                <a:avLst/>
                <a:gdLst/>
                <a:ahLst/>
                <a:cxnLst>
                  <a:cxn ang="0">
                    <a:pos x="0" y="414"/>
                  </a:cxn>
                  <a:cxn ang="0">
                    <a:pos x="23" y="358"/>
                  </a:cxn>
                  <a:cxn ang="0">
                    <a:pos x="96" y="202"/>
                  </a:cxn>
                  <a:cxn ang="0">
                    <a:pos x="176" y="51"/>
                  </a:cxn>
                  <a:cxn ang="0">
                    <a:pos x="206" y="0"/>
                  </a:cxn>
                  <a:cxn ang="0">
                    <a:pos x="459" y="247"/>
                  </a:cxn>
                  <a:cxn ang="0">
                    <a:pos x="446" y="262"/>
                  </a:cxn>
                  <a:cxn ang="0">
                    <a:pos x="348" y="396"/>
                  </a:cxn>
                  <a:cxn ang="0">
                    <a:pos x="257" y="529"/>
                  </a:cxn>
                  <a:cxn ang="0">
                    <a:pos x="205" y="613"/>
                  </a:cxn>
                  <a:cxn ang="0">
                    <a:pos x="0" y="414"/>
                  </a:cxn>
                </a:cxnLst>
                <a:rect l="0" t="0" r="r" b="b"/>
                <a:pathLst>
                  <a:path w="459" h="613">
                    <a:moveTo>
                      <a:pt x="0" y="414"/>
                    </a:moveTo>
                    <a:lnTo>
                      <a:pt x="23" y="358"/>
                    </a:lnTo>
                    <a:lnTo>
                      <a:pt x="96" y="202"/>
                    </a:lnTo>
                    <a:lnTo>
                      <a:pt x="176" y="51"/>
                    </a:lnTo>
                    <a:lnTo>
                      <a:pt x="206" y="0"/>
                    </a:lnTo>
                    <a:lnTo>
                      <a:pt x="459" y="247"/>
                    </a:lnTo>
                    <a:lnTo>
                      <a:pt x="446" y="262"/>
                    </a:lnTo>
                    <a:lnTo>
                      <a:pt x="348" y="396"/>
                    </a:lnTo>
                    <a:lnTo>
                      <a:pt x="257" y="529"/>
                    </a:lnTo>
                    <a:lnTo>
                      <a:pt x="205" y="613"/>
                    </a:lnTo>
                    <a:lnTo>
                      <a:pt x="0" y="414"/>
                    </a:lnTo>
                    <a:close/>
                  </a:path>
                </a:pathLst>
              </a:custGeom>
              <a:solidFill>
                <a:srgbClr val="D1D1D1"/>
              </a:solidFill>
              <a:ln w="9525">
                <a:noFill/>
                <a:round/>
                <a:headEnd/>
                <a:tailEnd/>
              </a:ln>
            </p:spPr>
            <p:txBody>
              <a:bodyPr/>
              <a:lstStyle/>
              <a:p>
                <a:pPr>
                  <a:defRPr/>
                </a:pPr>
                <a:endParaRPr lang="en-US" dirty="0"/>
              </a:p>
            </p:txBody>
          </p:sp>
          <p:sp>
            <p:nvSpPr>
              <p:cNvPr id="933" name="Freeform 1190"/>
              <p:cNvSpPr>
                <a:spLocks/>
              </p:cNvSpPr>
              <p:nvPr/>
            </p:nvSpPr>
            <p:spPr bwMode="auto">
              <a:xfrm>
                <a:off x="30" y="438"/>
                <a:ext cx="62" cy="69"/>
              </a:xfrm>
              <a:custGeom>
                <a:avLst/>
                <a:gdLst/>
                <a:ahLst/>
                <a:cxnLst>
                  <a:cxn ang="0">
                    <a:pos x="0" y="396"/>
                  </a:cxn>
                  <a:cxn ang="0">
                    <a:pos x="80" y="245"/>
                  </a:cxn>
                  <a:cxn ang="0">
                    <a:pos x="166" y="99"/>
                  </a:cxn>
                  <a:cxn ang="0">
                    <a:pos x="226" y="0"/>
                  </a:cxn>
                  <a:cxn ang="0">
                    <a:pos x="500" y="266"/>
                  </a:cxn>
                  <a:cxn ang="0">
                    <a:pos x="451" y="327"/>
                  </a:cxn>
                  <a:cxn ang="0">
                    <a:pos x="350" y="456"/>
                  </a:cxn>
                  <a:cxn ang="0">
                    <a:pos x="252" y="590"/>
                  </a:cxn>
                  <a:cxn ang="0">
                    <a:pos x="231" y="619"/>
                  </a:cxn>
                  <a:cxn ang="0">
                    <a:pos x="1" y="395"/>
                  </a:cxn>
                  <a:cxn ang="0">
                    <a:pos x="0" y="396"/>
                  </a:cxn>
                </a:cxnLst>
                <a:rect l="0" t="0" r="r" b="b"/>
                <a:pathLst>
                  <a:path w="500" h="619">
                    <a:moveTo>
                      <a:pt x="0" y="396"/>
                    </a:moveTo>
                    <a:lnTo>
                      <a:pt x="80" y="245"/>
                    </a:lnTo>
                    <a:lnTo>
                      <a:pt x="166" y="99"/>
                    </a:lnTo>
                    <a:lnTo>
                      <a:pt x="226" y="0"/>
                    </a:lnTo>
                    <a:lnTo>
                      <a:pt x="500" y="266"/>
                    </a:lnTo>
                    <a:lnTo>
                      <a:pt x="451" y="327"/>
                    </a:lnTo>
                    <a:lnTo>
                      <a:pt x="350" y="456"/>
                    </a:lnTo>
                    <a:lnTo>
                      <a:pt x="252" y="590"/>
                    </a:lnTo>
                    <a:lnTo>
                      <a:pt x="231" y="619"/>
                    </a:lnTo>
                    <a:lnTo>
                      <a:pt x="1" y="395"/>
                    </a:lnTo>
                    <a:lnTo>
                      <a:pt x="0" y="396"/>
                    </a:lnTo>
                    <a:close/>
                  </a:path>
                </a:pathLst>
              </a:custGeom>
              <a:solidFill>
                <a:srgbClr val="C2C2C2"/>
              </a:solidFill>
              <a:ln w="9525">
                <a:noFill/>
                <a:round/>
                <a:headEnd/>
                <a:tailEnd/>
              </a:ln>
            </p:spPr>
            <p:txBody>
              <a:bodyPr/>
              <a:lstStyle/>
              <a:p>
                <a:pPr>
                  <a:defRPr/>
                </a:pPr>
                <a:endParaRPr lang="en-US" dirty="0"/>
              </a:p>
            </p:txBody>
          </p:sp>
          <p:sp>
            <p:nvSpPr>
              <p:cNvPr id="934" name="Freeform 1191"/>
              <p:cNvSpPr>
                <a:spLocks/>
              </p:cNvSpPr>
              <p:nvPr/>
            </p:nvSpPr>
            <p:spPr bwMode="auto">
              <a:xfrm>
                <a:off x="43" y="418"/>
                <a:ext cx="67" cy="69"/>
              </a:xfrm>
              <a:custGeom>
                <a:avLst/>
                <a:gdLst/>
                <a:ahLst/>
                <a:cxnLst>
                  <a:cxn ang="0">
                    <a:pos x="0" y="380"/>
                  </a:cxn>
                  <a:cxn ang="0">
                    <a:pos x="56" y="285"/>
                  </a:cxn>
                  <a:cxn ang="0">
                    <a:pos x="144" y="141"/>
                  </a:cxn>
                  <a:cxn ang="0">
                    <a:pos x="236" y="5"/>
                  </a:cxn>
                  <a:cxn ang="0">
                    <a:pos x="240" y="0"/>
                  </a:cxn>
                  <a:cxn ang="0">
                    <a:pos x="530" y="282"/>
                  </a:cxn>
                  <a:cxn ang="0">
                    <a:pos x="444" y="383"/>
                  </a:cxn>
                  <a:cxn ang="0">
                    <a:pos x="341" y="513"/>
                  </a:cxn>
                  <a:cxn ang="0">
                    <a:pos x="253" y="627"/>
                  </a:cxn>
                  <a:cxn ang="0">
                    <a:pos x="0" y="380"/>
                  </a:cxn>
                </a:cxnLst>
                <a:rect l="0" t="0" r="r" b="b"/>
                <a:pathLst>
                  <a:path w="530" h="627">
                    <a:moveTo>
                      <a:pt x="0" y="380"/>
                    </a:moveTo>
                    <a:lnTo>
                      <a:pt x="56" y="285"/>
                    </a:lnTo>
                    <a:lnTo>
                      <a:pt x="144" y="141"/>
                    </a:lnTo>
                    <a:lnTo>
                      <a:pt x="236" y="5"/>
                    </a:lnTo>
                    <a:lnTo>
                      <a:pt x="240" y="0"/>
                    </a:lnTo>
                    <a:lnTo>
                      <a:pt x="530" y="282"/>
                    </a:lnTo>
                    <a:lnTo>
                      <a:pt x="444" y="383"/>
                    </a:lnTo>
                    <a:lnTo>
                      <a:pt x="341" y="513"/>
                    </a:lnTo>
                    <a:lnTo>
                      <a:pt x="253" y="627"/>
                    </a:lnTo>
                    <a:lnTo>
                      <a:pt x="0" y="380"/>
                    </a:lnTo>
                    <a:close/>
                  </a:path>
                </a:pathLst>
              </a:custGeom>
              <a:solidFill>
                <a:srgbClr val="B2B2B2"/>
              </a:solidFill>
              <a:ln w="9525">
                <a:noFill/>
                <a:round/>
                <a:headEnd/>
                <a:tailEnd/>
              </a:ln>
            </p:spPr>
            <p:txBody>
              <a:bodyPr/>
              <a:lstStyle/>
              <a:p>
                <a:pPr>
                  <a:defRPr/>
                </a:pPr>
                <a:endParaRPr lang="en-US" dirty="0"/>
              </a:p>
            </p:txBody>
          </p:sp>
          <p:sp>
            <p:nvSpPr>
              <p:cNvPr id="935" name="Freeform 1192"/>
              <p:cNvSpPr>
                <a:spLocks/>
              </p:cNvSpPr>
              <p:nvPr/>
            </p:nvSpPr>
            <p:spPr bwMode="auto">
              <a:xfrm>
                <a:off x="58" y="398"/>
                <a:ext cx="70" cy="70"/>
              </a:xfrm>
              <a:custGeom>
                <a:avLst/>
                <a:gdLst/>
                <a:ahLst/>
                <a:cxnLst>
                  <a:cxn ang="0">
                    <a:pos x="0" y="364"/>
                  </a:cxn>
                  <a:cxn ang="0">
                    <a:pos x="28" y="319"/>
                  </a:cxn>
                  <a:cxn ang="0">
                    <a:pos x="120" y="183"/>
                  </a:cxn>
                  <a:cxn ang="0">
                    <a:pos x="219" y="52"/>
                  </a:cxn>
                  <a:cxn ang="0">
                    <a:pos x="258" y="0"/>
                  </a:cxn>
                  <a:cxn ang="0">
                    <a:pos x="561" y="296"/>
                  </a:cxn>
                  <a:cxn ang="0">
                    <a:pos x="543" y="315"/>
                  </a:cxn>
                  <a:cxn ang="0">
                    <a:pos x="434" y="438"/>
                  </a:cxn>
                  <a:cxn ang="0">
                    <a:pos x="328" y="561"/>
                  </a:cxn>
                  <a:cxn ang="0">
                    <a:pos x="274" y="630"/>
                  </a:cxn>
                  <a:cxn ang="0">
                    <a:pos x="0" y="364"/>
                  </a:cxn>
                </a:cxnLst>
                <a:rect l="0" t="0" r="r" b="b"/>
                <a:pathLst>
                  <a:path w="561" h="630">
                    <a:moveTo>
                      <a:pt x="0" y="364"/>
                    </a:moveTo>
                    <a:lnTo>
                      <a:pt x="28" y="319"/>
                    </a:lnTo>
                    <a:lnTo>
                      <a:pt x="120" y="183"/>
                    </a:lnTo>
                    <a:lnTo>
                      <a:pt x="219" y="52"/>
                    </a:lnTo>
                    <a:lnTo>
                      <a:pt x="258" y="0"/>
                    </a:lnTo>
                    <a:lnTo>
                      <a:pt x="561" y="296"/>
                    </a:lnTo>
                    <a:lnTo>
                      <a:pt x="543" y="315"/>
                    </a:lnTo>
                    <a:lnTo>
                      <a:pt x="434" y="438"/>
                    </a:lnTo>
                    <a:lnTo>
                      <a:pt x="328" y="561"/>
                    </a:lnTo>
                    <a:lnTo>
                      <a:pt x="274" y="630"/>
                    </a:lnTo>
                    <a:lnTo>
                      <a:pt x="0" y="364"/>
                    </a:lnTo>
                    <a:close/>
                  </a:path>
                </a:pathLst>
              </a:custGeom>
              <a:solidFill>
                <a:srgbClr val="A3A3A3"/>
              </a:solidFill>
              <a:ln w="9525">
                <a:noFill/>
                <a:round/>
                <a:headEnd/>
                <a:tailEnd/>
              </a:ln>
            </p:spPr>
            <p:txBody>
              <a:bodyPr/>
              <a:lstStyle/>
              <a:p>
                <a:pPr>
                  <a:defRPr/>
                </a:pPr>
                <a:endParaRPr lang="en-US" dirty="0"/>
              </a:p>
            </p:txBody>
          </p:sp>
          <p:sp>
            <p:nvSpPr>
              <p:cNvPr id="936" name="Freeform 1193"/>
              <p:cNvSpPr>
                <a:spLocks/>
              </p:cNvSpPr>
              <p:nvPr/>
            </p:nvSpPr>
            <p:spPr bwMode="auto">
              <a:xfrm>
                <a:off x="73" y="378"/>
                <a:ext cx="73" cy="71"/>
              </a:xfrm>
              <a:custGeom>
                <a:avLst/>
                <a:gdLst/>
                <a:ahLst/>
                <a:cxnLst>
                  <a:cxn ang="0">
                    <a:pos x="0" y="353"/>
                  </a:cxn>
                  <a:cxn ang="0">
                    <a:pos x="95" y="227"/>
                  </a:cxn>
                  <a:cxn ang="0">
                    <a:pos x="192" y="95"/>
                  </a:cxn>
                  <a:cxn ang="0">
                    <a:pos x="269" y="0"/>
                  </a:cxn>
                  <a:cxn ang="0">
                    <a:pos x="590" y="312"/>
                  </a:cxn>
                  <a:cxn ang="0">
                    <a:pos x="533" y="373"/>
                  </a:cxn>
                  <a:cxn ang="0">
                    <a:pos x="419" y="490"/>
                  </a:cxn>
                  <a:cxn ang="0">
                    <a:pos x="310" y="613"/>
                  </a:cxn>
                  <a:cxn ang="0">
                    <a:pos x="290" y="635"/>
                  </a:cxn>
                  <a:cxn ang="0">
                    <a:pos x="0" y="353"/>
                  </a:cxn>
                </a:cxnLst>
                <a:rect l="0" t="0" r="r" b="b"/>
                <a:pathLst>
                  <a:path w="590" h="635">
                    <a:moveTo>
                      <a:pt x="0" y="353"/>
                    </a:moveTo>
                    <a:lnTo>
                      <a:pt x="95" y="227"/>
                    </a:lnTo>
                    <a:lnTo>
                      <a:pt x="192" y="95"/>
                    </a:lnTo>
                    <a:lnTo>
                      <a:pt x="269" y="0"/>
                    </a:lnTo>
                    <a:lnTo>
                      <a:pt x="590" y="312"/>
                    </a:lnTo>
                    <a:lnTo>
                      <a:pt x="533" y="373"/>
                    </a:lnTo>
                    <a:lnTo>
                      <a:pt x="419" y="490"/>
                    </a:lnTo>
                    <a:lnTo>
                      <a:pt x="310" y="613"/>
                    </a:lnTo>
                    <a:lnTo>
                      <a:pt x="290" y="635"/>
                    </a:lnTo>
                    <a:lnTo>
                      <a:pt x="0" y="353"/>
                    </a:lnTo>
                    <a:close/>
                  </a:path>
                </a:pathLst>
              </a:custGeom>
              <a:solidFill>
                <a:srgbClr val="949494"/>
              </a:solidFill>
              <a:ln w="9525">
                <a:noFill/>
                <a:round/>
                <a:headEnd/>
                <a:tailEnd/>
              </a:ln>
            </p:spPr>
            <p:txBody>
              <a:bodyPr/>
              <a:lstStyle/>
              <a:p>
                <a:pPr>
                  <a:defRPr/>
                </a:pPr>
                <a:endParaRPr lang="en-US" dirty="0"/>
              </a:p>
            </p:txBody>
          </p:sp>
          <p:sp>
            <p:nvSpPr>
              <p:cNvPr id="937" name="Freeform 1194"/>
              <p:cNvSpPr>
                <a:spLocks/>
              </p:cNvSpPr>
              <p:nvPr/>
            </p:nvSpPr>
            <p:spPr bwMode="auto">
              <a:xfrm>
                <a:off x="90" y="360"/>
                <a:ext cx="77" cy="71"/>
              </a:xfrm>
              <a:custGeom>
                <a:avLst/>
                <a:gdLst/>
                <a:ahLst/>
                <a:cxnLst>
                  <a:cxn ang="0">
                    <a:pos x="0" y="342"/>
                  </a:cxn>
                  <a:cxn ang="0">
                    <a:pos x="58" y="262"/>
                  </a:cxn>
                  <a:cxn ang="0">
                    <a:pos x="158" y="139"/>
                  </a:cxn>
                  <a:cxn ang="0">
                    <a:pos x="262" y="18"/>
                  </a:cxn>
                  <a:cxn ang="0">
                    <a:pos x="279" y="0"/>
                  </a:cxn>
                  <a:cxn ang="0">
                    <a:pos x="613" y="325"/>
                  </a:cxn>
                  <a:cxn ang="0">
                    <a:pos x="511" y="423"/>
                  </a:cxn>
                  <a:cxn ang="0">
                    <a:pos x="399" y="540"/>
                  </a:cxn>
                  <a:cxn ang="0">
                    <a:pos x="303" y="638"/>
                  </a:cxn>
                  <a:cxn ang="0">
                    <a:pos x="0" y="342"/>
                  </a:cxn>
                </a:cxnLst>
                <a:rect l="0" t="0" r="r" b="b"/>
                <a:pathLst>
                  <a:path w="613" h="638">
                    <a:moveTo>
                      <a:pt x="0" y="342"/>
                    </a:moveTo>
                    <a:lnTo>
                      <a:pt x="58" y="262"/>
                    </a:lnTo>
                    <a:lnTo>
                      <a:pt x="158" y="139"/>
                    </a:lnTo>
                    <a:lnTo>
                      <a:pt x="262" y="18"/>
                    </a:lnTo>
                    <a:lnTo>
                      <a:pt x="279" y="0"/>
                    </a:lnTo>
                    <a:lnTo>
                      <a:pt x="613" y="325"/>
                    </a:lnTo>
                    <a:lnTo>
                      <a:pt x="511" y="423"/>
                    </a:lnTo>
                    <a:lnTo>
                      <a:pt x="399" y="540"/>
                    </a:lnTo>
                    <a:lnTo>
                      <a:pt x="303" y="638"/>
                    </a:lnTo>
                    <a:lnTo>
                      <a:pt x="0" y="342"/>
                    </a:lnTo>
                    <a:close/>
                  </a:path>
                </a:pathLst>
              </a:custGeom>
              <a:solidFill>
                <a:srgbClr val="858585"/>
              </a:solidFill>
              <a:ln w="9525">
                <a:noFill/>
                <a:round/>
                <a:headEnd/>
                <a:tailEnd/>
              </a:ln>
            </p:spPr>
            <p:txBody>
              <a:bodyPr/>
              <a:lstStyle/>
              <a:p>
                <a:pPr>
                  <a:defRPr/>
                </a:pPr>
                <a:endParaRPr lang="en-US" dirty="0"/>
              </a:p>
            </p:txBody>
          </p:sp>
          <p:sp>
            <p:nvSpPr>
              <p:cNvPr id="938" name="Freeform 1195"/>
              <p:cNvSpPr>
                <a:spLocks/>
              </p:cNvSpPr>
              <p:nvPr/>
            </p:nvSpPr>
            <p:spPr bwMode="auto">
              <a:xfrm>
                <a:off x="107" y="342"/>
                <a:ext cx="80" cy="72"/>
              </a:xfrm>
              <a:custGeom>
                <a:avLst/>
                <a:gdLst/>
                <a:ahLst/>
                <a:cxnLst>
                  <a:cxn ang="0">
                    <a:pos x="0" y="325"/>
                  </a:cxn>
                  <a:cxn ang="0">
                    <a:pos x="23" y="297"/>
                  </a:cxn>
                  <a:cxn ang="0">
                    <a:pos x="127" y="176"/>
                  </a:cxn>
                  <a:cxn ang="0">
                    <a:pos x="232" y="65"/>
                  </a:cxn>
                  <a:cxn ang="0">
                    <a:pos x="296" y="0"/>
                  </a:cxn>
                  <a:cxn ang="0">
                    <a:pos x="641" y="335"/>
                  </a:cxn>
                  <a:cxn ang="0">
                    <a:pos x="608" y="364"/>
                  </a:cxn>
                  <a:cxn ang="0">
                    <a:pos x="492" y="470"/>
                  </a:cxn>
                  <a:cxn ang="0">
                    <a:pos x="376" y="581"/>
                  </a:cxn>
                  <a:cxn ang="0">
                    <a:pos x="321" y="637"/>
                  </a:cxn>
                  <a:cxn ang="0">
                    <a:pos x="0" y="325"/>
                  </a:cxn>
                </a:cxnLst>
                <a:rect l="0" t="0" r="r" b="b"/>
                <a:pathLst>
                  <a:path w="641" h="637">
                    <a:moveTo>
                      <a:pt x="0" y="325"/>
                    </a:moveTo>
                    <a:lnTo>
                      <a:pt x="23" y="297"/>
                    </a:lnTo>
                    <a:lnTo>
                      <a:pt x="127" y="176"/>
                    </a:lnTo>
                    <a:lnTo>
                      <a:pt x="232" y="65"/>
                    </a:lnTo>
                    <a:lnTo>
                      <a:pt x="296" y="0"/>
                    </a:lnTo>
                    <a:lnTo>
                      <a:pt x="641" y="335"/>
                    </a:lnTo>
                    <a:lnTo>
                      <a:pt x="608" y="364"/>
                    </a:lnTo>
                    <a:lnTo>
                      <a:pt x="492" y="470"/>
                    </a:lnTo>
                    <a:lnTo>
                      <a:pt x="376" y="581"/>
                    </a:lnTo>
                    <a:lnTo>
                      <a:pt x="321" y="637"/>
                    </a:lnTo>
                    <a:lnTo>
                      <a:pt x="0" y="325"/>
                    </a:lnTo>
                    <a:close/>
                  </a:path>
                </a:pathLst>
              </a:custGeom>
              <a:solidFill>
                <a:srgbClr val="757575"/>
              </a:solidFill>
              <a:ln w="9525">
                <a:noFill/>
                <a:round/>
                <a:headEnd/>
                <a:tailEnd/>
              </a:ln>
            </p:spPr>
            <p:txBody>
              <a:bodyPr/>
              <a:lstStyle/>
              <a:p>
                <a:pPr>
                  <a:defRPr/>
                </a:pPr>
                <a:endParaRPr lang="en-US" dirty="0"/>
              </a:p>
            </p:txBody>
          </p:sp>
          <p:sp>
            <p:nvSpPr>
              <p:cNvPr id="939" name="Freeform 1196"/>
              <p:cNvSpPr>
                <a:spLocks/>
              </p:cNvSpPr>
              <p:nvPr/>
            </p:nvSpPr>
            <p:spPr bwMode="auto">
              <a:xfrm>
                <a:off x="125" y="325"/>
                <a:ext cx="83" cy="71"/>
              </a:xfrm>
              <a:custGeom>
                <a:avLst/>
                <a:gdLst/>
                <a:ahLst/>
                <a:cxnLst>
                  <a:cxn ang="0">
                    <a:pos x="0" y="311"/>
                  </a:cxn>
                  <a:cxn ang="0">
                    <a:pos x="88" y="218"/>
                  </a:cxn>
                  <a:cxn ang="0">
                    <a:pos x="195" y="110"/>
                  </a:cxn>
                  <a:cxn ang="0">
                    <a:pos x="300" y="10"/>
                  </a:cxn>
                  <a:cxn ang="0">
                    <a:pos x="311" y="0"/>
                  </a:cxn>
                  <a:cxn ang="0">
                    <a:pos x="664" y="344"/>
                  </a:cxn>
                  <a:cxn ang="0">
                    <a:pos x="582" y="415"/>
                  </a:cxn>
                  <a:cxn ang="0">
                    <a:pos x="464" y="517"/>
                  </a:cxn>
                  <a:cxn ang="0">
                    <a:pos x="348" y="623"/>
                  </a:cxn>
                  <a:cxn ang="0">
                    <a:pos x="334" y="636"/>
                  </a:cxn>
                  <a:cxn ang="0">
                    <a:pos x="0" y="311"/>
                  </a:cxn>
                </a:cxnLst>
                <a:rect l="0" t="0" r="r" b="b"/>
                <a:pathLst>
                  <a:path w="664" h="636">
                    <a:moveTo>
                      <a:pt x="0" y="311"/>
                    </a:moveTo>
                    <a:lnTo>
                      <a:pt x="88" y="218"/>
                    </a:lnTo>
                    <a:lnTo>
                      <a:pt x="195" y="110"/>
                    </a:lnTo>
                    <a:lnTo>
                      <a:pt x="300" y="10"/>
                    </a:lnTo>
                    <a:lnTo>
                      <a:pt x="311" y="0"/>
                    </a:lnTo>
                    <a:lnTo>
                      <a:pt x="664" y="344"/>
                    </a:lnTo>
                    <a:lnTo>
                      <a:pt x="582" y="415"/>
                    </a:lnTo>
                    <a:lnTo>
                      <a:pt x="464" y="517"/>
                    </a:lnTo>
                    <a:lnTo>
                      <a:pt x="348" y="623"/>
                    </a:lnTo>
                    <a:lnTo>
                      <a:pt x="334" y="636"/>
                    </a:lnTo>
                    <a:lnTo>
                      <a:pt x="0" y="311"/>
                    </a:lnTo>
                    <a:close/>
                  </a:path>
                </a:pathLst>
              </a:custGeom>
              <a:solidFill>
                <a:srgbClr val="666666"/>
              </a:solidFill>
              <a:ln w="9525">
                <a:noFill/>
                <a:round/>
                <a:headEnd/>
                <a:tailEnd/>
              </a:ln>
            </p:spPr>
            <p:txBody>
              <a:bodyPr/>
              <a:lstStyle/>
              <a:p>
                <a:pPr>
                  <a:defRPr/>
                </a:pPr>
                <a:endParaRPr lang="en-US" dirty="0"/>
              </a:p>
            </p:txBody>
          </p:sp>
          <p:sp>
            <p:nvSpPr>
              <p:cNvPr id="940" name="Freeform 1197"/>
              <p:cNvSpPr>
                <a:spLocks/>
              </p:cNvSpPr>
              <p:nvPr/>
            </p:nvSpPr>
            <p:spPr bwMode="auto">
              <a:xfrm>
                <a:off x="144" y="309"/>
                <a:ext cx="86" cy="70"/>
              </a:xfrm>
              <a:custGeom>
                <a:avLst/>
                <a:gdLst/>
                <a:ahLst/>
                <a:cxnLst>
                  <a:cxn ang="0">
                    <a:pos x="0" y="300"/>
                  </a:cxn>
                  <a:cxn ang="0">
                    <a:pos x="43" y="257"/>
                  </a:cxn>
                  <a:cxn ang="0">
                    <a:pos x="148" y="157"/>
                  </a:cxn>
                  <a:cxn ang="0">
                    <a:pos x="254" y="61"/>
                  </a:cxn>
                  <a:cxn ang="0">
                    <a:pos x="323" y="0"/>
                  </a:cxn>
                  <a:cxn ang="0">
                    <a:pos x="685" y="352"/>
                  </a:cxn>
                  <a:cxn ang="0">
                    <a:pos x="659" y="372"/>
                  </a:cxn>
                  <a:cxn ang="0">
                    <a:pos x="546" y="464"/>
                  </a:cxn>
                  <a:cxn ang="0">
                    <a:pos x="430" y="562"/>
                  </a:cxn>
                  <a:cxn ang="0">
                    <a:pos x="345" y="635"/>
                  </a:cxn>
                  <a:cxn ang="0">
                    <a:pos x="0" y="300"/>
                  </a:cxn>
                </a:cxnLst>
                <a:rect l="0" t="0" r="r" b="b"/>
                <a:pathLst>
                  <a:path w="685" h="635">
                    <a:moveTo>
                      <a:pt x="0" y="300"/>
                    </a:moveTo>
                    <a:lnTo>
                      <a:pt x="43" y="257"/>
                    </a:lnTo>
                    <a:lnTo>
                      <a:pt x="148" y="157"/>
                    </a:lnTo>
                    <a:lnTo>
                      <a:pt x="254" y="61"/>
                    </a:lnTo>
                    <a:lnTo>
                      <a:pt x="323" y="0"/>
                    </a:lnTo>
                    <a:lnTo>
                      <a:pt x="685" y="352"/>
                    </a:lnTo>
                    <a:lnTo>
                      <a:pt x="659" y="372"/>
                    </a:lnTo>
                    <a:lnTo>
                      <a:pt x="546" y="464"/>
                    </a:lnTo>
                    <a:lnTo>
                      <a:pt x="430" y="562"/>
                    </a:lnTo>
                    <a:lnTo>
                      <a:pt x="345" y="635"/>
                    </a:lnTo>
                    <a:lnTo>
                      <a:pt x="0" y="300"/>
                    </a:lnTo>
                    <a:close/>
                  </a:path>
                </a:pathLst>
              </a:custGeom>
              <a:solidFill>
                <a:srgbClr val="757575"/>
              </a:solidFill>
              <a:ln w="9525">
                <a:noFill/>
                <a:round/>
                <a:headEnd/>
                <a:tailEnd/>
              </a:ln>
            </p:spPr>
            <p:txBody>
              <a:bodyPr/>
              <a:lstStyle/>
              <a:p>
                <a:pPr>
                  <a:defRPr/>
                </a:pPr>
                <a:endParaRPr lang="en-US" dirty="0"/>
              </a:p>
            </p:txBody>
          </p:sp>
          <p:sp>
            <p:nvSpPr>
              <p:cNvPr id="941" name="Freeform 1198"/>
              <p:cNvSpPr>
                <a:spLocks/>
              </p:cNvSpPr>
              <p:nvPr/>
            </p:nvSpPr>
            <p:spPr bwMode="auto">
              <a:xfrm>
                <a:off x="164" y="293"/>
                <a:ext cx="88" cy="70"/>
              </a:xfrm>
              <a:custGeom>
                <a:avLst/>
                <a:gdLst/>
                <a:ahLst/>
                <a:cxnLst>
                  <a:cxn ang="0">
                    <a:pos x="0" y="286"/>
                  </a:cxn>
                  <a:cxn ang="0">
                    <a:pos x="95" y="200"/>
                  </a:cxn>
                  <a:cxn ang="0">
                    <a:pos x="200" y="110"/>
                  </a:cxn>
                  <a:cxn ang="0">
                    <a:pos x="305" y="24"/>
                  </a:cxn>
                  <a:cxn ang="0">
                    <a:pos x="337" y="0"/>
                  </a:cxn>
                  <a:cxn ang="0">
                    <a:pos x="709" y="361"/>
                  </a:cxn>
                  <a:cxn ang="0">
                    <a:pos x="616" y="425"/>
                  </a:cxn>
                  <a:cxn ang="0">
                    <a:pos x="500" y="511"/>
                  </a:cxn>
                  <a:cxn ang="0">
                    <a:pos x="387" y="603"/>
                  </a:cxn>
                  <a:cxn ang="0">
                    <a:pos x="353" y="630"/>
                  </a:cxn>
                  <a:cxn ang="0">
                    <a:pos x="0" y="286"/>
                  </a:cxn>
                </a:cxnLst>
                <a:rect l="0" t="0" r="r" b="b"/>
                <a:pathLst>
                  <a:path w="709" h="630">
                    <a:moveTo>
                      <a:pt x="0" y="286"/>
                    </a:moveTo>
                    <a:lnTo>
                      <a:pt x="95" y="200"/>
                    </a:lnTo>
                    <a:lnTo>
                      <a:pt x="200" y="110"/>
                    </a:lnTo>
                    <a:lnTo>
                      <a:pt x="305" y="24"/>
                    </a:lnTo>
                    <a:lnTo>
                      <a:pt x="337" y="0"/>
                    </a:lnTo>
                    <a:lnTo>
                      <a:pt x="709" y="361"/>
                    </a:lnTo>
                    <a:lnTo>
                      <a:pt x="616" y="425"/>
                    </a:lnTo>
                    <a:lnTo>
                      <a:pt x="500" y="511"/>
                    </a:lnTo>
                    <a:lnTo>
                      <a:pt x="387" y="603"/>
                    </a:lnTo>
                    <a:lnTo>
                      <a:pt x="353" y="630"/>
                    </a:lnTo>
                    <a:lnTo>
                      <a:pt x="0" y="286"/>
                    </a:lnTo>
                    <a:close/>
                  </a:path>
                </a:pathLst>
              </a:custGeom>
              <a:solidFill>
                <a:srgbClr val="858585"/>
              </a:solidFill>
              <a:ln w="9525">
                <a:noFill/>
                <a:round/>
                <a:headEnd/>
                <a:tailEnd/>
              </a:ln>
            </p:spPr>
            <p:txBody>
              <a:bodyPr/>
              <a:lstStyle/>
              <a:p>
                <a:pPr>
                  <a:defRPr/>
                </a:pPr>
                <a:endParaRPr lang="en-US" dirty="0"/>
              </a:p>
            </p:txBody>
          </p:sp>
          <p:sp>
            <p:nvSpPr>
              <p:cNvPr id="942" name="Freeform 1199"/>
              <p:cNvSpPr>
                <a:spLocks/>
              </p:cNvSpPr>
              <p:nvPr/>
            </p:nvSpPr>
            <p:spPr bwMode="auto">
              <a:xfrm>
                <a:off x="184" y="279"/>
                <a:ext cx="92" cy="69"/>
              </a:xfrm>
              <a:custGeom>
                <a:avLst/>
                <a:gdLst/>
                <a:ahLst/>
                <a:cxnLst>
                  <a:cxn ang="0">
                    <a:pos x="0" y="270"/>
                  </a:cxn>
                  <a:cxn ang="0">
                    <a:pos x="36" y="241"/>
                  </a:cxn>
                  <a:cxn ang="0">
                    <a:pos x="141" y="155"/>
                  </a:cxn>
                  <a:cxn ang="0">
                    <a:pos x="244" y="78"/>
                  </a:cxn>
                  <a:cxn ang="0">
                    <a:pos x="345" y="5"/>
                  </a:cxn>
                  <a:cxn ang="0">
                    <a:pos x="354" y="0"/>
                  </a:cxn>
                  <a:cxn ang="0">
                    <a:pos x="734" y="369"/>
                  </a:cxn>
                  <a:cxn ang="0">
                    <a:pos x="674" y="406"/>
                  </a:cxn>
                  <a:cxn ang="0">
                    <a:pos x="564" y="479"/>
                  </a:cxn>
                  <a:cxn ang="0">
                    <a:pos x="452" y="556"/>
                  </a:cxn>
                  <a:cxn ang="0">
                    <a:pos x="362" y="622"/>
                  </a:cxn>
                  <a:cxn ang="0">
                    <a:pos x="0" y="270"/>
                  </a:cxn>
                </a:cxnLst>
                <a:rect l="0" t="0" r="r" b="b"/>
                <a:pathLst>
                  <a:path w="734" h="622">
                    <a:moveTo>
                      <a:pt x="0" y="270"/>
                    </a:moveTo>
                    <a:lnTo>
                      <a:pt x="36" y="241"/>
                    </a:lnTo>
                    <a:lnTo>
                      <a:pt x="141" y="155"/>
                    </a:lnTo>
                    <a:lnTo>
                      <a:pt x="244" y="78"/>
                    </a:lnTo>
                    <a:lnTo>
                      <a:pt x="345" y="5"/>
                    </a:lnTo>
                    <a:lnTo>
                      <a:pt x="354" y="0"/>
                    </a:lnTo>
                    <a:lnTo>
                      <a:pt x="734" y="369"/>
                    </a:lnTo>
                    <a:lnTo>
                      <a:pt x="674" y="406"/>
                    </a:lnTo>
                    <a:lnTo>
                      <a:pt x="564" y="479"/>
                    </a:lnTo>
                    <a:lnTo>
                      <a:pt x="452" y="556"/>
                    </a:lnTo>
                    <a:lnTo>
                      <a:pt x="362" y="622"/>
                    </a:lnTo>
                    <a:lnTo>
                      <a:pt x="0" y="270"/>
                    </a:lnTo>
                    <a:close/>
                  </a:path>
                </a:pathLst>
              </a:custGeom>
              <a:solidFill>
                <a:srgbClr val="949494"/>
              </a:solidFill>
              <a:ln w="9525">
                <a:noFill/>
                <a:round/>
                <a:headEnd/>
                <a:tailEnd/>
              </a:ln>
            </p:spPr>
            <p:txBody>
              <a:bodyPr/>
              <a:lstStyle/>
              <a:p>
                <a:pPr>
                  <a:defRPr/>
                </a:pPr>
                <a:endParaRPr lang="en-US" dirty="0"/>
              </a:p>
            </p:txBody>
          </p:sp>
          <p:sp>
            <p:nvSpPr>
              <p:cNvPr id="943" name="Freeform 1200"/>
              <p:cNvSpPr>
                <a:spLocks/>
              </p:cNvSpPr>
              <p:nvPr/>
            </p:nvSpPr>
            <p:spPr bwMode="auto">
              <a:xfrm>
                <a:off x="206" y="266"/>
                <a:ext cx="95" cy="68"/>
              </a:xfrm>
              <a:custGeom>
                <a:avLst/>
                <a:gdLst/>
                <a:ahLst/>
                <a:cxnLst>
                  <a:cxn ang="0">
                    <a:pos x="0" y="250"/>
                  </a:cxn>
                  <a:cxn ang="0">
                    <a:pos x="71" y="197"/>
                  </a:cxn>
                  <a:cxn ang="0">
                    <a:pos x="172" y="124"/>
                  </a:cxn>
                  <a:cxn ang="0">
                    <a:pos x="271" y="61"/>
                  </a:cxn>
                  <a:cxn ang="0">
                    <a:pos x="368" y="3"/>
                  </a:cxn>
                  <a:cxn ang="0">
                    <a:pos x="374" y="0"/>
                  </a:cxn>
                  <a:cxn ang="0">
                    <a:pos x="763" y="378"/>
                  </a:cxn>
                  <a:cxn ang="0">
                    <a:pos x="713" y="402"/>
                  </a:cxn>
                  <a:cxn ang="0">
                    <a:pos x="608" y="460"/>
                  </a:cxn>
                  <a:cxn ang="0">
                    <a:pos x="501" y="525"/>
                  </a:cxn>
                  <a:cxn ang="0">
                    <a:pos x="391" y="598"/>
                  </a:cxn>
                  <a:cxn ang="0">
                    <a:pos x="372" y="611"/>
                  </a:cxn>
                  <a:cxn ang="0">
                    <a:pos x="0" y="250"/>
                  </a:cxn>
                </a:cxnLst>
                <a:rect l="0" t="0" r="r" b="b"/>
                <a:pathLst>
                  <a:path w="763" h="611">
                    <a:moveTo>
                      <a:pt x="0" y="250"/>
                    </a:moveTo>
                    <a:lnTo>
                      <a:pt x="71" y="197"/>
                    </a:lnTo>
                    <a:lnTo>
                      <a:pt x="172" y="124"/>
                    </a:lnTo>
                    <a:lnTo>
                      <a:pt x="271" y="61"/>
                    </a:lnTo>
                    <a:lnTo>
                      <a:pt x="368" y="3"/>
                    </a:lnTo>
                    <a:lnTo>
                      <a:pt x="374" y="0"/>
                    </a:lnTo>
                    <a:lnTo>
                      <a:pt x="763" y="378"/>
                    </a:lnTo>
                    <a:lnTo>
                      <a:pt x="713" y="402"/>
                    </a:lnTo>
                    <a:lnTo>
                      <a:pt x="608" y="460"/>
                    </a:lnTo>
                    <a:lnTo>
                      <a:pt x="501" y="525"/>
                    </a:lnTo>
                    <a:lnTo>
                      <a:pt x="391" y="598"/>
                    </a:lnTo>
                    <a:lnTo>
                      <a:pt x="372" y="611"/>
                    </a:lnTo>
                    <a:lnTo>
                      <a:pt x="0" y="250"/>
                    </a:lnTo>
                    <a:close/>
                  </a:path>
                </a:pathLst>
              </a:custGeom>
              <a:solidFill>
                <a:srgbClr val="A3A3A3"/>
              </a:solidFill>
              <a:ln w="9525">
                <a:noFill/>
                <a:round/>
                <a:headEnd/>
                <a:tailEnd/>
              </a:ln>
            </p:spPr>
            <p:txBody>
              <a:bodyPr/>
              <a:lstStyle/>
              <a:p>
                <a:pPr>
                  <a:defRPr/>
                </a:pPr>
                <a:endParaRPr lang="en-US" dirty="0"/>
              </a:p>
            </p:txBody>
          </p:sp>
          <p:sp>
            <p:nvSpPr>
              <p:cNvPr id="944" name="Freeform 1201"/>
              <p:cNvSpPr>
                <a:spLocks/>
              </p:cNvSpPr>
              <p:nvPr/>
            </p:nvSpPr>
            <p:spPr bwMode="auto">
              <a:xfrm>
                <a:off x="229" y="254"/>
                <a:ext cx="100" cy="66"/>
              </a:xfrm>
              <a:custGeom>
                <a:avLst/>
                <a:gdLst/>
                <a:ahLst/>
                <a:cxnLst>
                  <a:cxn ang="0">
                    <a:pos x="0" y="222"/>
                  </a:cxn>
                  <a:cxn ang="0">
                    <a:pos x="90" y="164"/>
                  </a:cxn>
                  <a:cxn ang="0">
                    <a:pos x="187" y="106"/>
                  </a:cxn>
                  <a:cxn ang="0">
                    <a:pos x="281" y="56"/>
                  </a:cxn>
                  <a:cxn ang="0">
                    <a:pos x="369" y="14"/>
                  </a:cxn>
                  <a:cxn ang="0">
                    <a:pos x="403" y="0"/>
                  </a:cxn>
                  <a:cxn ang="0">
                    <a:pos x="800" y="386"/>
                  </a:cxn>
                  <a:cxn ang="0">
                    <a:pos x="730" y="411"/>
                  </a:cxn>
                  <a:cxn ang="0">
                    <a:pos x="633" y="454"/>
                  </a:cxn>
                  <a:cxn ang="0">
                    <a:pos x="532" y="505"/>
                  </a:cxn>
                  <a:cxn ang="0">
                    <a:pos x="427" y="563"/>
                  </a:cxn>
                  <a:cxn ang="0">
                    <a:pos x="380" y="591"/>
                  </a:cxn>
                  <a:cxn ang="0">
                    <a:pos x="0" y="222"/>
                  </a:cxn>
                </a:cxnLst>
                <a:rect l="0" t="0" r="r" b="b"/>
                <a:pathLst>
                  <a:path w="800" h="591">
                    <a:moveTo>
                      <a:pt x="0" y="222"/>
                    </a:moveTo>
                    <a:lnTo>
                      <a:pt x="90" y="164"/>
                    </a:lnTo>
                    <a:lnTo>
                      <a:pt x="187" y="106"/>
                    </a:lnTo>
                    <a:lnTo>
                      <a:pt x="281" y="56"/>
                    </a:lnTo>
                    <a:lnTo>
                      <a:pt x="369" y="14"/>
                    </a:lnTo>
                    <a:lnTo>
                      <a:pt x="403" y="0"/>
                    </a:lnTo>
                    <a:lnTo>
                      <a:pt x="800" y="386"/>
                    </a:lnTo>
                    <a:lnTo>
                      <a:pt x="730" y="411"/>
                    </a:lnTo>
                    <a:lnTo>
                      <a:pt x="633" y="454"/>
                    </a:lnTo>
                    <a:lnTo>
                      <a:pt x="532" y="505"/>
                    </a:lnTo>
                    <a:lnTo>
                      <a:pt x="427" y="563"/>
                    </a:lnTo>
                    <a:lnTo>
                      <a:pt x="380" y="591"/>
                    </a:lnTo>
                    <a:lnTo>
                      <a:pt x="0" y="222"/>
                    </a:lnTo>
                    <a:close/>
                  </a:path>
                </a:pathLst>
              </a:custGeom>
              <a:solidFill>
                <a:srgbClr val="B2B2B2"/>
              </a:solidFill>
              <a:ln w="9525">
                <a:noFill/>
                <a:round/>
                <a:headEnd/>
                <a:tailEnd/>
              </a:ln>
            </p:spPr>
            <p:txBody>
              <a:bodyPr/>
              <a:lstStyle/>
              <a:p>
                <a:pPr>
                  <a:defRPr/>
                </a:pPr>
                <a:endParaRPr lang="en-US" dirty="0"/>
              </a:p>
            </p:txBody>
          </p:sp>
          <p:sp>
            <p:nvSpPr>
              <p:cNvPr id="945" name="Freeform 1202"/>
              <p:cNvSpPr>
                <a:spLocks/>
              </p:cNvSpPr>
              <p:nvPr/>
            </p:nvSpPr>
            <p:spPr bwMode="auto">
              <a:xfrm>
                <a:off x="253" y="246"/>
                <a:ext cx="107" cy="63"/>
              </a:xfrm>
              <a:custGeom>
                <a:avLst/>
                <a:gdLst/>
                <a:ahLst/>
                <a:cxnLst>
                  <a:cxn ang="0">
                    <a:pos x="0" y="179"/>
                  </a:cxn>
                  <a:cxn ang="0">
                    <a:pos x="88" y="132"/>
                  </a:cxn>
                  <a:cxn ang="0">
                    <a:pos x="176" y="90"/>
                  </a:cxn>
                  <a:cxn ang="0">
                    <a:pos x="264" y="54"/>
                  </a:cxn>
                  <a:cxn ang="0">
                    <a:pos x="344" y="25"/>
                  </a:cxn>
                  <a:cxn ang="0">
                    <a:pos x="421" y="6"/>
                  </a:cxn>
                  <a:cxn ang="0">
                    <a:pos x="448" y="0"/>
                  </a:cxn>
                  <a:cxn ang="0">
                    <a:pos x="867" y="407"/>
                  </a:cxn>
                  <a:cxn ang="0">
                    <a:pos x="797" y="416"/>
                  </a:cxn>
                  <a:cxn ang="0">
                    <a:pos x="715" y="428"/>
                  </a:cxn>
                  <a:cxn ang="0">
                    <a:pos x="629" y="453"/>
                  </a:cxn>
                  <a:cxn ang="0">
                    <a:pos x="537" y="487"/>
                  </a:cxn>
                  <a:cxn ang="0">
                    <a:pos x="440" y="530"/>
                  </a:cxn>
                  <a:cxn ang="0">
                    <a:pos x="389" y="557"/>
                  </a:cxn>
                  <a:cxn ang="0">
                    <a:pos x="0" y="179"/>
                  </a:cxn>
                </a:cxnLst>
                <a:rect l="0" t="0" r="r" b="b"/>
                <a:pathLst>
                  <a:path w="867" h="557">
                    <a:moveTo>
                      <a:pt x="0" y="179"/>
                    </a:moveTo>
                    <a:lnTo>
                      <a:pt x="88" y="132"/>
                    </a:lnTo>
                    <a:lnTo>
                      <a:pt x="176" y="90"/>
                    </a:lnTo>
                    <a:lnTo>
                      <a:pt x="264" y="54"/>
                    </a:lnTo>
                    <a:lnTo>
                      <a:pt x="344" y="25"/>
                    </a:lnTo>
                    <a:lnTo>
                      <a:pt x="421" y="6"/>
                    </a:lnTo>
                    <a:lnTo>
                      <a:pt x="448" y="0"/>
                    </a:lnTo>
                    <a:lnTo>
                      <a:pt x="867" y="407"/>
                    </a:lnTo>
                    <a:lnTo>
                      <a:pt x="797" y="416"/>
                    </a:lnTo>
                    <a:lnTo>
                      <a:pt x="715" y="428"/>
                    </a:lnTo>
                    <a:lnTo>
                      <a:pt x="629" y="453"/>
                    </a:lnTo>
                    <a:lnTo>
                      <a:pt x="537" y="487"/>
                    </a:lnTo>
                    <a:lnTo>
                      <a:pt x="440" y="530"/>
                    </a:lnTo>
                    <a:lnTo>
                      <a:pt x="389" y="557"/>
                    </a:lnTo>
                    <a:lnTo>
                      <a:pt x="0" y="179"/>
                    </a:lnTo>
                    <a:close/>
                  </a:path>
                </a:pathLst>
              </a:custGeom>
              <a:solidFill>
                <a:srgbClr val="C2C2C2"/>
              </a:solidFill>
              <a:ln w="9525">
                <a:noFill/>
                <a:round/>
                <a:headEnd/>
                <a:tailEnd/>
              </a:ln>
            </p:spPr>
            <p:txBody>
              <a:bodyPr/>
              <a:lstStyle/>
              <a:p>
                <a:pPr>
                  <a:defRPr/>
                </a:pPr>
                <a:endParaRPr lang="en-US" dirty="0"/>
              </a:p>
            </p:txBody>
          </p:sp>
          <p:sp>
            <p:nvSpPr>
              <p:cNvPr id="946" name="Freeform 1203"/>
              <p:cNvSpPr>
                <a:spLocks/>
              </p:cNvSpPr>
              <p:nvPr/>
            </p:nvSpPr>
            <p:spPr bwMode="auto">
              <a:xfrm>
                <a:off x="279" y="245"/>
                <a:ext cx="106" cy="52"/>
              </a:xfrm>
              <a:custGeom>
                <a:avLst/>
                <a:gdLst/>
                <a:ahLst/>
                <a:cxnLst>
                  <a:cxn ang="0">
                    <a:pos x="0" y="86"/>
                  </a:cxn>
                  <a:cxn ang="0">
                    <a:pos x="54" y="64"/>
                  </a:cxn>
                  <a:cxn ang="0">
                    <a:pos x="134" y="35"/>
                  </a:cxn>
                  <a:cxn ang="0">
                    <a:pos x="211" y="16"/>
                  </a:cxn>
                  <a:cxn ang="0">
                    <a:pos x="280" y="2"/>
                  </a:cxn>
                  <a:cxn ang="0">
                    <a:pos x="344" y="0"/>
                  </a:cxn>
                  <a:cxn ang="0">
                    <a:pos x="402" y="2"/>
                  </a:cxn>
                  <a:cxn ang="0">
                    <a:pos x="454" y="14"/>
                  </a:cxn>
                  <a:cxn ang="0">
                    <a:pos x="497" y="35"/>
                  </a:cxn>
                  <a:cxn ang="0">
                    <a:pos x="535" y="66"/>
                  </a:cxn>
                  <a:cxn ang="0">
                    <a:pos x="625" y="175"/>
                  </a:cxn>
                  <a:cxn ang="0">
                    <a:pos x="709" y="275"/>
                  </a:cxn>
                  <a:cxn ang="0">
                    <a:pos x="782" y="371"/>
                  </a:cxn>
                  <a:cxn ang="0">
                    <a:pos x="844" y="459"/>
                  </a:cxn>
                  <a:cxn ang="0">
                    <a:pos x="791" y="434"/>
                  </a:cxn>
                  <a:cxn ang="0">
                    <a:pos x="731" y="421"/>
                  </a:cxn>
                  <a:cxn ang="0">
                    <a:pos x="662" y="417"/>
                  </a:cxn>
                  <a:cxn ang="0">
                    <a:pos x="587" y="426"/>
                  </a:cxn>
                  <a:cxn ang="0">
                    <a:pos x="505" y="438"/>
                  </a:cxn>
                  <a:cxn ang="0">
                    <a:pos x="419" y="463"/>
                  </a:cxn>
                  <a:cxn ang="0">
                    <a:pos x="397" y="472"/>
                  </a:cxn>
                  <a:cxn ang="0">
                    <a:pos x="0" y="86"/>
                  </a:cxn>
                </a:cxnLst>
                <a:rect l="0" t="0" r="r" b="b"/>
                <a:pathLst>
                  <a:path w="844" h="472">
                    <a:moveTo>
                      <a:pt x="0" y="86"/>
                    </a:moveTo>
                    <a:lnTo>
                      <a:pt x="54" y="64"/>
                    </a:lnTo>
                    <a:lnTo>
                      <a:pt x="134" y="35"/>
                    </a:lnTo>
                    <a:lnTo>
                      <a:pt x="211" y="16"/>
                    </a:lnTo>
                    <a:lnTo>
                      <a:pt x="280" y="2"/>
                    </a:lnTo>
                    <a:lnTo>
                      <a:pt x="344" y="0"/>
                    </a:lnTo>
                    <a:lnTo>
                      <a:pt x="402" y="2"/>
                    </a:lnTo>
                    <a:lnTo>
                      <a:pt x="454" y="14"/>
                    </a:lnTo>
                    <a:lnTo>
                      <a:pt x="497" y="35"/>
                    </a:lnTo>
                    <a:lnTo>
                      <a:pt x="535" y="66"/>
                    </a:lnTo>
                    <a:lnTo>
                      <a:pt x="625" y="175"/>
                    </a:lnTo>
                    <a:lnTo>
                      <a:pt x="709" y="275"/>
                    </a:lnTo>
                    <a:lnTo>
                      <a:pt x="782" y="371"/>
                    </a:lnTo>
                    <a:lnTo>
                      <a:pt x="844" y="459"/>
                    </a:lnTo>
                    <a:lnTo>
                      <a:pt x="791" y="434"/>
                    </a:lnTo>
                    <a:lnTo>
                      <a:pt x="731" y="421"/>
                    </a:lnTo>
                    <a:lnTo>
                      <a:pt x="662" y="417"/>
                    </a:lnTo>
                    <a:lnTo>
                      <a:pt x="587" y="426"/>
                    </a:lnTo>
                    <a:lnTo>
                      <a:pt x="505" y="438"/>
                    </a:lnTo>
                    <a:lnTo>
                      <a:pt x="419" y="463"/>
                    </a:lnTo>
                    <a:lnTo>
                      <a:pt x="397" y="472"/>
                    </a:lnTo>
                    <a:lnTo>
                      <a:pt x="0" y="86"/>
                    </a:lnTo>
                    <a:close/>
                  </a:path>
                </a:pathLst>
              </a:custGeom>
              <a:solidFill>
                <a:srgbClr val="D1D1D1"/>
              </a:solidFill>
              <a:ln w="9525">
                <a:noFill/>
                <a:round/>
                <a:headEnd/>
                <a:tailEnd/>
              </a:ln>
            </p:spPr>
            <p:txBody>
              <a:bodyPr/>
              <a:lstStyle/>
              <a:p>
                <a:pPr>
                  <a:defRPr/>
                </a:pPr>
                <a:endParaRPr lang="en-US" dirty="0"/>
              </a:p>
            </p:txBody>
          </p:sp>
          <p:sp>
            <p:nvSpPr>
              <p:cNvPr id="947" name="Freeform 1204"/>
              <p:cNvSpPr>
                <a:spLocks/>
              </p:cNvSpPr>
              <p:nvPr/>
            </p:nvSpPr>
            <p:spPr bwMode="auto">
              <a:xfrm>
                <a:off x="309" y="245"/>
                <a:ext cx="76" cy="51"/>
              </a:xfrm>
              <a:custGeom>
                <a:avLst/>
                <a:gdLst/>
                <a:ahLst/>
                <a:cxnLst>
                  <a:cxn ang="0">
                    <a:pos x="0" y="10"/>
                  </a:cxn>
                  <a:cxn ang="0">
                    <a:pos x="42" y="2"/>
                  </a:cxn>
                  <a:cxn ang="0">
                    <a:pos x="106" y="0"/>
                  </a:cxn>
                  <a:cxn ang="0">
                    <a:pos x="164" y="2"/>
                  </a:cxn>
                  <a:cxn ang="0">
                    <a:pos x="216" y="14"/>
                  </a:cxn>
                  <a:cxn ang="0">
                    <a:pos x="259" y="35"/>
                  </a:cxn>
                  <a:cxn ang="0">
                    <a:pos x="297" y="66"/>
                  </a:cxn>
                  <a:cxn ang="0">
                    <a:pos x="387" y="175"/>
                  </a:cxn>
                  <a:cxn ang="0">
                    <a:pos x="471" y="275"/>
                  </a:cxn>
                  <a:cxn ang="0">
                    <a:pos x="544" y="371"/>
                  </a:cxn>
                  <a:cxn ang="0">
                    <a:pos x="606" y="459"/>
                  </a:cxn>
                  <a:cxn ang="0">
                    <a:pos x="553" y="434"/>
                  </a:cxn>
                  <a:cxn ang="0">
                    <a:pos x="493" y="421"/>
                  </a:cxn>
                  <a:cxn ang="0">
                    <a:pos x="424" y="417"/>
                  </a:cxn>
                  <a:cxn ang="0">
                    <a:pos x="419" y="417"/>
                  </a:cxn>
                  <a:cxn ang="0">
                    <a:pos x="0" y="10"/>
                  </a:cxn>
                </a:cxnLst>
                <a:rect l="0" t="0" r="r" b="b"/>
                <a:pathLst>
                  <a:path w="606" h="459">
                    <a:moveTo>
                      <a:pt x="0" y="10"/>
                    </a:moveTo>
                    <a:lnTo>
                      <a:pt x="42" y="2"/>
                    </a:lnTo>
                    <a:lnTo>
                      <a:pt x="106" y="0"/>
                    </a:lnTo>
                    <a:lnTo>
                      <a:pt x="164" y="2"/>
                    </a:lnTo>
                    <a:lnTo>
                      <a:pt x="216" y="14"/>
                    </a:lnTo>
                    <a:lnTo>
                      <a:pt x="259" y="35"/>
                    </a:lnTo>
                    <a:lnTo>
                      <a:pt x="297" y="66"/>
                    </a:lnTo>
                    <a:lnTo>
                      <a:pt x="387" y="175"/>
                    </a:lnTo>
                    <a:lnTo>
                      <a:pt x="471" y="275"/>
                    </a:lnTo>
                    <a:lnTo>
                      <a:pt x="544" y="371"/>
                    </a:lnTo>
                    <a:lnTo>
                      <a:pt x="606" y="459"/>
                    </a:lnTo>
                    <a:lnTo>
                      <a:pt x="553" y="434"/>
                    </a:lnTo>
                    <a:lnTo>
                      <a:pt x="493" y="421"/>
                    </a:lnTo>
                    <a:lnTo>
                      <a:pt x="424" y="417"/>
                    </a:lnTo>
                    <a:lnTo>
                      <a:pt x="419" y="417"/>
                    </a:lnTo>
                    <a:lnTo>
                      <a:pt x="0" y="10"/>
                    </a:lnTo>
                    <a:close/>
                  </a:path>
                </a:pathLst>
              </a:custGeom>
              <a:solidFill>
                <a:srgbClr val="E0E0E0"/>
              </a:solidFill>
              <a:ln w="9525">
                <a:noFill/>
                <a:round/>
                <a:headEnd/>
                <a:tailEnd/>
              </a:ln>
            </p:spPr>
            <p:txBody>
              <a:bodyPr/>
              <a:lstStyle/>
              <a:p>
                <a:pPr>
                  <a:defRPr/>
                </a:pPr>
                <a:endParaRPr lang="en-US" dirty="0"/>
              </a:p>
            </p:txBody>
          </p:sp>
          <p:sp>
            <p:nvSpPr>
              <p:cNvPr id="948" name="Freeform 1205"/>
              <p:cNvSpPr>
                <a:spLocks/>
              </p:cNvSpPr>
              <p:nvPr/>
            </p:nvSpPr>
            <p:spPr bwMode="auto">
              <a:xfrm>
                <a:off x="4" y="662"/>
                <a:ext cx="28" cy="72"/>
              </a:xfrm>
              <a:custGeom>
                <a:avLst/>
                <a:gdLst/>
                <a:ahLst/>
                <a:cxnLst>
                  <a:cxn ang="0">
                    <a:pos x="13" y="0"/>
                  </a:cxn>
                  <a:cxn ang="0">
                    <a:pos x="0" y="34"/>
                  </a:cxn>
                  <a:cxn ang="0">
                    <a:pos x="0" y="658"/>
                  </a:cxn>
                  <a:cxn ang="0">
                    <a:pos x="60" y="519"/>
                  </a:cxn>
                  <a:cxn ang="0">
                    <a:pos x="131" y="374"/>
                  </a:cxn>
                  <a:cxn ang="0">
                    <a:pos x="209" y="230"/>
                  </a:cxn>
                  <a:cxn ang="0">
                    <a:pos x="224" y="204"/>
                  </a:cxn>
                  <a:cxn ang="0">
                    <a:pos x="13" y="0"/>
                  </a:cxn>
                </a:cxnLst>
                <a:rect l="0" t="0" r="r" b="b"/>
                <a:pathLst>
                  <a:path w="224" h="658">
                    <a:moveTo>
                      <a:pt x="13" y="0"/>
                    </a:moveTo>
                    <a:lnTo>
                      <a:pt x="0" y="34"/>
                    </a:lnTo>
                    <a:lnTo>
                      <a:pt x="0" y="658"/>
                    </a:lnTo>
                    <a:lnTo>
                      <a:pt x="60" y="519"/>
                    </a:lnTo>
                    <a:lnTo>
                      <a:pt x="131" y="374"/>
                    </a:lnTo>
                    <a:lnTo>
                      <a:pt x="209" y="230"/>
                    </a:lnTo>
                    <a:lnTo>
                      <a:pt x="224" y="204"/>
                    </a:lnTo>
                    <a:lnTo>
                      <a:pt x="13" y="0"/>
                    </a:lnTo>
                    <a:close/>
                  </a:path>
                </a:pathLst>
              </a:custGeom>
              <a:solidFill>
                <a:srgbClr val="FFFFFF"/>
              </a:solidFill>
              <a:ln w="9525">
                <a:noFill/>
                <a:round/>
                <a:headEnd/>
                <a:tailEnd/>
              </a:ln>
            </p:spPr>
            <p:txBody>
              <a:bodyPr/>
              <a:lstStyle/>
              <a:p>
                <a:pPr>
                  <a:defRPr/>
                </a:pPr>
                <a:endParaRPr lang="en-US" dirty="0"/>
              </a:p>
            </p:txBody>
          </p:sp>
          <p:sp>
            <p:nvSpPr>
              <p:cNvPr id="949" name="Freeform 1206"/>
              <p:cNvSpPr>
                <a:spLocks/>
              </p:cNvSpPr>
              <p:nvPr/>
            </p:nvSpPr>
            <p:spPr bwMode="auto">
              <a:xfrm>
                <a:off x="4" y="634"/>
                <a:ext cx="45" cy="76"/>
              </a:xfrm>
              <a:custGeom>
                <a:avLst/>
                <a:gdLst/>
                <a:ahLst/>
                <a:cxnLst>
                  <a:cxn ang="0">
                    <a:pos x="0" y="279"/>
                  </a:cxn>
                  <a:cxn ang="0">
                    <a:pos x="52" y="141"/>
                  </a:cxn>
                  <a:cxn ang="0">
                    <a:pos x="114" y="4"/>
                  </a:cxn>
                  <a:cxn ang="0">
                    <a:pos x="116" y="0"/>
                  </a:cxn>
                  <a:cxn ang="0">
                    <a:pos x="356" y="233"/>
                  </a:cxn>
                  <a:cxn ang="0">
                    <a:pos x="297" y="325"/>
                  </a:cxn>
                  <a:cxn ang="0">
                    <a:pos x="209" y="475"/>
                  </a:cxn>
                  <a:cxn ang="0">
                    <a:pos x="131" y="619"/>
                  </a:cxn>
                  <a:cxn ang="0">
                    <a:pos x="103" y="677"/>
                  </a:cxn>
                  <a:cxn ang="0">
                    <a:pos x="0" y="577"/>
                  </a:cxn>
                  <a:cxn ang="0">
                    <a:pos x="0" y="279"/>
                  </a:cxn>
                </a:cxnLst>
                <a:rect l="0" t="0" r="r" b="b"/>
                <a:pathLst>
                  <a:path w="356" h="677">
                    <a:moveTo>
                      <a:pt x="0" y="279"/>
                    </a:moveTo>
                    <a:lnTo>
                      <a:pt x="52" y="141"/>
                    </a:lnTo>
                    <a:lnTo>
                      <a:pt x="114" y="4"/>
                    </a:lnTo>
                    <a:lnTo>
                      <a:pt x="116" y="0"/>
                    </a:lnTo>
                    <a:lnTo>
                      <a:pt x="356" y="233"/>
                    </a:lnTo>
                    <a:lnTo>
                      <a:pt x="297" y="325"/>
                    </a:lnTo>
                    <a:lnTo>
                      <a:pt x="209" y="475"/>
                    </a:lnTo>
                    <a:lnTo>
                      <a:pt x="131" y="619"/>
                    </a:lnTo>
                    <a:lnTo>
                      <a:pt x="103" y="677"/>
                    </a:lnTo>
                    <a:lnTo>
                      <a:pt x="0" y="577"/>
                    </a:lnTo>
                    <a:lnTo>
                      <a:pt x="0" y="279"/>
                    </a:lnTo>
                    <a:close/>
                  </a:path>
                </a:pathLst>
              </a:custGeom>
              <a:solidFill>
                <a:srgbClr val="F0F0F0"/>
              </a:solidFill>
              <a:ln w="9525">
                <a:noFill/>
                <a:round/>
                <a:headEnd/>
                <a:tailEnd/>
              </a:ln>
            </p:spPr>
            <p:txBody>
              <a:bodyPr/>
              <a:lstStyle/>
              <a:p>
                <a:pPr>
                  <a:defRPr/>
                </a:pPr>
                <a:endParaRPr lang="en-US" dirty="0"/>
              </a:p>
            </p:txBody>
          </p:sp>
          <p:sp>
            <p:nvSpPr>
              <p:cNvPr id="950" name="Freeform 1207"/>
              <p:cNvSpPr>
                <a:spLocks/>
              </p:cNvSpPr>
              <p:nvPr/>
            </p:nvSpPr>
            <p:spPr bwMode="auto">
              <a:xfrm>
                <a:off x="6" y="609"/>
                <a:ext cx="61" cy="75"/>
              </a:xfrm>
              <a:custGeom>
                <a:avLst/>
                <a:gdLst/>
                <a:ahLst/>
                <a:cxnLst>
                  <a:cxn ang="0">
                    <a:pos x="0" y="472"/>
                  </a:cxn>
                  <a:cxn ang="0">
                    <a:pos x="39" y="368"/>
                  </a:cxn>
                  <a:cxn ang="0">
                    <a:pos x="101" y="231"/>
                  </a:cxn>
                  <a:cxn ang="0">
                    <a:pos x="172" y="89"/>
                  </a:cxn>
                  <a:cxn ang="0">
                    <a:pos x="224" y="0"/>
                  </a:cxn>
                  <a:cxn ang="0">
                    <a:pos x="481" y="250"/>
                  </a:cxn>
                  <a:cxn ang="0">
                    <a:pos x="380" y="402"/>
                  </a:cxn>
                  <a:cxn ang="0">
                    <a:pos x="284" y="552"/>
                  </a:cxn>
                  <a:cxn ang="0">
                    <a:pos x="211" y="676"/>
                  </a:cxn>
                  <a:cxn ang="0">
                    <a:pos x="0" y="472"/>
                  </a:cxn>
                </a:cxnLst>
                <a:rect l="0" t="0" r="r" b="b"/>
                <a:pathLst>
                  <a:path w="481" h="676">
                    <a:moveTo>
                      <a:pt x="0" y="472"/>
                    </a:moveTo>
                    <a:lnTo>
                      <a:pt x="39" y="368"/>
                    </a:lnTo>
                    <a:lnTo>
                      <a:pt x="101" y="231"/>
                    </a:lnTo>
                    <a:lnTo>
                      <a:pt x="172" y="89"/>
                    </a:lnTo>
                    <a:lnTo>
                      <a:pt x="224" y="0"/>
                    </a:lnTo>
                    <a:lnTo>
                      <a:pt x="481" y="250"/>
                    </a:lnTo>
                    <a:lnTo>
                      <a:pt x="380" y="402"/>
                    </a:lnTo>
                    <a:lnTo>
                      <a:pt x="284" y="552"/>
                    </a:lnTo>
                    <a:lnTo>
                      <a:pt x="211" y="676"/>
                    </a:lnTo>
                    <a:lnTo>
                      <a:pt x="0" y="472"/>
                    </a:lnTo>
                    <a:close/>
                  </a:path>
                </a:pathLst>
              </a:custGeom>
              <a:solidFill>
                <a:srgbClr val="E0E0E0"/>
              </a:solidFill>
              <a:ln w="9525">
                <a:noFill/>
                <a:round/>
                <a:headEnd/>
                <a:tailEnd/>
              </a:ln>
            </p:spPr>
            <p:txBody>
              <a:bodyPr/>
              <a:lstStyle/>
              <a:p>
                <a:pPr>
                  <a:defRPr/>
                </a:pPr>
                <a:endParaRPr lang="en-US" dirty="0"/>
              </a:p>
            </p:txBody>
          </p:sp>
          <p:sp>
            <p:nvSpPr>
              <p:cNvPr id="951" name="Freeform 1208"/>
              <p:cNvSpPr>
                <a:spLocks/>
              </p:cNvSpPr>
              <p:nvPr/>
            </p:nvSpPr>
            <p:spPr bwMode="auto">
              <a:xfrm>
                <a:off x="19" y="585"/>
                <a:ext cx="65" cy="75"/>
              </a:xfrm>
              <a:custGeom>
                <a:avLst/>
                <a:gdLst/>
                <a:ahLst/>
                <a:cxnLst>
                  <a:cxn ang="0">
                    <a:pos x="0" y="443"/>
                  </a:cxn>
                  <a:cxn ang="0">
                    <a:pos x="69" y="305"/>
                  </a:cxn>
                  <a:cxn ang="0">
                    <a:pos x="151" y="163"/>
                  </a:cxn>
                  <a:cxn ang="0">
                    <a:pos x="239" y="18"/>
                  </a:cxn>
                  <a:cxn ang="0">
                    <a:pos x="253" y="0"/>
                  </a:cxn>
                  <a:cxn ang="0">
                    <a:pos x="522" y="262"/>
                  </a:cxn>
                  <a:cxn ang="0">
                    <a:pos x="486" y="311"/>
                  </a:cxn>
                  <a:cxn ang="0">
                    <a:pos x="378" y="465"/>
                  </a:cxn>
                  <a:cxn ang="0">
                    <a:pos x="277" y="618"/>
                  </a:cxn>
                  <a:cxn ang="0">
                    <a:pos x="240" y="676"/>
                  </a:cxn>
                  <a:cxn ang="0">
                    <a:pos x="0" y="443"/>
                  </a:cxn>
                </a:cxnLst>
                <a:rect l="0" t="0" r="r" b="b"/>
                <a:pathLst>
                  <a:path w="522" h="676">
                    <a:moveTo>
                      <a:pt x="0" y="443"/>
                    </a:moveTo>
                    <a:lnTo>
                      <a:pt x="69" y="305"/>
                    </a:lnTo>
                    <a:lnTo>
                      <a:pt x="151" y="163"/>
                    </a:lnTo>
                    <a:lnTo>
                      <a:pt x="239" y="18"/>
                    </a:lnTo>
                    <a:lnTo>
                      <a:pt x="253" y="0"/>
                    </a:lnTo>
                    <a:lnTo>
                      <a:pt x="522" y="262"/>
                    </a:lnTo>
                    <a:lnTo>
                      <a:pt x="486" y="311"/>
                    </a:lnTo>
                    <a:lnTo>
                      <a:pt x="378" y="465"/>
                    </a:lnTo>
                    <a:lnTo>
                      <a:pt x="277" y="618"/>
                    </a:lnTo>
                    <a:lnTo>
                      <a:pt x="240" y="676"/>
                    </a:lnTo>
                    <a:lnTo>
                      <a:pt x="0" y="443"/>
                    </a:lnTo>
                    <a:close/>
                  </a:path>
                </a:pathLst>
              </a:custGeom>
              <a:solidFill>
                <a:srgbClr val="D1D1D1"/>
              </a:solidFill>
              <a:ln w="9525">
                <a:noFill/>
                <a:round/>
                <a:headEnd/>
                <a:tailEnd/>
              </a:ln>
            </p:spPr>
            <p:txBody>
              <a:bodyPr/>
              <a:lstStyle/>
              <a:p>
                <a:pPr>
                  <a:defRPr/>
                </a:pPr>
                <a:endParaRPr lang="en-US" dirty="0"/>
              </a:p>
            </p:txBody>
          </p:sp>
          <p:sp>
            <p:nvSpPr>
              <p:cNvPr id="952" name="Freeform 1209"/>
              <p:cNvSpPr>
                <a:spLocks/>
              </p:cNvSpPr>
              <p:nvPr/>
            </p:nvSpPr>
            <p:spPr bwMode="auto">
              <a:xfrm>
                <a:off x="34" y="562"/>
                <a:ext cx="69" cy="75"/>
              </a:xfrm>
              <a:custGeom>
                <a:avLst/>
                <a:gdLst/>
                <a:ahLst/>
                <a:cxnLst>
                  <a:cxn ang="0">
                    <a:pos x="0" y="422"/>
                  </a:cxn>
                  <a:cxn ang="0">
                    <a:pos x="30" y="369"/>
                  </a:cxn>
                  <a:cxn ang="0">
                    <a:pos x="118" y="224"/>
                  </a:cxn>
                  <a:cxn ang="0">
                    <a:pos x="216" y="83"/>
                  </a:cxn>
                  <a:cxn ang="0">
                    <a:pos x="274" y="0"/>
                  </a:cxn>
                  <a:cxn ang="0">
                    <a:pos x="551" y="269"/>
                  </a:cxn>
                  <a:cxn ang="0">
                    <a:pos x="478" y="366"/>
                  </a:cxn>
                  <a:cxn ang="0">
                    <a:pos x="365" y="517"/>
                  </a:cxn>
                  <a:cxn ang="0">
                    <a:pos x="257" y="671"/>
                  </a:cxn>
                  <a:cxn ang="0">
                    <a:pos x="257" y="672"/>
                  </a:cxn>
                  <a:cxn ang="0">
                    <a:pos x="0" y="422"/>
                  </a:cxn>
                </a:cxnLst>
                <a:rect l="0" t="0" r="r" b="b"/>
                <a:pathLst>
                  <a:path w="551" h="672">
                    <a:moveTo>
                      <a:pt x="0" y="422"/>
                    </a:moveTo>
                    <a:lnTo>
                      <a:pt x="30" y="369"/>
                    </a:lnTo>
                    <a:lnTo>
                      <a:pt x="118" y="224"/>
                    </a:lnTo>
                    <a:lnTo>
                      <a:pt x="216" y="83"/>
                    </a:lnTo>
                    <a:lnTo>
                      <a:pt x="274" y="0"/>
                    </a:lnTo>
                    <a:lnTo>
                      <a:pt x="551" y="269"/>
                    </a:lnTo>
                    <a:lnTo>
                      <a:pt x="478" y="366"/>
                    </a:lnTo>
                    <a:lnTo>
                      <a:pt x="365" y="517"/>
                    </a:lnTo>
                    <a:lnTo>
                      <a:pt x="257" y="671"/>
                    </a:lnTo>
                    <a:lnTo>
                      <a:pt x="257" y="672"/>
                    </a:lnTo>
                    <a:lnTo>
                      <a:pt x="0" y="422"/>
                    </a:lnTo>
                    <a:close/>
                  </a:path>
                </a:pathLst>
              </a:custGeom>
              <a:solidFill>
                <a:srgbClr val="C2C2C2"/>
              </a:solidFill>
              <a:ln w="9525">
                <a:noFill/>
                <a:round/>
                <a:headEnd/>
                <a:tailEnd/>
              </a:ln>
            </p:spPr>
            <p:txBody>
              <a:bodyPr/>
              <a:lstStyle/>
              <a:p>
                <a:pPr>
                  <a:defRPr/>
                </a:pPr>
                <a:endParaRPr lang="en-US" dirty="0"/>
              </a:p>
            </p:txBody>
          </p:sp>
          <p:sp>
            <p:nvSpPr>
              <p:cNvPr id="953" name="Freeform 1210"/>
              <p:cNvSpPr>
                <a:spLocks/>
              </p:cNvSpPr>
              <p:nvPr/>
            </p:nvSpPr>
            <p:spPr bwMode="auto">
              <a:xfrm>
                <a:off x="50" y="540"/>
                <a:ext cx="72" cy="74"/>
              </a:xfrm>
              <a:custGeom>
                <a:avLst/>
                <a:gdLst/>
                <a:ahLst/>
                <a:cxnLst>
                  <a:cxn ang="0">
                    <a:pos x="0" y="404"/>
                  </a:cxn>
                  <a:cxn ang="0">
                    <a:pos x="84" y="281"/>
                  </a:cxn>
                  <a:cxn ang="0">
                    <a:pos x="188" y="134"/>
                  </a:cxn>
                  <a:cxn ang="0">
                    <a:pos x="295" y="0"/>
                  </a:cxn>
                  <a:cxn ang="0">
                    <a:pos x="575" y="272"/>
                  </a:cxn>
                  <a:cxn ang="0">
                    <a:pos x="462" y="410"/>
                  </a:cxn>
                  <a:cxn ang="0">
                    <a:pos x="346" y="564"/>
                  </a:cxn>
                  <a:cxn ang="0">
                    <a:pos x="269" y="666"/>
                  </a:cxn>
                  <a:cxn ang="0">
                    <a:pos x="0" y="404"/>
                  </a:cxn>
                </a:cxnLst>
                <a:rect l="0" t="0" r="r" b="b"/>
                <a:pathLst>
                  <a:path w="575" h="666">
                    <a:moveTo>
                      <a:pt x="0" y="404"/>
                    </a:moveTo>
                    <a:lnTo>
                      <a:pt x="84" y="281"/>
                    </a:lnTo>
                    <a:lnTo>
                      <a:pt x="188" y="134"/>
                    </a:lnTo>
                    <a:lnTo>
                      <a:pt x="295" y="0"/>
                    </a:lnTo>
                    <a:lnTo>
                      <a:pt x="575" y="272"/>
                    </a:lnTo>
                    <a:lnTo>
                      <a:pt x="462" y="410"/>
                    </a:lnTo>
                    <a:lnTo>
                      <a:pt x="346" y="564"/>
                    </a:lnTo>
                    <a:lnTo>
                      <a:pt x="269" y="666"/>
                    </a:lnTo>
                    <a:lnTo>
                      <a:pt x="0" y="404"/>
                    </a:lnTo>
                    <a:close/>
                  </a:path>
                </a:pathLst>
              </a:custGeom>
              <a:solidFill>
                <a:srgbClr val="B2B2B2"/>
              </a:solidFill>
              <a:ln w="9525">
                <a:noFill/>
                <a:round/>
                <a:headEnd/>
                <a:tailEnd/>
              </a:ln>
            </p:spPr>
            <p:txBody>
              <a:bodyPr/>
              <a:lstStyle/>
              <a:p>
                <a:pPr>
                  <a:defRPr/>
                </a:pPr>
                <a:endParaRPr lang="en-US" dirty="0"/>
              </a:p>
            </p:txBody>
          </p:sp>
          <p:sp>
            <p:nvSpPr>
              <p:cNvPr id="954" name="Freeform 1211"/>
              <p:cNvSpPr>
                <a:spLocks/>
              </p:cNvSpPr>
              <p:nvPr/>
            </p:nvSpPr>
            <p:spPr bwMode="auto">
              <a:xfrm>
                <a:off x="68" y="519"/>
                <a:ext cx="74" cy="73"/>
              </a:xfrm>
              <a:custGeom>
                <a:avLst/>
                <a:gdLst/>
                <a:ahLst/>
                <a:cxnLst>
                  <a:cxn ang="0">
                    <a:pos x="0" y="391"/>
                  </a:cxn>
                  <a:cxn ang="0">
                    <a:pos x="46" y="327"/>
                  </a:cxn>
                  <a:cxn ang="0">
                    <a:pos x="159" y="185"/>
                  </a:cxn>
                  <a:cxn ang="0">
                    <a:pos x="273" y="39"/>
                  </a:cxn>
                  <a:cxn ang="0">
                    <a:pos x="309" y="0"/>
                  </a:cxn>
                  <a:cxn ang="0">
                    <a:pos x="593" y="276"/>
                  </a:cxn>
                  <a:cxn ang="0">
                    <a:pos x="570" y="302"/>
                  </a:cxn>
                  <a:cxn ang="0">
                    <a:pos x="443" y="453"/>
                  </a:cxn>
                  <a:cxn ang="0">
                    <a:pos x="320" y="603"/>
                  </a:cxn>
                  <a:cxn ang="0">
                    <a:pos x="277" y="660"/>
                  </a:cxn>
                  <a:cxn ang="0">
                    <a:pos x="0" y="391"/>
                  </a:cxn>
                </a:cxnLst>
                <a:rect l="0" t="0" r="r" b="b"/>
                <a:pathLst>
                  <a:path w="593" h="660">
                    <a:moveTo>
                      <a:pt x="0" y="391"/>
                    </a:moveTo>
                    <a:lnTo>
                      <a:pt x="46" y="327"/>
                    </a:lnTo>
                    <a:lnTo>
                      <a:pt x="159" y="185"/>
                    </a:lnTo>
                    <a:lnTo>
                      <a:pt x="273" y="39"/>
                    </a:lnTo>
                    <a:lnTo>
                      <a:pt x="309" y="0"/>
                    </a:lnTo>
                    <a:lnTo>
                      <a:pt x="593" y="276"/>
                    </a:lnTo>
                    <a:lnTo>
                      <a:pt x="570" y="302"/>
                    </a:lnTo>
                    <a:lnTo>
                      <a:pt x="443" y="453"/>
                    </a:lnTo>
                    <a:lnTo>
                      <a:pt x="320" y="603"/>
                    </a:lnTo>
                    <a:lnTo>
                      <a:pt x="277" y="660"/>
                    </a:lnTo>
                    <a:lnTo>
                      <a:pt x="0" y="391"/>
                    </a:lnTo>
                    <a:close/>
                  </a:path>
                </a:pathLst>
              </a:custGeom>
              <a:solidFill>
                <a:srgbClr val="A3A3A3"/>
              </a:solidFill>
              <a:ln w="9525">
                <a:noFill/>
                <a:round/>
                <a:headEnd/>
                <a:tailEnd/>
              </a:ln>
            </p:spPr>
            <p:txBody>
              <a:bodyPr/>
              <a:lstStyle/>
              <a:p>
                <a:pPr>
                  <a:defRPr/>
                </a:pPr>
                <a:endParaRPr lang="en-US" dirty="0"/>
              </a:p>
            </p:txBody>
          </p:sp>
          <p:sp>
            <p:nvSpPr>
              <p:cNvPr id="955" name="Freeform 1212"/>
              <p:cNvSpPr>
                <a:spLocks/>
              </p:cNvSpPr>
              <p:nvPr/>
            </p:nvSpPr>
            <p:spPr bwMode="auto">
              <a:xfrm>
                <a:off x="87" y="498"/>
                <a:ext cx="76" cy="73"/>
              </a:xfrm>
              <a:custGeom>
                <a:avLst/>
                <a:gdLst/>
                <a:ahLst/>
                <a:cxnLst>
                  <a:cxn ang="0">
                    <a:pos x="0" y="378"/>
                  </a:cxn>
                  <a:cxn ang="0">
                    <a:pos x="6" y="370"/>
                  </a:cxn>
                  <a:cxn ang="0">
                    <a:pos x="120" y="224"/>
                  </a:cxn>
                  <a:cxn ang="0">
                    <a:pos x="243" y="86"/>
                  </a:cxn>
                  <a:cxn ang="0">
                    <a:pos x="320" y="0"/>
                  </a:cxn>
                  <a:cxn ang="0">
                    <a:pos x="606" y="277"/>
                  </a:cxn>
                  <a:cxn ang="0">
                    <a:pos x="545" y="343"/>
                  </a:cxn>
                  <a:cxn ang="0">
                    <a:pos x="417" y="487"/>
                  </a:cxn>
                  <a:cxn ang="0">
                    <a:pos x="290" y="638"/>
                  </a:cxn>
                  <a:cxn ang="0">
                    <a:pos x="280" y="650"/>
                  </a:cxn>
                  <a:cxn ang="0">
                    <a:pos x="0" y="378"/>
                  </a:cxn>
                </a:cxnLst>
                <a:rect l="0" t="0" r="r" b="b"/>
                <a:pathLst>
                  <a:path w="606" h="650">
                    <a:moveTo>
                      <a:pt x="0" y="378"/>
                    </a:moveTo>
                    <a:lnTo>
                      <a:pt x="6" y="370"/>
                    </a:lnTo>
                    <a:lnTo>
                      <a:pt x="120" y="224"/>
                    </a:lnTo>
                    <a:lnTo>
                      <a:pt x="243" y="86"/>
                    </a:lnTo>
                    <a:lnTo>
                      <a:pt x="320" y="0"/>
                    </a:lnTo>
                    <a:lnTo>
                      <a:pt x="606" y="277"/>
                    </a:lnTo>
                    <a:lnTo>
                      <a:pt x="545" y="343"/>
                    </a:lnTo>
                    <a:lnTo>
                      <a:pt x="417" y="487"/>
                    </a:lnTo>
                    <a:lnTo>
                      <a:pt x="290" y="638"/>
                    </a:lnTo>
                    <a:lnTo>
                      <a:pt x="280" y="650"/>
                    </a:lnTo>
                    <a:lnTo>
                      <a:pt x="0" y="378"/>
                    </a:lnTo>
                    <a:close/>
                  </a:path>
                </a:pathLst>
              </a:custGeom>
              <a:solidFill>
                <a:srgbClr val="949494"/>
              </a:solidFill>
              <a:ln w="9525">
                <a:noFill/>
                <a:round/>
                <a:headEnd/>
                <a:tailEnd/>
              </a:ln>
            </p:spPr>
            <p:txBody>
              <a:bodyPr/>
              <a:lstStyle/>
              <a:p>
                <a:pPr>
                  <a:defRPr/>
                </a:pPr>
                <a:endParaRPr lang="en-US" dirty="0"/>
              </a:p>
            </p:txBody>
          </p:sp>
          <p:sp>
            <p:nvSpPr>
              <p:cNvPr id="956" name="Freeform 1213"/>
              <p:cNvSpPr>
                <a:spLocks/>
              </p:cNvSpPr>
              <p:nvPr/>
            </p:nvSpPr>
            <p:spPr bwMode="auto">
              <a:xfrm>
                <a:off x="107" y="478"/>
                <a:ext cx="77" cy="72"/>
              </a:xfrm>
              <a:custGeom>
                <a:avLst/>
                <a:gdLst/>
                <a:ahLst/>
                <a:cxnLst>
                  <a:cxn ang="0">
                    <a:pos x="0" y="364"/>
                  </a:cxn>
                  <a:cxn ang="0">
                    <a:pos x="87" y="265"/>
                  </a:cxn>
                  <a:cxn ang="0">
                    <a:pos x="211" y="126"/>
                  </a:cxn>
                  <a:cxn ang="0">
                    <a:pos x="335" y="0"/>
                  </a:cxn>
                  <a:cxn ang="0">
                    <a:pos x="619" y="277"/>
                  </a:cxn>
                  <a:cxn ang="0">
                    <a:pos x="520" y="378"/>
                  </a:cxn>
                  <a:cxn ang="0">
                    <a:pos x="389" y="522"/>
                  </a:cxn>
                  <a:cxn ang="0">
                    <a:pos x="284" y="640"/>
                  </a:cxn>
                  <a:cxn ang="0">
                    <a:pos x="0" y="364"/>
                  </a:cxn>
                </a:cxnLst>
                <a:rect l="0" t="0" r="r" b="b"/>
                <a:pathLst>
                  <a:path w="619" h="640">
                    <a:moveTo>
                      <a:pt x="0" y="364"/>
                    </a:moveTo>
                    <a:lnTo>
                      <a:pt x="87" y="265"/>
                    </a:lnTo>
                    <a:lnTo>
                      <a:pt x="211" y="126"/>
                    </a:lnTo>
                    <a:lnTo>
                      <a:pt x="335" y="0"/>
                    </a:lnTo>
                    <a:lnTo>
                      <a:pt x="619" y="277"/>
                    </a:lnTo>
                    <a:lnTo>
                      <a:pt x="520" y="378"/>
                    </a:lnTo>
                    <a:lnTo>
                      <a:pt x="389" y="522"/>
                    </a:lnTo>
                    <a:lnTo>
                      <a:pt x="284" y="640"/>
                    </a:lnTo>
                    <a:lnTo>
                      <a:pt x="0" y="364"/>
                    </a:lnTo>
                    <a:close/>
                  </a:path>
                </a:pathLst>
              </a:custGeom>
              <a:solidFill>
                <a:srgbClr val="858585"/>
              </a:solidFill>
              <a:ln w="9525">
                <a:noFill/>
                <a:round/>
                <a:headEnd/>
                <a:tailEnd/>
              </a:ln>
            </p:spPr>
            <p:txBody>
              <a:bodyPr/>
              <a:lstStyle/>
              <a:p>
                <a:pPr>
                  <a:defRPr/>
                </a:pPr>
                <a:endParaRPr lang="en-US" dirty="0"/>
              </a:p>
            </p:txBody>
          </p:sp>
          <p:sp>
            <p:nvSpPr>
              <p:cNvPr id="957" name="Freeform 1214"/>
              <p:cNvSpPr>
                <a:spLocks/>
              </p:cNvSpPr>
              <p:nvPr/>
            </p:nvSpPr>
            <p:spPr bwMode="auto">
              <a:xfrm>
                <a:off x="127" y="459"/>
                <a:ext cx="79" cy="70"/>
              </a:xfrm>
              <a:custGeom>
                <a:avLst/>
                <a:gdLst/>
                <a:ahLst/>
                <a:cxnLst>
                  <a:cxn ang="0">
                    <a:pos x="0" y="355"/>
                  </a:cxn>
                  <a:cxn ang="0">
                    <a:pos x="47" y="302"/>
                  </a:cxn>
                  <a:cxn ang="0">
                    <a:pos x="178" y="168"/>
                  </a:cxn>
                  <a:cxn ang="0">
                    <a:pos x="307" y="34"/>
                  </a:cxn>
                  <a:cxn ang="0">
                    <a:pos x="343" y="0"/>
                  </a:cxn>
                  <a:cxn ang="0">
                    <a:pos x="629" y="278"/>
                  </a:cxn>
                  <a:cxn ang="0">
                    <a:pos x="621" y="285"/>
                  </a:cxn>
                  <a:cxn ang="0">
                    <a:pos x="490" y="418"/>
                  </a:cxn>
                  <a:cxn ang="0">
                    <a:pos x="356" y="554"/>
                  </a:cxn>
                  <a:cxn ang="0">
                    <a:pos x="286" y="632"/>
                  </a:cxn>
                  <a:cxn ang="0">
                    <a:pos x="0" y="355"/>
                  </a:cxn>
                </a:cxnLst>
                <a:rect l="0" t="0" r="r" b="b"/>
                <a:pathLst>
                  <a:path w="629" h="632">
                    <a:moveTo>
                      <a:pt x="0" y="355"/>
                    </a:moveTo>
                    <a:lnTo>
                      <a:pt x="47" y="302"/>
                    </a:lnTo>
                    <a:lnTo>
                      <a:pt x="178" y="168"/>
                    </a:lnTo>
                    <a:lnTo>
                      <a:pt x="307" y="34"/>
                    </a:lnTo>
                    <a:lnTo>
                      <a:pt x="343" y="0"/>
                    </a:lnTo>
                    <a:lnTo>
                      <a:pt x="629" y="278"/>
                    </a:lnTo>
                    <a:lnTo>
                      <a:pt x="621" y="285"/>
                    </a:lnTo>
                    <a:lnTo>
                      <a:pt x="490" y="418"/>
                    </a:lnTo>
                    <a:lnTo>
                      <a:pt x="356" y="554"/>
                    </a:lnTo>
                    <a:lnTo>
                      <a:pt x="286" y="632"/>
                    </a:lnTo>
                    <a:lnTo>
                      <a:pt x="0" y="355"/>
                    </a:lnTo>
                    <a:close/>
                  </a:path>
                </a:pathLst>
              </a:custGeom>
              <a:solidFill>
                <a:srgbClr val="757575"/>
              </a:solidFill>
              <a:ln w="9525">
                <a:noFill/>
                <a:round/>
                <a:headEnd/>
                <a:tailEnd/>
              </a:ln>
            </p:spPr>
            <p:txBody>
              <a:bodyPr/>
              <a:lstStyle/>
              <a:p>
                <a:pPr>
                  <a:defRPr/>
                </a:pPr>
                <a:endParaRPr lang="en-US" dirty="0"/>
              </a:p>
            </p:txBody>
          </p:sp>
          <p:sp>
            <p:nvSpPr>
              <p:cNvPr id="958" name="Freeform 1215"/>
              <p:cNvSpPr>
                <a:spLocks/>
              </p:cNvSpPr>
              <p:nvPr/>
            </p:nvSpPr>
            <p:spPr bwMode="auto">
              <a:xfrm>
                <a:off x="148" y="440"/>
                <a:ext cx="82" cy="69"/>
              </a:xfrm>
              <a:custGeom>
                <a:avLst/>
                <a:gdLst/>
                <a:ahLst/>
                <a:cxnLst>
                  <a:cxn ang="0">
                    <a:pos x="0" y="343"/>
                  </a:cxn>
                  <a:cxn ang="0">
                    <a:pos x="7" y="335"/>
                  </a:cxn>
                  <a:cxn ang="0">
                    <a:pos x="136" y="201"/>
                  </a:cxn>
                  <a:cxn ang="0">
                    <a:pos x="271" y="76"/>
                  </a:cxn>
                  <a:cxn ang="0">
                    <a:pos x="355" y="0"/>
                  </a:cxn>
                  <a:cxn ang="0">
                    <a:pos x="639" y="275"/>
                  </a:cxn>
                  <a:cxn ang="0">
                    <a:pos x="585" y="324"/>
                  </a:cxn>
                  <a:cxn ang="0">
                    <a:pos x="450" y="452"/>
                  </a:cxn>
                  <a:cxn ang="0">
                    <a:pos x="319" y="585"/>
                  </a:cxn>
                  <a:cxn ang="0">
                    <a:pos x="284" y="620"/>
                  </a:cxn>
                  <a:cxn ang="0">
                    <a:pos x="0" y="343"/>
                  </a:cxn>
                </a:cxnLst>
                <a:rect l="0" t="0" r="r" b="b"/>
                <a:pathLst>
                  <a:path w="639" h="620">
                    <a:moveTo>
                      <a:pt x="0" y="343"/>
                    </a:moveTo>
                    <a:lnTo>
                      <a:pt x="7" y="335"/>
                    </a:lnTo>
                    <a:lnTo>
                      <a:pt x="136" y="201"/>
                    </a:lnTo>
                    <a:lnTo>
                      <a:pt x="271" y="76"/>
                    </a:lnTo>
                    <a:lnTo>
                      <a:pt x="355" y="0"/>
                    </a:lnTo>
                    <a:lnTo>
                      <a:pt x="639" y="275"/>
                    </a:lnTo>
                    <a:lnTo>
                      <a:pt x="585" y="324"/>
                    </a:lnTo>
                    <a:lnTo>
                      <a:pt x="450" y="452"/>
                    </a:lnTo>
                    <a:lnTo>
                      <a:pt x="319" y="585"/>
                    </a:lnTo>
                    <a:lnTo>
                      <a:pt x="284" y="620"/>
                    </a:lnTo>
                    <a:lnTo>
                      <a:pt x="0" y="343"/>
                    </a:lnTo>
                    <a:close/>
                  </a:path>
                </a:pathLst>
              </a:custGeom>
              <a:solidFill>
                <a:srgbClr val="666666"/>
              </a:solidFill>
              <a:ln w="9525">
                <a:noFill/>
                <a:round/>
                <a:headEnd/>
                <a:tailEnd/>
              </a:ln>
            </p:spPr>
            <p:txBody>
              <a:bodyPr/>
              <a:lstStyle/>
              <a:p>
                <a:pPr>
                  <a:defRPr/>
                </a:pPr>
                <a:endParaRPr lang="en-US" dirty="0"/>
              </a:p>
            </p:txBody>
          </p:sp>
          <p:sp>
            <p:nvSpPr>
              <p:cNvPr id="959" name="Freeform 1216"/>
              <p:cNvSpPr>
                <a:spLocks/>
              </p:cNvSpPr>
              <p:nvPr/>
            </p:nvSpPr>
            <p:spPr bwMode="auto">
              <a:xfrm>
                <a:off x="170" y="422"/>
                <a:ext cx="82" cy="68"/>
              </a:xfrm>
              <a:custGeom>
                <a:avLst/>
                <a:gdLst/>
                <a:ahLst/>
                <a:cxnLst>
                  <a:cxn ang="0">
                    <a:pos x="0" y="331"/>
                  </a:cxn>
                  <a:cxn ang="0">
                    <a:pos x="99" y="240"/>
                  </a:cxn>
                  <a:cxn ang="0">
                    <a:pos x="232" y="119"/>
                  </a:cxn>
                  <a:cxn ang="0">
                    <a:pos x="366" y="2"/>
                  </a:cxn>
                  <a:cxn ang="0">
                    <a:pos x="369" y="0"/>
                  </a:cxn>
                  <a:cxn ang="0">
                    <a:pos x="653" y="277"/>
                  </a:cxn>
                  <a:cxn ang="0">
                    <a:pos x="546" y="367"/>
                  </a:cxn>
                  <a:cxn ang="0">
                    <a:pos x="413" y="488"/>
                  </a:cxn>
                  <a:cxn ang="0">
                    <a:pos x="286" y="609"/>
                  </a:cxn>
                  <a:cxn ang="0">
                    <a:pos x="0" y="331"/>
                  </a:cxn>
                </a:cxnLst>
                <a:rect l="0" t="0" r="r" b="b"/>
                <a:pathLst>
                  <a:path w="653" h="609">
                    <a:moveTo>
                      <a:pt x="0" y="331"/>
                    </a:moveTo>
                    <a:lnTo>
                      <a:pt x="99" y="240"/>
                    </a:lnTo>
                    <a:lnTo>
                      <a:pt x="232" y="119"/>
                    </a:lnTo>
                    <a:lnTo>
                      <a:pt x="366" y="2"/>
                    </a:lnTo>
                    <a:lnTo>
                      <a:pt x="369" y="0"/>
                    </a:lnTo>
                    <a:lnTo>
                      <a:pt x="653" y="277"/>
                    </a:lnTo>
                    <a:lnTo>
                      <a:pt x="546" y="367"/>
                    </a:lnTo>
                    <a:lnTo>
                      <a:pt x="413" y="488"/>
                    </a:lnTo>
                    <a:lnTo>
                      <a:pt x="286" y="609"/>
                    </a:lnTo>
                    <a:lnTo>
                      <a:pt x="0" y="331"/>
                    </a:lnTo>
                    <a:close/>
                  </a:path>
                </a:pathLst>
              </a:custGeom>
              <a:solidFill>
                <a:srgbClr val="757575"/>
              </a:solidFill>
              <a:ln w="9525">
                <a:noFill/>
                <a:round/>
                <a:headEnd/>
                <a:tailEnd/>
              </a:ln>
            </p:spPr>
            <p:txBody>
              <a:bodyPr/>
              <a:lstStyle/>
              <a:p>
                <a:pPr>
                  <a:defRPr/>
                </a:pPr>
                <a:endParaRPr lang="en-US" dirty="0"/>
              </a:p>
            </p:txBody>
          </p:sp>
          <p:sp>
            <p:nvSpPr>
              <p:cNvPr id="960" name="Freeform 1217"/>
              <p:cNvSpPr>
                <a:spLocks/>
              </p:cNvSpPr>
              <p:nvPr/>
            </p:nvSpPr>
            <p:spPr bwMode="auto">
              <a:xfrm>
                <a:off x="193" y="404"/>
                <a:ext cx="83" cy="67"/>
              </a:xfrm>
              <a:custGeom>
                <a:avLst/>
                <a:gdLst/>
                <a:ahLst/>
                <a:cxnLst>
                  <a:cxn ang="0">
                    <a:pos x="0" y="324"/>
                  </a:cxn>
                  <a:cxn ang="0">
                    <a:pos x="49" y="279"/>
                  </a:cxn>
                  <a:cxn ang="0">
                    <a:pos x="183" y="162"/>
                  </a:cxn>
                  <a:cxn ang="0">
                    <a:pos x="316" y="49"/>
                  </a:cxn>
                  <a:cxn ang="0">
                    <a:pos x="378" y="0"/>
                  </a:cxn>
                  <a:cxn ang="0">
                    <a:pos x="665" y="279"/>
                  </a:cxn>
                  <a:cxn ang="0">
                    <a:pos x="625" y="308"/>
                  </a:cxn>
                  <a:cxn ang="0">
                    <a:pos x="494" y="417"/>
                  </a:cxn>
                  <a:cxn ang="0">
                    <a:pos x="363" y="527"/>
                  </a:cxn>
                  <a:cxn ang="0">
                    <a:pos x="284" y="599"/>
                  </a:cxn>
                  <a:cxn ang="0">
                    <a:pos x="0" y="324"/>
                  </a:cxn>
                </a:cxnLst>
                <a:rect l="0" t="0" r="r" b="b"/>
                <a:pathLst>
                  <a:path w="665" h="599">
                    <a:moveTo>
                      <a:pt x="0" y="324"/>
                    </a:moveTo>
                    <a:lnTo>
                      <a:pt x="49" y="279"/>
                    </a:lnTo>
                    <a:lnTo>
                      <a:pt x="183" y="162"/>
                    </a:lnTo>
                    <a:lnTo>
                      <a:pt x="316" y="49"/>
                    </a:lnTo>
                    <a:lnTo>
                      <a:pt x="378" y="0"/>
                    </a:lnTo>
                    <a:lnTo>
                      <a:pt x="665" y="279"/>
                    </a:lnTo>
                    <a:lnTo>
                      <a:pt x="625" y="308"/>
                    </a:lnTo>
                    <a:lnTo>
                      <a:pt x="494" y="417"/>
                    </a:lnTo>
                    <a:lnTo>
                      <a:pt x="363" y="527"/>
                    </a:lnTo>
                    <a:lnTo>
                      <a:pt x="284" y="599"/>
                    </a:lnTo>
                    <a:lnTo>
                      <a:pt x="0" y="324"/>
                    </a:lnTo>
                    <a:close/>
                  </a:path>
                </a:pathLst>
              </a:custGeom>
              <a:solidFill>
                <a:srgbClr val="858585"/>
              </a:solidFill>
              <a:ln w="9525">
                <a:noFill/>
                <a:round/>
                <a:headEnd/>
                <a:tailEnd/>
              </a:ln>
            </p:spPr>
            <p:txBody>
              <a:bodyPr/>
              <a:lstStyle/>
              <a:p>
                <a:pPr>
                  <a:defRPr/>
                </a:pPr>
                <a:endParaRPr lang="en-US" dirty="0"/>
              </a:p>
            </p:txBody>
          </p:sp>
          <p:sp>
            <p:nvSpPr>
              <p:cNvPr id="961" name="Freeform 1218"/>
              <p:cNvSpPr>
                <a:spLocks/>
              </p:cNvSpPr>
              <p:nvPr/>
            </p:nvSpPr>
            <p:spPr bwMode="auto">
              <a:xfrm>
                <a:off x="216" y="388"/>
                <a:ext cx="85" cy="65"/>
              </a:xfrm>
              <a:custGeom>
                <a:avLst/>
                <a:gdLst/>
                <a:ahLst/>
                <a:cxnLst>
                  <a:cxn ang="0">
                    <a:pos x="0" y="311"/>
                  </a:cxn>
                  <a:cxn ang="0">
                    <a:pos x="130" y="200"/>
                  </a:cxn>
                  <a:cxn ang="0">
                    <a:pos x="263" y="96"/>
                  </a:cxn>
                  <a:cxn ang="0">
                    <a:pos x="391" y="0"/>
                  </a:cxn>
                  <a:cxn ang="0">
                    <a:pos x="682" y="283"/>
                  </a:cxn>
                  <a:cxn ang="0">
                    <a:pos x="566" y="365"/>
                  </a:cxn>
                  <a:cxn ang="0">
                    <a:pos x="439" y="459"/>
                  </a:cxn>
                  <a:cxn ang="0">
                    <a:pos x="308" y="568"/>
                  </a:cxn>
                  <a:cxn ang="0">
                    <a:pos x="284" y="588"/>
                  </a:cxn>
                  <a:cxn ang="0">
                    <a:pos x="0" y="311"/>
                  </a:cxn>
                </a:cxnLst>
                <a:rect l="0" t="0" r="r" b="b"/>
                <a:pathLst>
                  <a:path w="682" h="588">
                    <a:moveTo>
                      <a:pt x="0" y="311"/>
                    </a:moveTo>
                    <a:lnTo>
                      <a:pt x="130" y="200"/>
                    </a:lnTo>
                    <a:lnTo>
                      <a:pt x="263" y="96"/>
                    </a:lnTo>
                    <a:lnTo>
                      <a:pt x="391" y="0"/>
                    </a:lnTo>
                    <a:lnTo>
                      <a:pt x="682" y="283"/>
                    </a:lnTo>
                    <a:lnTo>
                      <a:pt x="566" y="365"/>
                    </a:lnTo>
                    <a:lnTo>
                      <a:pt x="439" y="459"/>
                    </a:lnTo>
                    <a:lnTo>
                      <a:pt x="308" y="568"/>
                    </a:lnTo>
                    <a:lnTo>
                      <a:pt x="284" y="588"/>
                    </a:lnTo>
                    <a:lnTo>
                      <a:pt x="0" y="311"/>
                    </a:lnTo>
                    <a:close/>
                  </a:path>
                </a:pathLst>
              </a:custGeom>
              <a:solidFill>
                <a:srgbClr val="949494"/>
              </a:solidFill>
              <a:ln w="9525">
                <a:noFill/>
                <a:round/>
                <a:headEnd/>
                <a:tailEnd/>
              </a:ln>
            </p:spPr>
            <p:txBody>
              <a:bodyPr/>
              <a:lstStyle/>
              <a:p>
                <a:pPr>
                  <a:defRPr/>
                </a:pPr>
                <a:endParaRPr lang="en-US" dirty="0"/>
              </a:p>
            </p:txBody>
          </p:sp>
          <p:sp>
            <p:nvSpPr>
              <p:cNvPr id="962" name="Freeform 1219"/>
              <p:cNvSpPr>
                <a:spLocks/>
              </p:cNvSpPr>
              <p:nvPr/>
            </p:nvSpPr>
            <p:spPr bwMode="auto">
              <a:xfrm>
                <a:off x="240" y="372"/>
                <a:ext cx="88" cy="63"/>
              </a:xfrm>
              <a:custGeom>
                <a:avLst/>
                <a:gdLst/>
                <a:ahLst/>
                <a:cxnLst>
                  <a:cxn ang="0">
                    <a:pos x="0" y="294"/>
                  </a:cxn>
                  <a:cxn ang="0">
                    <a:pos x="71" y="239"/>
                  </a:cxn>
                  <a:cxn ang="0">
                    <a:pos x="202" y="141"/>
                  </a:cxn>
                  <a:cxn ang="0">
                    <a:pos x="329" y="51"/>
                  </a:cxn>
                  <a:cxn ang="0">
                    <a:pos x="406" y="0"/>
                  </a:cxn>
                  <a:cxn ang="0">
                    <a:pos x="707" y="292"/>
                  </a:cxn>
                  <a:cxn ang="0">
                    <a:pos x="621" y="343"/>
                  </a:cxn>
                  <a:cxn ang="0">
                    <a:pos x="498" y="421"/>
                  </a:cxn>
                  <a:cxn ang="0">
                    <a:pos x="374" y="508"/>
                  </a:cxn>
                  <a:cxn ang="0">
                    <a:pos x="287" y="573"/>
                  </a:cxn>
                  <a:cxn ang="0">
                    <a:pos x="0" y="294"/>
                  </a:cxn>
                </a:cxnLst>
                <a:rect l="0" t="0" r="r" b="b"/>
                <a:pathLst>
                  <a:path w="707" h="573">
                    <a:moveTo>
                      <a:pt x="0" y="294"/>
                    </a:moveTo>
                    <a:lnTo>
                      <a:pt x="71" y="239"/>
                    </a:lnTo>
                    <a:lnTo>
                      <a:pt x="202" y="141"/>
                    </a:lnTo>
                    <a:lnTo>
                      <a:pt x="329" y="51"/>
                    </a:lnTo>
                    <a:lnTo>
                      <a:pt x="406" y="0"/>
                    </a:lnTo>
                    <a:lnTo>
                      <a:pt x="707" y="292"/>
                    </a:lnTo>
                    <a:lnTo>
                      <a:pt x="621" y="343"/>
                    </a:lnTo>
                    <a:lnTo>
                      <a:pt x="498" y="421"/>
                    </a:lnTo>
                    <a:lnTo>
                      <a:pt x="374" y="508"/>
                    </a:lnTo>
                    <a:lnTo>
                      <a:pt x="287" y="573"/>
                    </a:lnTo>
                    <a:lnTo>
                      <a:pt x="0" y="294"/>
                    </a:lnTo>
                    <a:close/>
                  </a:path>
                </a:pathLst>
              </a:custGeom>
              <a:solidFill>
                <a:srgbClr val="A3A3A3"/>
              </a:solidFill>
              <a:ln w="9525">
                <a:noFill/>
                <a:round/>
                <a:headEnd/>
                <a:tailEnd/>
              </a:ln>
            </p:spPr>
            <p:txBody>
              <a:bodyPr/>
              <a:lstStyle/>
              <a:p>
                <a:pPr>
                  <a:defRPr/>
                </a:pPr>
                <a:endParaRPr lang="en-US" dirty="0"/>
              </a:p>
            </p:txBody>
          </p:sp>
          <p:sp>
            <p:nvSpPr>
              <p:cNvPr id="963" name="Freeform 1220"/>
              <p:cNvSpPr>
                <a:spLocks/>
              </p:cNvSpPr>
              <p:nvPr/>
            </p:nvSpPr>
            <p:spPr bwMode="auto">
              <a:xfrm>
                <a:off x="265" y="357"/>
                <a:ext cx="94" cy="62"/>
              </a:xfrm>
              <a:custGeom>
                <a:avLst/>
                <a:gdLst/>
                <a:ahLst/>
                <a:cxnLst>
                  <a:cxn ang="0">
                    <a:pos x="0" y="276"/>
                  </a:cxn>
                  <a:cxn ang="0">
                    <a:pos x="3" y="274"/>
                  </a:cxn>
                  <a:cxn ang="0">
                    <a:pos x="130" y="184"/>
                  </a:cxn>
                  <a:cxn ang="0">
                    <a:pos x="254" y="100"/>
                  </a:cxn>
                  <a:cxn ang="0">
                    <a:pos x="377" y="27"/>
                  </a:cxn>
                  <a:cxn ang="0">
                    <a:pos x="425" y="0"/>
                  </a:cxn>
                  <a:cxn ang="0">
                    <a:pos x="746" y="312"/>
                  </a:cxn>
                  <a:cxn ang="0">
                    <a:pos x="649" y="353"/>
                  </a:cxn>
                  <a:cxn ang="0">
                    <a:pos x="535" y="409"/>
                  </a:cxn>
                  <a:cxn ang="0">
                    <a:pos x="422" y="476"/>
                  </a:cxn>
                  <a:cxn ang="0">
                    <a:pos x="299" y="554"/>
                  </a:cxn>
                  <a:cxn ang="0">
                    <a:pos x="291" y="559"/>
                  </a:cxn>
                  <a:cxn ang="0">
                    <a:pos x="0" y="276"/>
                  </a:cxn>
                </a:cxnLst>
                <a:rect l="0" t="0" r="r" b="b"/>
                <a:pathLst>
                  <a:path w="746" h="559">
                    <a:moveTo>
                      <a:pt x="0" y="276"/>
                    </a:moveTo>
                    <a:lnTo>
                      <a:pt x="3" y="274"/>
                    </a:lnTo>
                    <a:lnTo>
                      <a:pt x="130" y="184"/>
                    </a:lnTo>
                    <a:lnTo>
                      <a:pt x="254" y="100"/>
                    </a:lnTo>
                    <a:lnTo>
                      <a:pt x="377" y="27"/>
                    </a:lnTo>
                    <a:lnTo>
                      <a:pt x="425" y="0"/>
                    </a:lnTo>
                    <a:lnTo>
                      <a:pt x="746" y="312"/>
                    </a:lnTo>
                    <a:lnTo>
                      <a:pt x="649" y="353"/>
                    </a:lnTo>
                    <a:lnTo>
                      <a:pt x="535" y="409"/>
                    </a:lnTo>
                    <a:lnTo>
                      <a:pt x="422" y="476"/>
                    </a:lnTo>
                    <a:lnTo>
                      <a:pt x="299" y="554"/>
                    </a:lnTo>
                    <a:lnTo>
                      <a:pt x="291" y="559"/>
                    </a:lnTo>
                    <a:lnTo>
                      <a:pt x="0" y="276"/>
                    </a:lnTo>
                    <a:close/>
                  </a:path>
                </a:pathLst>
              </a:custGeom>
              <a:solidFill>
                <a:srgbClr val="B2B2B2"/>
              </a:solidFill>
              <a:ln w="9525">
                <a:noFill/>
                <a:round/>
                <a:headEnd/>
                <a:tailEnd/>
              </a:ln>
            </p:spPr>
            <p:txBody>
              <a:bodyPr/>
              <a:lstStyle/>
              <a:p>
                <a:pPr>
                  <a:defRPr/>
                </a:pPr>
                <a:endParaRPr lang="en-US" dirty="0"/>
              </a:p>
            </p:txBody>
          </p:sp>
          <p:sp>
            <p:nvSpPr>
              <p:cNvPr id="964" name="Freeform 1221"/>
              <p:cNvSpPr>
                <a:spLocks/>
              </p:cNvSpPr>
              <p:nvPr/>
            </p:nvSpPr>
            <p:spPr bwMode="auto">
              <a:xfrm>
                <a:off x="291" y="344"/>
                <a:ext cx="105" cy="60"/>
              </a:xfrm>
              <a:custGeom>
                <a:avLst/>
                <a:gdLst/>
                <a:ahLst/>
                <a:cxnLst>
                  <a:cxn ang="0">
                    <a:pos x="0" y="248"/>
                  </a:cxn>
                  <a:cxn ang="0">
                    <a:pos x="47" y="215"/>
                  </a:cxn>
                  <a:cxn ang="0">
                    <a:pos x="170" y="142"/>
                  </a:cxn>
                  <a:cxn ang="0">
                    <a:pos x="283" y="80"/>
                  </a:cxn>
                  <a:cxn ang="0">
                    <a:pos x="395" y="25"/>
                  </a:cxn>
                  <a:cxn ang="0">
                    <a:pos x="454" y="0"/>
                  </a:cxn>
                  <a:cxn ang="0">
                    <a:pos x="841" y="376"/>
                  </a:cxn>
                  <a:cxn ang="0">
                    <a:pos x="825" y="374"/>
                  </a:cxn>
                  <a:cxn ang="0">
                    <a:pos x="737" y="376"/>
                  </a:cxn>
                  <a:cxn ang="0">
                    <a:pos x="646" y="393"/>
                  </a:cxn>
                  <a:cxn ang="0">
                    <a:pos x="548" y="424"/>
                  </a:cxn>
                  <a:cxn ang="0">
                    <a:pos x="442" y="468"/>
                  </a:cxn>
                  <a:cxn ang="0">
                    <a:pos x="328" y="524"/>
                  </a:cxn>
                  <a:cxn ang="0">
                    <a:pos x="301" y="540"/>
                  </a:cxn>
                  <a:cxn ang="0">
                    <a:pos x="0" y="248"/>
                  </a:cxn>
                </a:cxnLst>
                <a:rect l="0" t="0" r="r" b="b"/>
                <a:pathLst>
                  <a:path w="841" h="540">
                    <a:moveTo>
                      <a:pt x="0" y="248"/>
                    </a:moveTo>
                    <a:lnTo>
                      <a:pt x="47" y="215"/>
                    </a:lnTo>
                    <a:lnTo>
                      <a:pt x="170" y="142"/>
                    </a:lnTo>
                    <a:lnTo>
                      <a:pt x="283" y="80"/>
                    </a:lnTo>
                    <a:lnTo>
                      <a:pt x="395" y="25"/>
                    </a:lnTo>
                    <a:lnTo>
                      <a:pt x="454" y="0"/>
                    </a:lnTo>
                    <a:lnTo>
                      <a:pt x="841" y="376"/>
                    </a:lnTo>
                    <a:lnTo>
                      <a:pt x="825" y="374"/>
                    </a:lnTo>
                    <a:lnTo>
                      <a:pt x="737" y="376"/>
                    </a:lnTo>
                    <a:lnTo>
                      <a:pt x="646" y="393"/>
                    </a:lnTo>
                    <a:lnTo>
                      <a:pt x="548" y="424"/>
                    </a:lnTo>
                    <a:lnTo>
                      <a:pt x="442" y="468"/>
                    </a:lnTo>
                    <a:lnTo>
                      <a:pt x="328" y="524"/>
                    </a:lnTo>
                    <a:lnTo>
                      <a:pt x="301" y="540"/>
                    </a:lnTo>
                    <a:lnTo>
                      <a:pt x="0" y="248"/>
                    </a:lnTo>
                    <a:close/>
                  </a:path>
                </a:pathLst>
              </a:custGeom>
              <a:solidFill>
                <a:srgbClr val="C2C2C2"/>
              </a:solidFill>
              <a:ln w="9525">
                <a:noFill/>
                <a:round/>
                <a:headEnd/>
                <a:tailEnd/>
              </a:ln>
            </p:spPr>
            <p:txBody>
              <a:bodyPr/>
              <a:lstStyle/>
              <a:p>
                <a:pPr>
                  <a:defRPr/>
                </a:pPr>
                <a:endParaRPr lang="en-US" dirty="0"/>
              </a:p>
            </p:txBody>
          </p:sp>
          <p:sp>
            <p:nvSpPr>
              <p:cNvPr id="965" name="Freeform 1222"/>
              <p:cNvSpPr>
                <a:spLocks/>
              </p:cNvSpPr>
              <p:nvPr/>
            </p:nvSpPr>
            <p:spPr bwMode="auto">
              <a:xfrm>
                <a:off x="318" y="336"/>
                <a:ext cx="107" cy="66"/>
              </a:xfrm>
              <a:custGeom>
                <a:avLst/>
                <a:gdLst/>
                <a:ahLst/>
                <a:cxnLst>
                  <a:cxn ang="0">
                    <a:pos x="0" y="190"/>
                  </a:cxn>
                  <a:cxn ang="0">
                    <a:pos x="65" y="155"/>
                  </a:cxn>
                  <a:cxn ang="0">
                    <a:pos x="177" y="100"/>
                  </a:cxn>
                  <a:cxn ang="0">
                    <a:pos x="280" y="57"/>
                  </a:cxn>
                  <a:cxn ang="0">
                    <a:pos x="377" y="25"/>
                  </a:cxn>
                  <a:cxn ang="0">
                    <a:pos x="465" y="4"/>
                  </a:cxn>
                  <a:cxn ang="0">
                    <a:pos x="513" y="0"/>
                  </a:cxn>
                  <a:cxn ang="0">
                    <a:pos x="815" y="294"/>
                  </a:cxn>
                  <a:cxn ang="0">
                    <a:pos x="817" y="307"/>
                  </a:cxn>
                  <a:cxn ang="0">
                    <a:pos x="828" y="372"/>
                  </a:cxn>
                  <a:cxn ang="0">
                    <a:pos x="836" y="432"/>
                  </a:cxn>
                  <a:cxn ang="0">
                    <a:pos x="845" y="489"/>
                  </a:cxn>
                  <a:cxn ang="0">
                    <a:pos x="847" y="543"/>
                  </a:cxn>
                  <a:cxn ang="0">
                    <a:pos x="854" y="593"/>
                  </a:cxn>
                  <a:cxn ang="0">
                    <a:pos x="804" y="531"/>
                  </a:cxn>
                  <a:cxn ang="0">
                    <a:pos x="746" y="489"/>
                  </a:cxn>
                  <a:cxn ang="0">
                    <a:pos x="680" y="460"/>
                  </a:cxn>
                  <a:cxn ang="0">
                    <a:pos x="607" y="449"/>
                  </a:cxn>
                  <a:cxn ang="0">
                    <a:pos x="519" y="451"/>
                  </a:cxn>
                  <a:cxn ang="0">
                    <a:pos x="428" y="468"/>
                  </a:cxn>
                  <a:cxn ang="0">
                    <a:pos x="330" y="499"/>
                  </a:cxn>
                  <a:cxn ang="0">
                    <a:pos x="321" y="502"/>
                  </a:cxn>
                  <a:cxn ang="0">
                    <a:pos x="0" y="190"/>
                  </a:cxn>
                </a:cxnLst>
                <a:rect l="0" t="0" r="r" b="b"/>
                <a:pathLst>
                  <a:path w="854" h="593">
                    <a:moveTo>
                      <a:pt x="0" y="190"/>
                    </a:moveTo>
                    <a:lnTo>
                      <a:pt x="65" y="155"/>
                    </a:lnTo>
                    <a:lnTo>
                      <a:pt x="177" y="100"/>
                    </a:lnTo>
                    <a:lnTo>
                      <a:pt x="280" y="57"/>
                    </a:lnTo>
                    <a:lnTo>
                      <a:pt x="377" y="25"/>
                    </a:lnTo>
                    <a:lnTo>
                      <a:pt x="465" y="4"/>
                    </a:lnTo>
                    <a:lnTo>
                      <a:pt x="513" y="0"/>
                    </a:lnTo>
                    <a:lnTo>
                      <a:pt x="815" y="294"/>
                    </a:lnTo>
                    <a:lnTo>
                      <a:pt x="817" y="307"/>
                    </a:lnTo>
                    <a:lnTo>
                      <a:pt x="828" y="372"/>
                    </a:lnTo>
                    <a:lnTo>
                      <a:pt x="836" y="432"/>
                    </a:lnTo>
                    <a:lnTo>
                      <a:pt x="845" y="489"/>
                    </a:lnTo>
                    <a:lnTo>
                      <a:pt x="847" y="543"/>
                    </a:lnTo>
                    <a:lnTo>
                      <a:pt x="854" y="593"/>
                    </a:lnTo>
                    <a:lnTo>
                      <a:pt x="804" y="531"/>
                    </a:lnTo>
                    <a:lnTo>
                      <a:pt x="746" y="489"/>
                    </a:lnTo>
                    <a:lnTo>
                      <a:pt x="680" y="460"/>
                    </a:lnTo>
                    <a:lnTo>
                      <a:pt x="607" y="449"/>
                    </a:lnTo>
                    <a:lnTo>
                      <a:pt x="519" y="451"/>
                    </a:lnTo>
                    <a:lnTo>
                      <a:pt x="428" y="468"/>
                    </a:lnTo>
                    <a:lnTo>
                      <a:pt x="330" y="499"/>
                    </a:lnTo>
                    <a:lnTo>
                      <a:pt x="321" y="502"/>
                    </a:lnTo>
                    <a:lnTo>
                      <a:pt x="0" y="190"/>
                    </a:lnTo>
                    <a:close/>
                  </a:path>
                </a:pathLst>
              </a:custGeom>
              <a:solidFill>
                <a:srgbClr val="D1D1D1"/>
              </a:solidFill>
              <a:ln w="9525">
                <a:noFill/>
                <a:round/>
                <a:headEnd/>
                <a:tailEnd/>
              </a:ln>
            </p:spPr>
            <p:txBody>
              <a:bodyPr/>
              <a:lstStyle/>
              <a:p>
                <a:pPr>
                  <a:defRPr/>
                </a:pPr>
                <a:endParaRPr lang="en-US" dirty="0"/>
              </a:p>
            </p:txBody>
          </p:sp>
          <p:sp>
            <p:nvSpPr>
              <p:cNvPr id="966" name="Freeform 1223"/>
              <p:cNvSpPr>
                <a:spLocks/>
              </p:cNvSpPr>
              <p:nvPr/>
            </p:nvSpPr>
            <p:spPr bwMode="auto">
              <a:xfrm>
                <a:off x="348" y="336"/>
                <a:ext cx="77" cy="66"/>
              </a:xfrm>
              <a:custGeom>
                <a:avLst/>
                <a:gdLst/>
                <a:ahLst/>
                <a:cxnLst>
                  <a:cxn ang="0">
                    <a:pos x="0" y="77"/>
                  </a:cxn>
                  <a:cxn ang="0">
                    <a:pos x="44" y="59"/>
                  </a:cxn>
                  <a:cxn ang="0">
                    <a:pos x="141" y="27"/>
                  </a:cxn>
                  <a:cxn ang="0">
                    <a:pos x="229" y="6"/>
                  </a:cxn>
                  <a:cxn ang="0">
                    <a:pos x="308" y="0"/>
                  </a:cxn>
                  <a:cxn ang="0">
                    <a:pos x="379" y="4"/>
                  </a:cxn>
                  <a:cxn ang="0">
                    <a:pos x="439" y="25"/>
                  </a:cxn>
                  <a:cxn ang="0">
                    <a:pos x="489" y="57"/>
                  </a:cxn>
                  <a:cxn ang="0">
                    <a:pos x="530" y="105"/>
                  </a:cxn>
                  <a:cxn ang="0">
                    <a:pos x="549" y="173"/>
                  </a:cxn>
                  <a:cxn ang="0">
                    <a:pos x="566" y="242"/>
                  </a:cxn>
                  <a:cxn ang="0">
                    <a:pos x="581" y="309"/>
                  </a:cxn>
                  <a:cxn ang="0">
                    <a:pos x="592" y="374"/>
                  </a:cxn>
                  <a:cxn ang="0">
                    <a:pos x="600" y="434"/>
                  </a:cxn>
                  <a:cxn ang="0">
                    <a:pos x="609" y="491"/>
                  </a:cxn>
                  <a:cxn ang="0">
                    <a:pos x="611" y="545"/>
                  </a:cxn>
                  <a:cxn ang="0">
                    <a:pos x="618" y="595"/>
                  </a:cxn>
                  <a:cxn ang="0">
                    <a:pos x="568" y="533"/>
                  </a:cxn>
                  <a:cxn ang="0">
                    <a:pos x="510" y="491"/>
                  </a:cxn>
                  <a:cxn ang="0">
                    <a:pos x="444" y="462"/>
                  </a:cxn>
                  <a:cxn ang="0">
                    <a:pos x="387" y="453"/>
                  </a:cxn>
                  <a:cxn ang="0">
                    <a:pos x="0" y="77"/>
                  </a:cxn>
                </a:cxnLst>
                <a:rect l="0" t="0" r="r" b="b"/>
                <a:pathLst>
                  <a:path w="618" h="595">
                    <a:moveTo>
                      <a:pt x="0" y="77"/>
                    </a:moveTo>
                    <a:lnTo>
                      <a:pt x="44" y="59"/>
                    </a:lnTo>
                    <a:lnTo>
                      <a:pt x="141" y="27"/>
                    </a:lnTo>
                    <a:lnTo>
                      <a:pt x="229" y="6"/>
                    </a:lnTo>
                    <a:lnTo>
                      <a:pt x="308" y="0"/>
                    </a:lnTo>
                    <a:lnTo>
                      <a:pt x="379" y="4"/>
                    </a:lnTo>
                    <a:lnTo>
                      <a:pt x="439" y="25"/>
                    </a:lnTo>
                    <a:lnTo>
                      <a:pt x="489" y="57"/>
                    </a:lnTo>
                    <a:lnTo>
                      <a:pt x="530" y="105"/>
                    </a:lnTo>
                    <a:lnTo>
                      <a:pt x="549" y="173"/>
                    </a:lnTo>
                    <a:lnTo>
                      <a:pt x="566" y="242"/>
                    </a:lnTo>
                    <a:lnTo>
                      <a:pt x="581" y="309"/>
                    </a:lnTo>
                    <a:lnTo>
                      <a:pt x="592" y="374"/>
                    </a:lnTo>
                    <a:lnTo>
                      <a:pt x="600" y="434"/>
                    </a:lnTo>
                    <a:lnTo>
                      <a:pt x="609" y="491"/>
                    </a:lnTo>
                    <a:lnTo>
                      <a:pt x="611" y="545"/>
                    </a:lnTo>
                    <a:lnTo>
                      <a:pt x="618" y="595"/>
                    </a:lnTo>
                    <a:lnTo>
                      <a:pt x="568" y="533"/>
                    </a:lnTo>
                    <a:lnTo>
                      <a:pt x="510" y="491"/>
                    </a:lnTo>
                    <a:lnTo>
                      <a:pt x="444" y="462"/>
                    </a:lnTo>
                    <a:lnTo>
                      <a:pt x="387" y="453"/>
                    </a:lnTo>
                    <a:lnTo>
                      <a:pt x="0" y="77"/>
                    </a:lnTo>
                    <a:close/>
                  </a:path>
                </a:pathLst>
              </a:custGeom>
              <a:solidFill>
                <a:srgbClr val="E0E0E0"/>
              </a:solidFill>
              <a:ln w="9525">
                <a:noFill/>
                <a:round/>
                <a:headEnd/>
                <a:tailEnd/>
              </a:ln>
            </p:spPr>
            <p:txBody>
              <a:bodyPr/>
              <a:lstStyle/>
              <a:p>
                <a:pPr>
                  <a:defRPr/>
                </a:pPr>
                <a:endParaRPr lang="en-US" dirty="0"/>
              </a:p>
            </p:txBody>
          </p:sp>
          <p:sp>
            <p:nvSpPr>
              <p:cNvPr id="967" name="Freeform 1224"/>
              <p:cNvSpPr>
                <a:spLocks/>
              </p:cNvSpPr>
              <p:nvPr/>
            </p:nvSpPr>
            <p:spPr bwMode="auto">
              <a:xfrm>
                <a:off x="382" y="336"/>
                <a:ext cx="40" cy="32"/>
              </a:xfrm>
              <a:custGeom>
                <a:avLst/>
                <a:gdLst/>
                <a:ahLst/>
                <a:cxnLst>
                  <a:cxn ang="0">
                    <a:pos x="0" y="2"/>
                  </a:cxn>
                  <a:cxn ang="0">
                    <a:pos x="31" y="0"/>
                  </a:cxn>
                  <a:cxn ang="0">
                    <a:pos x="102" y="4"/>
                  </a:cxn>
                  <a:cxn ang="0">
                    <a:pos x="162" y="25"/>
                  </a:cxn>
                  <a:cxn ang="0">
                    <a:pos x="212" y="57"/>
                  </a:cxn>
                  <a:cxn ang="0">
                    <a:pos x="253" y="105"/>
                  </a:cxn>
                  <a:cxn ang="0">
                    <a:pos x="272" y="173"/>
                  </a:cxn>
                  <a:cxn ang="0">
                    <a:pos x="289" y="242"/>
                  </a:cxn>
                  <a:cxn ang="0">
                    <a:pos x="302" y="296"/>
                  </a:cxn>
                  <a:cxn ang="0">
                    <a:pos x="0" y="2"/>
                  </a:cxn>
                </a:cxnLst>
                <a:rect l="0" t="0" r="r" b="b"/>
                <a:pathLst>
                  <a:path w="302" h="296">
                    <a:moveTo>
                      <a:pt x="0" y="2"/>
                    </a:moveTo>
                    <a:lnTo>
                      <a:pt x="31" y="0"/>
                    </a:lnTo>
                    <a:lnTo>
                      <a:pt x="102" y="4"/>
                    </a:lnTo>
                    <a:lnTo>
                      <a:pt x="162" y="25"/>
                    </a:lnTo>
                    <a:lnTo>
                      <a:pt x="212" y="57"/>
                    </a:lnTo>
                    <a:lnTo>
                      <a:pt x="253" y="105"/>
                    </a:lnTo>
                    <a:lnTo>
                      <a:pt x="272" y="173"/>
                    </a:lnTo>
                    <a:lnTo>
                      <a:pt x="289" y="242"/>
                    </a:lnTo>
                    <a:lnTo>
                      <a:pt x="302" y="296"/>
                    </a:lnTo>
                    <a:lnTo>
                      <a:pt x="0" y="2"/>
                    </a:lnTo>
                    <a:close/>
                  </a:path>
                </a:pathLst>
              </a:custGeom>
              <a:solidFill>
                <a:srgbClr val="FFFFFF"/>
              </a:solidFill>
              <a:ln w="9525">
                <a:noFill/>
                <a:round/>
                <a:headEnd/>
                <a:tailEnd/>
              </a:ln>
            </p:spPr>
            <p:txBody>
              <a:bodyPr/>
              <a:lstStyle/>
              <a:p>
                <a:pPr>
                  <a:defRPr/>
                </a:pPr>
                <a:endParaRPr lang="en-US" dirty="0"/>
              </a:p>
            </p:txBody>
          </p:sp>
          <p:sp>
            <p:nvSpPr>
              <p:cNvPr id="968" name="Freeform 1225"/>
              <p:cNvSpPr>
                <a:spLocks/>
              </p:cNvSpPr>
              <p:nvPr/>
            </p:nvSpPr>
            <p:spPr bwMode="auto">
              <a:xfrm>
                <a:off x="426" y="431"/>
                <a:ext cx="35" cy="44"/>
              </a:xfrm>
              <a:custGeom>
                <a:avLst/>
                <a:gdLst/>
                <a:ahLst/>
                <a:cxnLst>
                  <a:cxn ang="0">
                    <a:pos x="285" y="269"/>
                  </a:cxn>
                  <a:cxn ang="0">
                    <a:pos x="268" y="302"/>
                  </a:cxn>
                  <a:cxn ang="0">
                    <a:pos x="232" y="348"/>
                  </a:cxn>
                  <a:cxn ang="0">
                    <a:pos x="195" y="379"/>
                  </a:cxn>
                  <a:cxn ang="0">
                    <a:pos x="155" y="390"/>
                  </a:cxn>
                  <a:cxn ang="0">
                    <a:pos x="118" y="375"/>
                  </a:cxn>
                  <a:cxn ang="0">
                    <a:pos x="77" y="338"/>
                  </a:cxn>
                  <a:cxn ang="0">
                    <a:pos x="39" y="267"/>
                  </a:cxn>
                  <a:cxn ang="0">
                    <a:pos x="0" y="166"/>
                  </a:cxn>
                  <a:cxn ang="0">
                    <a:pos x="9" y="31"/>
                  </a:cxn>
                  <a:cxn ang="0">
                    <a:pos x="9" y="0"/>
                  </a:cxn>
                  <a:cxn ang="0">
                    <a:pos x="285" y="269"/>
                  </a:cxn>
                </a:cxnLst>
                <a:rect l="0" t="0" r="r" b="b"/>
                <a:pathLst>
                  <a:path w="285" h="390">
                    <a:moveTo>
                      <a:pt x="285" y="269"/>
                    </a:moveTo>
                    <a:lnTo>
                      <a:pt x="268" y="302"/>
                    </a:lnTo>
                    <a:lnTo>
                      <a:pt x="232" y="348"/>
                    </a:lnTo>
                    <a:lnTo>
                      <a:pt x="195" y="379"/>
                    </a:lnTo>
                    <a:lnTo>
                      <a:pt x="155" y="390"/>
                    </a:lnTo>
                    <a:lnTo>
                      <a:pt x="118" y="375"/>
                    </a:lnTo>
                    <a:lnTo>
                      <a:pt x="77" y="338"/>
                    </a:lnTo>
                    <a:lnTo>
                      <a:pt x="39" y="267"/>
                    </a:lnTo>
                    <a:lnTo>
                      <a:pt x="0" y="166"/>
                    </a:lnTo>
                    <a:lnTo>
                      <a:pt x="9" y="31"/>
                    </a:lnTo>
                    <a:lnTo>
                      <a:pt x="9" y="0"/>
                    </a:lnTo>
                    <a:lnTo>
                      <a:pt x="285" y="269"/>
                    </a:lnTo>
                    <a:close/>
                  </a:path>
                </a:pathLst>
              </a:custGeom>
              <a:solidFill>
                <a:srgbClr val="000000"/>
              </a:solidFill>
              <a:ln w="9525">
                <a:noFill/>
                <a:round/>
                <a:headEnd/>
                <a:tailEnd/>
              </a:ln>
            </p:spPr>
            <p:txBody>
              <a:bodyPr/>
              <a:lstStyle/>
              <a:p>
                <a:pPr>
                  <a:defRPr/>
                </a:pPr>
                <a:endParaRPr lang="en-US" dirty="0"/>
              </a:p>
            </p:txBody>
          </p:sp>
          <p:sp>
            <p:nvSpPr>
              <p:cNvPr id="969" name="Freeform 1226"/>
              <p:cNvSpPr>
                <a:spLocks/>
              </p:cNvSpPr>
              <p:nvPr/>
            </p:nvSpPr>
            <p:spPr bwMode="auto">
              <a:xfrm>
                <a:off x="425" y="404"/>
                <a:ext cx="44" cy="70"/>
              </a:xfrm>
              <a:custGeom>
                <a:avLst/>
                <a:gdLst/>
                <a:ahLst/>
                <a:cxnLst>
                  <a:cxn ang="0">
                    <a:pos x="353" y="343"/>
                  </a:cxn>
                  <a:cxn ang="0">
                    <a:pos x="335" y="410"/>
                  </a:cxn>
                  <a:cxn ang="0">
                    <a:pos x="305" y="485"/>
                  </a:cxn>
                  <a:cxn ang="0">
                    <a:pos x="274" y="548"/>
                  </a:cxn>
                  <a:cxn ang="0">
                    <a:pos x="238" y="594"/>
                  </a:cxn>
                  <a:cxn ang="0">
                    <a:pos x="201" y="625"/>
                  </a:cxn>
                  <a:cxn ang="0">
                    <a:pos x="174" y="633"/>
                  </a:cxn>
                  <a:cxn ang="0">
                    <a:pos x="43" y="505"/>
                  </a:cxn>
                  <a:cxn ang="0">
                    <a:pos x="6" y="412"/>
                  </a:cxn>
                  <a:cxn ang="0">
                    <a:pos x="15" y="277"/>
                  </a:cxn>
                  <a:cxn ang="0">
                    <a:pos x="12" y="193"/>
                  </a:cxn>
                  <a:cxn ang="0">
                    <a:pos x="6" y="103"/>
                  </a:cxn>
                  <a:cxn ang="0">
                    <a:pos x="0" y="9"/>
                  </a:cxn>
                  <a:cxn ang="0">
                    <a:pos x="0" y="0"/>
                  </a:cxn>
                  <a:cxn ang="0">
                    <a:pos x="353" y="343"/>
                  </a:cxn>
                </a:cxnLst>
                <a:rect l="0" t="0" r="r" b="b"/>
                <a:pathLst>
                  <a:path w="353" h="633">
                    <a:moveTo>
                      <a:pt x="353" y="343"/>
                    </a:moveTo>
                    <a:lnTo>
                      <a:pt x="335" y="410"/>
                    </a:lnTo>
                    <a:lnTo>
                      <a:pt x="305" y="485"/>
                    </a:lnTo>
                    <a:lnTo>
                      <a:pt x="274" y="548"/>
                    </a:lnTo>
                    <a:lnTo>
                      <a:pt x="238" y="594"/>
                    </a:lnTo>
                    <a:lnTo>
                      <a:pt x="201" y="625"/>
                    </a:lnTo>
                    <a:lnTo>
                      <a:pt x="174" y="633"/>
                    </a:lnTo>
                    <a:lnTo>
                      <a:pt x="43" y="505"/>
                    </a:lnTo>
                    <a:lnTo>
                      <a:pt x="6" y="412"/>
                    </a:lnTo>
                    <a:lnTo>
                      <a:pt x="15" y="277"/>
                    </a:lnTo>
                    <a:lnTo>
                      <a:pt x="12" y="193"/>
                    </a:lnTo>
                    <a:lnTo>
                      <a:pt x="6" y="103"/>
                    </a:lnTo>
                    <a:lnTo>
                      <a:pt x="0" y="9"/>
                    </a:lnTo>
                    <a:lnTo>
                      <a:pt x="0" y="0"/>
                    </a:lnTo>
                    <a:lnTo>
                      <a:pt x="353" y="343"/>
                    </a:lnTo>
                    <a:close/>
                  </a:path>
                </a:pathLst>
              </a:custGeom>
              <a:solidFill>
                <a:srgbClr val="171717"/>
              </a:solidFill>
              <a:ln w="9525">
                <a:noFill/>
                <a:round/>
                <a:headEnd/>
                <a:tailEnd/>
              </a:ln>
            </p:spPr>
            <p:txBody>
              <a:bodyPr/>
              <a:lstStyle/>
              <a:p>
                <a:pPr>
                  <a:defRPr/>
                </a:pPr>
                <a:endParaRPr lang="en-US" dirty="0"/>
              </a:p>
            </p:txBody>
          </p:sp>
          <p:sp>
            <p:nvSpPr>
              <p:cNvPr id="970" name="Freeform 1227"/>
              <p:cNvSpPr>
                <a:spLocks/>
              </p:cNvSpPr>
              <p:nvPr/>
            </p:nvSpPr>
            <p:spPr bwMode="auto">
              <a:xfrm>
                <a:off x="421" y="375"/>
                <a:ext cx="54" cy="86"/>
              </a:xfrm>
              <a:custGeom>
                <a:avLst/>
                <a:gdLst/>
                <a:ahLst/>
                <a:cxnLst>
                  <a:cxn ang="0">
                    <a:pos x="425" y="414"/>
                  </a:cxn>
                  <a:cxn ang="0">
                    <a:pos x="409" y="489"/>
                  </a:cxn>
                  <a:cxn ang="0">
                    <a:pos x="385" y="583"/>
                  </a:cxn>
                  <a:cxn ang="0">
                    <a:pos x="362" y="668"/>
                  </a:cxn>
                  <a:cxn ang="0">
                    <a:pos x="332" y="743"/>
                  </a:cxn>
                  <a:cxn ang="0">
                    <a:pos x="318" y="773"/>
                  </a:cxn>
                  <a:cxn ang="0">
                    <a:pos x="42" y="504"/>
                  </a:cxn>
                  <a:cxn ang="0">
                    <a:pos x="39" y="451"/>
                  </a:cxn>
                  <a:cxn ang="0">
                    <a:pos x="33" y="361"/>
                  </a:cxn>
                  <a:cxn ang="0">
                    <a:pos x="27" y="267"/>
                  </a:cxn>
                  <a:cxn ang="0">
                    <a:pos x="22" y="176"/>
                  </a:cxn>
                  <a:cxn ang="0">
                    <a:pos x="9" y="88"/>
                  </a:cxn>
                  <a:cxn ang="0">
                    <a:pos x="1" y="6"/>
                  </a:cxn>
                  <a:cxn ang="0">
                    <a:pos x="0" y="0"/>
                  </a:cxn>
                  <a:cxn ang="0">
                    <a:pos x="425" y="414"/>
                  </a:cxn>
                </a:cxnLst>
                <a:rect l="0" t="0" r="r" b="b"/>
                <a:pathLst>
                  <a:path w="425" h="773">
                    <a:moveTo>
                      <a:pt x="425" y="414"/>
                    </a:moveTo>
                    <a:lnTo>
                      <a:pt x="409" y="489"/>
                    </a:lnTo>
                    <a:lnTo>
                      <a:pt x="385" y="583"/>
                    </a:lnTo>
                    <a:lnTo>
                      <a:pt x="362" y="668"/>
                    </a:lnTo>
                    <a:lnTo>
                      <a:pt x="332" y="743"/>
                    </a:lnTo>
                    <a:lnTo>
                      <a:pt x="318" y="773"/>
                    </a:lnTo>
                    <a:lnTo>
                      <a:pt x="42" y="504"/>
                    </a:lnTo>
                    <a:lnTo>
                      <a:pt x="39" y="451"/>
                    </a:lnTo>
                    <a:lnTo>
                      <a:pt x="33" y="361"/>
                    </a:lnTo>
                    <a:lnTo>
                      <a:pt x="27" y="267"/>
                    </a:lnTo>
                    <a:lnTo>
                      <a:pt x="22" y="176"/>
                    </a:lnTo>
                    <a:lnTo>
                      <a:pt x="9" y="88"/>
                    </a:lnTo>
                    <a:lnTo>
                      <a:pt x="1" y="6"/>
                    </a:lnTo>
                    <a:lnTo>
                      <a:pt x="0" y="0"/>
                    </a:lnTo>
                    <a:lnTo>
                      <a:pt x="425" y="414"/>
                    </a:lnTo>
                    <a:close/>
                  </a:path>
                </a:pathLst>
              </a:custGeom>
              <a:solidFill>
                <a:srgbClr val="2E2E2E"/>
              </a:solidFill>
              <a:ln w="9525">
                <a:noFill/>
                <a:round/>
                <a:headEnd/>
                <a:tailEnd/>
              </a:ln>
            </p:spPr>
            <p:txBody>
              <a:bodyPr/>
              <a:lstStyle/>
              <a:p>
                <a:pPr>
                  <a:defRPr/>
                </a:pPr>
                <a:endParaRPr lang="en-US" dirty="0"/>
              </a:p>
            </p:txBody>
          </p:sp>
          <p:sp>
            <p:nvSpPr>
              <p:cNvPr id="971" name="Freeform 1228"/>
              <p:cNvSpPr>
                <a:spLocks/>
              </p:cNvSpPr>
              <p:nvPr/>
            </p:nvSpPr>
            <p:spPr bwMode="auto">
              <a:xfrm>
                <a:off x="419" y="357"/>
                <a:ext cx="61" cy="85"/>
              </a:xfrm>
              <a:custGeom>
                <a:avLst/>
                <a:gdLst/>
                <a:ahLst/>
                <a:cxnLst>
                  <a:cxn ang="0">
                    <a:pos x="472" y="374"/>
                  </a:cxn>
                  <a:cxn ang="0">
                    <a:pos x="461" y="450"/>
                  </a:cxn>
                  <a:cxn ang="0">
                    <a:pos x="444" y="555"/>
                  </a:cxn>
                  <a:cxn ang="0">
                    <a:pos x="425" y="651"/>
                  </a:cxn>
                  <a:cxn ang="0">
                    <a:pos x="401" y="745"/>
                  </a:cxn>
                  <a:cxn ang="0">
                    <a:pos x="396" y="763"/>
                  </a:cxn>
                  <a:cxn ang="0">
                    <a:pos x="43" y="420"/>
                  </a:cxn>
                  <a:cxn ang="0">
                    <a:pos x="38" y="338"/>
                  </a:cxn>
                  <a:cxn ang="0">
                    <a:pos x="25" y="250"/>
                  </a:cxn>
                  <a:cxn ang="0">
                    <a:pos x="17" y="168"/>
                  </a:cxn>
                  <a:cxn ang="0">
                    <a:pos x="0" y="97"/>
                  </a:cxn>
                  <a:cxn ang="0">
                    <a:pos x="32" y="77"/>
                  </a:cxn>
                  <a:cxn ang="0">
                    <a:pos x="58" y="47"/>
                  </a:cxn>
                  <a:cxn ang="0">
                    <a:pos x="79" y="16"/>
                  </a:cxn>
                  <a:cxn ang="0">
                    <a:pos x="88" y="0"/>
                  </a:cxn>
                  <a:cxn ang="0">
                    <a:pos x="472" y="374"/>
                  </a:cxn>
                </a:cxnLst>
                <a:rect l="0" t="0" r="r" b="b"/>
                <a:pathLst>
                  <a:path w="472" h="763">
                    <a:moveTo>
                      <a:pt x="472" y="374"/>
                    </a:moveTo>
                    <a:lnTo>
                      <a:pt x="461" y="450"/>
                    </a:lnTo>
                    <a:lnTo>
                      <a:pt x="444" y="555"/>
                    </a:lnTo>
                    <a:lnTo>
                      <a:pt x="425" y="651"/>
                    </a:lnTo>
                    <a:lnTo>
                      <a:pt x="401" y="745"/>
                    </a:lnTo>
                    <a:lnTo>
                      <a:pt x="396" y="763"/>
                    </a:lnTo>
                    <a:lnTo>
                      <a:pt x="43" y="420"/>
                    </a:lnTo>
                    <a:lnTo>
                      <a:pt x="38" y="338"/>
                    </a:lnTo>
                    <a:lnTo>
                      <a:pt x="25" y="250"/>
                    </a:lnTo>
                    <a:lnTo>
                      <a:pt x="17" y="168"/>
                    </a:lnTo>
                    <a:lnTo>
                      <a:pt x="0" y="97"/>
                    </a:lnTo>
                    <a:lnTo>
                      <a:pt x="32" y="77"/>
                    </a:lnTo>
                    <a:lnTo>
                      <a:pt x="58" y="47"/>
                    </a:lnTo>
                    <a:lnTo>
                      <a:pt x="79" y="16"/>
                    </a:lnTo>
                    <a:lnTo>
                      <a:pt x="88" y="0"/>
                    </a:lnTo>
                    <a:lnTo>
                      <a:pt x="472" y="374"/>
                    </a:lnTo>
                    <a:close/>
                  </a:path>
                </a:pathLst>
              </a:custGeom>
              <a:solidFill>
                <a:srgbClr val="454545"/>
              </a:solidFill>
              <a:ln w="9525">
                <a:noFill/>
                <a:round/>
                <a:headEnd/>
                <a:tailEnd/>
              </a:ln>
            </p:spPr>
            <p:txBody>
              <a:bodyPr/>
              <a:lstStyle/>
              <a:p>
                <a:pPr>
                  <a:defRPr/>
                </a:pPr>
                <a:endParaRPr lang="en-US" dirty="0"/>
              </a:p>
            </p:txBody>
          </p:sp>
          <p:sp>
            <p:nvSpPr>
              <p:cNvPr id="972" name="Freeform 1229"/>
              <p:cNvSpPr>
                <a:spLocks/>
              </p:cNvSpPr>
              <p:nvPr/>
            </p:nvSpPr>
            <p:spPr bwMode="auto">
              <a:xfrm>
                <a:off x="419" y="339"/>
                <a:ext cx="62" cy="82"/>
              </a:xfrm>
              <a:custGeom>
                <a:avLst/>
                <a:gdLst/>
                <a:ahLst/>
                <a:cxnLst>
                  <a:cxn ang="0">
                    <a:pos x="489" y="327"/>
                  </a:cxn>
                  <a:cxn ang="0">
                    <a:pos x="483" y="416"/>
                  </a:cxn>
                  <a:cxn ang="0">
                    <a:pos x="474" y="518"/>
                  </a:cxn>
                  <a:cxn ang="0">
                    <a:pos x="461" y="618"/>
                  </a:cxn>
                  <a:cxn ang="0">
                    <a:pos x="444" y="723"/>
                  </a:cxn>
                  <a:cxn ang="0">
                    <a:pos x="441" y="744"/>
                  </a:cxn>
                  <a:cxn ang="0">
                    <a:pos x="16" y="330"/>
                  </a:cxn>
                  <a:cxn ang="0">
                    <a:pos x="0" y="265"/>
                  </a:cxn>
                  <a:cxn ang="0">
                    <a:pos x="32" y="245"/>
                  </a:cxn>
                  <a:cxn ang="0">
                    <a:pos x="58" y="215"/>
                  </a:cxn>
                  <a:cxn ang="0">
                    <a:pos x="79" y="184"/>
                  </a:cxn>
                  <a:cxn ang="0">
                    <a:pos x="98" y="149"/>
                  </a:cxn>
                  <a:cxn ang="0">
                    <a:pos x="120" y="109"/>
                  </a:cxn>
                  <a:cxn ang="0">
                    <a:pos x="135" y="67"/>
                  </a:cxn>
                  <a:cxn ang="0">
                    <a:pos x="148" y="21"/>
                  </a:cxn>
                  <a:cxn ang="0">
                    <a:pos x="153" y="0"/>
                  </a:cxn>
                  <a:cxn ang="0">
                    <a:pos x="489" y="327"/>
                  </a:cxn>
                </a:cxnLst>
                <a:rect l="0" t="0" r="r" b="b"/>
                <a:pathLst>
                  <a:path w="489" h="744">
                    <a:moveTo>
                      <a:pt x="489" y="327"/>
                    </a:moveTo>
                    <a:lnTo>
                      <a:pt x="483" y="416"/>
                    </a:lnTo>
                    <a:lnTo>
                      <a:pt x="474" y="518"/>
                    </a:lnTo>
                    <a:lnTo>
                      <a:pt x="461" y="618"/>
                    </a:lnTo>
                    <a:lnTo>
                      <a:pt x="444" y="723"/>
                    </a:lnTo>
                    <a:lnTo>
                      <a:pt x="441" y="744"/>
                    </a:lnTo>
                    <a:lnTo>
                      <a:pt x="16" y="330"/>
                    </a:lnTo>
                    <a:lnTo>
                      <a:pt x="0" y="265"/>
                    </a:lnTo>
                    <a:lnTo>
                      <a:pt x="32" y="245"/>
                    </a:lnTo>
                    <a:lnTo>
                      <a:pt x="58" y="215"/>
                    </a:lnTo>
                    <a:lnTo>
                      <a:pt x="79" y="184"/>
                    </a:lnTo>
                    <a:lnTo>
                      <a:pt x="98" y="149"/>
                    </a:lnTo>
                    <a:lnTo>
                      <a:pt x="120" y="109"/>
                    </a:lnTo>
                    <a:lnTo>
                      <a:pt x="135" y="67"/>
                    </a:lnTo>
                    <a:lnTo>
                      <a:pt x="148" y="21"/>
                    </a:lnTo>
                    <a:lnTo>
                      <a:pt x="153" y="0"/>
                    </a:lnTo>
                    <a:lnTo>
                      <a:pt x="489" y="327"/>
                    </a:lnTo>
                    <a:close/>
                  </a:path>
                </a:pathLst>
              </a:custGeom>
              <a:solidFill>
                <a:srgbClr val="5C5C5C"/>
              </a:solidFill>
              <a:ln w="9525">
                <a:noFill/>
                <a:round/>
                <a:headEnd/>
                <a:tailEnd/>
              </a:ln>
            </p:spPr>
            <p:txBody>
              <a:bodyPr/>
              <a:lstStyle/>
              <a:p>
                <a:pPr>
                  <a:defRPr/>
                </a:pPr>
                <a:endParaRPr lang="en-US" dirty="0"/>
              </a:p>
            </p:txBody>
          </p:sp>
          <p:sp>
            <p:nvSpPr>
              <p:cNvPr id="973" name="Freeform 1230"/>
              <p:cNvSpPr>
                <a:spLocks/>
              </p:cNvSpPr>
              <p:nvPr/>
            </p:nvSpPr>
            <p:spPr bwMode="auto">
              <a:xfrm>
                <a:off x="430" y="317"/>
                <a:ext cx="53" cy="82"/>
              </a:xfrm>
              <a:custGeom>
                <a:avLst/>
                <a:gdLst/>
                <a:ahLst/>
                <a:cxnLst>
                  <a:cxn ang="0">
                    <a:pos x="421" y="312"/>
                  </a:cxn>
                  <a:cxn ang="0">
                    <a:pos x="410" y="401"/>
                  </a:cxn>
                  <a:cxn ang="0">
                    <a:pos x="401" y="516"/>
                  </a:cxn>
                  <a:cxn ang="0">
                    <a:pos x="395" y="614"/>
                  </a:cxn>
                  <a:cxn ang="0">
                    <a:pos x="386" y="716"/>
                  </a:cxn>
                  <a:cxn ang="0">
                    <a:pos x="384" y="740"/>
                  </a:cxn>
                  <a:cxn ang="0">
                    <a:pos x="0" y="366"/>
                  </a:cxn>
                  <a:cxn ang="0">
                    <a:pos x="10" y="347"/>
                  </a:cxn>
                  <a:cxn ang="0">
                    <a:pos x="32" y="307"/>
                  </a:cxn>
                  <a:cxn ang="0">
                    <a:pos x="47" y="265"/>
                  </a:cxn>
                  <a:cxn ang="0">
                    <a:pos x="60" y="219"/>
                  </a:cxn>
                  <a:cxn ang="0">
                    <a:pos x="71" y="169"/>
                  </a:cxn>
                  <a:cxn ang="0">
                    <a:pos x="81" y="117"/>
                  </a:cxn>
                  <a:cxn ang="0">
                    <a:pos x="90" y="60"/>
                  </a:cxn>
                  <a:cxn ang="0">
                    <a:pos x="98" y="2"/>
                  </a:cxn>
                  <a:cxn ang="0">
                    <a:pos x="100" y="0"/>
                  </a:cxn>
                  <a:cxn ang="0">
                    <a:pos x="421" y="312"/>
                  </a:cxn>
                </a:cxnLst>
                <a:rect l="0" t="0" r="r" b="b"/>
                <a:pathLst>
                  <a:path w="421" h="740">
                    <a:moveTo>
                      <a:pt x="421" y="312"/>
                    </a:moveTo>
                    <a:lnTo>
                      <a:pt x="410" y="401"/>
                    </a:lnTo>
                    <a:lnTo>
                      <a:pt x="401" y="516"/>
                    </a:lnTo>
                    <a:lnTo>
                      <a:pt x="395" y="614"/>
                    </a:lnTo>
                    <a:lnTo>
                      <a:pt x="386" y="716"/>
                    </a:lnTo>
                    <a:lnTo>
                      <a:pt x="384" y="740"/>
                    </a:lnTo>
                    <a:lnTo>
                      <a:pt x="0" y="366"/>
                    </a:lnTo>
                    <a:lnTo>
                      <a:pt x="10" y="347"/>
                    </a:lnTo>
                    <a:lnTo>
                      <a:pt x="32" y="307"/>
                    </a:lnTo>
                    <a:lnTo>
                      <a:pt x="47" y="265"/>
                    </a:lnTo>
                    <a:lnTo>
                      <a:pt x="60" y="219"/>
                    </a:lnTo>
                    <a:lnTo>
                      <a:pt x="71" y="169"/>
                    </a:lnTo>
                    <a:lnTo>
                      <a:pt x="81" y="117"/>
                    </a:lnTo>
                    <a:lnTo>
                      <a:pt x="90" y="60"/>
                    </a:lnTo>
                    <a:lnTo>
                      <a:pt x="98" y="2"/>
                    </a:lnTo>
                    <a:lnTo>
                      <a:pt x="100" y="0"/>
                    </a:lnTo>
                    <a:lnTo>
                      <a:pt x="421" y="312"/>
                    </a:lnTo>
                    <a:close/>
                  </a:path>
                </a:pathLst>
              </a:custGeom>
              <a:solidFill>
                <a:srgbClr val="737373"/>
              </a:solidFill>
              <a:ln w="9525">
                <a:noFill/>
                <a:round/>
                <a:headEnd/>
                <a:tailEnd/>
              </a:ln>
            </p:spPr>
            <p:txBody>
              <a:bodyPr/>
              <a:lstStyle/>
              <a:p>
                <a:pPr>
                  <a:defRPr/>
                </a:pPr>
                <a:endParaRPr lang="en-US" dirty="0"/>
              </a:p>
            </p:txBody>
          </p:sp>
          <p:sp>
            <p:nvSpPr>
              <p:cNvPr id="974" name="Freeform 1231"/>
              <p:cNvSpPr>
                <a:spLocks/>
              </p:cNvSpPr>
              <p:nvPr/>
            </p:nvSpPr>
            <p:spPr bwMode="auto">
              <a:xfrm>
                <a:off x="439" y="293"/>
                <a:ext cx="49" cy="82"/>
              </a:xfrm>
              <a:custGeom>
                <a:avLst/>
                <a:gdLst/>
                <a:ahLst/>
                <a:cxnLst>
                  <a:cxn ang="0">
                    <a:pos x="394" y="329"/>
                  </a:cxn>
                  <a:cxn ang="0">
                    <a:pos x="377" y="395"/>
                  </a:cxn>
                  <a:cxn ang="0">
                    <a:pos x="358" y="499"/>
                  </a:cxn>
                  <a:cxn ang="0">
                    <a:pos x="345" y="612"/>
                  </a:cxn>
                  <a:cxn ang="0">
                    <a:pos x="336" y="727"/>
                  </a:cxn>
                  <a:cxn ang="0">
                    <a:pos x="336" y="736"/>
                  </a:cxn>
                  <a:cxn ang="0">
                    <a:pos x="0" y="409"/>
                  </a:cxn>
                  <a:cxn ang="0">
                    <a:pos x="6" y="380"/>
                  </a:cxn>
                  <a:cxn ang="0">
                    <a:pos x="16" y="328"/>
                  </a:cxn>
                  <a:cxn ang="0">
                    <a:pos x="25" y="271"/>
                  </a:cxn>
                  <a:cxn ang="0">
                    <a:pos x="33" y="213"/>
                  </a:cxn>
                  <a:cxn ang="0">
                    <a:pos x="40" y="155"/>
                  </a:cxn>
                  <a:cxn ang="0">
                    <a:pos x="46" y="94"/>
                  </a:cxn>
                  <a:cxn ang="0">
                    <a:pos x="53" y="31"/>
                  </a:cxn>
                  <a:cxn ang="0">
                    <a:pos x="56" y="0"/>
                  </a:cxn>
                  <a:cxn ang="0">
                    <a:pos x="394" y="329"/>
                  </a:cxn>
                </a:cxnLst>
                <a:rect l="0" t="0" r="r" b="b"/>
                <a:pathLst>
                  <a:path w="394" h="736">
                    <a:moveTo>
                      <a:pt x="394" y="329"/>
                    </a:moveTo>
                    <a:lnTo>
                      <a:pt x="377" y="395"/>
                    </a:lnTo>
                    <a:lnTo>
                      <a:pt x="358" y="499"/>
                    </a:lnTo>
                    <a:lnTo>
                      <a:pt x="345" y="612"/>
                    </a:lnTo>
                    <a:lnTo>
                      <a:pt x="336" y="727"/>
                    </a:lnTo>
                    <a:lnTo>
                      <a:pt x="336" y="736"/>
                    </a:lnTo>
                    <a:lnTo>
                      <a:pt x="0" y="409"/>
                    </a:lnTo>
                    <a:lnTo>
                      <a:pt x="6" y="380"/>
                    </a:lnTo>
                    <a:lnTo>
                      <a:pt x="16" y="328"/>
                    </a:lnTo>
                    <a:lnTo>
                      <a:pt x="25" y="271"/>
                    </a:lnTo>
                    <a:lnTo>
                      <a:pt x="33" y="213"/>
                    </a:lnTo>
                    <a:lnTo>
                      <a:pt x="40" y="155"/>
                    </a:lnTo>
                    <a:lnTo>
                      <a:pt x="46" y="94"/>
                    </a:lnTo>
                    <a:lnTo>
                      <a:pt x="53" y="31"/>
                    </a:lnTo>
                    <a:lnTo>
                      <a:pt x="56" y="0"/>
                    </a:lnTo>
                    <a:lnTo>
                      <a:pt x="394" y="329"/>
                    </a:lnTo>
                    <a:close/>
                  </a:path>
                </a:pathLst>
              </a:custGeom>
              <a:solidFill>
                <a:srgbClr val="8A8A8A"/>
              </a:solidFill>
              <a:ln w="9525">
                <a:noFill/>
                <a:round/>
                <a:headEnd/>
                <a:tailEnd/>
              </a:ln>
            </p:spPr>
            <p:txBody>
              <a:bodyPr/>
              <a:lstStyle/>
              <a:p>
                <a:pPr>
                  <a:defRPr/>
                </a:pPr>
                <a:endParaRPr lang="en-US" dirty="0"/>
              </a:p>
            </p:txBody>
          </p:sp>
          <p:sp>
            <p:nvSpPr>
              <p:cNvPr id="975" name="Freeform 1232"/>
              <p:cNvSpPr>
                <a:spLocks/>
              </p:cNvSpPr>
              <p:nvPr/>
            </p:nvSpPr>
            <p:spPr bwMode="auto">
              <a:xfrm>
                <a:off x="443" y="270"/>
                <a:ext cx="52" cy="81"/>
              </a:xfrm>
              <a:custGeom>
                <a:avLst/>
                <a:gdLst/>
                <a:ahLst/>
                <a:cxnLst>
                  <a:cxn ang="0">
                    <a:pos x="413" y="353"/>
                  </a:cxn>
                  <a:cxn ang="0">
                    <a:pos x="396" y="396"/>
                  </a:cxn>
                  <a:cxn ang="0">
                    <a:pos x="368" y="494"/>
                  </a:cxn>
                  <a:cxn ang="0">
                    <a:pos x="342" y="599"/>
                  </a:cxn>
                  <a:cxn ang="0">
                    <a:pos x="323" y="703"/>
                  </a:cxn>
                  <a:cxn ang="0">
                    <a:pos x="321" y="727"/>
                  </a:cxn>
                  <a:cxn ang="0">
                    <a:pos x="0" y="415"/>
                  </a:cxn>
                  <a:cxn ang="0">
                    <a:pos x="5" y="359"/>
                  </a:cxn>
                  <a:cxn ang="0">
                    <a:pos x="11" y="298"/>
                  </a:cxn>
                  <a:cxn ang="0">
                    <a:pos x="18" y="235"/>
                  </a:cxn>
                  <a:cxn ang="0">
                    <a:pos x="24" y="171"/>
                  </a:cxn>
                  <a:cxn ang="0">
                    <a:pos x="31" y="108"/>
                  </a:cxn>
                  <a:cxn ang="0">
                    <a:pos x="44" y="31"/>
                  </a:cxn>
                  <a:cxn ang="0">
                    <a:pos x="50" y="0"/>
                  </a:cxn>
                  <a:cxn ang="0">
                    <a:pos x="413" y="353"/>
                  </a:cxn>
                </a:cxnLst>
                <a:rect l="0" t="0" r="r" b="b"/>
                <a:pathLst>
                  <a:path w="413" h="727">
                    <a:moveTo>
                      <a:pt x="413" y="353"/>
                    </a:moveTo>
                    <a:lnTo>
                      <a:pt x="396" y="396"/>
                    </a:lnTo>
                    <a:lnTo>
                      <a:pt x="368" y="494"/>
                    </a:lnTo>
                    <a:lnTo>
                      <a:pt x="342" y="599"/>
                    </a:lnTo>
                    <a:lnTo>
                      <a:pt x="323" y="703"/>
                    </a:lnTo>
                    <a:lnTo>
                      <a:pt x="321" y="727"/>
                    </a:lnTo>
                    <a:lnTo>
                      <a:pt x="0" y="415"/>
                    </a:lnTo>
                    <a:lnTo>
                      <a:pt x="5" y="359"/>
                    </a:lnTo>
                    <a:lnTo>
                      <a:pt x="11" y="298"/>
                    </a:lnTo>
                    <a:lnTo>
                      <a:pt x="18" y="235"/>
                    </a:lnTo>
                    <a:lnTo>
                      <a:pt x="24" y="171"/>
                    </a:lnTo>
                    <a:lnTo>
                      <a:pt x="31" y="108"/>
                    </a:lnTo>
                    <a:lnTo>
                      <a:pt x="44" y="31"/>
                    </a:lnTo>
                    <a:lnTo>
                      <a:pt x="50" y="0"/>
                    </a:lnTo>
                    <a:lnTo>
                      <a:pt x="413" y="353"/>
                    </a:lnTo>
                    <a:close/>
                  </a:path>
                </a:pathLst>
              </a:custGeom>
              <a:solidFill>
                <a:srgbClr val="A1A1A1"/>
              </a:solidFill>
              <a:ln w="9525">
                <a:noFill/>
                <a:round/>
                <a:headEnd/>
                <a:tailEnd/>
              </a:ln>
            </p:spPr>
            <p:txBody>
              <a:bodyPr/>
              <a:lstStyle/>
              <a:p>
                <a:pPr>
                  <a:defRPr/>
                </a:pPr>
                <a:endParaRPr lang="en-US" dirty="0"/>
              </a:p>
            </p:txBody>
          </p:sp>
          <p:sp>
            <p:nvSpPr>
              <p:cNvPr id="976" name="Freeform 1233"/>
              <p:cNvSpPr>
                <a:spLocks/>
              </p:cNvSpPr>
              <p:nvPr/>
            </p:nvSpPr>
            <p:spPr bwMode="auto">
              <a:xfrm>
                <a:off x="446" y="250"/>
                <a:ext cx="56" cy="81"/>
              </a:xfrm>
              <a:custGeom>
                <a:avLst/>
                <a:gdLst/>
                <a:ahLst/>
                <a:cxnLst>
                  <a:cxn ang="0">
                    <a:pos x="462" y="369"/>
                  </a:cxn>
                  <a:cxn ang="0">
                    <a:pos x="446" y="401"/>
                  </a:cxn>
                  <a:cxn ang="0">
                    <a:pos x="409" y="488"/>
                  </a:cxn>
                  <a:cxn ang="0">
                    <a:pos x="375" y="578"/>
                  </a:cxn>
                  <a:cxn ang="0">
                    <a:pos x="347" y="676"/>
                  </a:cxn>
                  <a:cxn ang="0">
                    <a:pos x="338" y="715"/>
                  </a:cxn>
                  <a:cxn ang="0">
                    <a:pos x="0" y="386"/>
                  </a:cxn>
                  <a:cxn ang="0">
                    <a:pos x="3" y="353"/>
                  </a:cxn>
                  <a:cxn ang="0">
                    <a:pos x="10" y="290"/>
                  </a:cxn>
                  <a:cxn ang="0">
                    <a:pos x="23" y="213"/>
                  </a:cxn>
                  <a:cxn ang="0">
                    <a:pos x="38" y="138"/>
                  </a:cxn>
                  <a:cxn ang="0">
                    <a:pos x="59" y="65"/>
                  </a:cxn>
                  <a:cxn ang="0">
                    <a:pos x="82" y="0"/>
                  </a:cxn>
                  <a:cxn ang="0">
                    <a:pos x="462" y="369"/>
                  </a:cxn>
                </a:cxnLst>
                <a:rect l="0" t="0" r="r" b="b"/>
                <a:pathLst>
                  <a:path w="462" h="715">
                    <a:moveTo>
                      <a:pt x="462" y="369"/>
                    </a:moveTo>
                    <a:lnTo>
                      <a:pt x="446" y="401"/>
                    </a:lnTo>
                    <a:lnTo>
                      <a:pt x="409" y="488"/>
                    </a:lnTo>
                    <a:lnTo>
                      <a:pt x="375" y="578"/>
                    </a:lnTo>
                    <a:lnTo>
                      <a:pt x="347" y="676"/>
                    </a:lnTo>
                    <a:lnTo>
                      <a:pt x="338" y="715"/>
                    </a:lnTo>
                    <a:lnTo>
                      <a:pt x="0" y="386"/>
                    </a:lnTo>
                    <a:lnTo>
                      <a:pt x="3" y="353"/>
                    </a:lnTo>
                    <a:lnTo>
                      <a:pt x="10" y="290"/>
                    </a:lnTo>
                    <a:lnTo>
                      <a:pt x="23" y="213"/>
                    </a:lnTo>
                    <a:lnTo>
                      <a:pt x="38" y="138"/>
                    </a:lnTo>
                    <a:lnTo>
                      <a:pt x="59" y="65"/>
                    </a:lnTo>
                    <a:lnTo>
                      <a:pt x="82" y="0"/>
                    </a:lnTo>
                    <a:lnTo>
                      <a:pt x="462" y="369"/>
                    </a:lnTo>
                    <a:close/>
                  </a:path>
                </a:pathLst>
              </a:custGeom>
              <a:solidFill>
                <a:srgbClr val="B8B8B8"/>
              </a:solidFill>
              <a:ln w="9525">
                <a:noFill/>
                <a:round/>
                <a:headEnd/>
                <a:tailEnd/>
              </a:ln>
            </p:spPr>
            <p:txBody>
              <a:bodyPr/>
              <a:lstStyle/>
              <a:p>
                <a:pPr>
                  <a:defRPr/>
                </a:pPr>
                <a:endParaRPr lang="en-US" dirty="0"/>
              </a:p>
            </p:txBody>
          </p:sp>
          <p:sp>
            <p:nvSpPr>
              <p:cNvPr id="977" name="Freeform 1234"/>
              <p:cNvSpPr>
                <a:spLocks/>
              </p:cNvSpPr>
              <p:nvPr/>
            </p:nvSpPr>
            <p:spPr bwMode="auto">
              <a:xfrm>
                <a:off x="449" y="233"/>
                <a:ext cx="65" cy="77"/>
              </a:xfrm>
              <a:custGeom>
                <a:avLst/>
                <a:gdLst/>
                <a:ahLst/>
                <a:cxnLst>
                  <a:cxn ang="0">
                    <a:pos x="520" y="380"/>
                  </a:cxn>
                  <a:cxn ang="0">
                    <a:pos x="507" y="399"/>
                  </a:cxn>
                  <a:cxn ang="0">
                    <a:pos x="460" y="478"/>
                  </a:cxn>
                  <a:cxn ang="0">
                    <a:pos x="417" y="560"/>
                  </a:cxn>
                  <a:cxn ang="0">
                    <a:pos x="380" y="647"/>
                  </a:cxn>
                  <a:cxn ang="0">
                    <a:pos x="363" y="694"/>
                  </a:cxn>
                  <a:cxn ang="0">
                    <a:pos x="0" y="341"/>
                  </a:cxn>
                  <a:cxn ang="0">
                    <a:pos x="9" y="297"/>
                  </a:cxn>
                  <a:cxn ang="0">
                    <a:pos x="30" y="224"/>
                  </a:cxn>
                  <a:cxn ang="0">
                    <a:pos x="54" y="157"/>
                  </a:cxn>
                  <a:cxn ang="0">
                    <a:pos x="84" y="90"/>
                  </a:cxn>
                  <a:cxn ang="0">
                    <a:pos x="114" y="25"/>
                  </a:cxn>
                  <a:cxn ang="0">
                    <a:pos x="128" y="0"/>
                  </a:cxn>
                  <a:cxn ang="0">
                    <a:pos x="520" y="380"/>
                  </a:cxn>
                </a:cxnLst>
                <a:rect l="0" t="0" r="r" b="b"/>
                <a:pathLst>
                  <a:path w="520" h="694">
                    <a:moveTo>
                      <a:pt x="520" y="380"/>
                    </a:moveTo>
                    <a:lnTo>
                      <a:pt x="507" y="399"/>
                    </a:lnTo>
                    <a:lnTo>
                      <a:pt x="460" y="478"/>
                    </a:lnTo>
                    <a:lnTo>
                      <a:pt x="417" y="560"/>
                    </a:lnTo>
                    <a:lnTo>
                      <a:pt x="380" y="647"/>
                    </a:lnTo>
                    <a:lnTo>
                      <a:pt x="363" y="694"/>
                    </a:lnTo>
                    <a:lnTo>
                      <a:pt x="0" y="341"/>
                    </a:lnTo>
                    <a:lnTo>
                      <a:pt x="9" y="297"/>
                    </a:lnTo>
                    <a:lnTo>
                      <a:pt x="30" y="224"/>
                    </a:lnTo>
                    <a:lnTo>
                      <a:pt x="54" y="157"/>
                    </a:lnTo>
                    <a:lnTo>
                      <a:pt x="84" y="90"/>
                    </a:lnTo>
                    <a:lnTo>
                      <a:pt x="114" y="25"/>
                    </a:lnTo>
                    <a:lnTo>
                      <a:pt x="128" y="0"/>
                    </a:lnTo>
                    <a:lnTo>
                      <a:pt x="520" y="380"/>
                    </a:lnTo>
                    <a:close/>
                  </a:path>
                </a:pathLst>
              </a:custGeom>
              <a:solidFill>
                <a:srgbClr val="CFCFCF"/>
              </a:solidFill>
              <a:ln w="9525">
                <a:noFill/>
                <a:round/>
                <a:headEnd/>
                <a:tailEnd/>
              </a:ln>
            </p:spPr>
            <p:txBody>
              <a:bodyPr/>
              <a:lstStyle/>
              <a:p>
                <a:pPr>
                  <a:defRPr/>
                </a:pPr>
                <a:endParaRPr lang="en-US" dirty="0"/>
              </a:p>
            </p:txBody>
          </p:sp>
          <p:sp>
            <p:nvSpPr>
              <p:cNvPr id="978" name="Freeform 1235"/>
              <p:cNvSpPr>
                <a:spLocks/>
              </p:cNvSpPr>
              <p:nvPr/>
            </p:nvSpPr>
            <p:spPr bwMode="auto">
              <a:xfrm>
                <a:off x="456" y="217"/>
                <a:ext cx="70" cy="74"/>
              </a:xfrm>
              <a:custGeom>
                <a:avLst/>
                <a:gdLst/>
                <a:ahLst/>
                <a:cxnLst>
                  <a:cxn ang="0">
                    <a:pos x="564" y="383"/>
                  </a:cxn>
                  <a:cxn ang="0">
                    <a:pos x="550" y="400"/>
                  </a:cxn>
                  <a:cxn ang="0">
                    <a:pos x="501" y="467"/>
                  </a:cxn>
                  <a:cxn ang="0">
                    <a:pos x="454" y="538"/>
                  </a:cxn>
                  <a:cxn ang="0">
                    <a:pos x="407" y="617"/>
                  </a:cxn>
                  <a:cxn ang="0">
                    <a:pos x="380" y="667"/>
                  </a:cxn>
                  <a:cxn ang="0">
                    <a:pos x="0" y="298"/>
                  </a:cxn>
                  <a:cxn ang="0">
                    <a:pos x="1" y="296"/>
                  </a:cxn>
                  <a:cxn ang="0">
                    <a:pos x="31" y="229"/>
                  </a:cxn>
                  <a:cxn ang="0">
                    <a:pos x="61" y="164"/>
                  </a:cxn>
                  <a:cxn ang="0">
                    <a:pos x="95" y="102"/>
                  </a:cxn>
                  <a:cxn ang="0">
                    <a:pos x="134" y="45"/>
                  </a:cxn>
                  <a:cxn ang="0">
                    <a:pos x="170" y="0"/>
                  </a:cxn>
                  <a:cxn ang="0">
                    <a:pos x="564" y="383"/>
                  </a:cxn>
                </a:cxnLst>
                <a:rect l="0" t="0" r="r" b="b"/>
                <a:pathLst>
                  <a:path w="564" h="667">
                    <a:moveTo>
                      <a:pt x="564" y="383"/>
                    </a:moveTo>
                    <a:lnTo>
                      <a:pt x="550" y="400"/>
                    </a:lnTo>
                    <a:lnTo>
                      <a:pt x="501" y="467"/>
                    </a:lnTo>
                    <a:lnTo>
                      <a:pt x="454" y="538"/>
                    </a:lnTo>
                    <a:lnTo>
                      <a:pt x="407" y="617"/>
                    </a:lnTo>
                    <a:lnTo>
                      <a:pt x="380" y="667"/>
                    </a:lnTo>
                    <a:lnTo>
                      <a:pt x="0" y="298"/>
                    </a:lnTo>
                    <a:lnTo>
                      <a:pt x="1" y="296"/>
                    </a:lnTo>
                    <a:lnTo>
                      <a:pt x="31" y="229"/>
                    </a:lnTo>
                    <a:lnTo>
                      <a:pt x="61" y="164"/>
                    </a:lnTo>
                    <a:lnTo>
                      <a:pt x="95" y="102"/>
                    </a:lnTo>
                    <a:lnTo>
                      <a:pt x="134" y="45"/>
                    </a:lnTo>
                    <a:lnTo>
                      <a:pt x="170" y="0"/>
                    </a:lnTo>
                    <a:lnTo>
                      <a:pt x="564" y="383"/>
                    </a:lnTo>
                    <a:close/>
                  </a:path>
                </a:pathLst>
              </a:custGeom>
              <a:solidFill>
                <a:srgbClr val="E5E5E5"/>
              </a:solidFill>
              <a:ln w="9525">
                <a:noFill/>
                <a:round/>
                <a:headEnd/>
                <a:tailEnd/>
              </a:ln>
            </p:spPr>
            <p:txBody>
              <a:bodyPr/>
              <a:lstStyle/>
              <a:p>
                <a:pPr>
                  <a:defRPr/>
                </a:pPr>
                <a:endParaRPr lang="en-US" dirty="0"/>
              </a:p>
            </p:txBody>
          </p:sp>
          <p:sp>
            <p:nvSpPr>
              <p:cNvPr id="979" name="Freeform 1236"/>
              <p:cNvSpPr>
                <a:spLocks/>
              </p:cNvSpPr>
              <p:nvPr/>
            </p:nvSpPr>
            <p:spPr bwMode="auto">
              <a:xfrm>
                <a:off x="465" y="203"/>
                <a:ext cx="76" cy="72"/>
              </a:xfrm>
              <a:custGeom>
                <a:avLst/>
                <a:gdLst/>
                <a:ahLst/>
                <a:cxnLst>
                  <a:cxn ang="0">
                    <a:pos x="602" y="386"/>
                  </a:cxn>
                  <a:cxn ang="0">
                    <a:pos x="585" y="402"/>
                  </a:cxn>
                  <a:cxn ang="0">
                    <a:pos x="529" y="460"/>
                  </a:cxn>
                  <a:cxn ang="0">
                    <a:pos x="475" y="525"/>
                  </a:cxn>
                  <a:cxn ang="0">
                    <a:pos x="426" y="592"/>
                  </a:cxn>
                  <a:cxn ang="0">
                    <a:pos x="392" y="644"/>
                  </a:cxn>
                  <a:cxn ang="0">
                    <a:pos x="0" y="264"/>
                  </a:cxn>
                  <a:cxn ang="0">
                    <a:pos x="20" y="227"/>
                  </a:cxn>
                  <a:cxn ang="0">
                    <a:pos x="59" y="170"/>
                  </a:cxn>
                  <a:cxn ang="0">
                    <a:pos x="104" y="114"/>
                  </a:cxn>
                  <a:cxn ang="0">
                    <a:pos x="149" y="62"/>
                  </a:cxn>
                  <a:cxn ang="0">
                    <a:pos x="196" y="9"/>
                  </a:cxn>
                  <a:cxn ang="0">
                    <a:pos x="206" y="0"/>
                  </a:cxn>
                  <a:cxn ang="0">
                    <a:pos x="602" y="386"/>
                  </a:cxn>
                </a:cxnLst>
                <a:rect l="0" t="0" r="r" b="b"/>
                <a:pathLst>
                  <a:path w="602" h="644">
                    <a:moveTo>
                      <a:pt x="602" y="386"/>
                    </a:moveTo>
                    <a:lnTo>
                      <a:pt x="585" y="402"/>
                    </a:lnTo>
                    <a:lnTo>
                      <a:pt x="529" y="460"/>
                    </a:lnTo>
                    <a:lnTo>
                      <a:pt x="475" y="525"/>
                    </a:lnTo>
                    <a:lnTo>
                      <a:pt x="426" y="592"/>
                    </a:lnTo>
                    <a:lnTo>
                      <a:pt x="392" y="644"/>
                    </a:lnTo>
                    <a:lnTo>
                      <a:pt x="0" y="264"/>
                    </a:lnTo>
                    <a:lnTo>
                      <a:pt x="20" y="227"/>
                    </a:lnTo>
                    <a:lnTo>
                      <a:pt x="59" y="170"/>
                    </a:lnTo>
                    <a:lnTo>
                      <a:pt x="104" y="114"/>
                    </a:lnTo>
                    <a:lnTo>
                      <a:pt x="149" y="62"/>
                    </a:lnTo>
                    <a:lnTo>
                      <a:pt x="196" y="9"/>
                    </a:lnTo>
                    <a:lnTo>
                      <a:pt x="206" y="0"/>
                    </a:lnTo>
                    <a:lnTo>
                      <a:pt x="602" y="386"/>
                    </a:lnTo>
                    <a:close/>
                  </a:path>
                </a:pathLst>
              </a:custGeom>
              <a:solidFill>
                <a:srgbClr val="E8E8E8"/>
              </a:solidFill>
              <a:ln w="9525">
                <a:noFill/>
                <a:round/>
                <a:headEnd/>
                <a:tailEnd/>
              </a:ln>
            </p:spPr>
            <p:txBody>
              <a:bodyPr/>
              <a:lstStyle/>
              <a:p>
                <a:pPr>
                  <a:defRPr/>
                </a:pPr>
                <a:endParaRPr lang="en-US" dirty="0"/>
              </a:p>
            </p:txBody>
          </p:sp>
          <p:sp>
            <p:nvSpPr>
              <p:cNvPr id="980" name="Freeform 1237"/>
              <p:cNvSpPr>
                <a:spLocks/>
              </p:cNvSpPr>
              <p:nvPr/>
            </p:nvSpPr>
            <p:spPr bwMode="auto">
              <a:xfrm>
                <a:off x="477" y="191"/>
                <a:ext cx="79" cy="69"/>
              </a:xfrm>
              <a:custGeom>
                <a:avLst/>
                <a:gdLst/>
                <a:ahLst/>
                <a:cxnLst>
                  <a:cxn ang="0">
                    <a:pos x="634" y="386"/>
                  </a:cxn>
                  <a:cxn ang="0">
                    <a:pos x="602" y="410"/>
                  </a:cxn>
                  <a:cxn ang="0">
                    <a:pos x="546" y="458"/>
                  </a:cxn>
                  <a:cxn ang="0">
                    <a:pos x="490" y="510"/>
                  </a:cxn>
                  <a:cxn ang="0">
                    <a:pos x="434" y="568"/>
                  </a:cxn>
                  <a:cxn ang="0">
                    <a:pos x="394" y="616"/>
                  </a:cxn>
                  <a:cxn ang="0">
                    <a:pos x="0" y="233"/>
                  </a:cxn>
                  <a:cxn ang="0">
                    <a:pos x="9" y="222"/>
                  </a:cxn>
                  <a:cxn ang="0">
                    <a:pos x="54" y="170"/>
                  </a:cxn>
                  <a:cxn ang="0">
                    <a:pos x="101" y="117"/>
                  </a:cxn>
                  <a:cxn ang="0">
                    <a:pos x="151" y="69"/>
                  </a:cxn>
                  <a:cxn ang="0">
                    <a:pos x="207" y="26"/>
                  </a:cxn>
                  <a:cxn ang="0">
                    <a:pos x="238" y="0"/>
                  </a:cxn>
                  <a:cxn ang="0">
                    <a:pos x="634" y="386"/>
                  </a:cxn>
                </a:cxnLst>
                <a:rect l="0" t="0" r="r" b="b"/>
                <a:pathLst>
                  <a:path w="634" h="616">
                    <a:moveTo>
                      <a:pt x="634" y="386"/>
                    </a:moveTo>
                    <a:lnTo>
                      <a:pt x="602" y="410"/>
                    </a:lnTo>
                    <a:lnTo>
                      <a:pt x="546" y="458"/>
                    </a:lnTo>
                    <a:lnTo>
                      <a:pt x="490" y="510"/>
                    </a:lnTo>
                    <a:lnTo>
                      <a:pt x="434" y="568"/>
                    </a:lnTo>
                    <a:lnTo>
                      <a:pt x="394" y="616"/>
                    </a:lnTo>
                    <a:lnTo>
                      <a:pt x="0" y="233"/>
                    </a:lnTo>
                    <a:lnTo>
                      <a:pt x="9" y="222"/>
                    </a:lnTo>
                    <a:lnTo>
                      <a:pt x="54" y="170"/>
                    </a:lnTo>
                    <a:lnTo>
                      <a:pt x="101" y="117"/>
                    </a:lnTo>
                    <a:lnTo>
                      <a:pt x="151" y="69"/>
                    </a:lnTo>
                    <a:lnTo>
                      <a:pt x="207" y="26"/>
                    </a:lnTo>
                    <a:lnTo>
                      <a:pt x="238" y="0"/>
                    </a:lnTo>
                    <a:lnTo>
                      <a:pt x="634" y="386"/>
                    </a:lnTo>
                    <a:close/>
                  </a:path>
                </a:pathLst>
              </a:custGeom>
              <a:solidFill>
                <a:srgbClr val="EBEBEB"/>
              </a:solidFill>
              <a:ln w="9525">
                <a:noFill/>
                <a:round/>
                <a:headEnd/>
                <a:tailEnd/>
              </a:ln>
            </p:spPr>
            <p:txBody>
              <a:bodyPr/>
              <a:lstStyle/>
              <a:p>
                <a:pPr>
                  <a:defRPr/>
                </a:pPr>
                <a:endParaRPr lang="en-US" dirty="0"/>
              </a:p>
            </p:txBody>
          </p:sp>
          <p:sp>
            <p:nvSpPr>
              <p:cNvPr id="981" name="Freeform 1238"/>
              <p:cNvSpPr>
                <a:spLocks/>
              </p:cNvSpPr>
              <p:nvPr/>
            </p:nvSpPr>
            <p:spPr bwMode="auto">
              <a:xfrm>
                <a:off x="491" y="181"/>
                <a:ext cx="83" cy="63"/>
              </a:xfrm>
              <a:custGeom>
                <a:avLst/>
                <a:gdLst/>
                <a:ahLst/>
                <a:cxnLst>
                  <a:cxn ang="0">
                    <a:pos x="667" y="387"/>
                  </a:cxn>
                  <a:cxn ang="0">
                    <a:pos x="613" y="419"/>
                  </a:cxn>
                  <a:cxn ang="0">
                    <a:pos x="553" y="457"/>
                  </a:cxn>
                  <a:cxn ang="0">
                    <a:pos x="491" y="503"/>
                  </a:cxn>
                  <a:cxn ang="0">
                    <a:pos x="435" y="551"/>
                  </a:cxn>
                  <a:cxn ang="0">
                    <a:pos x="396" y="587"/>
                  </a:cxn>
                  <a:cxn ang="0">
                    <a:pos x="0" y="201"/>
                  </a:cxn>
                  <a:cxn ang="0">
                    <a:pos x="40" y="162"/>
                  </a:cxn>
                  <a:cxn ang="0">
                    <a:pos x="96" y="119"/>
                  </a:cxn>
                  <a:cxn ang="0">
                    <a:pos x="147" y="77"/>
                  </a:cxn>
                  <a:cxn ang="0">
                    <a:pos x="203" y="41"/>
                  </a:cxn>
                  <a:cxn ang="0">
                    <a:pos x="261" y="4"/>
                  </a:cxn>
                  <a:cxn ang="0">
                    <a:pos x="268" y="0"/>
                  </a:cxn>
                  <a:cxn ang="0">
                    <a:pos x="667" y="387"/>
                  </a:cxn>
                </a:cxnLst>
                <a:rect l="0" t="0" r="r" b="b"/>
                <a:pathLst>
                  <a:path w="667" h="587">
                    <a:moveTo>
                      <a:pt x="667" y="387"/>
                    </a:moveTo>
                    <a:lnTo>
                      <a:pt x="613" y="419"/>
                    </a:lnTo>
                    <a:lnTo>
                      <a:pt x="553" y="457"/>
                    </a:lnTo>
                    <a:lnTo>
                      <a:pt x="491" y="503"/>
                    </a:lnTo>
                    <a:lnTo>
                      <a:pt x="435" y="551"/>
                    </a:lnTo>
                    <a:lnTo>
                      <a:pt x="396" y="587"/>
                    </a:lnTo>
                    <a:lnTo>
                      <a:pt x="0" y="201"/>
                    </a:lnTo>
                    <a:lnTo>
                      <a:pt x="40" y="162"/>
                    </a:lnTo>
                    <a:lnTo>
                      <a:pt x="96" y="119"/>
                    </a:lnTo>
                    <a:lnTo>
                      <a:pt x="147" y="77"/>
                    </a:lnTo>
                    <a:lnTo>
                      <a:pt x="203" y="41"/>
                    </a:lnTo>
                    <a:lnTo>
                      <a:pt x="261" y="4"/>
                    </a:lnTo>
                    <a:lnTo>
                      <a:pt x="268" y="0"/>
                    </a:lnTo>
                    <a:lnTo>
                      <a:pt x="667" y="387"/>
                    </a:lnTo>
                    <a:close/>
                  </a:path>
                </a:pathLst>
              </a:custGeom>
              <a:solidFill>
                <a:srgbClr val="EDEDED"/>
              </a:solidFill>
              <a:ln w="9525">
                <a:noFill/>
                <a:round/>
                <a:headEnd/>
                <a:tailEnd/>
              </a:ln>
            </p:spPr>
            <p:txBody>
              <a:bodyPr/>
              <a:lstStyle/>
              <a:p>
                <a:pPr>
                  <a:defRPr/>
                </a:pPr>
                <a:endParaRPr lang="en-US" dirty="0"/>
              </a:p>
            </p:txBody>
          </p:sp>
          <p:sp>
            <p:nvSpPr>
              <p:cNvPr id="982" name="Freeform 1239"/>
              <p:cNvSpPr>
                <a:spLocks/>
              </p:cNvSpPr>
              <p:nvPr/>
            </p:nvSpPr>
            <p:spPr bwMode="auto">
              <a:xfrm>
                <a:off x="507" y="172"/>
                <a:ext cx="88" cy="63"/>
              </a:xfrm>
              <a:custGeom>
                <a:avLst/>
                <a:gdLst/>
                <a:ahLst/>
                <a:cxnLst>
                  <a:cxn ang="0">
                    <a:pos x="705" y="393"/>
                  </a:cxn>
                  <a:cxn ang="0">
                    <a:pos x="664" y="408"/>
                  </a:cxn>
                  <a:cxn ang="0">
                    <a:pos x="604" y="434"/>
                  </a:cxn>
                  <a:cxn ang="0">
                    <a:pos x="544" y="461"/>
                  </a:cxn>
                  <a:cxn ang="0">
                    <a:pos x="486" y="496"/>
                  </a:cxn>
                  <a:cxn ang="0">
                    <a:pos x="426" y="534"/>
                  </a:cxn>
                  <a:cxn ang="0">
                    <a:pos x="396" y="556"/>
                  </a:cxn>
                  <a:cxn ang="0">
                    <a:pos x="0" y="170"/>
                  </a:cxn>
                  <a:cxn ang="0">
                    <a:pos x="20" y="154"/>
                  </a:cxn>
                  <a:cxn ang="0">
                    <a:pos x="76" y="118"/>
                  </a:cxn>
                  <a:cxn ang="0">
                    <a:pos x="134" y="81"/>
                  </a:cxn>
                  <a:cxn ang="0">
                    <a:pos x="194" y="49"/>
                  </a:cxn>
                  <a:cxn ang="0">
                    <a:pos x="254" y="20"/>
                  </a:cxn>
                  <a:cxn ang="0">
                    <a:pos x="301" y="0"/>
                  </a:cxn>
                  <a:cxn ang="0">
                    <a:pos x="705" y="393"/>
                  </a:cxn>
                </a:cxnLst>
                <a:rect l="0" t="0" r="r" b="b"/>
                <a:pathLst>
                  <a:path w="705" h="556">
                    <a:moveTo>
                      <a:pt x="705" y="393"/>
                    </a:moveTo>
                    <a:lnTo>
                      <a:pt x="664" y="408"/>
                    </a:lnTo>
                    <a:lnTo>
                      <a:pt x="604" y="434"/>
                    </a:lnTo>
                    <a:lnTo>
                      <a:pt x="544" y="461"/>
                    </a:lnTo>
                    <a:lnTo>
                      <a:pt x="486" y="496"/>
                    </a:lnTo>
                    <a:lnTo>
                      <a:pt x="426" y="534"/>
                    </a:lnTo>
                    <a:lnTo>
                      <a:pt x="396" y="556"/>
                    </a:lnTo>
                    <a:lnTo>
                      <a:pt x="0" y="170"/>
                    </a:lnTo>
                    <a:lnTo>
                      <a:pt x="20" y="154"/>
                    </a:lnTo>
                    <a:lnTo>
                      <a:pt x="76" y="118"/>
                    </a:lnTo>
                    <a:lnTo>
                      <a:pt x="134" y="81"/>
                    </a:lnTo>
                    <a:lnTo>
                      <a:pt x="194" y="49"/>
                    </a:lnTo>
                    <a:lnTo>
                      <a:pt x="254" y="20"/>
                    </a:lnTo>
                    <a:lnTo>
                      <a:pt x="301" y="0"/>
                    </a:lnTo>
                    <a:lnTo>
                      <a:pt x="705" y="393"/>
                    </a:lnTo>
                    <a:close/>
                  </a:path>
                </a:pathLst>
              </a:custGeom>
              <a:solidFill>
                <a:srgbClr val="F0F0F0"/>
              </a:solidFill>
              <a:ln w="9525">
                <a:noFill/>
                <a:round/>
                <a:headEnd/>
                <a:tailEnd/>
              </a:ln>
            </p:spPr>
            <p:txBody>
              <a:bodyPr/>
              <a:lstStyle/>
              <a:p>
                <a:pPr>
                  <a:defRPr/>
                </a:pPr>
                <a:endParaRPr lang="en-US" dirty="0"/>
              </a:p>
            </p:txBody>
          </p:sp>
          <p:sp>
            <p:nvSpPr>
              <p:cNvPr id="983" name="Freeform 1240"/>
              <p:cNvSpPr>
                <a:spLocks/>
              </p:cNvSpPr>
              <p:nvPr/>
            </p:nvSpPr>
            <p:spPr bwMode="auto">
              <a:xfrm>
                <a:off x="525" y="166"/>
                <a:ext cx="94" cy="58"/>
              </a:xfrm>
              <a:custGeom>
                <a:avLst/>
                <a:gdLst/>
                <a:ahLst/>
                <a:cxnLst>
                  <a:cxn ang="0">
                    <a:pos x="764" y="410"/>
                  </a:cxn>
                  <a:cxn ang="0">
                    <a:pos x="742" y="411"/>
                  </a:cxn>
                  <a:cxn ang="0">
                    <a:pos x="691" y="415"/>
                  </a:cxn>
                  <a:cxn ang="0">
                    <a:pos x="637" y="428"/>
                  </a:cxn>
                  <a:cxn ang="0">
                    <a:pos x="579" y="443"/>
                  </a:cxn>
                  <a:cxn ang="0">
                    <a:pos x="523" y="463"/>
                  </a:cxn>
                  <a:cxn ang="0">
                    <a:pos x="463" y="489"/>
                  </a:cxn>
                  <a:cxn ang="0">
                    <a:pos x="403" y="516"/>
                  </a:cxn>
                  <a:cxn ang="0">
                    <a:pos x="399" y="519"/>
                  </a:cxn>
                  <a:cxn ang="0">
                    <a:pos x="0" y="132"/>
                  </a:cxn>
                  <a:cxn ang="0">
                    <a:pos x="53" y="104"/>
                  </a:cxn>
                  <a:cxn ang="0">
                    <a:pos x="113" y="75"/>
                  </a:cxn>
                  <a:cxn ang="0">
                    <a:pos x="173" y="50"/>
                  </a:cxn>
                  <a:cxn ang="0">
                    <a:pos x="233" y="27"/>
                  </a:cxn>
                  <a:cxn ang="0">
                    <a:pos x="296" y="10"/>
                  </a:cxn>
                  <a:cxn ang="0">
                    <a:pos x="342" y="0"/>
                  </a:cxn>
                  <a:cxn ang="0">
                    <a:pos x="764" y="410"/>
                  </a:cxn>
                </a:cxnLst>
                <a:rect l="0" t="0" r="r" b="b"/>
                <a:pathLst>
                  <a:path w="764" h="519">
                    <a:moveTo>
                      <a:pt x="764" y="410"/>
                    </a:moveTo>
                    <a:lnTo>
                      <a:pt x="742" y="411"/>
                    </a:lnTo>
                    <a:lnTo>
                      <a:pt x="691" y="415"/>
                    </a:lnTo>
                    <a:lnTo>
                      <a:pt x="637" y="428"/>
                    </a:lnTo>
                    <a:lnTo>
                      <a:pt x="579" y="443"/>
                    </a:lnTo>
                    <a:lnTo>
                      <a:pt x="523" y="463"/>
                    </a:lnTo>
                    <a:lnTo>
                      <a:pt x="463" y="489"/>
                    </a:lnTo>
                    <a:lnTo>
                      <a:pt x="403" y="516"/>
                    </a:lnTo>
                    <a:lnTo>
                      <a:pt x="399" y="519"/>
                    </a:lnTo>
                    <a:lnTo>
                      <a:pt x="0" y="132"/>
                    </a:lnTo>
                    <a:lnTo>
                      <a:pt x="53" y="104"/>
                    </a:lnTo>
                    <a:lnTo>
                      <a:pt x="113" y="75"/>
                    </a:lnTo>
                    <a:lnTo>
                      <a:pt x="173" y="50"/>
                    </a:lnTo>
                    <a:lnTo>
                      <a:pt x="233" y="27"/>
                    </a:lnTo>
                    <a:lnTo>
                      <a:pt x="296" y="10"/>
                    </a:lnTo>
                    <a:lnTo>
                      <a:pt x="342" y="0"/>
                    </a:lnTo>
                    <a:lnTo>
                      <a:pt x="764" y="410"/>
                    </a:lnTo>
                    <a:close/>
                  </a:path>
                </a:pathLst>
              </a:custGeom>
              <a:solidFill>
                <a:srgbClr val="F2F2F2"/>
              </a:solidFill>
              <a:ln w="9525">
                <a:noFill/>
                <a:round/>
                <a:headEnd/>
                <a:tailEnd/>
              </a:ln>
            </p:spPr>
            <p:txBody>
              <a:bodyPr/>
              <a:lstStyle/>
              <a:p>
                <a:pPr>
                  <a:defRPr/>
                </a:pPr>
                <a:endParaRPr lang="en-US" dirty="0"/>
              </a:p>
            </p:txBody>
          </p:sp>
          <p:sp>
            <p:nvSpPr>
              <p:cNvPr id="984" name="Freeform 1241"/>
              <p:cNvSpPr>
                <a:spLocks/>
              </p:cNvSpPr>
              <p:nvPr/>
            </p:nvSpPr>
            <p:spPr bwMode="auto">
              <a:xfrm>
                <a:off x="545" y="164"/>
                <a:ext cx="107" cy="57"/>
              </a:xfrm>
              <a:custGeom>
                <a:avLst/>
                <a:gdLst/>
                <a:ahLst/>
                <a:cxnLst>
                  <a:cxn ang="0">
                    <a:pos x="862" y="518"/>
                  </a:cxn>
                  <a:cxn ang="0">
                    <a:pos x="836" y="493"/>
                  </a:cxn>
                  <a:cxn ang="0">
                    <a:pos x="801" y="474"/>
                  </a:cxn>
                  <a:cxn ang="0">
                    <a:pos x="765" y="455"/>
                  </a:cxn>
                  <a:cxn ang="0">
                    <a:pos x="724" y="443"/>
                  </a:cxn>
                  <a:cxn ang="0">
                    <a:pos x="681" y="434"/>
                  </a:cxn>
                  <a:cxn ang="0">
                    <a:pos x="634" y="432"/>
                  </a:cxn>
                  <a:cxn ang="0">
                    <a:pos x="582" y="434"/>
                  </a:cxn>
                  <a:cxn ang="0">
                    <a:pos x="531" y="438"/>
                  </a:cxn>
                  <a:cxn ang="0">
                    <a:pos x="477" y="451"/>
                  </a:cxn>
                  <a:cxn ang="0">
                    <a:pos x="419" y="466"/>
                  </a:cxn>
                  <a:cxn ang="0">
                    <a:pos x="404" y="471"/>
                  </a:cxn>
                  <a:cxn ang="0">
                    <a:pos x="0" y="78"/>
                  </a:cxn>
                  <a:cxn ang="0">
                    <a:pos x="13" y="73"/>
                  </a:cxn>
                  <a:cxn ang="0">
                    <a:pos x="73" y="50"/>
                  </a:cxn>
                  <a:cxn ang="0">
                    <a:pos x="136" y="33"/>
                  </a:cxn>
                  <a:cxn ang="0">
                    <a:pos x="200" y="19"/>
                  </a:cxn>
                  <a:cxn ang="0">
                    <a:pos x="260" y="10"/>
                  </a:cxn>
                  <a:cxn ang="0">
                    <a:pos x="323" y="2"/>
                  </a:cxn>
                  <a:cxn ang="0">
                    <a:pos x="383" y="0"/>
                  </a:cxn>
                  <a:cxn ang="0">
                    <a:pos x="397" y="0"/>
                  </a:cxn>
                  <a:cxn ang="0">
                    <a:pos x="854" y="445"/>
                  </a:cxn>
                  <a:cxn ang="0">
                    <a:pos x="855" y="459"/>
                  </a:cxn>
                  <a:cxn ang="0">
                    <a:pos x="862" y="518"/>
                  </a:cxn>
                </a:cxnLst>
                <a:rect l="0" t="0" r="r" b="b"/>
                <a:pathLst>
                  <a:path w="862" h="518">
                    <a:moveTo>
                      <a:pt x="862" y="518"/>
                    </a:moveTo>
                    <a:lnTo>
                      <a:pt x="836" y="493"/>
                    </a:lnTo>
                    <a:lnTo>
                      <a:pt x="801" y="474"/>
                    </a:lnTo>
                    <a:lnTo>
                      <a:pt x="765" y="455"/>
                    </a:lnTo>
                    <a:lnTo>
                      <a:pt x="724" y="443"/>
                    </a:lnTo>
                    <a:lnTo>
                      <a:pt x="681" y="434"/>
                    </a:lnTo>
                    <a:lnTo>
                      <a:pt x="634" y="432"/>
                    </a:lnTo>
                    <a:lnTo>
                      <a:pt x="582" y="434"/>
                    </a:lnTo>
                    <a:lnTo>
                      <a:pt x="531" y="438"/>
                    </a:lnTo>
                    <a:lnTo>
                      <a:pt x="477" y="451"/>
                    </a:lnTo>
                    <a:lnTo>
                      <a:pt x="419" y="466"/>
                    </a:lnTo>
                    <a:lnTo>
                      <a:pt x="404" y="471"/>
                    </a:lnTo>
                    <a:lnTo>
                      <a:pt x="0" y="78"/>
                    </a:lnTo>
                    <a:lnTo>
                      <a:pt x="13" y="73"/>
                    </a:lnTo>
                    <a:lnTo>
                      <a:pt x="73" y="50"/>
                    </a:lnTo>
                    <a:lnTo>
                      <a:pt x="136" y="33"/>
                    </a:lnTo>
                    <a:lnTo>
                      <a:pt x="200" y="19"/>
                    </a:lnTo>
                    <a:lnTo>
                      <a:pt x="260" y="10"/>
                    </a:lnTo>
                    <a:lnTo>
                      <a:pt x="323" y="2"/>
                    </a:lnTo>
                    <a:lnTo>
                      <a:pt x="383" y="0"/>
                    </a:lnTo>
                    <a:lnTo>
                      <a:pt x="397" y="0"/>
                    </a:lnTo>
                    <a:lnTo>
                      <a:pt x="854" y="445"/>
                    </a:lnTo>
                    <a:lnTo>
                      <a:pt x="855" y="459"/>
                    </a:lnTo>
                    <a:lnTo>
                      <a:pt x="862" y="518"/>
                    </a:lnTo>
                    <a:close/>
                  </a:path>
                </a:pathLst>
              </a:custGeom>
              <a:solidFill>
                <a:srgbClr val="F5F5F5"/>
              </a:solidFill>
              <a:ln w="9525">
                <a:noFill/>
                <a:round/>
                <a:headEnd/>
                <a:tailEnd/>
              </a:ln>
            </p:spPr>
            <p:txBody>
              <a:bodyPr/>
              <a:lstStyle/>
              <a:p>
                <a:pPr>
                  <a:defRPr/>
                </a:pPr>
                <a:endParaRPr lang="en-US" dirty="0"/>
              </a:p>
            </p:txBody>
          </p:sp>
          <p:sp>
            <p:nvSpPr>
              <p:cNvPr id="985" name="Freeform 1242"/>
              <p:cNvSpPr>
                <a:spLocks/>
              </p:cNvSpPr>
              <p:nvPr/>
            </p:nvSpPr>
            <p:spPr bwMode="auto">
              <a:xfrm>
                <a:off x="567" y="164"/>
                <a:ext cx="85" cy="57"/>
              </a:xfrm>
              <a:custGeom>
                <a:avLst/>
                <a:gdLst/>
                <a:ahLst/>
                <a:cxnLst>
                  <a:cxn ang="0">
                    <a:pos x="680" y="518"/>
                  </a:cxn>
                  <a:cxn ang="0">
                    <a:pos x="654" y="493"/>
                  </a:cxn>
                  <a:cxn ang="0">
                    <a:pos x="619" y="474"/>
                  </a:cxn>
                  <a:cxn ang="0">
                    <a:pos x="583" y="455"/>
                  </a:cxn>
                  <a:cxn ang="0">
                    <a:pos x="542" y="443"/>
                  </a:cxn>
                  <a:cxn ang="0">
                    <a:pos x="499" y="434"/>
                  </a:cxn>
                  <a:cxn ang="0">
                    <a:pos x="452" y="432"/>
                  </a:cxn>
                  <a:cxn ang="0">
                    <a:pos x="422" y="433"/>
                  </a:cxn>
                  <a:cxn ang="0">
                    <a:pos x="0" y="23"/>
                  </a:cxn>
                  <a:cxn ang="0">
                    <a:pos x="18" y="19"/>
                  </a:cxn>
                  <a:cxn ang="0">
                    <a:pos x="78" y="10"/>
                  </a:cxn>
                  <a:cxn ang="0">
                    <a:pos x="141" y="2"/>
                  </a:cxn>
                  <a:cxn ang="0">
                    <a:pos x="201" y="0"/>
                  </a:cxn>
                  <a:cxn ang="0">
                    <a:pos x="263" y="2"/>
                  </a:cxn>
                  <a:cxn ang="0">
                    <a:pos x="323" y="8"/>
                  </a:cxn>
                  <a:cxn ang="0">
                    <a:pos x="381" y="17"/>
                  </a:cxn>
                  <a:cxn ang="0">
                    <a:pos x="437" y="33"/>
                  </a:cxn>
                  <a:cxn ang="0">
                    <a:pos x="491" y="50"/>
                  </a:cxn>
                  <a:cxn ang="0">
                    <a:pos x="514" y="60"/>
                  </a:cxn>
                  <a:cxn ang="0">
                    <a:pos x="612" y="155"/>
                  </a:cxn>
                  <a:cxn ang="0">
                    <a:pos x="613" y="161"/>
                  </a:cxn>
                  <a:cxn ang="0">
                    <a:pos x="632" y="213"/>
                  </a:cxn>
                  <a:cxn ang="0">
                    <a:pos x="643" y="263"/>
                  </a:cxn>
                  <a:cxn ang="0">
                    <a:pos x="649" y="309"/>
                  </a:cxn>
                  <a:cxn ang="0">
                    <a:pos x="658" y="359"/>
                  </a:cxn>
                  <a:cxn ang="0">
                    <a:pos x="667" y="407"/>
                  </a:cxn>
                  <a:cxn ang="0">
                    <a:pos x="673" y="459"/>
                  </a:cxn>
                  <a:cxn ang="0">
                    <a:pos x="680" y="518"/>
                  </a:cxn>
                </a:cxnLst>
                <a:rect l="0" t="0" r="r" b="b"/>
                <a:pathLst>
                  <a:path w="680" h="518">
                    <a:moveTo>
                      <a:pt x="680" y="518"/>
                    </a:moveTo>
                    <a:lnTo>
                      <a:pt x="654" y="493"/>
                    </a:lnTo>
                    <a:lnTo>
                      <a:pt x="619" y="474"/>
                    </a:lnTo>
                    <a:lnTo>
                      <a:pt x="583" y="455"/>
                    </a:lnTo>
                    <a:lnTo>
                      <a:pt x="542" y="443"/>
                    </a:lnTo>
                    <a:lnTo>
                      <a:pt x="499" y="434"/>
                    </a:lnTo>
                    <a:lnTo>
                      <a:pt x="452" y="432"/>
                    </a:lnTo>
                    <a:lnTo>
                      <a:pt x="422" y="433"/>
                    </a:lnTo>
                    <a:lnTo>
                      <a:pt x="0" y="23"/>
                    </a:lnTo>
                    <a:lnTo>
                      <a:pt x="18" y="19"/>
                    </a:lnTo>
                    <a:lnTo>
                      <a:pt x="78" y="10"/>
                    </a:lnTo>
                    <a:lnTo>
                      <a:pt x="141" y="2"/>
                    </a:lnTo>
                    <a:lnTo>
                      <a:pt x="201" y="0"/>
                    </a:lnTo>
                    <a:lnTo>
                      <a:pt x="263" y="2"/>
                    </a:lnTo>
                    <a:lnTo>
                      <a:pt x="323" y="8"/>
                    </a:lnTo>
                    <a:lnTo>
                      <a:pt x="381" y="17"/>
                    </a:lnTo>
                    <a:lnTo>
                      <a:pt x="437" y="33"/>
                    </a:lnTo>
                    <a:lnTo>
                      <a:pt x="491" y="50"/>
                    </a:lnTo>
                    <a:lnTo>
                      <a:pt x="514" y="60"/>
                    </a:lnTo>
                    <a:lnTo>
                      <a:pt x="612" y="155"/>
                    </a:lnTo>
                    <a:lnTo>
                      <a:pt x="613" y="161"/>
                    </a:lnTo>
                    <a:lnTo>
                      <a:pt x="632" y="213"/>
                    </a:lnTo>
                    <a:lnTo>
                      <a:pt x="643" y="263"/>
                    </a:lnTo>
                    <a:lnTo>
                      <a:pt x="649" y="309"/>
                    </a:lnTo>
                    <a:lnTo>
                      <a:pt x="658" y="359"/>
                    </a:lnTo>
                    <a:lnTo>
                      <a:pt x="667" y="407"/>
                    </a:lnTo>
                    <a:lnTo>
                      <a:pt x="673" y="459"/>
                    </a:lnTo>
                    <a:lnTo>
                      <a:pt x="680" y="518"/>
                    </a:lnTo>
                    <a:close/>
                  </a:path>
                </a:pathLst>
              </a:custGeom>
              <a:solidFill>
                <a:srgbClr val="F7F7F7"/>
              </a:solidFill>
              <a:ln w="9525">
                <a:noFill/>
                <a:round/>
                <a:headEnd/>
                <a:tailEnd/>
              </a:ln>
            </p:spPr>
            <p:txBody>
              <a:bodyPr/>
              <a:lstStyle/>
              <a:p>
                <a:pPr>
                  <a:defRPr/>
                </a:pPr>
                <a:endParaRPr lang="en-US" dirty="0"/>
              </a:p>
            </p:txBody>
          </p:sp>
          <p:sp>
            <p:nvSpPr>
              <p:cNvPr id="986" name="Freeform 1243"/>
              <p:cNvSpPr>
                <a:spLocks/>
              </p:cNvSpPr>
              <p:nvPr/>
            </p:nvSpPr>
            <p:spPr bwMode="auto">
              <a:xfrm>
                <a:off x="594" y="164"/>
                <a:ext cx="57" cy="49"/>
              </a:xfrm>
              <a:custGeom>
                <a:avLst/>
                <a:gdLst/>
                <a:ahLst/>
                <a:cxnLst>
                  <a:cxn ang="0">
                    <a:pos x="0" y="0"/>
                  </a:cxn>
                  <a:cxn ang="0">
                    <a:pos x="48" y="2"/>
                  </a:cxn>
                  <a:cxn ang="0">
                    <a:pos x="108" y="8"/>
                  </a:cxn>
                  <a:cxn ang="0">
                    <a:pos x="166" y="17"/>
                  </a:cxn>
                  <a:cxn ang="0">
                    <a:pos x="222" y="33"/>
                  </a:cxn>
                  <a:cxn ang="0">
                    <a:pos x="276" y="50"/>
                  </a:cxn>
                  <a:cxn ang="0">
                    <a:pos x="329" y="73"/>
                  </a:cxn>
                  <a:cxn ang="0">
                    <a:pos x="381" y="98"/>
                  </a:cxn>
                  <a:cxn ang="0">
                    <a:pos x="398" y="161"/>
                  </a:cxn>
                  <a:cxn ang="0">
                    <a:pos x="417" y="213"/>
                  </a:cxn>
                  <a:cxn ang="0">
                    <a:pos x="428" y="263"/>
                  </a:cxn>
                  <a:cxn ang="0">
                    <a:pos x="434" y="309"/>
                  </a:cxn>
                  <a:cxn ang="0">
                    <a:pos x="443" y="359"/>
                  </a:cxn>
                  <a:cxn ang="0">
                    <a:pos x="452" y="407"/>
                  </a:cxn>
                  <a:cxn ang="0">
                    <a:pos x="457" y="445"/>
                  </a:cxn>
                  <a:cxn ang="0">
                    <a:pos x="0" y="0"/>
                  </a:cxn>
                </a:cxnLst>
                <a:rect l="0" t="0" r="r" b="b"/>
                <a:pathLst>
                  <a:path w="457" h="445">
                    <a:moveTo>
                      <a:pt x="0" y="0"/>
                    </a:moveTo>
                    <a:lnTo>
                      <a:pt x="48" y="2"/>
                    </a:lnTo>
                    <a:lnTo>
                      <a:pt x="108" y="8"/>
                    </a:lnTo>
                    <a:lnTo>
                      <a:pt x="166" y="17"/>
                    </a:lnTo>
                    <a:lnTo>
                      <a:pt x="222" y="33"/>
                    </a:lnTo>
                    <a:lnTo>
                      <a:pt x="276" y="50"/>
                    </a:lnTo>
                    <a:lnTo>
                      <a:pt x="329" y="73"/>
                    </a:lnTo>
                    <a:lnTo>
                      <a:pt x="381" y="98"/>
                    </a:lnTo>
                    <a:lnTo>
                      <a:pt x="398" y="161"/>
                    </a:lnTo>
                    <a:lnTo>
                      <a:pt x="417" y="213"/>
                    </a:lnTo>
                    <a:lnTo>
                      <a:pt x="428" y="263"/>
                    </a:lnTo>
                    <a:lnTo>
                      <a:pt x="434" y="309"/>
                    </a:lnTo>
                    <a:lnTo>
                      <a:pt x="443" y="359"/>
                    </a:lnTo>
                    <a:lnTo>
                      <a:pt x="452" y="407"/>
                    </a:lnTo>
                    <a:lnTo>
                      <a:pt x="457" y="445"/>
                    </a:lnTo>
                    <a:lnTo>
                      <a:pt x="0" y="0"/>
                    </a:lnTo>
                    <a:close/>
                  </a:path>
                </a:pathLst>
              </a:custGeom>
              <a:solidFill>
                <a:srgbClr val="FAFAFA"/>
              </a:solidFill>
              <a:ln w="9525">
                <a:noFill/>
                <a:round/>
                <a:headEnd/>
                <a:tailEnd/>
              </a:ln>
            </p:spPr>
            <p:txBody>
              <a:bodyPr/>
              <a:lstStyle/>
              <a:p>
                <a:pPr>
                  <a:defRPr/>
                </a:pPr>
                <a:endParaRPr lang="en-US" dirty="0"/>
              </a:p>
            </p:txBody>
          </p:sp>
          <p:sp>
            <p:nvSpPr>
              <p:cNvPr id="987" name="Freeform 1244"/>
              <p:cNvSpPr>
                <a:spLocks/>
              </p:cNvSpPr>
              <p:nvPr/>
            </p:nvSpPr>
            <p:spPr bwMode="auto">
              <a:xfrm>
                <a:off x="632" y="170"/>
                <a:ext cx="12" cy="11"/>
              </a:xfrm>
              <a:custGeom>
                <a:avLst/>
                <a:gdLst/>
                <a:ahLst/>
                <a:cxnLst>
                  <a:cxn ang="0">
                    <a:pos x="0" y="0"/>
                  </a:cxn>
                  <a:cxn ang="0">
                    <a:pos x="30" y="13"/>
                  </a:cxn>
                  <a:cxn ang="0">
                    <a:pos x="82" y="38"/>
                  </a:cxn>
                  <a:cxn ang="0">
                    <a:pos x="98" y="95"/>
                  </a:cxn>
                  <a:cxn ang="0">
                    <a:pos x="0" y="0"/>
                  </a:cxn>
                </a:cxnLst>
                <a:rect l="0" t="0" r="r" b="b"/>
                <a:pathLst>
                  <a:path w="98" h="95">
                    <a:moveTo>
                      <a:pt x="0" y="0"/>
                    </a:moveTo>
                    <a:lnTo>
                      <a:pt x="30" y="13"/>
                    </a:lnTo>
                    <a:lnTo>
                      <a:pt x="82" y="38"/>
                    </a:lnTo>
                    <a:lnTo>
                      <a:pt x="98" y="95"/>
                    </a:lnTo>
                    <a:lnTo>
                      <a:pt x="0" y="0"/>
                    </a:lnTo>
                    <a:close/>
                  </a:path>
                </a:pathLst>
              </a:custGeom>
              <a:solidFill>
                <a:srgbClr val="FFFFFF"/>
              </a:solidFill>
              <a:ln w="9525">
                <a:noFill/>
                <a:round/>
                <a:headEnd/>
                <a:tailEnd/>
              </a:ln>
            </p:spPr>
            <p:txBody>
              <a:bodyPr/>
              <a:lstStyle/>
              <a:p>
                <a:pPr>
                  <a:defRPr/>
                </a:pPr>
                <a:endParaRPr lang="en-US" dirty="0"/>
              </a:p>
            </p:txBody>
          </p:sp>
          <p:sp>
            <p:nvSpPr>
              <p:cNvPr id="988" name="Freeform 1245"/>
              <p:cNvSpPr>
                <a:spLocks/>
              </p:cNvSpPr>
              <p:nvPr/>
            </p:nvSpPr>
            <p:spPr bwMode="auto">
              <a:xfrm>
                <a:off x="377" y="279"/>
                <a:ext cx="32" cy="37"/>
              </a:xfrm>
              <a:custGeom>
                <a:avLst/>
                <a:gdLst/>
                <a:ahLst/>
                <a:cxnLst>
                  <a:cxn ang="0">
                    <a:pos x="187" y="331"/>
                  </a:cxn>
                  <a:cxn ang="0">
                    <a:pos x="239" y="245"/>
                  </a:cxn>
                  <a:cxn ang="0">
                    <a:pos x="256" y="195"/>
                  </a:cxn>
                  <a:cxn ang="0">
                    <a:pos x="55" y="0"/>
                  </a:cxn>
                  <a:cxn ang="0">
                    <a:pos x="54" y="1"/>
                  </a:cxn>
                  <a:cxn ang="0">
                    <a:pos x="0" y="61"/>
                  </a:cxn>
                  <a:cxn ang="0">
                    <a:pos x="45" y="122"/>
                  </a:cxn>
                  <a:cxn ang="0">
                    <a:pos x="93" y="195"/>
                  </a:cxn>
                  <a:cxn ang="0">
                    <a:pos x="142" y="270"/>
                  </a:cxn>
                  <a:cxn ang="0">
                    <a:pos x="187" y="331"/>
                  </a:cxn>
                </a:cxnLst>
                <a:rect l="0" t="0" r="r" b="b"/>
                <a:pathLst>
                  <a:path w="256" h="331">
                    <a:moveTo>
                      <a:pt x="187" y="331"/>
                    </a:moveTo>
                    <a:lnTo>
                      <a:pt x="239" y="245"/>
                    </a:lnTo>
                    <a:lnTo>
                      <a:pt x="256" y="195"/>
                    </a:lnTo>
                    <a:lnTo>
                      <a:pt x="55" y="0"/>
                    </a:lnTo>
                    <a:lnTo>
                      <a:pt x="54" y="1"/>
                    </a:lnTo>
                    <a:lnTo>
                      <a:pt x="0" y="61"/>
                    </a:lnTo>
                    <a:lnTo>
                      <a:pt x="45" y="122"/>
                    </a:lnTo>
                    <a:lnTo>
                      <a:pt x="93" y="195"/>
                    </a:lnTo>
                    <a:lnTo>
                      <a:pt x="142" y="270"/>
                    </a:lnTo>
                    <a:lnTo>
                      <a:pt x="187" y="331"/>
                    </a:lnTo>
                    <a:close/>
                  </a:path>
                </a:pathLst>
              </a:custGeom>
              <a:solidFill>
                <a:srgbClr val="000000"/>
              </a:solidFill>
              <a:ln w="9525">
                <a:noFill/>
                <a:round/>
                <a:headEnd/>
                <a:tailEnd/>
              </a:ln>
            </p:spPr>
            <p:txBody>
              <a:bodyPr/>
              <a:lstStyle/>
              <a:p>
                <a:pPr>
                  <a:defRPr/>
                </a:pPr>
                <a:endParaRPr lang="en-US" dirty="0"/>
              </a:p>
            </p:txBody>
          </p:sp>
          <p:sp>
            <p:nvSpPr>
              <p:cNvPr id="989" name="Freeform 1246"/>
              <p:cNvSpPr>
                <a:spLocks/>
              </p:cNvSpPr>
              <p:nvPr/>
            </p:nvSpPr>
            <p:spPr bwMode="auto">
              <a:xfrm>
                <a:off x="377" y="262"/>
                <a:ext cx="36" cy="54"/>
              </a:xfrm>
              <a:custGeom>
                <a:avLst/>
                <a:gdLst/>
                <a:ahLst/>
                <a:cxnLst>
                  <a:cxn ang="0">
                    <a:pos x="188" y="479"/>
                  </a:cxn>
                  <a:cxn ang="0">
                    <a:pos x="239" y="394"/>
                  </a:cxn>
                  <a:cxn ang="0">
                    <a:pos x="269" y="304"/>
                  </a:cxn>
                  <a:cxn ang="0">
                    <a:pos x="284" y="214"/>
                  </a:cxn>
                  <a:cxn ang="0">
                    <a:pos x="287" y="174"/>
                  </a:cxn>
                  <a:cxn ang="0">
                    <a:pos x="109" y="0"/>
                  </a:cxn>
                  <a:cxn ang="0">
                    <a:pos x="108" y="14"/>
                  </a:cxn>
                  <a:cxn ang="0">
                    <a:pos x="88" y="85"/>
                  </a:cxn>
                  <a:cxn ang="0">
                    <a:pos x="54" y="150"/>
                  </a:cxn>
                  <a:cxn ang="0">
                    <a:pos x="0" y="210"/>
                  </a:cxn>
                  <a:cxn ang="0">
                    <a:pos x="45" y="271"/>
                  </a:cxn>
                  <a:cxn ang="0">
                    <a:pos x="93" y="344"/>
                  </a:cxn>
                  <a:cxn ang="0">
                    <a:pos x="142" y="419"/>
                  </a:cxn>
                  <a:cxn ang="0">
                    <a:pos x="185" y="475"/>
                  </a:cxn>
                  <a:cxn ang="0">
                    <a:pos x="188" y="479"/>
                  </a:cxn>
                </a:cxnLst>
                <a:rect l="0" t="0" r="r" b="b"/>
                <a:pathLst>
                  <a:path w="287" h="479">
                    <a:moveTo>
                      <a:pt x="188" y="479"/>
                    </a:moveTo>
                    <a:lnTo>
                      <a:pt x="239" y="394"/>
                    </a:lnTo>
                    <a:lnTo>
                      <a:pt x="269" y="304"/>
                    </a:lnTo>
                    <a:lnTo>
                      <a:pt x="284" y="214"/>
                    </a:lnTo>
                    <a:lnTo>
                      <a:pt x="287" y="174"/>
                    </a:lnTo>
                    <a:lnTo>
                      <a:pt x="109" y="0"/>
                    </a:lnTo>
                    <a:lnTo>
                      <a:pt x="108" y="14"/>
                    </a:lnTo>
                    <a:lnTo>
                      <a:pt x="88" y="85"/>
                    </a:lnTo>
                    <a:lnTo>
                      <a:pt x="54" y="150"/>
                    </a:lnTo>
                    <a:lnTo>
                      <a:pt x="0" y="210"/>
                    </a:lnTo>
                    <a:lnTo>
                      <a:pt x="45" y="271"/>
                    </a:lnTo>
                    <a:lnTo>
                      <a:pt x="93" y="344"/>
                    </a:lnTo>
                    <a:lnTo>
                      <a:pt x="142" y="419"/>
                    </a:lnTo>
                    <a:lnTo>
                      <a:pt x="185" y="475"/>
                    </a:lnTo>
                    <a:lnTo>
                      <a:pt x="188" y="479"/>
                    </a:lnTo>
                    <a:close/>
                  </a:path>
                </a:pathLst>
              </a:custGeom>
              <a:solidFill>
                <a:srgbClr val="171717"/>
              </a:solidFill>
              <a:ln w="9525">
                <a:noFill/>
                <a:round/>
                <a:headEnd/>
                <a:tailEnd/>
              </a:ln>
            </p:spPr>
            <p:txBody>
              <a:bodyPr/>
              <a:lstStyle/>
              <a:p>
                <a:pPr>
                  <a:defRPr/>
                </a:pPr>
                <a:endParaRPr lang="en-US" dirty="0"/>
              </a:p>
            </p:txBody>
          </p:sp>
          <p:sp>
            <p:nvSpPr>
              <p:cNvPr id="990" name="Freeform 1247"/>
              <p:cNvSpPr>
                <a:spLocks/>
              </p:cNvSpPr>
              <p:nvPr/>
            </p:nvSpPr>
            <p:spPr bwMode="auto">
              <a:xfrm>
                <a:off x="384" y="239"/>
                <a:ext cx="29" cy="62"/>
              </a:xfrm>
              <a:custGeom>
                <a:avLst/>
                <a:gdLst/>
                <a:ahLst/>
                <a:cxnLst>
                  <a:cxn ang="0">
                    <a:pos x="201" y="554"/>
                  </a:cxn>
                  <a:cxn ang="0">
                    <a:pos x="214" y="514"/>
                  </a:cxn>
                  <a:cxn ang="0">
                    <a:pos x="229" y="424"/>
                  </a:cxn>
                  <a:cxn ang="0">
                    <a:pos x="235" y="328"/>
                  </a:cxn>
                  <a:cxn ang="0">
                    <a:pos x="231" y="230"/>
                  </a:cxn>
                  <a:cxn ang="0">
                    <a:pos x="229" y="180"/>
                  </a:cxn>
                  <a:cxn ang="0">
                    <a:pos x="43" y="0"/>
                  </a:cxn>
                  <a:cxn ang="0">
                    <a:pos x="51" y="59"/>
                  </a:cxn>
                  <a:cxn ang="0">
                    <a:pos x="55" y="145"/>
                  </a:cxn>
                  <a:cxn ang="0">
                    <a:pos x="53" y="224"/>
                  </a:cxn>
                  <a:cxn ang="0">
                    <a:pos x="33" y="295"/>
                  </a:cxn>
                  <a:cxn ang="0">
                    <a:pos x="0" y="359"/>
                  </a:cxn>
                  <a:cxn ang="0">
                    <a:pos x="201" y="554"/>
                  </a:cxn>
                </a:cxnLst>
                <a:rect l="0" t="0" r="r" b="b"/>
                <a:pathLst>
                  <a:path w="235" h="554">
                    <a:moveTo>
                      <a:pt x="201" y="554"/>
                    </a:moveTo>
                    <a:lnTo>
                      <a:pt x="214" y="514"/>
                    </a:lnTo>
                    <a:lnTo>
                      <a:pt x="229" y="424"/>
                    </a:lnTo>
                    <a:lnTo>
                      <a:pt x="235" y="328"/>
                    </a:lnTo>
                    <a:lnTo>
                      <a:pt x="231" y="230"/>
                    </a:lnTo>
                    <a:lnTo>
                      <a:pt x="229" y="180"/>
                    </a:lnTo>
                    <a:lnTo>
                      <a:pt x="43" y="0"/>
                    </a:lnTo>
                    <a:lnTo>
                      <a:pt x="51" y="59"/>
                    </a:lnTo>
                    <a:lnTo>
                      <a:pt x="55" y="145"/>
                    </a:lnTo>
                    <a:lnTo>
                      <a:pt x="53" y="224"/>
                    </a:lnTo>
                    <a:lnTo>
                      <a:pt x="33" y="295"/>
                    </a:lnTo>
                    <a:lnTo>
                      <a:pt x="0" y="359"/>
                    </a:lnTo>
                    <a:lnTo>
                      <a:pt x="201" y="554"/>
                    </a:lnTo>
                    <a:close/>
                  </a:path>
                </a:pathLst>
              </a:custGeom>
              <a:solidFill>
                <a:srgbClr val="2E2E2E"/>
              </a:solidFill>
              <a:ln w="9525">
                <a:noFill/>
                <a:round/>
                <a:headEnd/>
                <a:tailEnd/>
              </a:ln>
            </p:spPr>
            <p:txBody>
              <a:bodyPr/>
              <a:lstStyle/>
              <a:p>
                <a:pPr>
                  <a:defRPr/>
                </a:pPr>
                <a:endParaRPr lang="en-US" dirty="0"/>
              </a:p>
            </p:txBody>
          </p:sp>
          <p:sp>
            <p:nvSpPr>
              <p:cNvPr id="991" name="Freeform 1248"/>
              <p:cNvSpPr>
                <a:spLocks/>
              </p:cNvSpPr>
              <p:nvPr/>
            </p:nvSpPr>
            <p:spPr bwMode="auto">
              <a:xfrm>
                <a:off x="385" y="213"/>
                <a:ext cx="28" cy="69"/>
              </a:xfrm>
              <a:custGeom>
                <a:avLst/>
                <a:gdLst/>
                <a:ahLst/>
                <a:cxnLst>
                  <a:cxn ang="0">
                    <a:pos x="220" y="615"/>
                  </a:cxn>
                  <a:cxn ang="0">
                    <a:pos x="223" y="559"/>
                  </a:cxn>
                  <a:cxn ang="0">
                    <a:pos x="219" y="461"/>
                  </a:cxn>
                  <a:cxn ang="0">
                    <a:pos x="212" y="357"/>
                  </a:cxn>
                  <a:cxn ang="0">
                    <a:pos x="210" y="250"/>
                  </a:cxn>
                  <a:cxn ang="0">
                    <a:pos x="211" y="205"/>
                  </a:cxn>
                  <a:cxn ang="0">
                    <a:pos x="0" y="0"/>
                  </a:cxn>
                  <a:cxn ang="0">
                    <a:pos x="11" y="92"/>
                  </a:cxn>
                  <a:cxn ang="0">
                    <a:pos x="26" y="196"/>
                  </a:cxn>
                  <a:cxn ang="0">
                    <a:pos x="39" y="290"/>
                  </a:cxn>
                  <a:cxn ang="0">
                    <a:pos x="43" y="376"/>
                  </a:cxn>
                  <a:cxn ang="0">
                    <a:pos x="42" y="441"/>
                  </a:cxn>
                  <a:cxn ang="0">
                    <a:pos x="220" y="615"/>
                  </a:cxn>
                </a:cxnLst>
                <a:rect l="0" t="0" r="r" b="b"/>
                <a:pathLst>
                  <a:path w="223" h="615">
                    <a:moveTo>
                      <a:pt x="220" y="615"/>
                    </a:moveTo>
                    <a:lnTo>
                      <a:pt x="223" y="559"/>
                    </a:lnTo>
                    <a:lnTo>
                      <a:pt x="219" y="461"/>
                    </a:lnTo>
                    <a:lnTo>
                      <a:pt x="212" y="357"/>
                    </a:lnTo>
                    <a:lnTo>
                      <a:pt x="210" y="250"/>
                    </a:lnTo>
                    <a:lnTo>
                      <a:pt x="211" y="205"/>
                    </a:lnTo>
                    <a:lnTo>
                      <a:pt x="0" y="0"/>
                    </a:lnTo>
                    <a:lnTo>
                      <a:pt x="11" y="92"/>
                    </a:lnTo>
                    <a:lnTo>
                      <a:pt x="26" y="196"/>
                    </a:lnTo>
                    <a:lnTo>
                      <a:pt x="39" y="290"/>
                    </a:lnTo>
                    <a:lnTo>
                      <a:pt x="43" y="376"/>
                    </a:lnTo>
                    <a:lnTo>
                      <a:pt x="42" y="441"/>
                    </a:lnTo>
                    <a:lnTo>
                      <a:pt x="220" y="615"/>
                    </a:lnTo>
                    <a:close/>
                  </a:path>
                </a:pathLst>
              </a:custGeom>
              <a:solidFill>
                <a:srgbClr val="454545"/>
              </a:solidFill>
              <a:ln w="9525">
                <a:noFill/>
                <a:round/>
                <a:headEnd/>
                <a:tailEnd/>
              </a:ln>
            </p:spPr>
            <p:txBody>
              <a:bodyPr/>
              <a:lstStyle/>
              <a:p>
                <a:pPr>
                  <a:defRPr/>
                </a:pPr>
                <a:endParaRPr lang="en-US" dirty="0"/>
              </a:p>
            </p:txBody>
          </p:sp>
          <p:sp>
            <p:nvSpPr>
              <p:cNvPr id="992" name="Freeform 1249"/>
              <p:cNvSpPr>
                <a:spLocks/>
              </p:cNvSpPr>
              <p:nvPr/>
            </p:nvSpPr>
            <p:spPr bwMode="auto">
              <a:xfrm>
                <a:off x="385" y="191"/>
                <a:ext cx="29" cy="68"/>
              </a:xfrm>
              <a:custGeom>
                <a:avLst/>
                <a:gdLst/>
                <a:ahLst/>
                <a:cxnLst>
                  <a:cxn ang="0">
                    <a:pos x="221" y="612"/>
                  </a:cxn>
                  <a:cxn ang="0">
                    <a:pos x="216" y="558"/>
                  </a:cxn>
                  <a:cxn ang="0">
                    <a:pos x="214" y="451"/>
                  </a:cxn>
                  <a:cxn ang="0">
                    <a:pos x="216" y="337"/>
                  </a:cxn>
                  <a:cxn ang="0">
                    <a:pos x="235" y="225"/>
                  </a:cxn>
                  <a:cxn ang="0">
                    <a:pos x="4" y="0"/>
                  </a:cxn>
                  <a:cxn ang="0">
                    <a:pos x="0" y="25"/>
                  </a:cxn>
                  <a:cxn ang="0">
                    <a:pos x="0" y="174"/>
                  </a:cxn>
                  <a:cxn ang="0">
                    <a:pos x="15" y="293"/>
                  </a:cxn>
                  <a:cxn ang="0">
                    <a:pos x="30" y="397"/>
                  </a:cxn>
                  <a:cxn ang="0">
                    <a:pos x="35" y="432"/>
                  </a:cxn>
                  <a:cxn ang="0">
                    <a:pos x="221" y="612"/>
                  </a:cxn>
                </a:cxnLst>
                <a:rect l="0" t="0" r="r" b="b"/>
                <a:pathLst>
                  <a:path w="235" h="612">
                    <a:moveTo>
                      <a:pt x="221" y="612"/>
                    </a:moveTo>
                    <a:lnTo>
                      <a:pt x="216" y="558"/>
                    </a:lnTo>
                    <a:lnTo>
                      <a:pt x="214" y="451"/>
                    </a:lnTo>
                    <a:lnTo>
                      <a:pt x="216" y="337"/>
                    </a:lnTo>
                    <a:lnTo>
                      <a:pt x="235" y="225"/>
                    </a:lnTo>
                    <a:lnTo>
                      <a:pt x="4" y="0"/>
                    </a:lnTo>
                    <a:lnTo>
                      <a:pt x="0" y="25"/>
                    </a:lnTo>
                    <a:lnTo>
                      <a:pt x="0" y="174"/>
                    </a:lnTo>
                    <a:lnTo>
                      <a:pt x="15" y="293"/>
                    </a:lnTo>
                    <a:lnTo>
                      <a:pt x="30" y="397"/>
                    </a:lnTo>
                    <a:lnTo>
                      <a:pt x="35" y="432"/>
                    </a:lnTo>
                    <a:lnTo>
                      <a:pt x="221" y="612"/>
                    </a:lnTo>
                    <a:close/>
                  </a:path>
                </a:pathLst>
              </a:custGeom>
              <a:solidFill>
                <a:srgbClr val="5C5C5C"/>
              </a:solidFill>
              <a:ln w="9525">
                <a:noFill/>
                <a:round/>
                <a:headEnd/>
                <a:tailEnd/>
              </a:ln>
            </p:spPr>
            <p:txBody>
              <a:bodyPr/>
              <a:lstStyle/>
              <a:p>
                <a:pPr>
                  <a:defRPr/>
                </a:pPr>
                <a:endParaRPr lang="en-US" dirty="0"/>
              </a:p>
            </p:txBody>
          </p:sp>
          <p:sp>
            <p:nvSpPr>
              <p:cNvPr id="993" name="Freeform 1250"/>
              <p:cNvSpPr>
                <a:spLocks/>
              </p:cNvSpPr>
              <p:nvPr/>
            </p:nvSpPr>
            <p:spPr bwMode="auto">
              <a:xfrm>
                <a:off x="385" y="172"/>
                <a:ext cx="36" cy="64"/>
              </a:xfrm>
              <a:custGeom>
                <a:avLst/>
                <a:gdLst/>
                <a:ahLst/>
                <a:cxnLst>
                  <a:cxn ang="0">
                    <a:pos x="215" y="576"/>
                  </a:cxn>
                  <a:cxn ang="0">
                    <a:pos x="216" y="507"/>
                  </a:cxn>
                  <a:cxn ang="0">
                    <a:pos x="240" y="356"/>
                  </a:cxn>
                  <a:cxn ang="0">
                    <a:pos x="278" y="236"/>
                  </a:cxn>
                  <a:cxn ang="0">
                    <a:pos x="35" y="0"/>
                  </a:cxn>
                  <a:cxn ang="0">
                    <a:pos x="21" y="49"/>
                  </a:cxn>
                  <a:cxn ang="0">
                    <a:pos x="0" y="195"/>
                  </a:cxn>
                  <a:cxn ang="0">
                    <a:pos x="0" y="344"/>
                  </a:cxn>
                  <a:cxn ang="0">
                    <a:pos x="4" y="371"/>
                  </a:cxn>
                  <a:cxn ang="0">
                    <a:pos x="215" y="576"/>
                  </a:cxn>
                </a:cxnLst>
                <a:rect l="0" t="0" r="r" b="b"/>
                <a:pathLst>
                  <a:path w="278" h="576">
                    <a:moveTo>
                      <a:pt x="215" y="576"/>
                    </a:moveTo>
                    <a:lnTo>
                      <a:pt x="216" y="507"/>
                    </a:lnTo>
                    <a:lnTo>
                      <a:pt x="240" y="356"/>
                    </a:lnTo>
                    <a:lnTo>
                      <a:pt x="278" y="236"/>
                    </a:lnTo>
                    <a:lnTo>
                      <a:pt x="35" y="0"/>
                    </a:lnTo>
                    <a:lnTo>
                      <a:pt x="21" y="49"/>
                    </a:lnTo>
                    <a:lnTo>
                      <a:pt x="0" y="195"/>
                    </a:lnTo>
                    <a:lnTo>
                      <a:pt x="0" y="344"/>
                    </a:lnTo>
                    <a:lnTo>
                      <a:pt x="4" y="371"/>
                    </a:lnTo>
                    <a:lnTo>
                      <a:pt x="215" y="576"/>
                    </a:lnTo>
                    <a:close/>
                  </a:path>
                </a:pathLst>
              </a:custGeom>
              <a:solidFill>
                <a:srgbClr val="737373"/>
              </a:solidFill>
              <a:ln w="9525">
                <a:noFill/>
                <a:round/>
                <a:headEnd/>
                <a:tailEnd/>
              </a:ln>
            </p:spPr>
            <p:txBody>
              <a:bodyPr/>
              <a:lstStyle/>
              <a:p>
                <a:pPr>
                  <a:defRPr/>
                </a:pPr>
                <a:endParaRPr lang="en-US" dirty="0"/>
              </a:p>
            </p:txBody>
          </p:sp>
          <p:sp>
            <p:nvSpPr>
              <p:cNvPr id="994" name="Freeform 1251"/>
              <p:cNvSpPr>
                <a:spLocks/>
              </p:cNvSpPr>
              <p:nvPr/>
            </p:nvSpPr>
            <p:spPr bwMode="auto">
              <a:xfrm>
                <a:off x="385" y="156"/>
                <a:ext cx="43" cy="60"/>
              </a:xfrm>
              <a:custGeom>
                <a:avLst/>
                <a:gdLst/>
                <a:ahLst/>
                <a:cxnLst>
                  <a:cxn ang="0">
                    <a:pos x="231" y="544"/>
                  </a:cxn>
                  <a:cxn ang="0">
                    <a:pos x="236" y="505"/>
                  </a:cxn>
                  <a:cxn ang="0">
                    <a:pos x="281" y="361"/>
                  </a:cxn>
                  <a:cxn ang="0">
                    <a:pos x="340" y="249"/>
                  </a:cxn>
                  <a:cxn ang="0">
                    <a:pos x="84" y="0"/>
                  </a:cxn>
                  <a:cxn ang="0">
                    <a:pos x="58" y="56"/>
                  </a:cxn>
                  <a:cxn ang="0">
                    <a:pos x="17" y="198"/>
                  </a:cxn>
                  <a:cxn ang="0">
                    <a:pos x="0" y="319"/>
                  </a:cxn>
                  <a:cxn ang="0">
                    <a:pos x="231" y="544"/>
                  </a:cxn>
                </a:cxnLst>
                <a:rect l="0" t="0" r="r" b="b"/>
                <a:pathLst>
                  <a:path w="340" h="544">
                    <a:moveTo>
                      <a:pt x="231" y="544"/>
                    </a:moveTo>
                    <a:lnTo>
                      <a:pt x="236" y="505"/>
                    </a:lnTo>
                    <a:lnTo>
                      <a:pt x="281" y="361"/>
                    </a:lnTo>
                    <a:lnTo>
                      <a:pt x="340" y="249"/>
                    </a:lnTo>
                    <a:lnTo>
                      <a:pt x="84" y="0"/>
                    </a:lnTo>
                    <a:lnTo>
                      <a:pt x="58" y="56"/>
                    </a:lnTo>
                    <a:lnTo>
                      <a:pt x="17" y="198"/>
                    </a:lnTo>
                    <a:lnTo>
                      <a:pt x="0" y="319"/>
                    </a:lnTo>
                    <a:lnTo>
                      <a:pt x="231" y="544"/>
                    </a:lnTo>
                    <a:close/>
                  </a:path>
                </a:pathLst>
              </a:custGeom>
              <a:solidFill>
                <a:srgbClr val="8A8A8A"/>
              </a:solidFill>
              <a:ln w="9525">
                <a:noFill/>
                <a:round/>
                <a:headEnd/>
                <a:tailEnd/>
              </a:ln>
            </p:spPr>
            <p:txBody>
              <a:bodyPr/>
              <a:lstStyle/>
              <a:p>
                <a:pPr>
                  <a:defRPr/>
                </a:pPr>
                <a:endParaRPr lang="en-US" dirty="0"/>
              </a:p>
            </p:txBody>
          </p:sp>
          <p:sp>
            <p:nvSpPr>
              <p:cNvPr id="995" name="Freeform 1252"/>
              <p:cNvSpPr>
                <a:spLocks/>
              </p:cNvSpPr>
              <p:nvPr/>
            </p:nvSpPr>
            <p:spPr bwMode="auto">
              <a:xfrm>
                <a:off x="389" y="141"/>
                <a:ext cx="49" cy="57"/>
              </a:xfrm>
              <a:custGeom>
                <a:avLst/>
                <a:gdLst/>
                <a:ahLst/>
                <a:cxnLst>
                  <a:cxn ang="0">
                    <a:pos x="243" y="519"/>
                  </a:cxn>
                  <a:cxn ang="0">
                    <a:pos x="250" y="495"/>
                  </a:cxn>
                  <a:cxn ang="0">
                    <a:pos x="317" y="368"/>
                  </a:cxn>
                  <a:cxn ang="0">
                    <a:pos x="392" y="263"/>
                  </a:cxn>
                  <a:cxn ang="0">
                    <a:pos x="121" y="0"/>
                  </a:cxn>
                  <a:cxn ang="0">
                    <a:pos x="85" y="59"/>
                  </a:cxn>
                  <a:cxn ang="0">
                    <a:pos x="27" y="190"/>
                  </a:cxn>
                  <a:cxn ang="0">
                    <a:pos x="0" y="283"/>
                  </a:cxn>
                  <a:cxn ang="0">
                    <a:pos x="243" y="519"/>
                  </a:cxn>
                </a:cxnLst>
                <a:rect l="0" t="0" r="r" b="b"/>
                <a:pathLst>
                  <a:path w="392" h="519">
                    <a:moveTo>
                      <a:pt x="243" y="519"/>
                    </a:moveTo>
                    <a:lnTo>
                      <a:pt x="250" y="495"/>
                    </a:lnTo>
                    <a:lnTo>
                      <a:pt x="317" y="368"/>
                    </a:lnTo>
                    <a:lnTo>
                      <a:pt x="392" y="263"/>
                    </a:lnTo>
                    <a:lnTo>
                      <a:pt x="121" y="0"/>
                    </a:lnTo>
                    <a:lnTo>
                      <a:pt x="85" y="59"/>
                    </a:lnTo>
                    <a:lnTo>
                      <a:pt x="27" y="190"/>
                    </a:lnTo>
                    <a:lnTo>
                      <a:pt x="0" y="283"/>
                    </a:lnTo>
                    <a:lnTo>
                      <a:pt x="243" y="519"/>
                    </a:lnTo>
                    <a:close/>
                  </a:path>
                </a:pathLst>
              </a:custGeom>
              <a:solidFill>
                <a:srgbClr val="A1A1A1"/>
              </a:solidFill>
              <a:ln w="9525">
                <a:noFill/>
                <a:round/>
                <a:headEnd/>
                <a:tailEnd/>
              </a:ln>
            </p:spPr>
            <p:txBody>
              <a:bodyPr/>
              <a:lstStyle/>
              <a:p>
                <a:pPr>
                  <a:defRPr/>
                </a:pPr>
                <a:endParaRPr lang="en-US" dirty="0"/>
              </a:p>
            </p:txBody>
          </p:sp>
          <p:sp>
            <p:nvSpPr>
              <p:cNvPr id="996" name="Freeform 1253"/>
              <p:cNvSpPr>
                <a:spLocks/>
              </p:cNvSpPr>
              <p:nvPr/>
            </p:nvSpPr>
            <p:spPr bwMode="auto">
              <a:xfrm>
                <a:off x="396" y="127"/>
                <a:ext cx="55" cy="56"/>
              </a:xfrm>
              <a:custGeom>
                <a:avLst/>
                <a:gdLst/>
                <a:ahLst/>
                <a:cxnLst>
                  <a:cxn ang="0">
                    <a:pos x="256" y="502"/>
                  </a:cxn>
                  <a:cxn ang="0">
                    <a:pos x="264" y="487"/>
                  </a:cxn>
                  <a:cxn ang="0">
                    <a:pos x="350" y="368"/>
                  </a:cxn>
                  <a:cxn ang="0">
                    <a:pos x="438" y="276"/>
                  </a:cxn>
                  <a:cxn ang="0">
                    <a:pos x="154" y="0"/>
                  </a:cxn>
                  <a:cxn ang="0">
                    <a:pos x="107" y="57"/>
                  </a:cxn>
                  <a:cxn ang="0">
                    <a:pos x="32" y="178"/>
                  </a:cxn>
                  <a:cxn ang="0">
                    <a:pos x="0" y="253"/>
                  </a:cxn>
                  <a:cxn ang="0">
                    <a:pos x="256" y="502"/>
                  </a:cxn>
                </a:cxnLst>
                <a:rect l="0" t="0" r="r" b="b"/>
                <a:pathLst>
                  <a:path w="438" h="502">
                    <a:moveTo>
                      <a:pt x="256" y="502"/>
                    </a:moveTo>
                    <a:lnTo>
                      <a:pt x="264" y="487"/>
                    </a:lnTo>
                    <a:lnTo>
                      <a:pt x="350" y="368"/>
                    </a:lnTo>
                    <a:lnTo>
                      <a:pt x="438" y="276"/>
                    </a:lnTo>
                    <a:lnTo>
                      <a:pt x="154" y="0"/>
                    </a:lnTo>
                    <a:lnTo>
                      <a:pt x="107" y="57"/>
                    </a:lnTo>
                    <a:lnTo>
                      <a:pt x="32" y="178"/>
                    </a:lnTo>
                    <a:lnTo>
                      <a:pt x="0" y="253"/>
                    </a:lnTo>
                    <a:lnTo>
                      <a:pt x="256" y="502"/>
                    </a:lnTo>
                    <a:close/>
                  </a:path>
                </a:pathLst>
              </a:custGeom>
              <a:solidFill>
                <a:srgbClr val="B8B8B8"/>
              </a:solidFill>
              <a:ln w="9525">
                <a:noFill/>
                <a:round/>
                <a:headEnd/>
                <a:tailEnd/>
              </a:ln>
            </p:spPr>
            <p:txBody>
              <a:bodyPr/>
              <a:lstStyle/>
              <a:p>
                <a:pPr>
                  <a:defRPr/>
                </a:pPr>
                <a:endParaRPr lang="en-US" dirty="0"/>
              </a:p>
            </p:txBody>
          </p:sp>
          <p:sp>
            <p:nvSpPr>
              <p:cNvPr id="997" name="Freeform 1254"/>
              <p:cNvSpPr>
                <a:spLocks/>
              </p:cNvSpPr>
              <p:nvPr/>
            </p:nvSpPr>
            <p:spPr bwMode="auto">
              <a:xfrm>
                <a:off x="404" y="116"/>
                <a:ext cx="60" cy="54"/>
              </a:xfrm>
              <a:custGeom>
                <a:avLst/>
                <a:gdLst/>
                <a:ahLst/>
                <a:cxnLst>
                  <a:cxn ang="0">
                    <a:pos x="271" y="487"/>
                  </a:cxn>
                  <a:cxn ang="0">
                    <a:pos x="282" y="473"/>
                  </a:cxn>
                  <a:cxn ang="0">
                    <a:pos x="383" y="368"/>
                  </a:cxn>
                  <a:cxn ang="0">
                    <a:pos x="480" y="288"/>
                  </a:cxn>
                  <a:cxn ang="0">
                    <a:pos x="184" y="0"/>
                  </a:cxn>
                  <a:cxn ang="0">
                    <a:pos x="133" y="49"/>
                  </a:cxn>
                  <a:cxn ang="0">
                    <a:pos x="39" y="162"/>
                  </a:cxn>
                  <a:cxn ang="0">
                    <a:pos x="0" y="224"/>
                  </a:cxn>
                  <a:cxn ang="0">
                    <a:pos x="271" y="487"/>
                  </a:cxn>
                </a:cxnLst>
                <a:rect l="0" t="0" r="r" b="b"/>
                <a:pathLst>
                  <a:path w="480" h="487">
                    <a:moveTo>
                      <a:pt x="271" y="487"/>
                    </a:moveTo>
                    <a:lnTo>
                      <a:pt x="282" y="473"/>
                    </a:lnTo>
                    <a:lnTo>
                      <a:pt x="383" y="368"/>
                    </a:lnTo>
                    <a:lnTo>
                      <a:pt x="480" y="288"/>
                    </a:lnTo>
                    <a:lnTo>
                      <a:pt x="184" y="0"/>
                    </a:lnTo>
                    <a:lnTo>
                      <a:pt x="133" y="49"/>
                    </a:lnTo>
                    <a:lnTo>
                      <a:pt x="39" y="162"/>
                    </a:lnTo>
                    <a:lnTo>
                      <a:pt x="0" y="224"/>
                    </a:lnTo>
                    <a:lnTo>
                      <a:pt x="271" y="487"/>
                    </a:lnTo>
                    <a:close/>
                  </a:path>
                </a:pathLst>
              </a:custGeom>
              <a:solidFill>
                <a:srgbClr val="CFCFCF"/>
              </a:solidFill>
              <a:ln w="9525">
                <a:noFill/>
                <a:round/>
                <a:headEnd/>
                <a:tailEnd/>
              </a:ln>
            </p:spPr>
            <p:txBody>
              <a:bodyPr/>
              <a:lstStyle/>
              <a:p>
                <a:pPr>
                  <a:defRPr/>
                </a:pPr>
                <a:endParaRPr lang="en-US" dirty="0"/>
              </a:p>
            </p:txBody>
          </p:sp>
          <p:sp>
            <p:nvSpPr>
              <p:cNvPr id="998" name="Freeform 1255"/>
              <p:cNvSpPr>
                <a:spLocks/>
              </p:cNvSpPr>
              <p:nvPr/>
            </p:nvSpPr>
            <p:spPr bwMode="auto">
              <a:xfrm>
                <a:off x="415" y="105"/>
                <a:ext cx="65" cy="53"/>
              </a:xfrm>
              <a:custGeom>
                <a:avLst/>
                <a:gdLst/>
                <a:ahLst/>
                <a:cxnLst>
                  <a:cxn ang="0">
                    <a:pos x="284" y="476"/>
                  </a:cxn>
                  <a:cxn ang="0">
                    <a:pos x="297" y="463"/>
                  </a:cxn>
                  <a:cxn ang="0">
                    <a:pos x="408" y="372"/>
                  </a:cxn>
                  <a:cxn ang="0">
                    <a:pos x="517" y="302"/>
                  </a:cxn>
                  <a:cxn ang="0">
                    <a:pos x="206" y="0"/>
                  </a:cxn>
                  <a:cxn ang="0">
                    <a:pos x="153" y="42"/>
                  </a:cxn>
                  <a:cxn ang="0">
                    <a:pos x="47" y="144"/>
                  </a:cxn>
                  <a:cxn ang="0">
                    <a:pos x="0" y="200"/>
                  </a:cxn>
                  <a:cxn ang="0">
                    <a:pos x="284" y="476"/>
                  </a:cxn>
                </a:cxnLst>
                <a:rect l="0" t="0" r="r" b="b"/>
                <a:pathLst>
                  <a:path w="517" h="476">
                    <a:moveTo>
                      <a:pt x="284" y="476"/>
                    </a:moveTo>
                    <a:lnTo>
                      <a:pt x="297" y="463"/>
                    </a:lnTo>
                    <a:lnTo>
                      <a:pt x="408" y="372"/>
                    </a:lnTo>
                    <a:lnTo>
                      <a:pt x="517" y="302"/>
                    </a:lnTo>
                    <a:lnTo>
                      <a:pt x="206" y="0"/>
                    </a:lnTo>
                    <a:lnTo>
                      <a:pt x="153" y="42"/>
                    </a:lnTo>
                    <a:lnTo>
                      <a:pt x="47" y="144"/>
                    </a:lnTo>
                    <a:lnTo>
                      <a:pt x="0" y="200"/>
                    </a:lnTo>
                    <a:lnTo>
                      <a:pt x="284" y="476"/>
                    </a:lnTo>
                    <a:close/>
                  </a:path>
                </a:pathLst>
              </a:custGeom>
              <a:solidFill>
                <a:srgbClr val="E5E5E5"/>
              </a:solidFill>
              <a:ln w="9525">
                <a:noFill/>
                <a:round/>
                <a:headEnd/>
                <a:tailEnd/>
              </a:ln>
            </p:spPr>
            <p:txBody>
              <a:bodyPr/>
              <a:lstStyle/>
              <a:p>
                <a:pPr>
                  <a:defRPr/>
                </a:pPr>
                <a:endParaRPr lang="en-US" dirty="0"/>
              </a:p>
            </p:txBody>
          </p:sp>
          <p:sp>
            <p:nvSpPr>
              <p:cNvPr id="999" name="Freeform 1256"/>
              <p:cNvSpPr>
                <a:spLocks/>
              </p:cNvSpPr>
              <p:nvPr/>
            </p:nvSpPr>
            <p:spPr bwMode="auto">
              <a:xfrm>
                <a:off x="427" y="96"/>
                <a:ext cx="69" cy="52"/>
              </a:xfrm>
              <a:custGeom>
                <a:avLst/>
                <a:gdLst/>
                <a:ahLst/>
                <a:cxnLst>
                  <a:cxn ang="0">
                    <a:pos x="296" y="467"/>
                  </a:cxn>
                  <a:cxn ang="0">
                    <a:pos x="310" y="456"/>
                  </a:cxn>
                  <a:cxn ang="0">
                    <a:pos x="433" y="376"/>
                  </a:cxn>
                  <a:cxn ang="0">
                    <a:pos x="551" y="314"/>
                  </a:cxn>
                  <a:cxn ang="0">
                    <a:pos x="229" y="0"/>
                  </a:cxn>
                  <a:cxn ang="0">
                    <a:pos x="169" y="38"/>
                  </a:cxn>
                  <a:cxn ang="0">
                    <a:pos x="55" y="126"/>
                  </a:cxn>
                  <a:cxn ang="0">
                    <a:pos x="0" y="179"/>
                  </a:cxn>
                  <a:cxn ang="0">
                    <a:pos x="296" y="467"/>
                  </a:cxn>
                </a:cxnLst>
                <a:rect l="0" t="0" r="r" b="b"/>
                <a:pathLst>
                  <a:path w="551" h="467">
                    <a:moveTo>
                      <a:pt x="296" y="467"/>
                    </a:moveTo>
                    <a:lnTo>
                      <a:pt x="310" y="456"/>
                    </a:lnTo>
                    <a:lnTo>
                      <a:pt x="433" y="376"/>
                    </a:lnTo>
                    <a:lnTo>
                      <a:pt x="551" y="314"/>
                    </a:lnTo>
                    <a:lnTo>
                      <a:pt x="229" y="0"/>
                    </a:lnTo>
                    <a:lnTo>
                      <a:pt x="169" y="38"/>
                    </a:lnTo>
                    <a:lnTo>
                      <a:pt x="55" y="126"/>
                    </a:lnTo>
                    <a:lnTo>
                      <a:pt x="0" y="179"/>
                    </a:lnTo>
                    <a:lnTo>
                      <a:pt x="296" y="467"/>
                    </a:lnTo>
                    <a:close/>
                  </a:path>
                </a:pathLst>
              </a:custGeom>
              <a:solidFill>
                <a:srgbClr val="E8E8E8"/>
              </a:solidFill>
              <a:ln w="9525">
                <a:noFill/>
                <a:round/>
                <a:headEnd/>
                <a:tailEnd/>
              </a:ln>
            </p:spPr>
            <p:txBody>
              <a:bodyPr/>
              <a:lstStyle/>
              <a:p>
                <a:pPr>
                  <a:defRPr/>
                </a:pPr>
                <a:endParaRPr lang="en-US" dirty="0"/>
              </a:p>
            </p:txBody>
          </p:sp>
          <p:sp>
            <p:nvSpPr>
              <p:cNvPr id="1000" name="Freeform 1257"/>
              <p:cNvSpPr>
                <a:spLocks/>
              </p:cNvSpPr>
              <p:nvPr/>
            </p:nvSpPr>
            <p:spPr bwMode="auto">
              <a:xfrm>
                <a:off x="441" y="88"/>
                <a:ext cx="73" cy="51"/>
              </a:xfrm>
              <a:custGeom>
                <a:avLst/>
                <a:gdLst/>
                <a:ahLst/>
                <a:cxnLst>
                  <a:cxn ang="0">
                    <a:pos x="311" y="457"/>
                  </a:cxn>
                  <a:cxn ang="0">
                    <a:pos x="325" y="447"/>
                  </a:cxn>
                  <a:cxn ang="0">
                    <a:pos x="454" y="378"/>
                  </a:cxn>
                  <a:cxn ang="0">
                    <a:pos x="585" y="326"/>
                  </a:cxn>
                  <a:cxn ang="0">
                    <a:pos x="588" y="325"/>
                  </a:cxn>
                  <a:cxn ang="0">
                    <a:pos x="254" y="0"/>
                  </a:cxn>
                  <a:cxn ang="0">
                    <a:pos x="183" y="32"/>
                  </a:cxn>
                  <a:cxn ang="0">
                    <a:pos x="61" y="109"/>
                  </a:cxn>
                  <a:cxn ang="0">
                    <a:pos x="0" y="155"/>
                  </a:cxn>
                  <a:cxn ang="0">
                    <a:pos x="311" y="457"/>
                  </a:cxn>
                </a:cxnLst>
                <a:rect l="0" t="0" r="r" b="b"/>
                <a:pathLst>
                  <a:path w="588" h="457">
                    <a:moveTo>
                      <a:pt x="311" y="457"/>
                    </a:moveTo>
                    <a:lnTo>
                      <a:pt x="325" y="447"/>
                    </a:lnTo>
                    <a:lnTo>
                      <a:pt x="454" y="378"/>
                    </a:lnTo>
                    <a:lnTo>
                      <a:pt x="585" y="326"/>
                    </a:lnTo>
                    <a:lnTo>
                      <a:pt x="588" y="325"/>
                    </a:lnTo>
                    <a:lnTo>
                      <a:pt x="254" y="0"/>
                    </a:lnTo>
                    <a:lnTo>
                      <a:pt x="183" y="32"/>
                    </a:lnTo>
                    <a:lnTo>
                      <a:pt x="61" y="109"/>
                    </a:lnTo>
                    <a:lnTo>
                      <a:pt x="0" y="155"/>
                    </a:lnTo>
                    <a:lnTo>
                      <a:pt x="311" y="457"/>
                    </a:lnTo>
                    <a:close/>
                  </a:path>
                </a:pathLst>
              </a:custGeom>
              <a:solidFill>
                <a:srgbClr val="EBEBEB"/>
              </a:solidFill>
              <a:ln w="9525">
                <a:noFill/>
                <a:round/>
                <a:headEnd/>
                <a:tailEnd/>
              </a:ln>
            </p:spPr>
            <p:txBody>
              <a:bodyPr/>
              <a:lstStyle/>
              <a:p>
                <a:pPr>
                  <a:defRPr/>
                </a:pPr>
                <a:endParaRPr lang="en-US" dirty="0"/>
              </a:p>
            </p:txBody>
          </p:sp>
          <p:sp>
            <p:nvSpPr>
              <p:cNvPr id="1001" name="Freeform 1258"/>
              <p:cNvSpPr>
                <a:spLocks/>
              </p:cNvSpPr>
              <p:nvPr/>
            </p:nvSpPr>
            <p:spPr bwMode="auto">
              <a:xfrm>
                <a:off x="456" y="82"/>
                <a:ext cx="78" cy="49"/>
              </a:xfrm>
              <a:custGeom>
                <a:avLst/>
                <a:gdLst/>
                <a:ahLst/>
                <a:cxnLst>
                  <a:cxn ang="0">
                    <a:pos x="322" y="439"/>
                  </a:cxn>
                  <a:cxn ang="0">
                    <a:pos x="333" y="432"/>
                  </a:cxn>
                  <a:cxn ang="0">
                    <a:pos x="464" y="380"/>
                  </a:cxn>
                  <a:cxn ang="0">
                    <a:pos x="599" y="338"/>
                  </a:cxn>
                  <a:cxn ang="0">
                    <a:pos x="626" y="333"/>
                  </a:cxn>
                  <a:cxn ang="0">
                    <a:pos x="283" y="0"/>
                  </a:cxn>
                  <a:cxn ang="0">
                    <a:pos x="193" y="29"/>
                  </a:cxn>
                  <a:cxn ang="0">
                    <a:pos x="62" y="86"/>
                  </a:cxn>
                  <a:cxn ang="0">
                    <a:pos x="0" y="125"/>
                  </a:cxn>
                  <a:cxn ang="0">
                    <a:pos x="322" y="439"/>
                  </a:cxn>
                </a:cxnLst>
                <a:rect l="0" t="0" r="r" b="b"/>
                <a:pathLst>
                  <a:path w="626" h="439">
                    <a:moveTo>
                      <a:pt x="322" y="439"/>
                    </a:moveTo>
                    <a:lnTo>
                      <a:pt x="333" y="432"/>
                    </a:lnTo>
                    <a:lnTo>
                      <a:pt x="464" y="380"/>
                    </a:lnTo>
                    <a:lnTo>
                      <a:pt x="599" y="338"/>
                    </a:lnTo>
                    <a:lnTo>
                      <a:pt x="626" y="333"/>
                    </a:lnTo>
                    <a:lnTo>
                      <a:pt x="283" y="0"/>
                    </a:lnTo>
                    <a:lnTo>
                      <a:pt x="193" y="29"/>
                    </a:lnTo>
                    <a:lnTo>
                      <a:pt x="62" y="86"/>
                    </a:lnTo>
                    <a:lnTo>
                      <a:pt x="0" y="125"/>
                    </a:lnTo>
                    <a:lnTo>
                      <a:pt x="322" y="439"/>
                    </a:lnTo>
                    <a:close/>
                  </a:path>
                </a:pathLst>
              </a:custGeom>
              <a:solidFill>
                <a:srgbClr val="EDEDED"/>
              </a:solidFill>
              <a:ln w="9525">
                <a:noFill/>
                <a:round/>
                <a:headEnd/>
                <a:tailEnd/>
              </a:ln>
            </p:spPr>
            <p:txBody>
              <a:bodyPr/>
              <a:lstStyle/>
              <a:p>
                <a:pPr>
                  <a:defRPr/>
                </a:pPr>
                <a:endParaRPr lang="en-US" dirty="0"/>
              </a:p>
            </p:txBody>
          </p:sp>
          <p:sp>
            <p:nvSpPr>
              <p:cNvPr id="1002" name="Freeform 1259"/>
              <p:cNvSpPr>
                <a:spLocks/>
              </p:cNvSpPr>
              <p:nvPr/>
            </p:nvSpPr>
            <p:spPr bwMode="auto">
              <a:xfrm>
                <a:off x="473" y="78"/>
                <a:ext cx="83" cy="46"/>
              </a:xfrm>
              <a:custGeom>
                <a:avLst/>
                <a:gdLst/>
                <a:ahLst/>
                <a:cxnLst>
                  <a:cxn ang="0">
                    <a:pos x="334" y="414"/>
                  </a:cxn>
                  <a:cxn ang="0">
                    <a:pos x="466" y="373"/>
                  </a:cxn>
                  <a:cxn ang="0">
                    <a:pos x="595" y="348"/>
                  </a:cxn>
                  <a:cxn ang="0">
                    <a:pos x="669" y="339"/>
                  </a:cxn>
                  <a:cxn ang="0">
                    <a:pos x="320" y="0"/>
                  </a:cxn>
                  <a:cxn ang="0">
                    <a:pos x="193" y="23"/>
                  </a:cxn>
                  <a:cxn ang="0">
                    <a:pos x="60" y="64"/>
                  </a:cxn>
                  <a:cxn ang="0">
                    <a:pos x="0" y="89"/>
                  </a:cxn>
                  <a:cxn ang="0">
                    <a:pos x="334" y="414"/>
                  </a:cxn>
                </a:cxnLst>
                <a:rect l="0" t="0" r="r" b="b"/>
                <a:pathLst>
                  <a:path w="669" h="414">
                    <a:moveTo>
                      <a:pt x="334" y="414"/>
                    </a:moveTo>
                    <a:lnTo>
                      <a:pt x="466" y="373"/>
                    </a:lnTo>
                    <a:lnTo>
                      <a:pt x="595" y="348"/>
                    </a:lnTo>
                    <a:lnTo>
                      <a:pt x="669" y="339"/>
                    </a:lnTo>
                    <a:lnTo>
                      <a:pt x="320" y="0"/>
                    </a:lnTo>
                    <a:lnTo>
                      <a:pt x="193" y="23"/>
                    </a:lnTo>
                    <a:lnTo>
                      <a:pt x="60" y="64"/>
                    </a:lnTo>
                    <a:lnTo>
                      <a:pt x="0" y="89"/>
                    </a:lnTo>
                    <a:lnTo>
                      <a:pt x="334" y="414"/>
                    </a:lnTo>
                    <a:close/>
                  </a:path>
                </a:pathLst>
              </a:custGeom>
              <a:solidFill>
                <a:srgbClr val="F0F0F0"/>
              </a:solidFill>
              <a:ln w="9525">
                <a:noFill/>
                <a:round/>
                <a:headEnd/>
                <a:tailEnd/>
              </a:ln>
            </p:spPr>
            <p:txBody>
              <a:bodyPr/>
              <a:lstStyle/>
              <a:p>
                <a:pPr>
                  <a:defRPr/>
                </a:pPr>
                <a:endParaRPr lang="en-US" dirty="0"/>
              </a:p>
            </p:txBody>
          </p:sp>
          <p:sp>
            <p:nvSpPr>
              <p:cNvPr id="1003" name="Freeform 1260"/>
              <p:cNvSpPr>
                <a:spLocks/>
              </p:cNvSpPr>
              <p:nvPr/>
            </p:nvSpPr>
            <p:spPr bwMode="auto">
              <a:xfrm>
                <a:off x="491" y="77"/>
                <a:ext cx="91" cy="41"/>
              </a:xfrm>
              <a:custGeom>
                <a:avLst/>
                <a:gdLst/>
                <a:ahLst/>
                <a:cxnLst>
                  <a:cxn ang="0">
                    <a:pos x="343" y="375"/>
                  </a:cxn>
                  <a:cxn ang="0">
                    <a:pos x="445" y="355"/>
                  </a:cxn>
                  <a:cxn ang="0">
                    <a:pos x="571" y="341"/>
                  </a:cxn>
                  <a:cxn ang="0">
                    <a:pos x="692" y="343"/>
                  </a:cxn>
                  <a:cxn ang="0">
                    <a:pos x="725" y="346"/>
                  </a:cxn>
                  <a:cxn ang="0">
                    <a:pos x="376" y="7"/>
                  </a:cxn>
                  <a:cxn ang="0">
                    <a:pos x="318" y="0"/>
                  </a:cxn>
                  <a:cxn ang="0">
                    <a:pos x="181" y="4"/>
                  </a:cxn>
                  <a:cxn ang="0">
                    <a:pos x="43" y="30"/>
                  </a:cxn>
                  <a:cxn ang="0">
                    <a:pos x="0" y="42"/>
                  </a:cxn>
                  <a:cxn ang="0">
                    <a:pos x="343" y="375"/>
                  </a:cxn>
                </a:cxnLst>
                <a:rect l="0" t="0" r="r" b="b"/>
                <a:pathLst>
                  <a:path w="725" h="375">
                    <a:moveTo>
                      <a:pt x="343" y="375"/>
                    </a:moveTo>
                    <a:lnTo>
                      <a:pt x="445" y="355"/>
                    </a:lnTo>
                    <a:lnTo>
                      <a:pt x="571" y="341"/>
                    </a:lnTo>
                    <a:lnTo>
                      <a:pt x="692" y="343"/>
                    </a:lnTo>
                    <a:lnTo>
                      <a:pt x="725" y="346"/>
                    </a:lnTo>
                    <a:lnTo>
                      <a:pt x="376" y="7"/>
                    </a:lnTo>
                    <a:lnTo>
                      <a:pt x="318" y="0"/>
                    </a:lnTo>
                    <a:lnTo>
                      <a:pt x="181" y="4"/>
                    </a:lnTo>
                    <a:lnTo>
                      <a:pt x="43" y="30"/>
                    </a:lnTo>
                    <a:lnTo>
                      <a:pt x="0" y="42"/>
                    </a:lnTo>
                    <a:lnTo>
                      <a:pt x="343" y="375"/>
                    </a:lnTo>
                    <a:close/>
                  </a:path>
                </a:pathLst>
              </a:custGeom>
              <a:solidFill>
                <a:srgbClr val="F2F2F2"/>
              </a:solidFill>
              <a:ln w="9525">
                <a:noFill/>
                <a:round/>
                <a:headEnd/>
                <a:tailEnd/>
              </a:ln>
            </p:spPr>
            <p:txBody>
              <a:bodyPr/>
              <a:lstStyle/>
              <a:p>
                <a:pPr>
                  <a:defRPr/>
                </a:pPr>
                <a:endParaRPr lang="en-US" dirty="0"/>
              </a:p>
            </p:txBody>
          </p:sp>
          <p:sp>
            <p:nvSpPr>
              <p:cNvPr id="1004" name="Freeform 1261"/>
              <p:cNvSpPr>
                <a:spLocks/>
              </p:cNvSpPr>
              <p:nvPr/>
            </p:nvSpPr>
            <p:spPr bwMode="auto">
              <a:xfrm>
                <a:off x="513" y="77"/>
                <a:ext cx="101" cy="46"/>
              </a:xfrm>
              <a:custGeom>
                <a:avLst/>
                <a:gdLst/>
                <a:ahLst/>
                <a:cxnLst>
                  <a:cxn ang="0">
                    <a:pos x="349" y="346"/>
                  </a:cxn>
                  <a:cxn ang="0">
                    <a:pos x="401" y="341"/>
                  </a:cxn>
                  <a:cxn ang="0">
                    <a:pos x="522" y="343"/>
                  </a:cxn>
                  <a:cxn ang="0">
                    <a:pos x="631" y="355"/>
                  </a:cxn>
                  <a:cxn ang="0">
                    <a:pos x="726" y="382"/>
                  </a:cxn>
                  <a:cxn ang="0">
                    <a:pos x="807" y="424"/>
                  </a:cxn>
                  <a:cxn ang="0">
                    <a:pos x="751" y="347"/>
                  </a:cxn>
                  <a:cxn ang="0">
                    <a:pos x="711" y="297"/>
                  </a:cxn>
                  <a:cxn ang="0">
                    <a:pos x="504" y="96"/>
                  </a:cxn>
                  <a:cxn ang="0">
                    <a:pos x="414" y="55"/>
                  </a:cxn>
                  <a:cxn ang="0">
                    <a:pos x="283" y="17"/>
                  </a:cxn>
                  <a:cxn ang="0">
                    <a:pos x="148" y="0"/>
                  </a:cxn>
                  <a:cxn ang="0">
                    <a:pos x="11" y="4"/>
                  </a:cxn>
                  <a:cxn ang="0">
                    <a:pos x="0" y="7"/>
                  </a:cxn>
                  <a:cxn ang="0">
                    <a:pos x="349" y="346"/>
                  </a:cxn>
                </a:cxnLst>
                <a:rect l="0" t="0" r="r" b="b"/>
                <a:pathLst>
                  <a:path w="807" h="424">
                    <a:moveTo>
                      <a:pt x="349" y="346"/>
                    </a:moveTo>
                    <a:lnTo>
                      <a:pt x="401" y="341"/>
                    </a:lnTo>
                    <a:lnTo>
                      <a:pt x="522" y="343"/>
                    </a:lnTo>
                    <a:lnTo>
                      <a:pt x="631" y="355"/>
                    </a:lnTo>
                    <a:lnTo>
                      <a:pt x="726" y="382"/>
                    </a:lnTo>
                    <a:lnTo>
                      <a:pt x="807" y="424"/>
                    </a:lnTo>
                    <a:lnTo>
                      <a:pt x="751" y="347"/>
                    </a:lnTo>
                    <a:lnTo>
                      <a:pt x="711" y="297"/>
                    </a:lnTo>
                    <a:lnTo>
                      <a:pt x="504" y="96"/>
                    </a:lnTo>
                    <a:lnTo>
                      <a:pt x="414" y="55"/>
                    </a:lnTo>
                    <a:lnTo>
                      <a:pt x="283" y="17"/>
                    </a:lnTo>
                    <a:lnTo>
                      <a:pt x="148" y="0"/>
                    </a:lnTo>
                    <a:lnTo>
                      <a:pt x="11" y="4"/>
                    </a:lnTo>
                    <a:lnTo>
                      <a:pt x="0" y="7"/>
                    </a:lnTo>
                    <a:lnTo>
                      <a:pt x="349" y="346"/>
                    </a:lnTo>
                    <a:close/>
                  </a:path>
                </a:pathLst>
              </a:custGeom>
              <a:solidFill>
                <a:srgbClr val="F5F5F5"/>
              </a:solidFill>
              <a:ln w="9525">
                <a:noFill/>
                <a:round/>
                <a:headEnd/>
                <a:tailEnd/>
              </a:ln>
            </p:spPr>
            <p:txBody>
              <a:bodyPr/>
              <a:lstStyle/>
              <a:p>
                <a:pPr>
                  <a:defRPr/>
                </a:pPr>
                <a:endParaRPr lang="en-US" dirty="0"/>
              </a:p>
            </p:txBody>
          </p:sp>
          <p:sp>
            <p:nvSpPr>
              <p:cNvPr id="1005" name="Freeform 1262"/>
              <p:cNvSpPr>
                <a:spLocks/>
              </p:cNvSpPr>
              <p:nvPr/>
            </p:nvSpPr>
            <p:spPr bwMode="auto">
              <a:xfrm>
                <a:off x="538" y="78"/>
                <a:ext cx="76" cy="46"/>
              </a:xfrm>
              <a:custGeom>
                <a:avLst/>
                <a:gdLst/>
                <a:ahLst/>
                <a:cxnLst>
                  <a:cxn ang="0">
                    <a:pos x="349" y="339"/>
                  </a:cxn>
                  <a:cxn ang="0">
                    <a:pos x="425" y="348"/>
                  </a:cxn>
                  <a:cxn ang="0">
                    <a:pos x="520" y="375"/>
                  </a:cxn>
                  <a:cxn ang="0">
                    <a:pos x="601" y="417"/>
                  </a:cxn>
                  <a:cxn ang="0">
                    <a:pos x="545" y="340"/>
                  </a:cxn>
                  <a:cxn ang="0">
                    <a:pos x="481" y="263"/>
                  </a:cxn>
                  <a:cxn ang="0">
                    <a:pos x="410" y="183"/>
                  </a:cxn>
                  <a:cxn ang="0">
                    <a:pos x="337" y="108"/>
                  </a:cxn>
                  <a:cxn ang="0">
                    <a:pos x="208" y="48"/>
                  </a:cxn>
                  <a:cxn ang="0">
                    <a:pos x="77" y="10"/>
                  </a:cxn>
                  <a:cxn ang="0">
                    <a:pos x="0" y="0"/>
                  </a:cxn>
                  <a:cxn ang="0">
                    <a:pos x="349" y="339"/>
                  </a:cxn>
                </a:cxnLst>
                <a:rect l="0" t="0" r="r" b="b"/>
                <a:pathLst>
                  <a:path w="601" h="417">
                    <a:moveTo>
                      <a:pt x="349" y="339"/>
                    </a:moveTo>
                    <a:lnTo>
                      <a:pt x="425" y="348"/>
                    </a:lnTo>
                    <a:lnTo>
                      <a:pt x="520" y="375"/>
                    </a:lnTo>
                    <a:lnTo>
                      <a:pt x="601" y="417"/>
                    </a:lnTo>
                    <a:lnTo>
                      <a:pt x="545" y="340"/>
                    </a:lnTo>
                    <a:lnTo>
                      <a:pt x="481" y="263"/>
                    </a:lnTo>
                    <a:lnTo>
                      <a:pt x="410" y="183"/>
                    </a:lnTo>
                    <a:lnTo>
                      <a:pt x="337" y="108"/>
                    </a:lnTo>
                    <a:lnTo>
                      <a:pt x="208" y="48"/>
                    </a:lnTo>
                    <a:lnTo>
                      <a:pt x="77" y="10"/>
                    </a:lnTo>
                    <a:lnTo>
                      <a:pt x="0" y="0"/>
                    </a:lnTo>
                    <a:lnTo>
                      <a:pt x="349" y="339"/>
                    </a:lnTo>
                    <a:close/>
                  </a:path>
                </a:pathLst>
              </a:custGeom>
              <a:solidFill>
                <a:srgbClr val="F7F7F7"/>
              </a:solidFill>
              <a:ln w="9525">
                <a:noFill/>
                <a:round/>
                <a:headEnd/>
                <a:tailEnd/>
              </a:ln>
            </p:spPr>
            <p:txBody>
              <a:bodyPr/>
              <a:lstStyle/>
              <a:p>
                <a:pPr>
                  <a:defRPr/>
                </a:pPr>
                <a:endParaRPr lang="en-US" dirty="0"/>
              </a:p>
            </p:txBody>
          </p:sp>
          <p:sp>
            <p:nvSpPr>
              <p:cNvPr id="1006" name="Freeform 1263"/>
              <p:cNvSpPr>
                <a:spLocks/>
              </p:cNvSpPr>
              <p:nvPr/>
            </p:nvSpPr>
            <p:spPr bwMode="auto">
              <a:xfrm>
                <a:off x="576" y="88"/>
                <a:ext cx="25" cy="22"/>
              </a:xfrm>
              <a:custGeom>
                <a:avLst/>
                <a:gdLst/>
                <a:ahLst/>
                <a:cxnLst>
                  <a:cxn ang="0">
                    <a:pos x="207" y="201"/>
                  </a:cxn>
                  <a:cxn ang="0">
                    <a:pos x="183" y="174"/>
                  </a:cxn>
                  <a:cxn ang="0">
                    <a:pos x="112" y="94"/>
                  </a:cxn>
                  <a:cxn ang="0">
                    <a:pos x="39" y="19"/>
                  </a:cxn>
                  <a:cxn ang="0">
                    <a:pos x="0" y="0"/>
                  </a:cxn>
                  <a:cxn ang="0">
                    <a:pos x="207" y="201"/>
                  </a:cxn>
                </a:cxnLst>
                <a:rect l="0" t="0" r="r" b="b"/>
                <a:pathLst>
                  <a:path w="207" h="201">
                    <a:moveTo>
                      <a:pt x="207" y="201"/>
                    </a:moveTo>
                    <a:lnTo>
                      <a:pt x="183" y="174"/>
                    </a:lnTo>
                    <a:lnTo>
                      <a:pt x="112" y="94"/>
                    </a:lnTo>
                    <a:lnTo>
                      <a:pt x="39" y="19"/>
                    </a:lnTo>
                    <a:lnTo>
                      <a:pt x="0" y="0"/>
                    </a:lnTo>
                    <a:lnTo>
                      <a:pt x="207" y="201"/>
                    </a:lnTo>
                    <a:close/>
                  </a:path>
                </a:pathLst>
              </a:custGeom>
              <a:solidFill>
                <a:srgbClr val="FAFAFA"/>
              </a:solidFill>
              <a:ln w="9525">
                <a:noFill/>
                <a:round/>
                <a:headEnd/>
                <a:tailEnd/>
              </a:ln>
            </p:spPr>
            <p:txBody>
              <a:bodyPr/>
              <a:lstStyle/>
              <a:p>
                <a:pPr>
                  <a:defRPr/>
                </a:pPr>
                <a:endParaRPr lang="en-US" dirty="0"/>
              </a:p>
            </p:txBody>
          </p:sp>
          <p:sp>
            <p:nvSpPr>
              <p:cNvPr id="1007" name="Freeform 1264"/>
              <p:cNvSpPr>
                <a:spLocks/>
              </p:cNvSpPr>
              <p:nvPr/>
            </p:nvSpPr>
            <p:spPr bwMode="auto">
              <a:xfrm>
                <a:off x="317" y="205"/>
                <a:ext cx="43" cy="48"/>
              </a:xfrm>
              <a:custGeom>
                <a:avLst/>
                <a:gdLst/>
                <a:ahLst/>
                <a:cxnLst>
                  <a:cxn ang="0">
                    <a:pos x="342" y="227"/>
                  </a:cxn>
                  <a:cxn ang="0">
                    <a:pos x="332" y="288"/>
                  </a:cxn>
                  <a:cxn ang="0">
                    <a:pos x="298" y="367"/>
                  </a:cxn>
                  <a:cxn ang="0">
                    <a:pos x="236" y="430"/>
                  </a:cxn>
                  <a:cxn ang="0">
                    <a:pos x="225" y="417"/>
                  </a:cxn>
                  <a:cxn ang="0">
                    <a:pos x="212" y="403"/>
                  </a:cxn>
                  <a:cxn ang="0">
                    <a:pos x="199" y="390"/>
                  </a:cxn>
                  <a:cxn ang="0">
                    <a:pos x="191" y="375"/>
                  </a:cxn>
                  <a:cxn ang="0">
                    <a:pos x="180" y="361"/>
                  </a:cxn>
                  <a:cxn ang="0">
                    <a:pos x="173" y="355"/>
                  </a:cxn>
                  <a:cxn ang="0">
                    <a:pos x="163" y="342"/>
                  </a:cxn>
                  <a:cxn ang="0">
                    <a:pos x="154" y="330"/>
                  </a:cxn>
                  <a:cxn ang="0">
                    <a:pos x="141" y="315"/>
                  </a:cxn>
                  <a:cxn ang="0">
                    <a:pos x="128" y="300"/>
                  </a:cxn>
                  <a:cxn ang="0">
                    <a:pos x="120" y="288"/>
                  </a:cxn>
                  <a:cxn ang="0">
                    <a:pos x="113" y="282"/>
                  </a:cxn>
                  <a:cxn ang="0">
                    <a:pos x="103" y="267"/>
                  </a:cxn>
                  <a:cxn ang="0">
                    <a:pos x="96" y="259"/>
                  </a:cxn>
                  <a:cxn ang="0">
                    <a:pos x="88" y="248"/>
                  </a:cxn>
                  <a:cxn ang="0">
                    <a:pos x="81" y="240"/>
                  </a:cxn>
                  <a:cxn ang="0">
                    <a:pos x="75" y="229"/>
                  </a:cxn>
                  <a:cxn ang="0">
                    <a:pos x="68" y="219"/>
                  </a:cxn>
                  <a:cxn ang="0">
                    <a:pos x="62" y="211"/>
                  </a:cxn>
                  <a:cxn ang="0">
                    <a:pos x="27" y="167"/>
                  </a:cxn>
                  <a:cxn ang="0">
                    <a:pos x="0" y="129"/>
                  </a:cxn>
                  <a:cxn ang="0">
                    <a:pos x="70" y="64"/>
                  </a:cxn>
                  <a:cxn ang="0">
                    <a:pos x="108" y="0"/>
                  </a:cxn>
                  <a:cxn ang="0">
                    <a:pos x="342" y="227"/>
                  </a:cxn>
                </a:cxnLst>
                <a:rect l="0" t="0" r="r" b="b"/>
                <a:pathLst>
                  <a:path w="342" h="430">
                    <a:moveTo>
                      <a:pt x="342" y="227"/>
                    </a:moveTo>
                    <a:lnTo>
                      <a:pt x="332" y="288"/>
                    </a:lnTo>
                    <a:lnTo>
                      <a:pt x="298" y="367"/>
                    </a:lnTo>
                    <a:lnTo>
                      <a:pt x="236" y="430"/>
                    </a:lnTo>
                    <a:lnTo>
                      <a:pt x="225" y="417"/>
                    </a:lnTo>
                    <a:lnTo>
                      <a:pt x="212" y="403"/>
                    </a:lnTo>
                    <a:lnTo>
                      <a:pt x="199" y="390"/>
                    </a:lnTo>
                    <a:lnTo>
                      <a:pt x="191" y="375"/>
                    </a:lnTo>
                    <a:lnTo>
                      <a:pt x="180" y="361"/>
                    </a:lnTo>
                    <a:lnTo>
                      <a:pt x="173" y="355"/>
                    </a:lnTo>
                    <a:lnTo>
                      <a:pt x="163" y="342"/>
                    </a:lnTo>
                    <a:lnTo>
                      <a:pt x="154" y="330"/>
                    </a:lnTo>
                    <a:lnTo>
                      <a:pt x="141" y="315"/>
                    </a:lnTo>
                    <a:lnTo>
                      <a:pt x="128" y="300"/>
                    </a:lnTo>
                    <a:lnTo>
                      <a:pt x="120" y="288"/>
                    </a:lnTo>
                    <a:lnTo>
                      <a:pt x="113" y="282"/>
                    </a:lnTo>
                    <a:lnTo>
                      <a:pt x="103" y="267"/>
                    </a:lnTo>
                    <a:lnTo>
                      <a:pt x="96" y="259"/>
                    </a:lnTo>
                    <a:lnTo>
                      <a:pt x="88" y="248"/>
                    </a:lnTo>
                    <a:lnTo>
                      <a:pt x="81" y="240"/>
                    </a:lnTo>
                    <a:lnTo>
                      <a:pt x="75" y="229"/>
                    </a:lnTo>
                    <a:lnTo>
                      <a:pt x="68" y="219"/>
                    </a:lnTo>
                    <a:lnTo>
                      <a:pt x="62" y="211"/>
                    </a:lnTo>
                    <a:lnTo>
                      <a:pt x="27" y="167"/>
                    </a:lnTo>
                    <a:lnTo>
                      <a:pt x="0" y="129"/>
                    </a:lnTo>
                    <a:lnTo>
                      <a:pt x="70" y="64"/>
                    </a:lnTo>
                    <a:lnTo>
                      <a:pt x="108" y="0"/>
                    </a:lnTo>
                    <a:lnTo>
                      <a:pt x="342" y="227"/>
                    </a:lnTo>
                    <a:close/>
                  </a:path>
                </a:pathLst>
              </a:custGeom>
              <a:solidFill>
                <a:srgbClr val="171717"/>
              </a:solidFill>
              <a:ln w="9525">
                <a:noFill/>
                <a:round/>
                <a:headEnd/>
                <a:tailEnd/>
              </a:ln>
            </p:spPr>
            <p:txBody>
              <a:bodyPr/>
              <a:lstStyle/>
              <a:p>
                <a:pPr>
                  <a:defRPr/>
                </a:pPr>
                <a:endParaRPr lang="en-US" dirty="0"/>
              </a:p>
            </p:txBody>
          </p:sp>
          <p:sp>
            <p:nvSpPr>
              <p:cNvPr id="1008" name="Freeform 1265"/>
              <p:cNvSpPr>
                <a:spLocks/>
              </p:cNvSpPr>
              <p:nvPr/>
            </p:nvSpPr>
            <p:spPr bwMode="auto">
              <a:xfrm>
                <a:off x="321" y="189"/>
                <a:ext cx="40" cy="57"/>
              </a:xfrm>
              <a:custGeom>
                <a:avLst/>
                <a:gdLst/>
                <a:ahLst/>
                <a:cxnLst>
                  <a:cxn ang="0">
                    <a:pos x="318" y="184"/>
                  </a:cxn>
                  <a:cxn ang="0">
                    <a:pos x="321" y="226"/>
                  </a:cxn>
                  <a:cxn ang="0">
                    <a:pos x="321" y="333"/>
                  </a:cxn>
                  <a:cxn ang="0">
                    <a:pos x="306" y="429"/>
                  </a:cxn>
                  <a:cxn ang="0">
                    <a:pos x="272" y="508"/>
                  </a:cxn>
                  <a:cxn ang="0">
                    <a:pos x="272" y="509"/>
                  </a:cxn>
                  <a:cxn ang="0">
                    <a:pos x="0" y="245"/>
                  </a:cxn>
                  <a:cxn ang="0">
                    <a:pos x="44" y="205"/>
                  </a:cxn>
                  <a:cxn ang="0">
                    <a:pos x="89" y="128"/>
                  </a:cxn>
                  <a:cxn ang="0">
                    <a:pos x="122" y="40"/>
                  </a:cxn>
                  <a:cxn ang="0">
                    <a:pos x="128" y="0"/>
                  </a:cxn>
                  <a:cxn ang="0">
                    <a:pos x="318" y="184"/>
                  </a:cxn>
                </a:cxnLst>
                <a:rect l="0" t="0" r="r" b="b"/>
                <a:pathLst>
                  <a:path w="321" h="509">
                    <a:moveTo>
                      <a:pt x="318" y="184"/>
                    </a:moveTo>
                    <a:lnTo>
                      <a:pt x="321" y="226"/>
                    </a:lnTo>
                    <a:lnTo>
                      <a:pt x="321" y="333"/>
                    </a:lnTo>
                    <a:lnTo>
                      <a:pt x="306" y="429"/>
                    </a:lnTo>
                    <a:lnTo>
                      <a:pt x="272" y="508"/>
                    </a:lnTo>
                    <a:lnTo>
                      <a:pt x="272" y="509"/>
                    </a:lnTo>
                    <a:lnTo>
                      <a:pt x="0" y="245"/>
                    </a:lnTo>
                    <a:lnTo>
                      <a:pt x="44" y="205"/>
                    </a:lnTo>
                    <a:lnTo>
                      <a:pt x="89" y="128"/>
                    </a:lnTo>
                    <a:lnTo>
                      <a:pt x="122" y="40"/>
                    </a:lnTo>
                    <a:lnTo>
                      <a:pt x="128" y="0"/>
                    </a:lnTo>
                    <a:lnTo>
                      <a:pt x="318" y="184"/>
                    </a:lnTo>
                    <a:close/>
                  </a:path>
                </a:pathLst>
              </a:custGeom>
              <a:solidFill>
                <a:srgbClr val="2E2E2E"/>
              </a:solidFill>
              <a:ln w="9525">
                <a:noFill/>
                <a:round/>
                <a:headEnd/>
                <a:tailEnd/>
              </a:ln>
            </p:spPr>
            <p:txBody>
              <a:bodyPr/>
              <a:lstStyle/>
              <a:p>
                <a:pPr>
                  <a:defRPr/>
                </a:pPr>
                <a:endParaRPr lang="en-US" dirty="0"/>
              </a:p>
            </p:txBody>
          </p:sp>
          <p:sp>
            <p:nvSpPr>
              <p:cNvPr id="1009" name="Freeform 1266"/>
              <p:cNvSpPr>
                <a:spLocks/>
              </p:cNvSpPr>
              <p:nvPr/>
            </p:nvSpPr>
            <p:spPr bwMode="auto">
              <a:xfrm>
                <a:off x="331" y="170"/>
                <a:ext cx="30" cy="60"/>
              </a:xfrm>
              <a:custGeom>
                <a:avLst/>
                <a:gdLst/>
                <a:ahLst/>
                <a:cxnLst>
                  <a:cxn ang="0">
                    <a:pos x="207" y="150"/>
                  </a:cxn>
                  <a:cxn ang="0">
                    <a:pos x="212" y="178"/>
                  </a:cxn>
                  <a:cxn ang="0">
                    <a:pos x="229" y="291"/>
                  </a:cxn>
                  <a:cxn ang="0">
                    <a:pos x="239" y="403"/>
                  </a:cxn>
                  <a:cxn ang="0">
                    <a:pos x="239" y="510"/>
                  </a:cxn>
                  <a:cxn ang="0">
                    <a:pos x="234" y="545"/>
                  </a:cxn>
                  <a:cxn ang="0">
                    <a:pos x="0" y="318"/>
                  </a:cxn>
                  <a:cxn ang="0">
                    <a:pos x="7" y="305"/>
                  </a:cxn>
                  <a:cxn ang="0">
                    <a:pos x="40" y="217"/>
                  </a:cxn>
                  <a:cxn ang="0">
                    <a:pos x="53" y="121"/>
                  </a:cxn>
                  <a:cxn ang="0">
                    <a:pos x="55" y="21"/>
                  </a:cxn>
                  <a:cxn ang="0">
                    <a:pos x="54" y="0"/>
                  </a:cxn>
                  <a:cxn ang="0">
                    <a:pos x="207" y="150"/>
                  </a:cxn>
                </a:cxnLst>
                <a:rect l="0" t="0" r="r" b="b"/>
                <a:pathLst>
                  <a:path w="239" h="545">
                    <a:moveTo>
                      <a:pt x="207" y="150"/>
                    </a:moveTo>
                    <a:lnTo>
                      <a:pt x="212" y="178"/>
                    </a:lnTo>
                    <a:lnTo>
                      <a:pt x="229" y="291"/>
                    </a:lnTo>
                    <a:lnTo>
                      <a:pt x="239" y="403"/>
                    </a:lnTo>
                    <a:lnTo>
                      <a:pt x="239" y="510"/>
                    </a:lnTo>
                    <a:lnTo>
                      <a:pt x="234" y="545"/>
                    </a:lnTo>
                    <a:lnTo>
                      <a:pt x="0" y="318"/>
                    </a:lnTo>
                    <a:lnTo>
                      <a:pt x="7" y="305"/>
                    </a:lnTo>
                    <a:lnTo>
                      <a:pt x="40" y="217"/>
                    </a:lnTo>
                    <a:lnTo>
                      <a:pt x="53" y="121"/>
                    </a:lnTo>
                    <a:lnTo>
                      <a:pt x="55" y="21"/>
                    </a:lnTo>
                    <a:lnTo>
                      <a:pt x="54" y="0"/>
                    </a:lnTo>
                    <a:lnTo>
                      <a:pt x="207" y="150"/>
                    </a:lnTo>
                    <a:close/>
                  </a:path>
                </a:pathLst>
              </a:custGeom>
              <a:solidFill>
                <a:srgbClr val="454545"/>
              </a:solidFill>
              <a:ln w="9525">
                <a:noFill/>
                <a:round/>
                <a:headEnd/>
                <a:tailEnd/>
              </a:ln>
            </p:spPr>
            <p:txBody>
              <a:bodyPr/>
              <a:lstStyle/>
              <a:p>
                <a:pPr>
                  <a:defRPr/>
                </a:pPr>
                <a:endParaRPr lang="en-US" dirty="0"/>
              </a:p>
            </p:txBody>
          </p:sp>
          <p:sp>
            <p:nvSpPr>
              <p:cNvPr id="1010" name="Freeform 1267"/>
              <p:cNvSpPr>
                <a:spLocks/>
              </p:cNvSpPr>
              <p:nvPr/>
            </p:nvSpPr>
            <p:spPr bwMode="auto">
              <a:xfrm>
                <a:off x="335" y="147"/>
                <a:ext cx="26" cy="63"/>
              </a:xfrm>
              <a:custGeom>
                <a:avLst/>
                <a:gdLst/>
                <a:ahLst/>
                <a:cxnLst>
                  <a:cxn ang="0">
                    <a:pos x="148" y="144"/>
                  </a:cxn>
                  <a:cxn ang="0">
                    <a:pos x="148" y="170"/>
                  </a:cxn>
                  <a:cxn ang="0">
                    <a:pos x="161" y="274"/>
                  </a:cxn>
                  <a:cxn ang="0">
                    <a:pos x="181" y="385"/>
                  </a:cxn>
                  <a:cxn ang="0">
                    <a:pos x="198" y="498"/>
                  </a:cxn>
                  <a:cxn ang="0">
                    <a:pos x="205" y="568"/>
                  </a:cxn>
                  <a:cxn ang="0">
                    <a:pos x="15" y="384"/>
                  </a:cxn>
                  <a:cxn ang="0">
                    <a:pos x="22" y="328"/>
                  </a:cxn>
                  <a:cxn ang="0">
                    <a:pos x="24" y="228"/>
                  </a:cxn>
                  <a:cxn ang="0">
                    <a:pos x="17" y="126"/>
                  </a:cxn>
                  <a:cxn ang="0">
                    <a:pos x="4" y="28"/>
                  </a:cxn>
                  <a:cxn ang="0">
                    <a:pos x="0" y="0"/>
                  </a:cxn>
                  <a:cxn ang="0">
                    <a:pos x="148" y="144"/>
                  </a:cxn>
                </a:cxnLst>
                <a:rect l="0" t="0" r="r" b="b"/>
                <a:pathLst>
                  <a:path w="205" h="568">
                    <a:moveTo>
                      <a:pt x="148" y="144"/>
                    </a:moveTo>
                    <a:lnTo>
                      <a:pt x="148" y="170"/>
                    </a:lnTo>
                    <a:lnTo>
                      <a:pt x="161" y="274"/>
                    </a:lnTo>
                    <a:lnTo>
                      <a:pt x="181" y="385"/>
                    </a:lnTo>
                    <a:lnTo>
                      <a:pt x="198" y="498"/>
                    </a:lnTo>
                    <a:lnTo>
                      <a:pt x="205" y="568"/>
                    </a:lnTo>
                    <a:lnTo>
                      <a:pt x="15" y="384"/>
                    </a:lnTo>
                    <a:lnTo>
                      <a:pt x="22" y="328"/>
                    </a:lnTo>
                    <a:lnTo>
                      <a:pt x="24" y="228"/>
                    </a:lnTo>
                    <a:lnTo>
                      <a:pt x="17" y="126"/>
                    </a:lnTo>
                    <a:lnTo>
                      <a:pt x="4" y="28"/>
                    </a:lnTo>
                    <a:lnTo>
                      <a:pt x="0" y="0"/>
                    </a:lnTo>
                    <a:lnTo>
                      <a:pt x="148" y="144"/>
                    </a:lnTo>
                    <a:close/>
                  </a:path>
                </a:pathLst>
              </a:custGeom>
              <a:solidFill>
                <a:srgbClr val="5C5C5C"/>
              </a:solidFill>
              <a:ln w="9525">
                <a:noFill/>
                <a:round/>
                <a:headEnd/>
                <a:tailEnd/>
              </a:ln>
            </p:spPr>
            <p:txBody>
              <a:bodyPr/>
              <a:lstStyle/>
              <a:p>
                <a:pPr>
                  <a:defRPr/>
                </a:pPr>
                <a:endParaRPr lang="en-US" dirty="0"/>
              </a:p>
            </p:txBody>
          </p:sp>
          <p:sp>
            <p:nvSpPr>
              <p:cNvPr id="1011" name="Freeform 1268"/>
              <p:cNvSpPr>
                <a:spLocks/>
              </p:cNvSpPr>
              <p:nvPr/>
            </p:nvSpPr>
            <p:spPr bwMode="auto">
              <a:xfrm>
                <a:off x="332" y="124"/>
                <a:ext cx="25" cy="63"/>
              </a:xfrm>
              <a:custGeom>
                <a:avLst/>
                <a:gdLst/>
                <a:ahLst/>
                <a:cxnLst>
                  <a:cxn ang="0">
                    <a:pos x="185" y="179"/>
                  </a:cxn>
                  <a:cxn ang="0">
                    <a:pos x="172" y="254"/>
                  </a:cxn>
                  <a:cxn ang="0">
                    <a:pos x="172" y="377"/>
                  </a:cxn>
                  <a:cxn ang="0">
                    <a:pos x="185" y="481"/>
                  </a:cxn>
                  <a:cxn ang="0">
                    <a:pos x="200" y="564"/>
                  </a:cxn>
                  <a:cxn ang="0">
                    <a:pos x="47" y="414"/>
                  </a:cxn>
                  <a:cxn ang="0">
                    <a:pos x="41" y="333"/>
                  </a:cxn>
                  <a:cxn ang="0">
                    <a:pos x="28" y="235"/>
                  </a:cxn>
                  <a:cxn ang="0">
                    <a:pos x="13" y="143"/>
                  </a:cxn>
                  <a:cxn ang="0">
                    <a:pos x="0" y="26"/>
                  </a:cxn>
                  <a:cxn ang="0">
                    <a:pos x="0" y="0"/>
                  </a:cxn>
                  <a:cxn ang="0">
                    <a:pos x="185" y="179"/>
                  </a:cxn>
                </a:cxnLst>
                <a:rect l="0" t="0" r="r" b="b"/>
                <a:pathLst>
                  <a:path w="200" h="564">
                    <a:moveTo>
                      <a:pt x="185" y="179"/>
                    </a:moveTo>
                    <a:lnTo>
                      <a:pt x="172" y="254"/>
                    </a:lnTo>
                    <a:lnTo>
                      <a:pt x="172" y="377"/>
                    </a:lnTo>
                    <a:lnTo>
                      <a:pt x="185" y="481"/>
                    </a:lnTo>
                    <a:lnTo>
                      <a:pt x="200" y="564"/>
                    </a:lnTo>
                    <a:lnTo>
                      <a:pt x="47" y="414"/>
                    </a:lnTo>
                    <a:lnTo>
                      <a:pt x="41" y="333"/>
                    </a:lnTo>
                    <a:lnTo>
                      <a:pt x="28" y="235"/>
                    </a:lnTo>
                    <a:lnTo>
                      <a:pt x="13" y="143"/>
                    </a:lnTo>
                    <a:lnTo>
                      <a:pt x="0" y="26"/>
                    </a:lnTo>
                    <a:lnTo>
                      <a:pt x="0" y="0"/>
                    </a:lnTo>
                    <a:lnTo>
                      <a:pt x="185" y="179"/>
                    </a:lnTo>
                    <a:close/>
                  </a:path>
                </a:pathLst>
              </a:custGeom>
              <a:solidFill>
                <a:srgbClr val="737373"/>
              </a:solidFill>
              <a:ln w="9525">
                <a:noFill/>
                <a:round/>
                <a:headEnd/>
                <a:tailEnd/>
              </a:ln>
            </p:spPr>
            <p:txBody>
              <a:bodyPr/>
              <a:lstStyle/>
              <a:p>
                <a:pPr>
                  <a:defRPr/>
                </a:pPr>
                <a:endParaRPr lang="en-US" dirty="0"/>
              </a:p>
            </p:txBody>
          </p:sp>
          <p:sp>
            <p:nvSpPr>
              <p:cNvPr id="1012" name="Freeform 1269"/>
              <p:cNvSpPr>
                <a:spLocks/>
              </p:cNvSpPr>
              <p:nvPr/>
            </p:nvSpPr>
            <p:spPr bwMode="auto">
              <a:xfrm>
                <a:off x="332" y="105"/>
                <a:ext cx="28" cy="58"/>
              </a:xfrm>
              <a:custGeom>
                <a:avLst/>
                <a:gdLst/>
                <a:ahLst/>
                <a:cxnLst>
                  <a:cxn ang="0">
                    <a:pos x="224" y="203"/>
                  </a:cxn>
                  <a:cxn ang="0">
                    <a:pos x="192" y="307"/>
                  </a:cxn>
                  <a:cxn ang="0">
                    <a:pos x="172" y="426"/>
                  </a:cxn>
                  <a:cxn ang="0">
                    <a:pos x="172" y="523"/>
                  </a:cxn>
                  <a:cxn ang="0">
                    <a:pos x="24" y="379"/>
                  </a:cxn>
                  <a:cxn ang="0">
                    <a:pos x="13" y="315"/>
                  </a:cxn>
                  <a:cxn ang="0">
                    <a:pos x="0" y="198"/>
                  </a:cxn>
                  <a:cxn ang="0">
                    <a:pos x="0" y="85"/>
                  </a:cxn>
                  <a:cxn ang="0">
                    <a:pos x="14" y="0"/>
                  </a:cxn>
                  <a:cxn ang="0">
                    <a:pos x="224" y="203"/>
                  </a:cxn>
                </a:cxnLst>
                <a:rect l="0" t="0" r="r" b="b"/>
                <a:pathLst>
                  <a:path w="224" h="523">
                    <a:moveTo>
                      <a:pt x="224" y="203"/>
                    </a:moveTo>
                    <a:lnTo>
                      <a:pt x="192" y="307"/>
                    </a:lnTo>
                    <a:lnTo>
                      <a:pt x="172" y="426"/>
                    </a:lnTo>
                    <a:lnTo>
                      <a:pt x="172" y="523"/>
                    </a:lnTo>
                    <a:lnTo>
                      <a:pt x="24" y="379"/>
                    </a:lnTo>
                    <a:lnTo>
                      <a:pt x="13" y="315"/>
                    </a:lnTo>
                    <a:lnTo>
                      <a:pt x="0" y="198"/>
                    </a:lnTo>
                    <a:lnTo>
                      <a:pt x="0" y="85"/>
                    </a:lnTo>
                    <a:lnTo>
                      <a:pt x="14" y="0"/>
                    </a:lnTo>
                    <a:lnTo>
                      <a:pt x="224" y="203"/>
                    </a:lnTo>
                    <a:close/>
                  </a:path>
                </a:pathLst>
              </a:custGeom>
              <a:solidFill>
                <a:srgbClr val="8A8A8A"/>
              </a:solidFill>
              <a:ln w="9525">
                <a:noFill/>
                <a:round/>
                <a:headEnd/>
                <a:tailEnd/>
              </a:ln>
            </p:spPr>
            <p:txBody>
              <a:bodyPr/>
              <a:lstStyle/>
              <a:p>
                <a:pPr>
                  <a:defRPr/>
                </a:pPr>
                <a:endParaRPr lang="en-US" dirty="0"/>
              </a:p>
            </p:txBody>
          </p:sp>
          <p:sp>
            <p:nvSpPr>
              <p:cNvPr id="1013" name="Freeform 1270"/>
              <p:cNvSpPr>
                <a:spLocks/>
              </p:cNvSpPr>
              <p:nvPr/>
            </p:nvSpPr>
            <p:spPr bwMode="auto">
              <a:xfrm>
                <a:off x="332" y="88"/>
                <a:ext cx="36" cy="56"/>
              </a:xfrm>
              <a:custGeom>
                <a:avLst/>
                <a:gdLst/>
                <a:ahLst/>
                <a:cxnLst>
                  <a:cxn ang="0">
                    <a:pos x="281" y="222"/>
                  </a:cxn>
                  <a:cxn ang="0">
                    <a:pos x="280" y="224"/>
                  </a:cxn>
                  <a:cxn ang="0">
                    <a:pos x="228" y="335"/>
                  </a:cxn>
                  <a:cxn ang="0">
                    <a:pos x="192" y="454"/>
                  </a:cxn>
                  <a:cxn ang="0">
                    <a:pos x="185" y="498"/>
                  </a:cxn>
                  <a:cxn ang="0">
                    <a:pos x="0" y="319"/>
                  </a:cxn>
                  <a:cxn ang="0">
                    <a:pos x="0" y="232"/>
                  </a:cxn>
                  <a:cxn ang="0">
                    <a:pos x="18" y="119"/>
                  </a:cxn>
                  <a:cxn ang="0">
                    <a:pos x="48" y="13"/>
                  </a:cxn>
                  <a:cxn ang="0">
                    <a:pos x="53" y="0"/>
                  </a:cxn>
                  <a:cxn ang="0">
                    <a:pos x="281" y="222"/>
                  </a:cxn>
                </a:cxnLst>
                <a:rect l="0" t="0" r="r" b="b"/>
                <a:pathLst>
                  <a:path w="281" h="498">
                    <a:moveTo>
                      <a:pt x="281" y="222"/>
                    </a:moveTo>
                    <a:lnTo>
                      <a:pt x="280" y="224"/>
                    </a:lnTo>
                    <a:lnTo>
                      <a:pt x="228" y="335"/>
                    </a:lnTo>
                    <a:lnTo>
                      <a:pt x="192" y="454"/>
                    </a:lnTo>
                    <a:lnTo>
                      <a:pt x="185" y="498"/>
                    </a:lnTo>
                    <a:lnTo>
                      <a:pt x="0" y="319"/>
                    </a:lnTo>
                    <a:lnTo>
                      <a:pt x="0" y="232"/>
                    </a:lnTo>
                    <a:lnTo>
                      <a:pt x="18" y="119"/>
                    </a:lnTo>
                    <a:lnTo>
                      <a:pt x="48" y="13"/>
                    </a:lnTo>
                    <a:lnTo>
                      <a:pt x="53" y="0"/>
                    </a:lnTo>
                    <a:lnTo>
                      <a:pt x="281" y="222"/>
                    </a:lnTo>
                    <a:close/>
                  </a:path>
                </a:pathLst>
              </a:custGeom>
              <a:solidFill>
                <a:srgbClr val="A1A1A1"/>
              </a:solidFill>
              <a:ln w="9525">
                <a:noFill/>
                <a:round/>
                <a:headEnd/>
                <a:tailEnd/>
              </a:ln>
            </p:spPr>
            <p:txBody>
              <a:bodyPr/>
              <a:lstStyle/>
              <a:p>
                <a:pPr>
                  <a:defRPr/>
                </a:pPr>
                <a:endParaRPr lang="en-US" dirty="0"/>
              </a:p>
            </p:txBody>
          </p:sp>
          <p:sp>
            <p:nvSpPr>
              <p:cNvPr id="1014" name="Freeform 1271"/>
              <p:cNvSpPr>
                <a:spLocks/>
              </p:cNvSpPr>
              <p:nvPr/>
            </p:nvSpPr>
            <p:spPr bwMode="auto">
              <a:xfrm>
                <a:off x="334" y="74"/>
                <a:ext cx="42" cy="53"/>
              </a:xfrm>
              <a:custGeom>
                <a:avLst/>
                <a:gdLst/>
                <a:ahLst/>
                <a:cxnLst>
                  <a:cxn ang="0">
                    <a:pos x="342" y="235"/>
                  </a:cxn>
                  <a:cxn ang="0">
                    <a:pos x="334" y="243"/>
                  </a:cxn>
                  <a:cxn ang="0">
                    <a:pos x="266" y="350"/>
                  </a:cxn>
                  <a:cxn ang="0">
                    <a:pos x="214" y="461"/>
                  </a:cxn>
                  <a:cxn ang="0">
                    <a:pos x="210" y="476"/>
                  </a:cxn>
                  <a:cxn ang="0">
                    <a:pos x="0" y="273"/>
                  </a:cxn>
                  <a:cxn ang="0">
                    <a:pos x="4" y="245"/>
                  </a:cxn>
                  <a:cxn ang="0">
                    <a:pos x="34" y="139"/>
                  </a:cxn>
                  <a:cxn ang="0">
                    <a:pos x="79" y="37"/>
                  </a:cxn>
                  <a:cxn ang="0">
                    <a:pos x="100" y="0"/>
                  </a:cxn>
                  <a:cxn ang="0">
                    <a:pos x="342" y="235"/>
                  </a:cxn>
                </a:cxnLst>
                <a:rect l="0" t="0" r="r" b="b"/>
                <a:pathLst>
                  <a:path w="342" h="476">
                    <a:moveTo>
                      <a:pt x="342" y="235"/>
                    </a:moveTo>
                    <a:lnTo>
                      <a:pt x="334" y="243"/>
                    </a:lnTo>
                    <a:lnTo>
                      <a:pt x="266" y="350"/>
                    </a:lnTo>
                    <a:lnTo>
                      <a:pt x="214" y="461"/>
                    </a:lnTo>
                    <a:lnTo>
                      <a:pt x="210" y="476"/>
                    </a:lnTo>
                    <a:lnTo>
                      <a:pt x="0" y="273"/>
                    </a:lnTo>
                    <a:lnTo>
                      <a:pt x="4" y="245"/>
                    </a:lnTo>
                    <a:lnTo>
                      <a:pt x="34" y="139"/>
                    </a:lnTo>
                    <a:lnTo>
                      <a:pt x="79" y="37"/>
                    </a:lnTo>
                    <a:lnTo>
                      <a:pt x="100" y="0"/>
                    </a:lnTo>
                    <a:lnTo>
                      <a:pt x="342" y="235"/>
                    </a:lnTo>
                    <a:close/>
                  </a:path>
                </a:pathLst>
              </a:custGeom>
              <a:solidFill>
                <a:srgbClr val="B8B8B8"/>
              </a:solidFill>
              <a:ln w="9525">
                <a:noFill/>
                <a:round/>
                <a:headEnd/>
                <a:tailEnd/>
              </a:ln>
            </p:spPr>
            <p:txBody>
              <a:bodyPr/>
              <a:lstStyle/>
              <a:p>
                <a:pPr>
                  <a:defRPr/>
                </a:pPr>
                <a:endParaRPr lang="en-US" dirty="0"/>
              </a:p>
            </p:txBody>
          </p:sp>
          <p:sp>
            <p:nvSpPr>
              <p:cNvPr id="1015" name="Freeform 1272"/>
              <p:cNvSpPr>
                <a:spLocks/>
              </p:cNvSpPr>
              <p:nvPr/>
            </p:nvSpPr>
            <p:spPr bwMode="auto">
              <a:xfrm>
                <a:off x="339" y="62"/>
                <a:ext cx="48" cy="51"/>
              </a:xfrm>
              <a:custGeom>
                <a:avLst/>
                <a:gdLst/>
                <a:ahLst/>
                <a:cxnLst>
                  <a:cxn ang="0">
                    <a:pos x="387" y="243"/>
                  </a:cxn>
                  <a:cxn ang="0">
                    <a:pos x="375" y="254"/>
                  </a:cxn>
                  <a:cxn ang="0">
                    <a:pos x="295" y="354"/>
                  </a:cxn>
                  <a:cxn ang="0">
                    <a:pos x="228" y="459"/>
                  </a:cxn>
                  <a:cxn ang="0">
                    <a:pos x="0" y="237"/>
                  </a:cxn>
                  <a:cxn ang="0">
                    <a:pos x="40" y="148"/>
                  </a:cxn>
                  <a:cxn ang="0">
                    <a:pos x="96" y="52"/>
                  </a:cxn>
                  <a:cxn ang="0">
                    <a:pos x="136" y="0"/>
                  </a:cxn>
                  <a:cxn ang="0">
                    <a:pos x="387" y="243"/>
                  </a:cxn>
                </a:cxnLst>
                <a:rect l="0" t="0" r="r" b="b"/>
                <a:pathLst>
                  <a:path w="387" h="459">
                    <a:moveTo>
                      <a:pt x="387" y="243"/>
                    </a:moveTo>
                    <a:lnTo>
                      <a:pt x="375" y="254"/>
                    </a:lnTo>
                    <a:lnTo>
                      <a:pt x="295" y="354"/>
                    </a:lnTo>
                    <a:lnTo>
                      <a:pt x="228" y="459"/>
                    </a:lnTo>
                    <a:lnTo>
                      <a:pt x="0" y="237"/>
                    </a:lnTo>
                    <a:lnTo>
                      <a:pt x="40" y="148"/>
                    </a:lnTo>
                    <a:lnTo>
                      <a:pt x="96" y="52"/>
                    </a:lnTo>
                    <a:lnTo>
                      <a:pt x="136" y="0"/>
                    </a:lnTo>
                    <a:lnTo>
                      <a:pt x="387" y="243"/>
                    </a:lnTo>
                    <a:close/>
                  </a:path>
                </a:pathLst>
              </a:custGeom>
              <a:solidFill>
                <a:srgbClr val="CFCFCF"/>
              </a:solidFill>
              <a:ln w="9525">
                <a:noFill/>
                <a:round/>
                <a:headEnd/>
                <a:tailEnd/>
              </a:ln>
            </p:spPr>
            <p:txBody>
              <a:bodyPr/>
              <a:lstStyle/>
              <a:p>
                <a:pPr>
                  <a:defRPr/>
                </a:pPr>
                <a:endParaRPr lang="en-US" dirty="0"/>
              </a:p>
            </p:txBody>
          </p:sp>
          <p:sp>
            <p:nvSpPr>
              <p:cNvPr id="1016" name="Freeform 1273"/>
              <p:cNvSpPr>
                <a:spLocks/>
              </p:cNvSpPr>
              <p:nvPr/>
            </p:nvSpPr>
            <p:spPr bwMode="auto">
              <a:xfrm>
                <a:off x="346" y="51"/>
                <a:ext cx="52" cy="49"/>
              </a:xfrm>
              <a:custGeom>
                <a:avLst/>
                <a:gdLst/>
                <a:ahLst/>
                <a:cxnLst>
                  <a:cxn ang="0">
                    <a:pos x="421" y="250"/>
                  </a:cxn>
                  <a:cxn ang="0">
                    <a:pos x="406" y="263"/>
                  </a:cxn>
                  <a:cxn ang="0">
                    <a:pos x="314" y="353"/>
                  </a:cxn>
                  <a:cxn ang="0">
                    <a:pos x="242" y="445"/>
                  </a:cxn>
                  <a:cxn ang="0">
                    <a:pos x="0" y="210"/>
                  </a:cxn>
                  <a:cxn ang="0">
                    <a:pos x="35" y="151"/>
                  </a:cxn>
                  <a:cxn ang="0">
                    <a:pos x="103" y="63"/>
                  </a:cxn>
                  <a:cxn ang="0">
                    <a:pos x="165" y="0"/>
                  </a:cxn>
                  <a:cxn ang="0">
                    <a:pos x="421" y="250"/>
                  </a:cxn>
                </a:cxnLst>
                <a:rect l="0" t="0" r="r" b="b"/>
                <a:pathLst>
                  <a:path w="421" h="445">
                    <a:moveTo>
                      <a:pt x="421" y="250"/>
                    </a:moveTo>
                    <a:lnTo>
                      <a:pt x="406" y="263"/>
                    </a:lnTo>
                    <a:lnTo>
                      <a:pt x="314" y="353"/>
                    </a:lnTo>
                    <a:lnTo>
                      <a:pt x="242" y="445"/>
                    </a:lnTo>
                    <a:lnTo>
                      <a:pt x="0" y="210"/>
                    </a:lnTo>
                    <a:lnTo>
                      <a:pt x="35" y="151"/>
                    </a:lnTo>
                    <a:lnTo>
                      <a:pt x="103" y="63"/>
                    </a:lnTo>
                    <a:lnTo>
                      <a:pt x="165" y="0"/>
                    </a:lnTo>
                    <a:lnTo>
                      <a:pt x="421" y="250"/>
                    </a:lnTo>
                    <a:close/>
                  </a:path>
                </a:pathLst>
              </a:custGeom>
              <a:solidFill>
                <a:srgbClr val="E5E5E5"/>
              </a:solidFill>
              <a:ln w="9525">
                <a:noFill/>
                <a:round/>
                <a:headEnd/>
                <a:tailEnd/>
              </a:ln>
            </p:spPr>
            <p:txBody>
              <a:bodyPr/>
              <a:lstStyle/>
              <a:p>
                <a:pPr>
                  <a:defRPr/>
                </a:pPr>
                <a:endParaRPr lang="en-US" dirty="0"/>
              </a:p>
            </p:txBody>
          </p:sp>
          <p:sp>
            <p:nvSpPr>
              <p:cNvPr id="1017" name="Freeform 1274"/>
              <p:cNvSpPr>
                <a:spLocks/>
              </p:cNvSpPr>
              <p:nvPr/>
            </p:nvSpPr>
            <p:spPr bwMode="auto">
              <a:xfrm>
                <a:off x="356" y="42"/>
                <a:ext cx="56" cy="46"/>
              </a:xfrm>
              <a:custGeom>
                <a:avLst/>
                <a:gdLst/>
                <a:ahLst/>
                <a:cxnLst>
                  <a:cxn ang="0">
                    <a:pos x="450" y="249"/>
                  </a:cxn>
                  <a:cxn ang="0">
                    <a:pos x="428" y="264"/>
                  </a:cxn>
                  <a:cxn ang="0">
                    <a:pos x="331" y="345"/>
                  </a:cxn>
                  <a:cxn ang="0">
                    <a:pos x="251" y="424"/>
                  </a:cxn>
                  <a:cxn ang="0">
                    <a:pos x="0" y="181"/>
                  </a:cxn>
                  <a:cxn ang="0">
                    <a:pos x="28" y="145"/>
                  </a:cxn>
                  <a:cxn ang="0">
                    <a:pos x="108" y="64"/>
                  </a:cxn>
                  <a:cxn ang="0">
                    <a:pos x="194" y="0"/>
                  </a:cxn>
                  <a:cxn ang="0">
                    <a:pos x="450" y="249"/>
                  </a:cxn>
                </a:cxnLst>
                <a:rect l="0" t="0" r="r" b="b"/>
                <a:pathLst>
                  <a:path w="450" h="424">
                    <a:moveTo>
                      <a:pt x="450" y="249"/>
                    </a:moveTo>
                    <a:lnTo>
                      <a:pt x="428" y="264"/>
                    </a:lnTo>
                    <a:lnTo>
                      <a:pt x="331" y="345"/>
                    </a:lnTo>
                    <a:lnTo>
                      <a:pt x="251" y="424"/>
                    </a:lnTo>
                    <a:lnTo>
                      <a:pt x="0" y="181"/>
                    </a:lnTo>
                    <a:lnTo>
                      <a:pt x="28" y="145"/>
                    </a:lnTo>
                    <a:lnTo>
                      <a:pt x="108" y="64"/>
                    </a:lnTo>
                    <a:lnTo>
                      <a:pt x="194" y="0"/>
                    </a:lnTo>
                    <a:lnTo>
                      <a:pt x="450" y="249"/>
                    </a:lnTo>
                    <a:close/>
                  </a:path>
                </a:pathLst>
              </a:custGeom>
              <a:solidFill>
                <a:srgbClr val="E8E8E8"/>
              </a:solidFill>
              <a:ln w="9525">
                <a:noFill/>
                <a:round/>
                <a:headEnd/>
                <a:tailEnd/>
              </a:ln>
            </p:spPr>
            <p:txBody>
              <a:bodyPr/>
              <a:lstStyle/>
              <a:p>
                <a:pPr>
                  <a:defRPr/>
                </a:pPr>
                <a:endParaRPr lang="en-US" dirty="0"/>
              </a:p>
            </p:txBody>
          </p:sp>
          <p:sp>
            <p:nvSpPr>
              <p:cNvPr id="1018" name="Freeform 1275"/>
              <p:cNvSpPr>
                <a:spLocks/>
              </p:cNvSpPr>
              <p:nvPr/>
            </p:nvSpPr>
            <p:spPr bwMode="auto">
              <a:xfrm>
                <a:off x="367" y="34"/>
                <a:ext cx="59" cy="45"/>
              </a:xfrm>
              <a:custGeom>
                <a:avLst/>
                <a:gdLst/>
                <a:ahLst/>
                <a:cxnLst>
                  <a:cxn ang="0">
                    <a:pos x="475" y="246"/>
                  </a:cxn>
                  <a:cxn ang="0">
                    <a:pos x="447" y="262"/>
                  </a:cxn>
                  <a:cxn ang="0">
                    <a:pos x="338" y="335"/>
                  </a:cxn>
                  <a:cxn ang="0">
                    <a:pos x="256" y="403"/>
                  </a:cxn>
                  <a:cxn ang="0">
                    <a:pos x="0" y="153"/>
                  </a:cxn>
                  <a:cxn ang="0">
                    <a:pos x="18" y="135"/>
                  </a:cxn>
                  <a:cxn ang="0">
                    <a:pos x="110" y="66"/>
                  </a:cxn>
                  <a:cxn ang="0">
                    <a:pos x="211" y="5"/>
                  </a:cxn>
                  <a:cxn ang="0">
                    <a:pos x="222" y="0"/>
                  </a:cxn>
                  <a:cxn ang="0">
                    <a:pos x="475" y="246"/>
                  </a:cxn>
                </a:cxnLst>
                <a:rect l="0" t="0" r="r" b="b"/>
                <a:pathLst>
                  <a:path w="475" h="403">
                    <a:moveTo>
                      <a:pt x="475" y="246"/>
                    </a:moveTo>
                    <a:lnTo>
                      <a:pt x="447" y="262"/>
                    </a:lnTo>
                    <a:lnTo>
                      <a:pt x="338" y="335"/>
                    </a:lnTo>
                    <a:lnTo>
                      <a:pt x="256" y="403"/>
                    </a:lnTo>
                    <a:lnTo>
                      <a:pt x="0" y="153"/>
                    </a:lnTo>
                    <a:lnTo>
                      <a:pt x="18" y="135"/>
                    </a:lnTo>
                    <a:lnTo>
                      <a:pt x="110" y="66"/>
                    </a:lnTo>
                    <a:lnTo>
                      <a:pt x="211" y="5"/>
                    </a:lnTo>
                    <a:lnTo>
                      <a:pt x="222" y="0"/>
                    </a:lnTo>
                    <a:lnTo>
                      <a:pt x="475" y="246"/>
                    </a:lnTo>
                    <a:close/>
                  </a:path>
                </a:pathLst>
              </a:custGeom>
              <a:solidFill>
                <a:srgbClr val="EBEBEB"/>
              </a:solidFill>
              <a:ln w="9525">
                <a:noFill/>
                <a:round/>
                <a:headEnd/>
                <a:tailEnd/>
              </a:ln>
            </p:spPr>
            <p:txBody>
              <a:bodyPr/>
              <a:lstStyle/>
              <a:p>
                <a:pPr>
                  <a:defRPr/>
                </a:pPr>
                <a:endParaRPr lang="en-US" dirty="0"/>
              </a:p>
            </p:txBody>
          </p:sp>
          <p:sp>
            <p:nvSpPr>
              <p:cNvPr id="1019" name="Freeform 1276"/>
              <p:cNvSpPr>
                <a:spLocks/>
              </p:cNvSpPr>
              <p:nvPr/>
            </p:nvSpPr>
            <p:spPr bwMode="auto">
              <a:xfrm>
                <a:off x="380" y="28"/>
                <a:ext cx="62" cy="41"/>
              </a:xfrm>
              <a:custGeom>
                <a:avLst/>
                <a:gdLst/>
                <a:ahLst/>
                <a:cxnLst>
                  <a:cxn ang="0">
                    <a:pos x="496" y="236"/>
                  </a:cxn>
                  <a:cxn ang="0">
                    <a:pos x="455" y="253"/>
                  </a:cxn>
                  <a:cxn ang="0">
                    <a:pos x="343" y="314"/>
                  </a:cxn>
                  <a:cxn ang="0">
                    <a:pos x="256" y="372"/>
                  </a:cxn>
                  <a:cxn ang="0">
                    <a:pos x="0" y="123"/>
                  </a:cxn>
                  <a:cxn ang="0">
                    <a:pos x="6" y="118"/>
                  </a:cxn>
                  <a:cxn ang="0">
                    <a:pos x="107" y="57"/>
                  </a:cxn>
                  <a:cxn ang="0">
                    <a:pos x="217" y="11"/>
                  </a:cxn>
                  <a:cxn ang="0">
                    <a:pos x="253" y="0"/>
                  </a:cxn>
                  <a:cxn ang="0">
                    <a:pos x="496" y="236"/>
                  </a:cxn>
                </a:cxnLst>
                <a:rect l="0" t="0" r="r" b="b"/>
                <a:pathLst>
                  <a:path w="496" h="372">
                    <a:moveTo>
                      <a:pt x="496" y="236"/>
                    </a:moveTo>
                    <a:lnTo>
                      <a:pt x="455" y="253"/>
                    </a:lnTo>
                    <a:lnTo>
                      <a:pt x="343" y="314"/>
                    </a:lnTo>
                    <a:lnTo>
                      <a:pt x="256" y="372"/>
                    </a:lnTo>
                    <a:lnTo>
                      <a:pt x="0" y="123"/>
                    </a:lnTo>
                    <a:lnTo>
                      <a:pt x="6" y="118"/>
                    </a:lnTo>
                    <a:lnTo>
                      <a:pt x="107" y="57"/>
                    </a:lnTo>
                    <a:lnTo>
                      <a:pt x="217" y="11"/>
                    </a:lnTo>
                    <a:lnTo>
                      <a:pt x="253" y="0"/>
                    </a:lnTo>
                    <a:lnTo>
                      <a:pt x="496" y="236"/>
                    </a:lnTo>
                    <a:close/>
                  </a:path>
                </a:pathLst>
              </a:custGeom>
              <a:solidFill>
                <a:srgbClr val="EDEDED"/>
              </a:solidFill>
              <a:ln w="9525">
                <a:noFill/>
                <a:round/>
                <a:headEnd/>
                <a:tailEnd/>
              </a:ln>
            </p:spPr>
            <p:txBody>
              <a:bodyPr/>
              <a:lstStyle/>
              <a:p>
                <a:pPr>
                  <a:defRPr/>
                </a:pPr>
                <a:endParaRPr lang="en-US" dirty="0"/>
              </a:p>
            </p:txBody>
          </p:sp>
          <p:sp>
            <p:nvSpPr>
              <p:cNvPr id="1020" name="Freeform 1277"/>
              <p:cNvSpPr>
                <a:spLocks/>
              </p:cNvSpPr>
              <p:nvPr/>
            </p:nvSpPr>
            <p:spPr bwMode="auto">
              <a:xfrm>
                <a:off x="394" y="24"/>
                <a:ext cx="65" cy="37"/>
              </a:xfrm>
              <a:custGeom>
                <a:avLst/>
                <a:gdLst/>
                <a:ahLst/>
                <a:cxnLst>
                  <a:cxn ang="0">
                    <a:pos x="519" y="226"/>
                  </a:cxn>
                  <a:cxn ang="0">
                    <a:pos x="453" y="244"/>
                  </a:cxn>
                  <a:cxn ang="0">
                    <a:pos x="337" y="292"/>
                  </a:cxn>
                  <a:cxn ang="0">
                    <a:pos x="253" y="337"/>
                  </a:cxn>
                  <a:cxn ang="0">
                    <a:pos x="0" y="91"/>
                  </a:cxn>
                  <a:cxn ang="0">
                    <a:pos x="99" y="50"/>
                  </a:cxn>
                  <a:cxn ang="0">
                    <a:pos x="217" y="13"/>
                  </a:cxn>
                  <a:cxn ang="0">
                    <a:pos x="287" y="0"/>
                  </a:cxn>
                  <a:cxn ang="0">
                    <a:pos x="519" y="226"/>
                  </a:cxn>
                </a:cxnLst>
                <a:rect l="0" t="0" r="r" b="b"/>
                <a:pathLst>
                  <a:path w="519" h="337">
                    <a:moveTo>
                      <a:pt x="519" y="226"/>
                    </a:moveTo>
                    <a:lnTo>
                      <a:pt x="453" y="244"/>
                    </a:lnTo>
                    <a:lnTo>
                      <a:pt x="337" y="292"/>
                    </a:lnTo>
                    <a:lnTo>
                      <a:pt x="253" y="337"/>
                    </a:lnTo>
                    <a:lnTo>
                      <a:pt x="0" y="91"/>
                    </a:lnTo>
                    <a:lnTo>
                      <a:pt x="99" y="50"/>
                    </a:lnTo>
                    <a:lnTo>
                      <a:pt x="217" y="13"/>
                    </a:lnTo>
                    <a:lnTo>
                      <a:pt x="287" y="0"/>
                    </a:lnTo>
                    <a:lnTo>
                      <a:pt x="519" y="226"/>
                    </a:lnTo>
                    <a:close/>
                  </a:path>
                </a:pathLst>
              </a:custGeom>
              <a:solidFill>
                <a:srgbClr val="F0F0F0"/>
              </a:solidFill>
              <a:ln w="9525">
                <a:noFill/>
                <a:round/>
                <a:headEnd/>
                <a:tailEnd/>
              </a:ln>
            </p:spPr>
            <p:txBody>
              <a:bodyPr/>
              <a:lstStyle/>
              <a:p>
                <a:pPr>
                  <a:defRPr/>
                </a:pPr>
                <a:endParaRPr lang="en-US" dirty="0"/>
              </a:p>
            </p:txBody>
          </p:sp>
          <p:sp>
            <p:nvSpPr>
              <p:cNvPr id="1021" name="Freeform 1278"/>
              <p:cNvSpPr>
                <a:spLocks/>
              </p:cNvSpPr>
              <p:nvPr/>
            </p:nvSpPr>
            <p:spPr bwMode="auto">
              <a:xfrm>
                <a:off x="411" y="22"/>
                <a:ext cx="69" cy="32"/>
              </a:xfrm>
              <a:custGeom>
                <a:avLst/>
                <a:gdLst/>
                <a:ahLst/>
                <a:cxnLst>
                  <a:cxn ang="0">
                    <a:pos x="541" y="210"/>
                  </a:cxn>
                  <a:cxn ang="0">
                    <a:pos x="434" y="226"/>
                  </a:cxn>
                  <a:cxn ang="0">
                    <a:pos x="318" y="259"/>
                  </a:cxn>
                  <a:cxn ang="0">
                    <a:pos x="243" y="290"/>
                  </a:cxn>
                  <a:cxn ang="0">
                    <a:pos x="0" y="54"/>
                  </a:cxn>
                  <a:cxn ang="0">
                    <a:pos x="82" y="28"/>
                  </a:cxn>
                  <a:cxn ang="0">
                    <a:pos x="208" y="7"/>
                  </a:cxn>
                  <a:cxn ang="0">
                    <a:pos x="326" y="0"/>
                  </a:cxn>
                  <a:cxn ang="0">
                    <a:pos x="541" y="210"/>
                  </a:cxn>
                </a:cxnLst>
                <a:rect l="0" t="0" r="r" b="b"/>
                <a:pathLst>
                  <a:path w="541" h="290">
                    <a:moveTo>
                      <a:pt x="541" y="210"/>
                    </a:moveTo>
                    <a:lnTo>
                      <a:pt x="434" y="226"/>
                    </a:lnTo>
                    <a:lnTo>
                      <a:pt x="318" y="259"/>
                    </a:lnTo>
                    <a:lnTo>
                      <a:pt x="243" y="290"/>
                    </a:lnTo>
                    <a:lnTo>
                      <a:pt x="0" y="54"/>
                    </a:lnTo>
                    <a:lnTo>
                      <a:pt x="82" y="28"/>
                    </a:lnTo>
                    <a:lnTo>
                      <a:pt x="208" y="7"/>
                    </a:lnTo>
                    <a:lnTo>
                      <a:pt x="326" y="0"/>
                    </a:lnTo>
                    <a:lnTo>
                      <a:pt x="541" y="210"/>
                    </a:lnTo>
                    <a:close/>
                  </a:path>
                </a:pathLst>
              </a:custGeom>
              <a:solidFill>
                <a:srgbClr val="F2F2F2"/>
              </a:solidFill>
              <a:ln w="9525">
                <a:noFill/>
                <a:round/>
                <a:headEnd/>
                <a:tailEnd/>
              </a:ln>
            </p:spPr>
            <p:txBody>
              <a:bodyPr/>
              <a:lstStyle/>
              <a:p>
                <a:pPr>
                  <a:defRPr/>
                </a:pPr>
                <a:endParaRPr lang="en-US" dirty="0"/>
              </a:p>
            </p:txBody>
          </p:sp>
          <p:sp>
            <p:nvSpPr>
              <p:cNvPr id="1022" name="Freeform 1279"/>
              <p:cNvSpPr>
                <a:spLocks/>
              </p:cNvSpPr>
              <p:nvPr/>
            </p:nvSpPr>
            <p:spPr bwMode="auto">
              <a:xfrm>
                <a:off x="430" y="22"/>
                <a:ext cx="73" cy="27"/>
              </a:xfrm>
              <a:custGeom>
                <a:avLst/>
                <a:gdLst/>
                <a:ahLst/>
                <a:cxnLst>
                  <a:cxn ang="0">
                    <a:pos x="584" y="213"/>
                  </a:cxn>
                  <a:cxn ang="0">
                    <a:pos x="514" y="205"/>
                  </a:cxn>
                  <a:cxn ang="0">
                    <a:pos x="400" y="209"/>
                  </a:cxn>
                  <a:cxn ang="0">
                    <a:pos x="282" y="226"/>
                  </a:cxn>
                  <a:cxn ang="0">
                    <a:pos x="232" y="241"/>
                  </a:cxn>
                  <a:cxn ang="0">
                    <a:pos x="0" y="15"/>
                  </a:cxn>
                  <a:cxn ang="0">
                    <a:pos x="56" y="7"/>
                  </a:cxn>
                  <a:cxn ang="0">
                    <a:pos x="192" y="0"/>
                  </a:cxn>
                  <a:cxn ang="0">
                    <a:pos x="331" y="11"/>
                  </a:cxn>
                  <a:cxn ang="0">
                    <a:pos x="385" y="20"/>
                  </a:cxn>
                  <a:cxn ang="0">
                    <a:pos x="584" y="213"/>
                  </a:cxn>
                </a:cxnLst>
                <a:rect l="0" t="0" r="r" b="b"/>
                <a:pathLst>
                  <a:path w="584" h="241">
                    <a:moveTo>
                      <a:pt x="584" y="213"/>
                    </a:moveTo>
                    <a:lnTo>
                      <a:pt x="514" y="205"/>
                    </a:lnTo>
                    <a:lnTo>
                      <a:pt x="400" y="209"/>
                    </a:lnTo>
                    <a:lnTo>
                      <a:pt x="282" y="226"/>
                    </a:lnTo>
                    <a:lnTo>
                      <a:pt x="232" y="241"/>
                    </a:lnTo>
                    <a:lnTo>
                      <a:pt x="0" y="15"/>
                    </a:lnTo>
                    <a:lnTo>
                      <a:pt x="56" y="7"/>
                    </a:lnTo>
                    <a:lnTo>
                      <a:pt x="192" y="0"/>
                    </a:lnTo>
                    <a:lnTo>
                      <a:pt x="331" y="11"/>
                    </a:lnTo>
                    <a:lnTo>
                      <a:pt x="385" y="20"/>
                    </a:lnTo>
                    <a:lnTo>
                      <a:pt x="584" y="213"/>
                    </a:lnTo>
                    <a:close/>
                  </a:path>
                </a:pathLst>
              </a:custGeom>
              <a:solidFill>
                <a:srgbClr val="F5F5F5"/>
              </a:solidFill>
              <a:ln w="9525">
                <a:noFill/>
                <a:round/>
                <a:headEnd/>
                <a:tailEnd/>
              </a:ln>
            </p:spPr>
            <p:txBody>
              <a:bodyPr/>
              <a:lstStyle/>
              <a:p>
                <a:pPr>
                  <a:defRPr/>
                </a:pPr>
                <a:endParaRPr lang="en-US" dirty="0"/>
              </a:p>
            </p:txBody>
          </p:sp>
          <p:sp>
            <p:nvSpPr>
              <p:cNvPr id="1023" name="Freeform 1280"/>
              <p:cNvSpPr>
                <a:spLocks/>
              </p:cNvSpPr>
              <p:nvPr/>
            </p:nvSpPr>
            <p:spPr bwMode="auto">
              <a:xfrm>
                <a:off x="452" y="22"/>
                <a:ext cx="70" cy="28"/>
              </a:xfrm>
              <a:custGeom>
                <a:avLst/>
                <a:gdLst/>
                <a:ahLst/>
                <a:cxnLst>
                  <a:cxn ang="0">
                    <a:pos x="559" y="251"/>
                  </a:cxn>
                  <a:cxn ang="0">
                    <a:pos x="452" y="220"/>
                  </a:cxn>
                  <a:cxn ang="0">
                    <a:pos x="340" y="205"/>
                  </a:cxn>
                  <a:cxn ang="0">
                    <a:pos x="226" y="209"/>
                  </a:cxn>
                  <a:cxn ang="0">
                    <a:pos x="215" y="210"/>
                  </a:cxn>
                  <a:cxn ang="0">
                    <a:pos x="0" y="0"/>
                  </a:cxn>
                  <a:cxn ang="0">
                    <a:pos x="18" y="0"/>
                  </a:cxn>
                  <a:cxn ang="0">
                    <a:pos x="157" y="11"/>
                  </a:cxn>
                  <a:cxn ang="0">
                    <a:pos x="303" y="38"/>
                  </a:cxn>
                  <a:cxn ang="0">
                    <a:pos x="316" y="51"/>
                  </a:cxn>
                  <a:cxn ang="0">
                    <a:pos x="327" y="63"/>
                  </a:cxn>
                  <a:cxn ang="0">
                    <a:pos x="340" y="73"/>
                  </a:cxn>
                  <a:cxn ang="0">
                    <a:pos x="351" y="86"/>
                  </a:cxn>
                  <a:cxn ang="0">
                    <a:pos x="364" y="96"/>
                  </a:cxn>
                  <a:cxn ang="0">
                    <a:pos x="374" y="105"/>
                  </a:cxn>
                  <a:cxn ang="0">
                    <a:pos x="387" y="117"/>
                  </a:cxn>
                  <a:cxn ang="0">
                    <a:pos x="398" y="128"/>
                  </a:cxn>
                  <a:cxn ang="0">
                    <a:pos x="409" y="136"/>
                  </a:cxn>
                  <a:cxn ang="0">
                    <a:pos x="422" y="147"/>
                  </a:cxn>
                  <a:cxn ang="0">
                    <a:pos x="430" y="153"/>
                  </a:cxn>
                  <a:cxn ang="0">
                    <a:pos x="441" y="163"/>
                  </a:cxn>
                  <a:cxn ang="0">
                    <a:pos x="454" y="174"/>
                  </a:cxn>
                  <a:cxn ang="0">
                    <a:pos x="467" y="182"/>
                  </a:cxn>
                  <a:cxn ang="0">
                    <a:pos x="475" y="192"/>
                  </a:cxn>
                  <a:cxn ang="0">
                    <a:pos x="490" y="201"/>
                  </a:cxn>
                  <a:cxn ang="0">
                    <a:pos x="527" y="230"/>
                  </a:cxn>
                  <a:cxn ang="0">
                    <a:pos x="559" y="251"/>
                  </a:cxn>
                </a:cxnLst>
                <a:rect l="0" t="0" r="r" b="b"/>
                <a:pathLst>
                  <a:path w="559" h="251">
                    <a:moveTo>
                      <a:pt x="559" y="251"/>
                    </a:moveTo>
                    <a:lnTo>
                      <a:pt x="452" y="220"/>
                    </a:lnTo>
                    <a:lnTo>
                      <a:pt x="340" y="205"/>
                    </a:lnTo>
                    <a:lnTo>
                      <a:pt x="226" y="209"/>
                    </a:lnTo>
                    <a:lnTo>
                      <a:pt x="215" y="210"/>
                    </a:lnTo>
                    <a:lnTo>
                      <a:pt x="0" y="0"/>
                    </a:lnTo>
                    <a:lnTo>
                      <a:pt x="18" y="0"/>
                    </a:lnTo>
                    <a:lnTo>
                      <a:pt x="157" y="11"/>
                    </a:lnTo>
                    <a:lnTo>
                      <a:pt x="303" y="38"/>
                    </a:lnTo>
                    <a:lnTo>
                      <a:pt x="316" y="51"/>
                    </a:lnTo>
                    <a:lnTo>
                      <a:pt x="327" y="63"/>
                    </a:lnTo>
                    <a:lnTo>
                      <a:pt x="340" y="73"/>
                    </a:lnTo>
                    <a:lnTo>
                      <a:pt x="351" y="86"/>
                    </a:lnTo>
                    <a:lnTo>
                      <a:pt x="364" y="96"/>
                    </a:lnTo>
                    <a:lnTo>
                      <a:pt x="374" y="105"/>
                    </a:lnTo>
                    <a:lnTo>
                      <a:pt x="387" y="117"/>
                    </a:lnTo>
                    <a:lnTo>
                      <a:pt x="398" y="128"/>
                    </a:lnTo>
                    <a:lnTo>
                      <a:pt x="409" y="136"/>
                    </a:lnTo>
                    <a:lnTo>
                      <a:pt x="422" y="147"/>
                    </a:lnTo>
                    <a:lnTo>
                      <a:pt x="430" y="153"/>
                    </a:lnTo>
                    <a:lnTo>
                      <a:pt x="441" y="163"/>
                    </a:lnTo>
                    <a:lnTo>
                      <a:pt x="454" y="174"/>
                    </a:lnTo>
                    <a:lnTo>
                      <a:pt x="467" y="182"/>
                    </a:lnTo>
                    <a:lnTo>
                      <a:pt x="475" y="192"/>
                    </a:lnTo>
                    <a:lnTo>
                      <a:pt x="490" y="201"/>
                    </a:lnTo>
                    <a:lnTo>
                      <a:pt x="527" y="230"/>
                    </a:lnTo>
                    <a:lnTo>
                      <a:pt x="559" y="251"/>
                    </a:lnTo>
                    <a:close/>
                  </a:path>
                </a:pathLst>
              </a:custGeom>
              <a:solidFill>
                <a:srgbClr val="F7F7F7"/>
              </a:solidFill>
              <a:ln w="9525">
                <a:noFill/>
                <a:round/>
                <a:headEnd/>
                <a:tailEnd/>
              </a:ln>
            </p:spPr>
            <p:txBody>
              <a:bodyPr/>
              <a:lstStyle/>
              <a:p>
                <a:pPr>
                  <a:defRPr/>
                </a:pPr>
                <a:endParaRPr lang="en-US" dirty="0"/>
              </a:p>
            </p:txBody>
          </p:sp>
          <p:sp>
            <p:nvSpPr>
              <p:cNvPr id="1024" name="Freeform 1281"/>
              <p:cNvSpPr>
                <a:spLocks/>
              </p:cNvSpPr>
              <p:nvPr/>
            </p:nvSpPr>
            <p:spPr bwMode="auto">
              <a:xfrm>
                <a:off x="479" y="24"/>
                <a:ext cx="43" cy="26"/>
              </a:xfrm>
              <a:custGeom>
                <a:avLst/>
                <a:gdLst/>
                <a:ahLst/>
                <a:cxnLst>
                  <a:cxn ang="0">
                    <a:pos x="348" y="231"/>
                  </a:cxn>
                  <a:cxn ang="0">
                    <a:pos x="241" y="200"/>
                  </a:cxn>
                  <a:cxn ang="0">
                    <a:pos x="199" y="193"/>
                  </a:cxn>
                  <a:cxn ang="0">
                    <a:pos x="0" y="0"/>
                  </a:cxn>
                  <a:cxn ang="0">
                    <a:pos x="92" y="18"/>
                  </a:cxn>
                  <a:cxn ang="0">
                    <a:pos x="105" y="31"/>
                  </a:cxn>
                  <a:cxn ang="0">
                    <a:pos x="116" y="43"/>
                  </a:cxn>
                  <a:cxn ang="0">
                    <a:pos x="129" y="53"/>
                  </a:cxn>
                  <a:cxn ang="0">
                    <a:pos x="140" y="66"/>
                  </a:cxn>
                  <a:cxn ang="0">
                    <a:pos x="153" y="76"/>
                  </a:cxn>
                  <a:cxn ang="0">
                    <a:pos x="163" y="85"/>
                  </a:cxn>
                  <a:cxn ang="0">
                    <a:pos x="176" y="97"/>
                  </a:cxn>
                  <a:cxn ang="0">
                    <a:pos x="187" y="108"/>
                  </a:cxn>
                  <a:cxn ang="0">
                    <a:pos x="198" y="116"/>
                  </a:cxn>
                  <a:cxn ang="0">
                    <a:pos x="211" y="127"/>
                  </a:cxn>
                  <a:cxn ang="0">
                    <a:pos x="219" y="133"/>
                  </a:cxn>
                  <a:cxn ang="0">
                    <a:pos x="230" y="143"/>
                  </a:cxn>
                  <a:cxn ang="0">
                    <a:pos x="243" y="154"/>
                  </a:cxn>
                  <a:cxn ang="0">
                    <a:pos x="256" y="162"/>
                  </a:cxn>
                  <a:cxn ang="0">
                    <a:pos x="264" y="172"/>
                  </a:cxn>
                  <a:cxn ang="0">
                    <a:pos x="279" y="181"/>
                  </a:cxn>
                  <a:cxn ang="0">
                    <a:pos x="316" y="210"/>
                  </a:cxn>
                  <a:cxn ang="0">
                    <a:pos x="348" y="231"/>
                  </a:cxn>
                </a:cxnLst>
                <a:rect l="0" t="0" r="r" b="b"/>
                <a:pathLst>
                  <a:path w="348" h="231">
                    <a:moveTo>
                      <a:pt x="348" y="231"/>
                    </a:moveTo>
                    <a:lnTo>
                      <a:pt x="241" y="200"/>
                    </a:lnTo>
                    <a:lnTo>
                      <a:pt x="199" y="193"/>
                    </a:lnTo>
                    <a:lnTo>
                      <a:pt x="0" y="0"/>
                    </a:lnTo>
                    <a:lnTo>
                      <a:pt x="92" y="18"/>
                    </a:lnTo>
                    <a:lnTo>
                      <a:pt x="105" y="31"/>
                    </a:lnTo>
                    <a:lnTo>
                      <a:pt x="116" y="43"/>
                    </a:lnTo>
                    <a:lnTo>
                      <a:pt x="129" y="53"/>
                    </a:lnTo>
                    <a:lnTo>
                      <a:pt x="140" y="66"/>
                    </a:lnTo>
                    <a:lnTo>
                      <a:pt x="153" y="76"/>
                    </a:lnTo>
                    <a:lnTo>
                      <a:pt x="163" y="85"/>
                    </a:lnTo>
                    <a:lnTo>
                      <a:pt x="176" y="97"/>
                    </a:lnTo>
                    <a:lnTo>
                      <a:pt x="187" y="108"/>
                    </a:lnTo>
                    <a:lnTo>
                      <a:pt x="198" y="116"/>
                    </a:lnTo>
                    <a:lnTo>
                      <a:pt x="211" y="127"/>
                    </a:lnTo>
                    <a:lnTo>
                      <a:pt x="219" y="133"/>
                    </a:lnTo>
                    <a:lnTo>
                      <a:pt x="230" y="143"/>
                    </a:lnTo>
                    <a:lnTo>
                      <a:pt x="243" y="154"/>
                    </a:lnTo>
                    <a:lnTo>
                      <a:pt x="256" y="162"/>
                    </a:lnTo>
                    <a:lnTo>
                      <a:pt x="264" y="172"/>
                    </a:lnTo>
                    <a:lnTo>
                      <a:pt x="279" y="181"/>
                    </a:lnTo>
                    <a:lnTo>
                      <a:pt x="316" y="210"/>
                    </a:lnTo>
                    <a:lnTo>
                      <a:pt x="348" y="231"/>
                    </a:lnTo>
                    <a:close/>
                  </a:path>
                </a:pathLst>
              </a:custGeom>
              <a:solidFill>
                <a:srgbClr val="FAFAFA"/>
              </a:solidFill>
              <a:ln w="9525">
                <a:noFill/>
                <a:round/>
                <a:headEnd/>
                <a:tailEnd/>
              </a:ln>
            </p:spPr>
            <p:txBody>
              <a:bodyPr/>
              <a:lstStyle/>
              <a:p>
                <a:pPr>
                  <a:defRPr/>
                </a:pPr>
                <a:endParaRPr lang="en-US" dirty="0"/>
              </a:p>
            </p:txBody>
          </p:sp>
          <p:sp>
            <p:nvSpPr>
              <p:cNvPr id="1025" name="Freeform 1282"/>
              <p:cNvSpPr>
                <a:spLocks/>
              </p:cNvSpPr>
              <p:nvPr/>
            </p:nvSpPr>
            <p:spPr bwMode="auto">
              <a:xfrm>
                <a:off x="283" y="155"/>
                <a:ext cx="20" cy="23"/>
              </a:xfrm>
              <a:custGeom>
                <a:avLst/>
                <a:gdLst/>
                <a:ahLst/>
                <a:cxnLst>
                  <a:cxn ang="0">
                    <a:pos x="162" y="156"/>
                  </a:cxn>
                  <a:cxn ang="0">
                    <a:pos x="151" y="166"/>
                  </a:cxn>
                  <a:cxn ang="0">
                    <a:pos x="112" y="191"/>
                  </a:cxn>
                  <a:cxn ang="0">
                    <a:pos x="71" y="207"/>
                  </a:cxn>
                  <a:cxn ang="0">
                    <a:pos x="0" y="0"/>
                  </a:cxn>
                  <a:cxn ang="0">
                    <a:pos x="162" y="156"/>
                  </a:cxn>
                </a:cxnLst>
                <a:rect l="0" t="0" r="r" b="b"/>
                <a:pathLst>
                  <a:path w="162" h="207">
                    <a:moveTo>
                      <a:pt x="162" y="156"/>
                    </a:moveTo>
                    <a:lnTo>
                      <a:pt x="151" y="166"/>
                    </a:lnTo>
                    <a:lnTo>
                      <a:pt x="112" y="191"/>
                    </a:lnTo>
                    <a:lnTo>
                      <a:pt x="71" y="207"/>
                    </a:lnTo>
                    <a:lnTo>
                      <a:pt x="0" y="0"/>
                    </a:lnTo>
                    <a:lnTo>
                      <a:pt x="162" y="156"/>
                    </a:lnTo>
                    <a:close/>
                  </a:path>
                </a:pathLst>
              </a:custGeom>
              <a:solidFill>
                <a:srgbClr val="000000"/>
              </a:solidFill>
              <a:ln w="9525">
                <a:noFill/>
                <a:round/>
                <a:headEnd/>
                <a:tailEnd/>
              </a:ln>
            </p:spPr>
            <p:txBody>
              <a:bodyPr/>
              <a:lstStyle/>
              <a:p>
                <a:pPr>
                  <a:defRPr/>
                </a:pPr>
                <a:endParaRPr lang="en-US" dirty="0"/>
              </a:p>
            </p:txBody>
          </p:sp>
          <p:sp>
            <p:nvSpPr>
              <p:cNvPr id="14" name="Freeform 1283"/>
              <p:cNvSpPr>
                <a:spLocks/>
              </p:cNvSpPr>
              <p:nvPr/>
            </p:nvSpPr>
            <p:spPr bwMode="auto">
              <a:xfrm>
                <a:off x="272" y="128"/>
                <a:ext cx="39" cy="50"/>
              </a:xfrm>
              <a:custGeom>
                <a:avLst/>
                <a:gdLst/>
                <a:ahLst/>
                <a:cxnLst>
                  <a:cxn ang="0">
                    <a:pos x="309" y="301"/>
                  </a:cxn>
                  <a:cxn ang="0">
                    <a:pos x="304" y="318"/>
                  </a:cxn>
                  <a:cxn ang="0">
                    <a:pos x="274" y="368"/>
                  </a:cxn>
                  <a:cxn ang="0">
                    <a:pos x="233" y="406"/>
                  </a:cxn>
                  <a:cxn ang="0">
                    <a:pos x="194" y="431"/>
                  </a:cxn>
                  <a:cxn ang="0">
                    <a:pos x="153" y="447"/>
                  </a:cxn>
                  <a:cxn ang="0">
                    <a:pos x="0" y="0"/>
                  </a:cxn>
                  <a:cxn ang="0">
                    <a:pos x="309" y="301"/>
                  </a:cxn>
                </a:cxnLst>
                <a:rect l="0" t="0" r="r" b="b"/>
                <a:pathLst>
                  <a:path w="309" h="447">
                    <a:moveTo>
                      <a:pt x="309" y="301"/>
                    </a:moveTo>
                    <a:lnTo>
                      <a:pt x="304" y="318"/>
                    </a:lnTo>
                    <a:lnTo>
                      <a:pt x="274" y="368"/>
                    </a:lnTo>
                    <a:lnTo>
                      <a:pt x="233" y="406"/>
                    </a:lnTo>
                    <a:lnTo>
                      <a:pt x="194" y="431"/>
                    </a:lnTo>
                    <a:lnTo>
                      <a:pt x="153" y="447"/>
                    </a:lnTo>
                    <a:lnTo>
                      <a:pt x="0" y="0"/>
                    </a:lnTo>
                    <a:lnTo>
                      <a:pt x="309" y="301"/>
                    </a:lnTo>
                    <a:close/>
                  </a:path>
                </a:pathLst>
              </a:custGeom>
              <a:solidFill>
                <a:srgbClr val="171717"/>
              </a:solidFill>
              <a:ln w="9525">
                <a:noFill/>
                <a:round/>
                <a:headEnd/>
                <a:tailEnd/>
              </a:ln>
            </p:spPr>
            <p:txBody>
              <a:bodyPr/>
              <a:lstStyle/>
              <a:p>
                <a:pPr>
                  <a:defRPr/>
                </a:pPr>
                <a:endParaRPr lang="en-US" dirty="0"/>
              </a:p>
            </p:txBody>
          </p:sp>
          <p:sp>
            <p:nvSpPr>
              <p:cNvPr id="2" name="Freeform 1284"/>
              <p:cNvSpPr>
                <a:spLocks/>
              </p:cNvSpPr>
              <p:nvPr/>
            </p:nvSpPr>
            <p:spPr bwMode="auto">
              <a:xfrm>
                <a:off x="271" y="117"/>
                <a:ext cx="43" cy="55"/>
              </a:xfrm>
              <a:custGeom>
                <a:avLst/>
                <a:gdLst/>
                <a:ahLst/>
                <a:cxnLst>
                  <a:cxn ang="0">
                    <a:pos x="341" y="260"/>
                  </a:cxn>
                  <a:cxn ang="0">
                    <a:pos x="337" y="341"/>
                  </a:cxn>
                  <a:cxn ang="0">
                    <a:pos x="316" y="416"/>
                  </a:cxn>
                  <a:cxn ang="0">
                    <a:pos x="286" y="466"/>
                  </a:cxn>
                  <a:cxn ang="0">
                    <a:pos x="256" y="494"/>
                  </a:cxn>
                  <a:cxn ang="0">
                    <a:pos x="94" y="338"/>
                  </a:cxn>
                  <a:cxn ang="0">
                    <a:pos x="0" y="67"/>
                  </a:cxn>
                  <a:cxn ang="0">
                    <a:pos x="62" y="17"/>
                  </a:cxn>
                  <a:cxn ang="0">
                    <a:pos x="74" y="0"/>
                  </a:cxn>
                  <a:cxn ang="0">
                    <a:pos x="341" y="260"/>
                  </a:cxn>
                </a:cxnLst>
                <a:rect l="0" t="0" r="r" b="b"/>
                <a:pathLst>
                  <a:path w="341" h="494">
                    <a:moveTo>
                      <a:pt x="341" y="260"/>
                    </a:moveTo>
                    <a:lnTo>
                      <a:pt x="337" y="341"/>
                    </a:lnTo>
                    <a:lnTo>
                      <a:pt x="316" y="416"/>
                    </a:lnTo>
                    <a:lnTo>
                      <a:pt x="286" y="466"/>
                    </a:lnTo>
                    <a:lnTo>
                      <a:pt x="256" y="494"/>
                    </a:lnTo>
                    <a:lnTo>
                      <a:pt x="94" y="338"/>
                    </a:lnTo>
                    <a:lnTo>
                      <a:pt x="0" y="67"/>
                    </a:lnTo>
                    <a:lnTo>
                      <a:pt x="62" y="17"/>
                    </a:lnTo>
                    <a:lnTo>
                      <a:pt x="74" y="0"/>
                    </a:lnTo>
                    <a:lnTo>
                      <a:pt x="341" y="260"/>
                    </a:lnTo>
                    <a:close/>
                  </a:path>
                </a:pathLst>
              </a:custGeom>
              <a:solidFill>
                <a:srgbClr val="2E2E2E"/>
              </a:solidFill>
              <a:ln w="9525">
                <a:noFill/>
                <a:round/>
                <a:headEnd/>
                <a:tailEnd/>
              </a:ln>
            </p:spPr>
            <p:txBody>
              <a:bodyPr/>
              <a:lstStyle/>
              <a:p>
                <a:pPr>
                  <a:defRPr/>
                </a:pPr>
                <a:endParaRPr lang="en-US" dirty="0"/>
              </a:p>
            </p:txBody>
          </p:sp>
          <p:sp>
            <p:nvSpPr>
              <p:cNvPr id="15" name="Freeform 1285"/>
              <p:cNvSpPr>
                <a:spLocks/>
              </p:cNvSpPr>
              <p:nvPr/>
            </p:nvSpPr>
            <p:spPr bwMode="auto">
              <a:xfrm>
                <a:off x="271" y="105"/>
                <a:ext cx="43" cy="56"/>
              </a:xfrm>
              <a:custGeom>
                <a:avLst/>
                <a:gdLst/>
                <a:ahLst/>
                <a:cxnLst>
                  <a:cxn ang="0">
                    <a:pos x="320" y="186"/>
                  </a:cxn>
                  <a:cxn ang="0">
                    <a:pos x="324" y="206"/>
                  </a:cxn>
                  <a:cxn ang="0">
                    <a:pos x="341" y="343"/>
                  </a:cxn>
                  <a:cxn ang="0">
                    <a:pos x="337" y="446"/>
                  </a:cxn>
                  <a:cxn ang="0">
                    <a:pos x="321" y="504"/>
                  </a:cxn>
                  <a:cxn ang="0">
                    <a:pos x="12" y="203"/>
                  </a:cxn>
                  <a:cxn ang="0">
                    <a:pos x="0" y="172"/>
                  </a:cxn>
                  <a:cxn ang="0">
                    <a:pos x="62" y="122"/>
                  </a:cxn>
                  <a:cxn ang="0">
                    <a:pos x="101" y="70"/>
                  </a:cxn>
                  <a:cxn ang="0">
                    <a:pos x="127" y="16"/>
                  </a:cxn>
                  <a:cxn ang="0">
                    <a:pos x="129" y="0"/>
                  </a:cxn>
                  <a:cxn ang="0">
                    <a:pos x="320" y="186"/>
                  </a:cxn>
                </a:cxnLst>
                <a:rect l="0" t="0" r="r" b="b"/>
                <a:pathLst>
                  <a:path w="341" h="504">
                    <a:moveTo>
                      <a:pt x="320" y="186"/>
                    </a:moveTo>
                    <a:lnTo>
                      <a:pt x="324" y="206"/>
                    </a:lnTo>
                    <a:lnTo>
                      <a:pt x="341" y="343"/>
                    </a:lnTo>
                    <a:lnTo>
                      <a:pt x="337" y="446"/>
                    </a:lnTo>
                    <a:lnTo>
                      <a:pt x="321" y="504"/>
                    </a:lnTo>
                    <a:lnTo>
                      <a:pt x="12" y="203"/>
                    </a:lnTo>
                    <a:lnTo>
                      <a:pt x="0" y="172"/>
                    </a:lnTo>
                    <a:lnTo>
                      <a:pt x="62" y="122"/>
                    </a:lnTo>
                    <a:lnTo>
                      <a:pt x="101" y="70"/>
                    </a:lnTo>
                    <a:lnTo>
                      <a:pt x="127" y="16"/>
                    </a:lnTo>
                    <a:lnTo>
                      <a:pt x="129" y="0"/>
                    </a:lnTo>
                    <a:lnTo>
                      <a:pt x="320" y="186"/>
                    </a:lnTo>
                    <a:close/>
                  </a:path>
                </a:pathLst>
              </a:custGeom>
              <a:solidFill>
                <a:srgbClr val="454545"/>
              </a:solidFill>
              <a:ln w="9525">
                <a:noFill/>
                <a:round/>
                <a:headEnd/>
                <a:tailEnd/>
              </a:ln>
            </p:spPr>
            <p:txBody>
              <a:bodyPr/>
              <a:lstStyle/>
              <a:p>
                <a:pPr>
                  <a:defRPr/>
                </a:pPr>
                <a:endParaRPr lang="en-US" dirty="0"/>
              </a:p>
            </p:txBody>
          </p:sp>
          <p:sp>
            <p:nvSpPr>
              <p:cNvPr id="3" name="Freeform 1286"/>
              <p:cNvSpPr>
                <a:spLocks/>
              </p:cNvSpPr>
              <p:nvPr/>
            </p:nvSpPr>
            <p:spPr bwMode="auto">
              <a:xfrm>
                <a:off x="280" y="87"/>
                <a:ext cx="34" cy="59"/>
              </a:xfrm>
              <a:custGeom>
                <a:avLst/>
                <a:gdLst/>
                <a:ahLst/>
                <a:cxnLst>
                  <a:cxn ang="0">
                    <a:pos x="192" y="138"/>
                  </a:cxn>
                  <a:cxn ang="0">
                    <a:pos x="203" y="193"/>
                  </a:cxn>
                  <a:cxn ang="0">
                    <a:pos x="250" y="369"/>
                  </a:cxn>
                  <a:cxn ang="0">
                    <a:pos x="267" y="506"/>
                  </a:cxn>
                  <a:cxn ang="0">
                    <a:pos x="267" y="528"/>
                  </a:cxn>
                  <a:cxn ang="0">
                    <a:pos x="0" y="268"/>
                  </a:cxn>
                  <a:cxn ang="0">
                    <a:pos x="27" y="233"/>
                  </a:cxn>
                  <a:cxn ang="0">
                    <a:pos x="53" y="179"/>
                  </a:cxn>
                  <a:cxn ang="0">
                    <a:pos x="61" y="118"/>
                  </a:cxn>
                  <a:cxn ang="0">
                    <a:pos x="57" y="47"/>
                  </a:cxn>
                  <a:cxn ang="0">
                    <a:pos x="51" y="0"/>
                  </a:cxn>
                  <a:cxn ang="0">
                    <a:pos x="192" y="138"/>
                  </a:cxn>
                </a:cxnLst>
                <a:rect l="0" t="0" r="r" b="b"/>
                <a:pathLst>
                  <a:path w="267" h="528">
                    <a:moveTo>
                      <a:pt x="192" y="138"/>
                    </a:moveTo>
                    <a:lnTo>
                      <a:pt x="203" y="193"/>
                    </a:lnTo>
                    <a:lnTo>
                      <a:pt x="250" y="369"/>
                    </a:lnTo>
                    <a:lnTo>
                      <a:pt x="267" y="506"/>
                    </a:lnTo>
                    <a:lnTo>
                      <a:pt x="267" y="528"/>
                    </a:lnTo>
                    <a:lnTo>
                      <a:pt x="0" y="268"/>
                    </a:lnTo>
                    <a:lnTo>
                      <a:pt x="27" y="233"/>
                    </a:lnTo>
                    <a:lnTo>
                      <a:pt x="53" y="179"/>
                    </a:lnTo>
                    <a:lnTo>
                      <a:pt x="61" y="118"/>
                    </a:lnTo>
                    <a:lnTo>
                      <a:pt x="57" y="47"/>
                    </a:lnTo>
                    <a:lnTo>
                      <a:pt x="51" y="0"/>
                    </a:lnTo>
                    <a:lnTo>
                      <a:pt x="192" y="138"/>
                    </a:lnTo>
                    <a:close/>
                  </a:path>
                </a:pathLst>
              </a:custGeom>
              <a:solidFill>
                <a:srgbClr val="5C5C5C"/>
              </a:solidFill>
              <a:ln w="9525">
                <a:noFill/>
                <a:round/>
                <a:headEnd/>
                <a:tailEnd/>
              </a:ln>
            </p:spPr>
            <p:txBody>
              <a:bodyPr/>
              <a:lstStyle/>
              <a:p>
                <a:pPr>
                  <a:defRPr/>
                </a:pPr>
                <a:endParaRPr lang="en-US" dirty="0"/>
              </a:p>
            </p:txBody>
          </p:sp>
          <p:sp>
            <p:nvSpPr>
              <p:cNvPr id="4" name="Freeform 1287"/>
              <p:cNvSpPr>
                <a:spLocks/>
              </p:cNvSpPr>
              <p:nvPr/>
            </p:nvSpPr>
            <p:spPr bwMode="auto">
              <a:xfrm>
                <a:off x="281" y="64"/>
                <a:ext cx="30" cy="62"/>
              </a:xfrm>
              <a:custGeom>
                <a:avLst/>
                <a:gdLst/>
                <a:ahLst/>
                <a:cxnLst>
                  <a:cxn ang="0">
                    <a:pos x="184" y="179"/>
                  </a:cxn>
                  <a:cxn ang="0">
                    <a:pos x="176" y="233"/>
                  </a:cxn>
                  <a:cxn ang="0">
                    <a:pos x="183" y="317"/>
                  </a:cxn>
                  <a:cxn ang="0">
                    <a:pos x="200" y="398"/>
                  </a:cxn>
                  <a:cxn ang="0">
                    <a:pos x="243" y="554"/>
                  </a:cxn>
                  <a:cxn ang="0">
                    <a:pos x="52" y="368"/>
                  </a:cxn>
                  <a:cxn ang="0">
                    <a:pos x="58" y="323"/>
                  </a:cxn>
                  <a:cxn ang="0">
                    <a:pos x="54" y="252"/>
                  </a:cxn>
                  <a:cxn ang="0">
                    <a:pos x="43" y="177"/>
                  </a:cxn>
                  <a:cxn ang="0">
                    <a:pos x="24" y="93"/>
                  </a:cxn>
                  <a:cxn ang="0">
                    <a:pos x="0" y="0"/>
                  </a:cxn>
                  <a:cxn ang="0">
                    <a:pos x="184" y="179"/>
                  </a:cxn>
                </a:cxnLst>
                <a:rect l="0" t="0" r="r" b="b"/>
                <a:pathLst>
                  <a:path w="243" h="554">
                    <a:moveTo>
                      <a:pt x="184" y="179"/>
                    </a:moveTo>
                    <a:lnTo>
                      <a:pt x="176" y="233"/>
                    </a:lnTo>
                    <a:lnTo>
                      <a:pt x="183" y="317"/>
                    </a:lnTo>
                    <a:lnTo>
                      <a:pt x="200" y="398"/>
                    </a:lnTo>
                    <a:lnTo>
                      <a:pt x="243" y="554"/>
                    </a:lnTo>
                    <a:lnTo>
                      <a:pt x="52" y="368"/>
                    </a:lnTo>
                    <a:lnTo>
                      <a:pt x="58" y="323"/>
                    </a:lnTo>
                    <a:lnTo>
                      <a:pt x="54" y="252"/>
                    </a:lnTo>
                    <a:lnTo>
                      <a:pt x="43" y="177"/>
                    </a:lnTo>
                    <a:lnTo>
                      <a:pt x="24" y="93"/>
                    </a:lnTo>
                    <a:lnTo>
                      <a:pt x="0" y="0"/>
                    </a:lnTo>
                    <a:lnTo>
                      <a:pt x="184" y="179"/>
                    </a:lnTo>
                    <a:close/>
                  </a:path>
                </a:pathLst>
              </a:custGeom>
              <a:solidFill>
                <a:srgbClr val="737373"/>
              </a:solidFill>
              <a:ln w="9525">
                <a:noFill/>
                <a:round/>
                <a:headEnd/>
                <a:tailEnd/>
              </a:ln>
            </p:spPr>
            <p:txBody>
              <a:bodyPr/>
              <a:lstStyle/>
              <a:p>
                <a:pPr>
                  <a:defRPr/>
                </a:pPr>
                <a:endParaRPr lang="en-US" dirty="0"/>
              </a:p>
            </p:txBody>
          </p:sp>
          <p:sp>
            <p:nvSpPr>
              <p:cNvPr id="16" name="Freeform 1288"/>
              <p:cNvSpPr>
                <a:spLocks/>
              </p:cNvSpPr>
              <p:nvPr/>
            </p:nvSpPr>
            <p:spPr bwMode="auto">
              <a:xfrm>
                <a:off x="280" y="47"/>
                <a:ext cx="27" cy="56"/>
              </a:xfrm>
              <a:custGeom>
                <a:avLst/>
                <a:gdLst/>
                <a:ahLst/>
                <a:cxnLst>
                  <a:cxn ang="0">
                    <a:pos x="221" y="202"/>
                  </a:cxn>
                  <a:cxn ang="0">
                    <a:pos x="217" y="212"/>
                  </a:cxn>
                  <a:cxn ang="0">
                    <a:pos x="195" y="300"/>
                  </a:cxn>
                  <a:cxn ang="0">
                    <a:pos x="184" y="387"/>
                  </a:cxn>
                  <a:cxn ang="0">
                    <a:pos x="191" y="471"/>
                  </a:cxn>
                  <a:cxn ang="0">
                    <a:pos x="197" y="497"/>
                  </a:cxn>
                  <a:cxn ang="0">
                    <a:pos x="56" y="359"/>
                  </a:cxn>
                  <a:cxn ang="0">
                    <a:pos x="51" y="331"/>
                  </a:cxn>
                  <a:cxn ang="0">
                    <a:pos x="32" y="247"/>
                  </a:cxn>
                  <a:cxn ang="0">
                    <a:pos x="8" y="155"/>
                  </a:cxn>
                  <a:cxn ang="0">
                    <a:pos x="0" y="80"/>
                  </a:cxn>
                  <a:cxn ang="0">
                    <a:pos x="13" y="0"/>
                  </a:cxn>
                  <a:cxn ang="0">
                    <a:pos x="221" y="202"/>
                  </a:cxn>
                </a:cxnLst>
                <a:rect l="0" t="0" r="r" b="b"/>
                <a:pathLst>
                  <a:path w="221" h="497">
                    <a:moveTo>
                      <a:pt x="221" y="202"/>
                    </a:moveTo>
                    <a:lnTo>
                      <a:pt x="217" y="212"/>
                    </a:lnTo>
                    <a:lnTo>
                      <a:pt x="195" y="300"/>
                    </a:lnTo>
                    <a:lnTo>
                      <a:pt x="184" y="387"/>
                    </a:lnTo>
                    <a:lnTo>
                      <a:pt x="191" y="471"/>
                    </a:lnTo>
                    <a:lnTo>
                      <a:pt x="197" y="497"/>
                    </a:lnTo>
                    <a:lnTo>
                      <a:pt x="56" y="359"/>
                    </a:lnTo>
                    <a:lnTo>
                      <a:pt x="51" y="331"/>
                    </a:lnTo>
                    <a:lnTo>
                      <a:pt x="32" y="247"/>
                    </a:lnTo>
                    <a:lnTo>
                      <a:pt x="8" y="155"/>
                    </a:lnTo>
                    <a:lnTo>
                      <a:pt x="0" y="80"/>
                    </a:lnTo>
                    <a:lnTo>
                      <a:pt x="13" y="0"/>
                    </a:lnTo>
                    <a:lnTo>
                      <a:pt x="221" y="202"/>
                    </a:lnTo>
                    <a:close/>
                  </a:path>
                </a:pathLst>
              </a:custGeom>
              <a:solidFill>
                <a:srgbClr val="8A8A8A"/>
              </a:solidFill>
              <a:ln w="9525">
                <a:noFill/>
                <a:round/>
                <a:headEnd/>
                <a:tailEnd/>
              </a:ln>
            </p:spPr>
            <p:txBody>
              <a:bodyPr/>
              <a:lstStyle/>
              <a:p>
                <a:pPr>
                  <a:defRPr/>
                </a:pPr>
                <a:endParaRPr lang="en-US" dirty="0"/>
              </a:p>
            </p:txBody>
          </p:sp>
          <p:sp>
            <p:nvSpPr>
              <p:cNvPr id="17" name="Freeform 1289"/>
              <p:cNvSpPr>
                <a:spLocks/>
              </p:cNvSpPr>
              <p:nvPr/>
            </p:nvSpPr>
            <p:spPr bwMode="auto">
              <a:xfrm>
                <a:off x="280" y="34"/>
                <a:ext cx="34" cy="50"/>
              </a:xfrm>
              <a:custGeom>
                <a:avLst/>
                <a:gdLst/>
                <a:ahLst/>
                <a:cxnLst>
                  <a:cxn ang="0">
                    <a:pos x="271" y="210"/>
                  </a:cxn>
                  <a:cxn ang="0">
                    <a:pos x="253" y="241"/>
                  </a:cxn>
                  <a:cxn ang="0">
                    <a:pos x="217" y="329"/>
                  </a:cxn>
                  <a:cxn ang="0">
                    <a:pos x="195" y="417"/>
                  </a:cxn>
                  <a:cxn ang="0">
                    <a:pos x="192" y="450"/>
                  </a:cxn>
                  <a:cxn ang="0">
                    <a:pos x="8" y="272"/>
                  </a:cxn>
                  <a:cxn ang="0">
                    <a:pos x="0" y="197"/>
                  </a:cxn>
                  <a:cxn ang="0">
                    <a:pos x="13" y="112"/>
                  </a:cxn>
                  <a:cxn ang="0">
                    <a:pos x="43" y="22"/>
                  </a:cxn>
                  <a:cxn ang="0">
                    <a:pos x="56" y="0"/>
                  </a:cxn>
                  <a:cxn ang="0">
                    <a:pos x="271" y="210"/>
                  </a:cxn>
                </a:cxnLst>
                <a:rect l="0" t="0" r="r" b="b"/>
                <a:pathLst>
                  <a:path w="271" h="450">
                    <a:moveTo>
                      <a:pt x="271" y="210"/>
                    </a:moveTo>
                    <a:lnTo>
                      <a:pt x="253" y="241"/>
                    </a:lnTo>
                    <a:lnTo>
                      <a:pt x="217" y="329"/>
                    </a:lnTo>
                    <a:lnTo>
                      <a:pt x="195" y="417"/>
                    </a:lnTo>
                    <a:lnTo>
                      <a:pt x="192" y="450"/>
                    </a:lnTo>
                    <a:lnTo>
                      <a:pt x="8" y="272"/>
                    </a:lnTo>
                    <a:lnTo>
                      <a:pt x="0" y="197"/>
                    </a:lnTo>
                    <a:lnTo>
                      <a:pt x="13" y="112"/>
                    </a:lnTo>
                    <a:lnTo>
                      <a:pt x="43" y="22"/>
                    </a:lnTo>
                    <a:lnTo>
                      <a:pt x="56" y="0"/>
                    </a:lnTo>
                    <a:lnTo>
                      <a:pt x="271" y="210"/>
                    </a:lnTo>
                    <a:close/>
                  </a:path>
                </a:pathLst>
              </a:custGeom>
              <a:solidFill>
                <a:srgbClr val="A1A1A1"/>
              </a:solidFill>
              <a:ln w="9525">
                <a:noFill/>
                <a:round/>
                <a:headEnd/>
                <a:tailEnd/>
              </a:ln>
            </p:spPr>
            <p:txBody>
              <a:bodyPr/>
              <a:lstStyle/>
              <a:p>
                <a:pPr>
                  <a:defRPr/>
                </a:pPr>
                <a:endParaRPr lang="en-US" dirty="0"/>
              </a:p>
            </p:txBody>
          </p:sp>
          <p:sp>
            <p:nvSpPr>
              <p:cNvPr id="5" name="Freeform 1290"/>
              <p:cNvSpPr>
                <a:spLocks/>
              </p:cNvSpPr>
              <p:nvPr/>
            </p:nvSpPr>
            <p:spPr bwMode="auto">
              <a:xfrm>
                <a:off x="281" y="23"/>
                <a:ext cx="40" cy="47"/>
              </a:xfrm>
              <a:custGeom>
                <a:avLst/>
                <a:gdLst/>
                <a:ahLst/>
                <a:cxnLst>
                  <a:cxn ang="0">
                    <a:pos x="322" y="209"/>
                  </a:cxn>
                  <a:cxn ang="0">
                    <a:pos x="290" y="254"/>
                  </a:cxn>
                  <a:cxn ang="0">
                    <a:pos x="240" y="339"/>
                  </a:cxn>
                  <a:cxn ang="0">
                    <a:pos x="208" y="417"/>
                  </a:cxn>
                  <a:cxn ang="0">
                    <a:pos x="0" y="215"/>
                  </a:cxn>
                  <a:cxn ang="0">
                    <a:pos x="0" y="210"/>
                  </a:cxn>
                  <a:cxn ang="0">
                    <a:pos x="30" y="120"/>
                  </a:cxn>
                  <a:cxn ang="0">
                    <a:pos x="79" y="32"/>
                  </a:cxn>
                  <a:cxn ang="0">
                    <a:pos x="107" y="0"/>
                  </a:cxn>
                  <a:cxn ang="0">
                    <a:pos x="322" y="209"/>
                  </a:cxn>
                </a:cxnLst>
                <a:rect l="0" t="0" r="r" b="b"/>
                <a:pathLst>
                  <a:path w="322" h="417">
                    <a:moveTo>
                      <a:pt x="322" y="209"/>
                    </a:moveTo>
                    <a:lnTo>
                      <a:pt x="290" y="254"/>
                    </a:lnTo>
                    <a:lnTo>
                      <a:pt x="240" y="339"/>
                    </a:lnTo>
                    <a:lnTo>
                      <a:pt x="208" y="417"/>
                    </a:lnTo>
                    <a:lnTo>
                      <a:pt x="0" y="215"/>
                    </a:lnTo>
                    <a:lnTo>
                      <a:pt x="0" y="210"/>
                    </a:lnTo>
                    <a:lnTo>
                      <a:pt x="30" y="120"/>
                    </a:lnTo>
                    <a:lnTo>
                      <a:pt x="79" y="32"/>
                    </a:lnTo>
                    <a:lnTo>
                      <a:pt x="107" y="0"/>
                    </a:lnTo>
                    <a:lnTo>
                      <a:pt x="322" y="209"/>
                    </a:lnTo>
                    <a:close/>
                  </a:path>
                </a:pathLst>
              </a:custGeom>
              <a:solidFill>
                <a:srgbClr val="B8B8B8"/>
              </a:solidFill>
              <a:ln w="9525">
                <a:noFill/>
                <a:round/>
                <a:headEnd/>
                <a:tailEnd/>
              </a:ln>
            </p:spPr>
            <p:txBody>
              <a:bodyPr/>
              <a:lstStyle/>
              <a:p>
                <a:pPr>
                  <a:defRPr/>
                </a:pPr>
                <a:endParaRPr lang="en-US" dirty="0"/>
              </a:p>
            </p:txBody>
          </p:sp>
          <p:sp>
            <p:nvSpPr>
              <p:cNvPr id="6" name="Freeform 1291"/>
              <p:cNvSpPr>
                <a:spLocks/>
              </p:cNvSpPr>
              <p:nvPr/>
            </p:nvSpPr>
            <p:spPr bwMode="auto">
              <a:xfrm>
                <a:off x="287" y="14"/>
                <a:ext cx="44" cy="44"/>
              </a:xfrm>
              <a:custGeom>
                <a:avLst/>
                <a:gdLst/>
                <a:ahLst/>
                <a:cxnLst>
                  <a:cxn ang="0">
                    <a:pos x="354" y="204"/>
                  </a:cxn>
                  <a:cxn ang="0">
                    <a:pos x="309" y="249"/>
                  </a:cxn>
                  <a:cxn ang="0">
                    <a:pos x="247" y="335"/>
                  </a:cxn>
                  <a:cxn ang="0">
                    <a:pos x="215" y="389"/>
                  </a:cxn>
                  <a:cxn ang="0">
                    <a:pos x="0" y="179"/>
                  </a:cxn>
                  <a:cxn ang="0">
                    <a:pos x="36" y="113"/>
                  </a:cxn>
                  <a:cxn ang="0">
                    <a:pos x="105" y="34"/>
                  </a:cxn>
                  <a:cxn ang="0">
                    <a:pos x="145" y="0"/>
                  </a:cxn>
                  <a:cxn ang="0">
                    <a:pos x="354" y="204"/>
                  </a:cxn>
                </a:cxnLst>
                <a:rect l="0" t="0" r="r" b="b"/>
                <a:pathLst>
                  <a:path w="354" h="389">
                    <a:moveTo>
                      <a:pt x="354" y="204"/>
                    </a:moveTo>
                    <a:lnTo>
                      <a:pt x="309" y="249"/>
                    </a:lnTo>
                    <a:lnTo>
                      <a:pt x="247" y="335"/>
                    </a:lnTo>
                    <a:lnTo>
                      <a:pt x="215" y="389"/>
                    </a:lnTo>
                    <a:lnTo>
                      <a:pt x="0" y="179"/>
                    </a:lnTo>
                    <a:lnTo>
                      <a:pt x="36" y="113"/>
                    </a:lnTo>
                    <a:lnTo>
                      <a:pt x="105" y="34"/>
                    </a:lnTo>
                    <a:lnTo>
                      <a:pt x="145" y="0"/>
                    </a:lnTo>
                    <a:lnTo>
                      <a:pt x="354" y="204"/>
                    </a:lnTo>
                    <a:close/>
                  </a:path>
                </a:pathLst>
              </a:custGeom>
              <a:solidFill>
                <a:srgbClr val="CFCFCF"/>
              </a:solidFill>
              <a:ln w="9525">
                <a:noFill/>
                <a:round/>
                <a:headEnd/>
                <a:tailEnd/>
              </a:ln>
            </p:spPr>
            <p:txBody>
              <a:bodyPr/>
              <a:lstStyle/>
              <a:p>
                <a:pPr>
                  <a:defRPr/>
                </a:pPr>
                <a:endParaRPr lang="en-US" dirty="0"/>
              </a:p>
            </p:txBody>
          </p:sp>
          <p:sp>
            <p:nvSpPr>
              <p:cNvPr id="7" name="Freeform 1292"/>
              <p:cNvSpPr>
                <a:spLocks/>
              </p:cNvSpPr>
              <p:nvPr/>
            </p:nvSpPr>
            <p:spPr bwMode="auto">
              <a:xfrm>
                <a:off x="295" y="8"/>
                <a:ext cx="47" cy="39"/>
              </a:xfrm>
              <a:custGeom>
                <a:avLst/>
                <a:gdLst/>
                <a:ahLst/>
                <a:cxnLst>
                  <a:cxn ang="0">
                    <a:pos x="376" y="188"/>
                  </a:cxn>
                  <a:cxn ang="0">
                    <a:pos x="320" y="233"/>
                  </a:cxn>
                  <a:cxn ang="0">
                    <a:pos x="245" y="308"/>
                  </a:cxn>
                  <a:cxn ang="0">
                    <a:pos x="215" y="349"/>
                  </a:cxn>
                  <a:cxn ang="0">
                    <a:pos x="0" y="140"/>
                  </a:cxn>
                  <a:cxn ang="0">
                    <a:pos x="41" y="93"/>
                  </a:cxn>
                  <a:cxn ang="0">
                    <a:pos x="122" y="26"/>
                  </a:cxn>
                  <a:cxn ang="0">
                    <a:pos x="183" y="0"/>
                  </a:cxn>
                  <a:cxn ang="0">
                    <a:pos x="376" y="188"/>
                  </a:cxn>
                </a:cxnLst>
                <a:rect l="0" t="0" r="r" b="b"/>
                <a:pathLst>
                  <a:path w="376" h="349">
                    <a:moveTo>
                      <a:pt x="376" y="188"/>
                    </a:moveTo>
                    <a:lnTo>
                      <a:pt x="320" y="233"/>
                    </a:lnTo>
                    <a:lnTo>
                      <a:pt x="245" y="308"/>
                    </a:lnTo>
                    <a:lnTo>
                      <a:pt x="215" y="349"/>
                    </a:lnTo>
                    <a:lnTo>
                      <a:pt x="0" y="140"/>
                    </a:lnTo>
                    <a:lnTo>
                      <a:pt x="41" y="93"/>
                    </a:lnTo>
                    <a:lnTo>
                      <a:pt x="122" y="26"/>
                    </a:lnTo>
                    <a:lnTo>
                      <a:pt x="183" y="0"/>
                    </a:lnTo>
                    <a:lnTo>
                      <a:pt x="376" y="188"/>
                    </a:lnTo>
                    <a:close/>
                  </a:path>
                </a:pathLst>
              </a:custGeom>
              <a:solidFill>
                <a:srgbClr val="E5E5E5"/>
              </a:solidFill>
              <a:ln w="9525">
                <a:noFill/>
                <a:round/>
                <a:headEnd/>
                <a:tailEnd/>
              </a:ln>
            </p:spPr>
            <p:txBody>
              <a:bodyPr/>
              <a:lstStyle/>
              <a:p>
                <a:pPr>
                  <a:defRPr/>
                </a:pPr>
                <a:endParaRPr lang="en-US" dirty="0"/>
              </a:p>
            </p:txBody>
          </p:sp>
        </p:grpSp>
        <p:sp>
          <p:nvSpPr>
            <p:cNvPr id="710" name="Freeform 1293"/>
            <p:cNvSpPr>
              <a:spLocks/>
            </p:cNvSpPr>
            <p:nvPr/>
          </p:nvSpPr>
          <p:spPr bwMode="auto">
            <a:xfrm>
              <a:off x="305" y="4"/>
              <a:ext cx="49" cy="33"/>
            </a:xfrm>
            <a:custGeom>
              <a:avLst/>
              <a:gdLst/>
              <a:ahLst/>
              <a:cxnLst>
                <a:cxn ang="0">
                  <a:pos x="391" y="155"/>
                </a:cxn>
                <a:cxn ang="0">
                  <a:pos x="329" y="192"/>
                </a:cxn>
                <a:cxn ang="0">
                  <a:pos x="239" y="265"/>
                </a:cxn>
                <a:cxn ang="0">
                  <a:pos x="209" y="295"/>
                </a:cxn>
                <a:cxn ang="0">
                  <a:pos x="0" y="91"/>
                </a:cxn>
                <a:cxn ang="0">
                  <a:pos x="41" y="58"/>
                </a:cxn>
                <a:cxn ang="0">
                  <a:pos x="142" y="14"/>
                </a:cxn>
                <a:cxn ang="0">
                  <a:pos x="231" y="0"/>
                </a:cxn>
                <a:cxn ang="0">
                  <a:pos x="391" y="155"/>
                </a:cxn>
              </a:cxnLst>
              <a:rect l="0" t="0" r="r" b="b"/>
              <a:pathLst>
                <a:path w="391" h="295">
                  <a:moveTo>
                    <a:pt x="391" y="155"/>
                  </a:moveTo>
                  <a:lnTo>
                    <a:pt x="329" y="192"/>
                  </a:lnTo>
                  <a:lnTo>
                    <a:pt x="239" y="265"/>
                  </a:lnTo>
                  <a:lnTo>
                    <a:pt x="209" y="295"/>
                  </a:lnTo>
                  <a:lnTo>
                    <a:pt x="0" y="91"/>
                  </a:lnTo>
                  <a:lnTo>
                    <a:pt x="41" y="58"/>
                  </a:lnTo>
                  <a:lnTo>
                    <a:pt x="142" y="14"/>
                  </a:lnTo>
                  <a:lnTo>
                    <a:pt x="231" y="0"/>
                  </a:lnTo>
                  <a:lnTo>
                    <a:pt x="391" y="155"/>
                  </a:lnTo>
                  <a:close/>
                </a:path>
              </a:pathLst>
            </a:custGeom>
            <a:solidFill>
              <a:srgbClr val="E8E8E8"/>
            </a:solidFill>
            <a:ln w="9525">
              <a:noFill/>
              <a:round/>
              <a:headEnd/>
              <a:tailEnd/>
            </a:ln>
          </p:spPr>
          <p:txBody>
            <a:bodyPr/>
            <a:lstStyle/>
            <a:p>
              <a:pPr>
                <a:defRPr/>
              </a:pPr>
              <a:endParaRPr lang="en-US" dirty="0"/>
            </a:p>
          </p:txBody>
        </p:sp>
        <p:sp>
          <p:nvSpPr>
            <p:cNvPr id="711" name="Freeform 1294"/>
            <p:cNvSpPr>
              <a:spLocks/>
            </p:cNvSpPr>
            <p:nvPr/>
          </p:nvSpPr>
          <p:spPr bwMode="auto">
            <a:xfrm>
              <a:off x="317" y="4"/>
              <a:ext cx="50" cy="25"/>
            </a:xfrm>
            <a:custGeom>
              <a:avLst/>
              <a:gdLst/>
              <a:ahLst/>
              <a:cxnLst>
                <a:cxn ang="0">
                  <a:pos x="398" y="107"/>
                </a:cxn>
                <a:cxn ang="0">
                  <a:pos x="332" y="136"/>
                </a:cxn>
                <a:cxn ang="0">
                  <a:pos x="227" y="197"/>
                </a:cxn>
                <a:cxn ang="0">
                  <a:pos x="193" y="225"/>
                </a:cxn>
                <a:cxn ang="0">
                  <a:pos x="0" y="37"/>
                </a:cxn>
                <a:cxn ang="0">
                  <a:pos x="40" y="19"/>
                </a:cxn>
                <a:cxn ang="0">
                  <a:pos x="156" y="0"/>
                </a:cxn>
                <a:cxn ang="0">
                  <a:pos x="288" y="0"/>
                </a:cxn>
                <a:cxn ang="0">
                  <a:pos x="398" y="107"/>
                </a:cxn>
              </a:cxnLst>
              <a:rect l="0" t="0" r="r" b="b"/>
              <a:pathLst>
                <a:path w="398" h="225">
                  <a:moveTo>
                    <a:pt x="398" y="107"/>
                  </a:moveTo>
                  <a:lnTo>
                    <a:pt x="332" y="136"/>
                  </a:lnTo>
                  <a:lnTo>
                    <a:pt x="227" y="197"/>
                  </a:lnTo>
                  <a:lnTo>
                    <a:pt x="193" y="225"/>
                  </a:lnTo>
                  <a:lnTo>
                    <a:pt x="0" y="37"/>
                  </a:lnTo>
                  <a:lnTo>
                    <a:pt x="40" y="19"/>
                  </a:lnTo>
                  <a:lnTo>
                    <a:pt x="156" y="0"/>
                  </a:lnTo>
                  <a:lnTo>
                    <a:pt x="288" y="0"/>
                  </a:lnTo>
                  <a:lnTo>
                    <a:pt x="398" y="107"/>
                  </a:lnTo>
                  <a:close/>
                </a:path>
              </a:pathLst>
            </a:custGeom>
            <a:solidFill>
              <a:srgbClr val="EBEBEB"/>
            </a:solidFill>
            <a:ln w="9525">
              <a:noFill/>
              <a:round/>
              <a:headEnd/>
              <a:tailEnd/>
            </a:ln>
          </p:spPr>
          <p:txBody>
            <a:bodyPr/>
            <a:lstStyle/>
            <a:p>
              <a:pPr>
                <a:defRPr/>
              </a:pPr>
              <a:endParaRPr lang="en-US" dirty="0"/>
            </a:p>
          </p:txBody>
        </p:sp>
        <p:sp>
          <p:nvSpPr>
            <p:cNvPr id="712" name="Freeform 1295"/>
            <p:cNvSpPr>
              <a:spLocks/>
            </p:cNvSpPr>
            <p:nvPr/>
          </p:nvSpPr>
          <p:spPr bwMode="auto">
            <a:xfrm>
              <a:off x="334" y="4"/>
              <a:ext cx="48" cy="18"/>
            </a:xfrm>
            <a:custGeom>
              <a:avLst/>
              <a:gdLst/>
              <a:ahLst/>
              <a:cxnLst>
                <a:cxn ang="0">
                  <a:pos x="388" y="64"/>
                </a:cxn>
                <a:cxn ang="0">
                  <a:pos x="322" y="84"/>
                </a:cxn>
                <a:cxn ang="0">
                  <a:pos x="203" y="136"/>
                </a:cxn>
                <a:cxn ang="0">
                  <a:pos x="160" y="160"/>
                </a:cxn>
                <a:cxn ang="0">
                  <a:pos x="0" y="5"/>
                </a:cxn>
                <a:cxn ang="0">
                  <a:pos x="27" y="0"/>
                </a:cxn>
                <a:cxn ang="0">
                  <a:pos x="323" y="0"/>
                </a:cxn>
                <a:cxn ang="0">
                  <a:pos x="388" y="64"/>
                </a:cxn>
              </a:cxnLst>
              <a:rect l="0" t="0" r="r" b="b"/>
              <a:pathLst>
                <a:path w="388" h="160">
                  <a:moveTo>
                    <a:pt x="388" y="64"/>
                  </a:moveTo>
                  <a:lnTo>
                    <a:pt x="322" y="84"/>
                  </a:lnTo>
                  <a:lnTo>
                    <a:pt x="203" y="136"/>
                  </a:lnTo>
                  <a:lnTo>
                    <a:pt x="160" y="160"/>
                  </a:lnTo>
                  <a:lnTo>
                    <a:pt x="0" y="5"/>
                  </a:lnTo>
                  <a:lnTo>
                    <a:pt x="27" y="0"/>
                  </a:lnTo>
                  <a:lnTo>
                    <a:pt x="323" y="0"/>
                  </a:lnTo>
                  <a:lnTo>
                    <a:pt x="388" y="64"/>
                  </a:lnTo>
                  <a:close/>
                </a:path>
              </a:pathLst>
            </a:custGeom>
            <a:solidFill>
              <a:srgbClr val="EDEDED"/>
            </a:solidFill>
            <a:ln w="9525">
              <a:noFill/>
              <a:round/>
              <a:headEnd/>
              <a:tailEnd/>
            </a:ln>
          </p:spPr>
          <p:txBody>
            <a:bodyPr/>
            <a:lstStyle/>
            <a:p>
              <a:pPr>
                <a:defRPr/>
              </a:pPr>
              <a:endParaRPr lang="en-US" dirty="0"/>
            </a:p>
          </p:txBody>
        </p:sp>
        <p:sp>
          <p:nvSpPr>
            <p:cNvPr id="713" name="Freeform 1296"/>
            <p:cNvSpPr>
              <a:spLocks/>
            </p:cNvSpPr>
            <p:nvPr/>
          </p:nvSpPr>
          <p:spPr bwMode="auto">
            <a:xfrm>
              <a:off x="354" y="4"/>
              <a:ext cx="44" cy="12"/>
            </a:xfrm>
            <a:custGeom>
              <a:avLst/>
              <a:gdLst/>
              <a:ahLst/>
              <a:cxnLst>
                <a:cxn ang="0">
                  <a:pos x="359" y="32"/>
                </a:cxn>
                <a:cxn ang="0">
                  <a:pos x="294" y="44"/>
                </a:cxn>
                <a:cxn ang="0">
                  <a:pos x="163" y="84"/>
                </a:cxn>
                <a:cxn ang="0">
                  <a:pos x="110" y="107"/>
                </a:cxn>
                <a:cxn ang="0">
                  <a:pos x="0" y="0"/>
                </a:cxn>
                <a:cxn ang="0">
                  <a:pos x="327" y="0"/>
                </a:cxn>
                <a:cxn ang="0">
                  <a:pos x="359" y="32"/>
                </a:cxn>
              </a:cxnLst>
              <a:rect l="0" t="0" r="r" b="b"/>
              <a:pathLst>
                <a:path w="359" h="107">
                  <a:moveTo>
                    <a:pt x="359" y="32"/>
                  </a:moveTo>
                  <a:lnTo>
                    <a:pt x="294" y="44"/>
                  </a:lnTo>
                  <a:lnTo>
                    <a:pt x="163" y="84"/>
                  </a:lnTo>
                  <a:lnTo>
                    <a:pt x="110" y="107"/>
                  </a:lnTo>
                  <a:lnTo>
                    <a:pt x="0" y="0"/>
                  </a:lnTo>
                  <a:lnTo>
                    <a:pt x="327" y="0"/>
                  </a:lnTo>
                  <a:lnTo>
                    <a:pt x="359" y="32"/>
                  </a:lnTo>
                  <a:close/>
                </a:path>
              </a:pathLst>
            </a:custGeom>
            <a:solidFill>
              <a:srgbClr val="F0F0F0"/>
            </a:solidFill>
            <a:ln w="9525">
              <a:noFill/>
              <a:round/>
              <a:headEnd/>
              <a:tailEnd/>
            </a:ln>
          </p:spPr>
          <p:txBody>
            <a:bodyPr/>
            <a:lstStyle/>
            <a:p>
              <a:pPr>
                <a:defRPr/>
              </a:pPr>
              <a:endParaRPr lang="en-US" dirty="0"/>
            </a:p>
          </p:txBody>
        </p:sp>
        <p:sp>
          <p:nvSpPr>
            <p:cNvPr id="714" name="Freeform 1297"/>
            <p:cNvSpPr>
              <a:spLocks/>
            </p:cNvSpPr>
            <p:nvPr/>
          </p:nvSpPr>
          <p:spPr bwMode="auto">
            <a:xfrm>
              <a:off x="374" y="4"/>
              <a:ext cx="42" cy="7"/>
            </a:xfrm>
            <a:custGeom>
              <a:avLst/>
              <a:gdLst/>
              <a:ahLst/>
              <a:cxnLst>
                <a:cxn ang="0">
                  <a:pos x="339" y="13"/>
                </a:cxn>
                <a:cxn ang="0">
                  <a:pos x="278" y="17"/>
                </a:cxn>
                <a:cxn ang="0">
                  <a:pos x="130" y="44"/>
                </a:cxn>
                <a:cxn ang="0">
                  <a:pos x="65" y="64"/>
                </a:cxn>
                <a:cxn ang="0">
                  <a:pos x="0" y="0"/>
                </a:cxn>
                <a:cxn ang="0">
                  <a:pos x="326" y="0"/>
                </a:cxn>
                <a:cxn ang="0">
                  <a:pos x="339" y="13"/>
                </a:cxn>
              </a:cxnLst>
              <a:rect l="0" t="0" r="r" b="b"/>
              <a:pathLst>
                <a:path w="339" h="64">
                  <a:moveTo>
                    <a:pt x="339" y="13"/>
                  </a:moveTo>
                  <a:lnTo>
                    <a:pt x="278" y="17"/>
                  </a:lnTo>
                  <a:lnTo>
                    <a:pt x="130" y="44"/>
                  </a:lnTo>
                  <a:lnTo>
                    <a:pt x="65" y="64"/>
                  </a:lnTo>
                  <a:lnTo>
                    <a:pt x="0" y="0"/>
                  </a:lnTo>
                  <a:lnTo>
                    <a:pt x="326" y="0"/>
                  </a:lnTo>
                  <a:lnTo>
                    <a:pt x="339" y="13"/>
                  </a:lnTo>
                  <a:close/>
                </a:path>
              </a:pathLst>
            </a:custGeom>
            <a:solidFill>
              <a:srgbClr val="F2F2F2"/>
            </a:solidFill>
            <a:ln w="9525">
              <a:noFill/>
              <a:round/>
              <a:headEnd/>
              <a:tailEnd/>
            </a:ln>
          </p:spPr>
          <p:txBody>
            <a:bodyPr/>
            <a:lstStyle/>
            <a:p>
              <a:pPr>
                <a:defRPr/>
              </a:pPr>
              <a:endParaRPr lang="en-US" dirty="0"/>
            </a:p>
          </p:txBody>
        </p:sp>
        <p:sp>
          <p:nvSpPr>
            <p:cNvPr id="715" name="Freeform 1298"/>
            <p:cNvSpPr>
              <a:spLocks/>
            </p:cNvSpPr>
            <p:nvPr/>
          </p:nvSpPr>
          <p:spPr bwMode="auto">
            <a:xfrm>
              <a:off x="394" y="4"/>
              <a:ext cx="42" cy="3"/>
            </a:xfrm>
            <a:custGeom>
              <a:avLst/>
              <a:gdLst/>
              <a:ahLst/>
              <a:cxnLst>
                <a:cxn ang="0">
                  <a:pos x="333" y="7"/>
                </a:cxn>
                <a:cxn ang="0">
                  <a:pos x="278" y="7"/>
                </a:cxn>
                <a:cxn ang="0">
                  <a:pos x="115" y="17"/>
                </a:cxn>
                <a:cxn ang="0">
                  <a:pos x="32" y="32"/>
                </a:cxn>
                <a:cxn ang="0">
                  <a:pos x="0" y="0"/>
                </a:cxn>
                <a:cxn ang="0">
                  <a:pos x="326" y="0"/>
                </a:cxn>
                <a:cxn ang="0">
                  <a:pos x="333" y="7"/>
                </a:cxn>
              </a:cxnLst>
              <a:rect l="0" t="0" r="r" b="b"/>
              <a:pathLst>
                <a:path w="333" h="32">
                  <a:moveTo>
                    <a:pt x="333" y="7"/>
                  </a:moveTo>
                  <a:lnTo>
                    <a:pt x="278" y="7"/>
                  </a:lnTo>
                  <a:lnTo>
                    <a:pt x="115" y="17"/>
                  </a:lnTo>
                  <a:lnTo>
                    <a:pt x="32" y="32"/>
                  </a:lnTo>
                  <a:lnTo>
                    <a:pt x="0" y="0"/>
                  </a:lnTo>
                  <a:lnTo>
                    <a:pt x="326" y="0"/>
                  </a:lnTo>
                  <a:lnTo>
                    <a:pt x="333" y="7"/>
                  </a:lnTo>
                  <a:close/>
                </a:path>
              </a:pathLst>
            </a:custGeom>
            <a:solidFill>
              <a:srgbClr val="F5F5F5"/>
            </a:solidFill>
            <a:ln w="9525">
              <a:noFill/>
              <a:round/>
              <a:headEnd/>
              <a:tailEnd/>
            </a:ln>
          </p:spPr>
          <p:txBody>
            <a:bodyPr/>
            <a:lstStyle/>
            <a:p>
              <a:pPr>
                <a:defRPr/>
              </a:pPr>
              <a:endParaRPr lang="en-US" dirty="0"/>
            </a:p>
          </p:txBody>
        </p:sp>
        <p:sp>
          <p:nvSpPr>
            <p:cNvPr id="716" name="Freeform 1299"/>
            <p:cNvSpPr>
              <a:spLocks/>
            </p:cNvSpPr>
            <p:nvPr/>
          </p:nvSpPr>
          <p:spPr bwMode="auto">
            <a:xfrm>
              <a:off x="415" y="4"/>
              <a:ext cx="42" cy="1"/>
            </a:xfrm>
            <a:custGeom>
              <a:avLst/>
              <a:gdLst/>
              <a:ahLst/>
              <a:cxnLst>
                <a:cxn ang="0">
                  <a:pos x="339" y="13"/>
                </a:cxn>
                <a:cxn ang="0">
                  <a:pos x="289" y="9"/>
                </a:cxn>
                <a:cxn ang="0">
                  <a:pos x="115" y="7"/>
                </a:cxn>
                <a:cxn ang="0">
                  <a:pos x="13" y="13"/>
                </a:cxn>
                <a:cxn ang="0">
                  <a:pos x="0" y="0"/>
                </a:cxn>
                <a:cxn ang="0">
                  <a:pos x="326" y="0"/>
                </a:cxn>
                <a:cxn ang="0">
                  <a:pos x="339" y="13"/>
                </a:cxn>
              </a:cxnLst>
              <a:rect l="0" t="0" r="r" b="b"/>
              <a:pathLst>
                <a:path w="339" h="13">
                  <a:moveTo>
                    <a:pt x="339" y="13"/>
                  </a:moveTo>
                  <a:lnTo>
                    <a:pt x="289" y="9"/>
                  </a:lnTo>
                  <a:lnTo>
                    <a:pt x="115" y="7"/>
                  </a:lnTo>
                  <a:lnTo>
                    <a:pt x="13" y="13"/>
                  </a:lnTo>
                  <a:lnTo>
                    <a:pt x="0" y="0"/>
                  </a:lnTo>
                  <a:lnTo>
                    <a:pt x="326" y="0"/>
                  </a:lnTo>
                  <a:lnTo>
                    <a:pt x="339" y="13"/>
                  </a:lnTo>
                  <a:close/>
                </a:path>
              </a:pathLst>
            </a:custGeom>
            <a:solidFill>
              <a:srgbClr val="F7F7F7"/>
            </a:solidFill>
            <a:ln w="9525">
              <a:noFill/>
              <a:round/>
              <a:headEnd/>
              <a:tailEnd/>
            </a:ln>
          </p:spPr>
          <p:txBody>
            <a:bodyPr/>
            <a:lstStyle/>
            <a:p>
              <a:pPr>
                <a:defRPr/>
              </a:pPr>
              <a:endParaRPr lang="en-US" dirty="0"/>
            </a:p>
          </p:txBody>
        </p:sp>
        <p:sp>
          <p:nvSpPr>
            <p:cNvPr id="717" name="Freeform 1300"/>
            <p:cNvSpPr>
              <a:spLocks/>
            </p:cNvSpPr>
            <p:nvPr/>
          </p:nvSpPr>
          <p:spPr bwMode="auto">
            <a:xfrm>
              <a:off x="435" y="4"/>
              <a:ext cx="39" cy="3"/>
            </a:xfrm>
            <a:custGeom>
              <a:avLst/>
              <a:gdLst/>
              <a:ahLst/>
              <a:cxnLst>
                <a:cxn ang="0">
                  <a:pos x="315" y="28"/>
                </a:cxn>
                <a:cxn ang="0">
                  <a:pos x="126" y="9"/>
                </a:cxn>
                <a:cxn ang="0">
                  <a:pos x="7" y="7"/>
                </a:cxn>
                <a:cxn ang="0">
                  <a:pos x="0" y="0"/>
                </a:cxn>
                <a:cxn ang="0">
                  <a:pos x="302" y="0"/>
                </a:cxn>
                <a:cxn ang="0">
                  <a:pos x="315" y="28"/>
                </a:cxn>
              </a:cxnLst>
              <a:rect l="0" t="0" r="r" b="b"/>
              <a:pathLst>
                <a:path w="315" h="28">
                  <a:moveTo>
                    <a:pt x="315" y="28"/>
                  </a:moveTo>
                  <a:lnTo>
                    <a:pt x="126" y="9"/>
                  </a:lnTo>
                  <a:lnTo>
                    <a:pt x="7" y="7"/>
                  </a:lnTo>
                  <a:lnTo>
                    <a:pt x="0" y="0"/>
                  </a:lnTo>
                  <a:lnTo>
                    <a:pt x="302" y="0"/>
                  </a:lnTo>
                  <a:lnTo>
                    <a:pt x="315" y="28"/>
                  </a:lnTo>
                  <a:close/>
                </a:path>
              </a:pathLst>
            </a:custGeom>
            <a:solidFill>
              <a:srgbClr val="FAFAFA"/>
            </a:solidFill>
            <a:ln w="9525">
              <a:noFill/>
              <a:round/>
              <a:headEnd/>
              <a:tailEnd/>
            </a:ln>
          </p:spPr>
          <p:txBody>
            <a:bodyPr/>
            <a:lstStyle/>
            <a:p>
              <a:pPr>
                <a:defRPr/>
              </a:pPr>
              <a:endParaRPr lang="en-US" dirty="0"/>
            </a:p>
          </p:txBody>
        </p:sp>
        <p:sp>
          <p:nvSpPr>
            <p:cNvPr id="718" name="Freeform 1301"/>
            <p:cNvSpPr>
              <a:spLocks/>
            </p:cNvSpPr>
            <p:nvPr/>
          </p:nvSpPr>
          <p:spPr bwMode="auto">
            <a:xfrm>
              <a:off x="456" y="4"/>
              <a:ext cx="18" cy="3"/>
            </a:xfrm>
            <a:custGeom>
              <a:avLst/>
              <a:gdLst/>
              <a:ahLst/>
              <a:cxnLst>
                <a:cxn ang="0">
                  <a:pos x="13" y="13"/>
                </a:cxn>
                <a:cxn ang="0">
                  <a:pos x="152" y="28"/>
                </a:cxn>
                <a:cxn ang="0">
                  <a:pos x="139" y="0"/>
                </a:cxn>
                <a:cxn ang="0">
                  <a:pos x="0" y="0"/>
                </a:cxn>
                <a:cxn ang="0">
                  <a:pos x="13" y="13"/>
                </a:cxn>
              </a:cxnLst>
              <a:rect l="0" t="0" r="r" b="b"/>
              <a:pathLst>
                <a:path w="152" h="28">
                  <a:moveTo>
                    <a:pt x="13" y="13"/>
                  </a:moveTo>
                  <a:lnTo>
                    <a:pt x="152" y="28"/>
                  </a:lnTo>
                  <a:lnTo>
                    <a:pt x="139" y="0"/>
                  </a:lnTo>
                  <a:lnTo>
                    <a:pt x="0" y="0"/>
                  </a:lnTo>
                  <a:lnTo>
                    <a:pt x="13" y="13"/>
                  </a:lnTo>
                  <a:close/>
                </a:path>
              </a:pathLst>
            </a:custGeom>
            <a:solidFill>
              <a:srgbClr val="FFFFFF"/>
            </a:solidFill>
            <a:ln w="9525">
              <a:noFill/>
              <a:round/>
              <a:headEnd/>
              <a:tailEnd/>
            </a:ln>
          </p:spPr>
          <p:txBody>
            <a:bodyPr/>
            <a:lstStyle/>
            <a:p>
              <a:pPr>
                <a:defRPr/>
              </a:pPr>
              <a:endParaRPr lang="en-US" dirty="0"/>
            </a:p>
          </p:txBody>
        </p:sp>
        <p:sp>
          <p:nvSpPr>
            <p:cNvPr id="719" name="Freeform 1302"/>
            <p:cNvSpPr>
              <a:spLocks/>
            </p:cNvSpPr>
            <p:nvPr/>
          </p:nvSpPr>
          <p:spPr bwMode="auto">
            <a:xfrm>
              <a:off x="246" y="65"/>
              <a:ext cx="7" cy="10"/>
            </a:xfrm>
            <a:custGeom>
              <a:avLst/>
              <a:gdLst/>
              <a:ahLst/>
              <a:cxnLst>
                <a:cxn ang="0">
                  <a:pos x="0" y="0"/>
                </a:cxn>
                <a:cxn ang="0">
                  <a:pos x="3" y="8"/>
                </a:cxn>
                <a:cxn ang="0">
                  <a:pos x="12" y="25"/>
                </a:cxn>
                <a:cxn ang="0">
                  <a:pos x="20" y="43"/>
                </a:cxn>
                <a:cxn ang="0">
                  <a:pos x="29" y="60"/>
                </a:cxn>
                <a:cxn ang="0">
                  <a:pos x="38" y="77"/>
                </a:cxn>
                <a:cxn ang="0">
                  <a:pos x="44" y="94"/>
                </a:cxn>
                <a:cxn ang="0">
                  <a:pos x="51" y="77"/>
                </a:cxn>
                <a:cxn ang="0">
                  <a:pos x="55" y="60"/>
                </a:cxn>
                <a:cxn ang="0">
                  <a:pos x="56" y="55"/>
                </a:cxn>
                <a:cxn ang="0">
                  <a:pos x="0" y="0"/>
                </a:cxn>
              </a:cxnLst>
              <a:rect l="0" t="0" r="r" b="b"/>
              <a:pathLst>
                <a:path w="56" h="94">
                  <a:moveTo>
                    <a:pt x="0" y="0"/>
                  </a:moveTo>
                  <a:lnTo>
                    <a:pt x="3" y="8"/>
                  </a:lnTo>
                  <a:lnTo>
                    <a:pt x="12" y="25"/>
                  </a:lnTo>
                  <a:lnTo>
                    <a:pt x="20" y="43"/>
                  </a:lnTo>
                  <a:lnTo>
                    <a:pt x="29" y="60"/>
                  </a:lnTo>
                  <a:lnTo>
                    <a:pt x="38" y="77"/>
                  </a:lnTo>
                  <a:lnTo>
                    <a:pt x="44" y="94"/>
                  </a:lnTo>
                  <a:lnTo>
                    <a:pt x="51" y="77"/>
                  </a:lnTo>
                  <a:lnTo>
                    <a:pt x="55" y="60"/>
                  </a:lnTo>
                  <a:lnTo>
                    <a:pt x="56" y="55"/>
                  </a:lnTo>
                  <a:lnTo>
                    <a:pt x="0" y="0"/>
                  </a:lnTo>
                  <a:close/>
                </a:path>
              </a:pathLst>
            </a:custGeom>
            <a:solidFill>
              <a:srgbClr val="5C5C5C"/>
            </a:solidFill>
            <a:ln w="9525">
              <a:noFill/>
              <a:round/>
              <a:headEnd/>
              <a:tailEnd/>
            </a:ln>
          </p:spPr>
          <p:txBody>
            <a:bodyPr/>
            <a:lstStyle/>
            <a:p>
              <a:pPr>
                <a:defRPr/>
              </a:pPr>
              <a:endParaRPr lang="en-US" dirty="0"/>
            </a:p>
          </p:txBody>
        </p:sp>
        <p:sp>
          <p:nvSpPr>
            <p:cNvPr id="720" name="Freeform 1303"/>
            <p:cNvSpPr>
              <a:spLocks/>
            </p:cNvSpPr>
            <p:nvPr/>
          </p:nvSpPr>
          <p:spPr bwMode="auto">
            <a:xfrm>
              <a:off x="238" y="52"/>
              <a:ext cx="15" cy="23"/>
            </a:xfrm>
            <a:custGeom>
              <a:avLst/>
              <a:gdLst/>
              <a:ahLst/>
              <a:cxnLst>
                <a:cxn ang="0">
                  <a:pos x="0" y="0"/>
                </a:cxn>
                <a:cxn ang="0">
                  <a:pos x="6" y="11"/>
                </a:cxn>
                <a:cxn ang="0">
                  <a:pos x="17" y="30"/>
                </a:cxn>
                <a:cxn ang="0">
                  <a:pos x="28" y="47"/>
                </a:cxn>
                <a:cxn ang="0">
                  <a:pos x="36" y="66"/>
                </a:cxn>
                <a:cxn ang="0">
                  <a:pos x="47" y="84"/>
                </a:cxn>
                <a:cxn ang="0">
                  <a:pos x="56" y="103"/>
                </a:cxn>
                <a:cxn ang="0">
                  <a:pos x="66" y="122"/>
                </a:cxn>
                <a:cxn ang="0">
                  <a:pos x="75" y="139"/>
                </a:cxn>
                <a:cxn ang="0">
                  <a:pos x="83" y="157"/>
                </a:cxn>
                <a:cxn ang="0">
                  <a:pos x="92" y="174"/>
                </a:cxn>
                <a:cxn ang="0">
                  <a:pos x="101" y="191"/>
                </a:cxn>
                <a:cxn ang="0">
                  <a:pos x="107" y="208"/>
                </a:cxn>
                <a:cxn ang="0">
                  <a:pos x="114" y="191"/>
                </a:cxn>
                <a:cxn ang="0">
                  <a:pos x="118" y="174"/>
                </a:cxn>
                <a:cxn ang="0">
                  <a:pos x="124" y="132"/>
                </a:cxn>
                <a:cxn ang="0">
                  <a:pos x="125" y="123"/>
                </a:cxn>
                <a:cxn ang="0">
                  <a:pos x="0" y="0"/>
                </a:cxn>
              </a:cxnLst>
              <a:rect l="0" t="0" r="r" b="b"/>
              <a:pathLst>
                <a:path w="125" h="208">
                  <a:moveTo>
                    <a:pt x="0" y="0"/>
                  </a:moveTo>
                  <a:lnTo>
                    <a:pt x="6" y="11"/>
                  </a:lnTo>
                  <a:lnTo>
                    <a:pt x="17" y="30"/>
                  </a:lnTo>
                  <a:lnTo>
                    <a:pt x="28" y="47"/>
                  </a:lnTo>
                  <a:lnTo>
                    <a:pt x="36" y="66"/>
                  </a:lnTo>
                  <a:lnTo>
                    <a:pt x="47" y="84"/>
                  </a:lnTo>
                  <a:lnTo>
                    <a:pt x="56" y="103"/>
                  </a:lnTo>
                  <a:lnTo>
                    <a:pt x="66" y="122"/>
                  </a:lnTo>
                  <a:lnTo>
                    <a:pt x="75" y="139"/>
                  </a:lnTo>
                  <a:lnTo>
                    <a:pt x="83" y="157"/>
                  </a:lnTo>
                  <a:lnTo>
                    <a:pt x="92" y="174"/>
                  </a:lnTo>
                  <a:lnTo>
                    <a:pt x="101" y="191"/>
                  </a:lnTo>
                  <a:lnTo>
                    <a:pt x="107" y="208"/>
                  </a:lnTo>
                  <a:lnTo>
                    <a:pt x="114" y="191"/>
                  </a:lnTo>
                  <a:lnTo>
                    <a:pt x="118" y="174"/>
                  </a:lnTo>
                  <a:lnTo>
                    <a:pt x="124" y="132"/>
                  </a:lnTo>
                  <a:lnTo>
                    <a:pt x="125" y="123"/>
                  </a:lnTo>
                  <a:lnTo>
                    <a:pt x="0" y="0"/>
                  </a:lnTo>
                  <a:close/>
                </a:path>
              </a:pathLst>
            </a:custGeom>
            <a:solidFill>
              <a:srgbClr val="737373"/>
            </a:solidFill>
            <a:ln w="9525">
              <a:noFill/>
              <a:round/>
              <a:headEnd/>
              <a:tailEnd/>
            </a:ln>
          </p:spPr>
          <p:txBody>
            <a:bodyPr/>
            <a:lstStyle/>
            <a:p>
              <a:pPr>
                <a:defRPr/>
              </a:pPr>
              <a:endParaRPr lang="en-US" dirty="0"/>
            </a:p>
          </p:txBody>
        </p:sp>
        <p:sp>
          <p:nvSpPr>
            <p:cNvPr id="721" name="Freeform 1304"/>
            <p:cNvSpPr>
              <a:spLocks/>
            </p:cNvSpPr>
            <p:nvPr/>
          </p:nvSpPr>
          <p:spPr bwMode="auto">
            <a:xfrm>
              <a:off x="231" y="40"/>
              <a:ext cx="23" cy="31"/>
            </a:xfrm>
            <a:custGeom>
              <a:avLst/>
              <a:gdLst/>
              <a:ahLst/>
              <a:cxnLst>
                <a:cxn ang="0">
                  <a:pos x="0" y="0"/>
                </a:cxn>
                <a:cxn ang="0">
                  <a:pos x="1" y="7"/>
                </a:cxn>
                <a:cxn ang="0">
                  <a:pos x="7" y="32"/>
                </a:cxn>
                <a:cxn ang="0">
                  <a:pos x="12" y="40"/>
                </a:cxn>
                <a:cxn ang="0">
                  <a:pos x="29" y="67"/>
                </a:cxn>
                <a:cxn ang="0">
                  <a:pos x="40" y="84"/>
                </a:cxn>
                <a:cxn ang="0">
                  <a:pos x="50" y="100"/>
                </a:cxn>
                <a:cxn ang="0">
                  <a:pos x="63" y="119"/>
                </a:cxn>
                <a:cxn ang="0">
                  <a:pos x="74" y="138"/>
                </a:cxn>
                <a:cxn ang="0">
                  <a:pos x="85" y="155"/>
                </a:cxn>
                <a:cxn ang="0">
                  <a:pos x="93" y="174"/>
                </a:cxn>
                <a:cxn ang="0">
                  <a:pos x="104" y="192"/>
                </a:cxn>
                <a:cxn ang="0">
                  <a:pos x="113" y="211"/>
                </a:cxn>
                <a:cxn ang="0">
                  <a:pos x="120" y="222"/>
                </a:cxn>
                <a:cxn ang="0">
                  <a:pos x="176" y="277"/>
                </a:cxn>
                <a:cxn ang="0">
                  <a:pos x="181" y="240"/>
                </a:cxn>
                <a:cxn ang="0">
                  <a:pos x="186" y="197"/>
                </a:cxn>
                <a:cxn ang="0">
                  <a:pos x="186" y="182"/>
                </a:cxn>
                <a:cxn ang="0">
                  <a:pos x="0" y="0"/>
                </a:cxn>
              </a:cxnLst>
              <a:rect l="0" t="0" r="r" b="b"/>
              <a:pathLst>
                <a:path w="186" h="277">
                  <a:moveTo>
                    <a:pt x="0" y="0"/>
                  </a:moveTo>
                  <a:lnTo>
                    <a:pt x="1" y="7"/>
                  </a:lnTo>
                  <a:lnTo>
                    <a:pt x="7" y="32"/>
                  </a:lnTo>
                  <a:lnTo>
                    <a:pt x="12" y="40"/>
                  </a:lnTo>
                  <a:lnTo>
                    <a:pt x="29" y="67"/>
                  </a:lnTo>
                  <a:lnTo>
                    <a:pt x="40" y="84"/>
                  </a:lnTo>
                  <a:lnTo>
                    <a:pt x="50" y="100"/>
                  </a:lnTo>
                  <a:lnTo>
                    <a:pt x="63" y="119"/>
                  </a:lnTo>
                  <a:lnTo>
                    <a:pt x="74" y="138"/>
                  </a:lnTo>
                  <a:lnTo>
                    <a:pt x="85" y="155"/>
                  </a:lnTo>
                  <a:lnTo>
                    <a:pt x="93" y="174"/>
                  </a:lnTo>
                  <a:lnTo>
                    <a:pt x="104" y="192"/>
                  </a:lnTo>
                  <a:lnTo>
                    <a:pt x="113" y="211"/>
                  </a:lnTo>
                  <a:lnTo>
                    <a:pt x="120" y="222"/>
                  </a:lnTo>
                  <a:lnTo>
                    <a:pt x="176" y="277"/>
                  </a:lnTo>
                  <a:lnTo>
                    <a:pt x="181" y="240"/>
                  </a:lnTo>
                  <a:lnTo>
                    <a:pt x="186" y="197"/>
                  </a:lnTo>
                  <a:lnTo>
                    <a:pt x="186" y="182"/>
                  </a:lnTo>
                  <a:lnTo>
                    <a:pt x="0" y="0"/>
                  </a:lnTo>
                  <a:close/>
                </a:path>
              </a:pathLst>
            </a:custGeom>
            <a:solidFill>
              <a:srgbClr val="8A8A8A"/>
            </a:solidFill>
            <a:ln w="9525">
              <a:noFill/>
              <a:round/>
              <a:headEnd/>
              <a:tailEnd/>
            </a:ln>
          </p:spPr>
          <p:txBody>
            <a:bodyPr/>
            <a:lstStyle/>
            <a:p>
              <a:pPr>
                <a:defRPr/>
              </a:pPr>
              <a:endParaRPr lang="en-US" dirty="0"/>
            </a:p>
          </p:txBody>
        </p:sp>
        <p:sp>
          <p:nvSpPr>
            <p:cNvPr id="722" name="Freeform 1305"/>
            <p:cNvSpPr>
              <a:spLocks/>
            </p:cNvSpPr>
            <p:nvPr/>
          </p:nvSpPr>
          <p:spPr bwMode="auto">
            <a:xfrm>
              <a:off x="227" y="31"/>
              <a:ext cx="27" cy="35"/>
            </a:xfrm>
            <a:custGeom>
              <a:avLst/>
              <a:gdLst/>
              <a:ahLst/>
              <a:cxnLst>
                <a:cxn ang="0">
                  <a:pos x="0" y="0"/>
                </a:cxn>
                <a:cxn ang="0">
                  <a:pos x="1" y="6"/>
                </a:cxn>
                <a:cxn ang="0">
                  <a:pos x="12" y="33"/>
                </a:cxn>
                <a:cxn ang="0">
                  <a:pos x="20" y="60"/>
                </a:cxn>
                <a:cxn ang="0">
                  <a:pos x="29" y="86"/>
                </a:cxn>
                <a:cxn ang="0">
                  <a:pos x="35" y="111"/>
                </a:cxn>
                <a:cxn ang="0">
                  <a:pos x="40" y="119"/>
                </a:cxn>
                <a:cxn ang="0">
                  <a:pos x="57" y="146"/>
                </a:cxn>
                <a:cxn ang="0">
                  <a:pos x="68" y="163"/>
                </a:cxn>
                <a:cxn ang="0">
                  <a:pos x="78" y="179"/>
                </a:cxn>
                <a:cxn ang="0">
                  <a:pos x="85" y="187"/>
                </a:cxn>
                <a:cxn ang="0">
                  <a:pos x="210" y="310"/>
                </a:cxn>
                <a:cxn ang="0">
                  <a:pos x="214" y="276"/>
                </a:cxn>
                <a:cxn ang="0">
                  <a:pos x="214" y="225"/>
                </a:cxn>
                <a:cxn ang="0">
                  <a:pos x="212" y="208"/>
                </a:cxn>
                <a:cxn ang="0">
                  <a:pos x="0" y="0"/>
                </a:cxn>
              </a:cxnLst>
              <a:rect l="0" t="0" r="r" b="b"/>
              <a:pathLst>
                <a:path w="214" h="310">
                  <a:moveTo>
                    <a:pt x="0" y="0"/>
                  </a:moveTo>
                  <a:lnTo>
                    <a:pt x="1" y="6"/>
                  </a:lnTo>
                  <a:lnTo>
                    <a:pt x="12" y="33"/>
                  </a:lnTo>
                  <a:lnTo>
                    <a:pt x="20" y="60"/>
                  </a:lnTo>
                  <a:lnTo>
                    <a:pt x="29" y="86"/>
                  </a:lnTo>
                  <a:lnTo>
                    <a:pt x="35" y="111"/>
                  </a:lnTo>
                  <a:lnTo>
                    <a:pt x="40" y="119"/>
                  </a:lnTo>
                  <a:lnTo>
                    <a:pt x="57" y="146"/>
                  </a:lnTo>
                  <a:lnTo>
                    <a:pt x="68" y="163"/>
                  </a:lnTo>
                  <a:lnTo>
                    <a:pt x="78" y="179"/>
                  </a:lnTo>
                  <a:lnTo>
                    <a:pt x="85" y="187"/>
                  </a:lnTo>
                  <a:lnTo>
                    <a:pt x="210" y="310"/>
                  </a:lnTo>
                  <a:lnTo>
                    <a:pt x="214" y="276"/>
                  </a:lnTo>
                  <a:lnTo>
                    <a:pt x="214" y="225"/>
                  </a:lnTo>
                  <a:lnTo>
                    <a:pt x="212" y="208"/>
                  </a:lnTo>
                  <a:lnTo>
                    <a:pt x="0" y="0"/>
                  </a:lnTo>
                  <a:close/>
                </a:path>
              </a:pathLst>
            </a:custGeom>
            <a:solidFill>
              <a:srgbClr val="A1A1A1"/>
            </a:solidFill>
            <a:ln w="9525">
              <a:noFill/>
              <a:round/>
              <a:headEnd/>
              <a:tailEnd/>
            </a:ln>
          </p:spPr>
          <p:txBody>
            <a:bodyPr/>
            <a:lstStyle/>
            <a:p>
              <a:pPr>
                <a:defRPr/>
              </a:pPr>
              <a:endParaRPr lang="en-US" dirty="0"/>
            </a:p>
          </p:txBody>
        </p:sp>
        <p:sp>
          <p:nvSpPr>
            <p:cNvPr id="723" name="Freeform 1306"/>
            <p:cNvSpPr>
              <a:spLocks/>
            </p:cNvSpPr>
            <p:nvPr/>
          </p:nvSpPr>
          <p:spPr bwMode="auto">
            <a:xfrm>
              <a:off x="223" y="22"/>
              <a:ext cx="31" cy="38"/>
            </a:xfrm>
            <a:custGeom>
              <a:avLst/>
              <a:gdLst/>
              <a:ahLst/>
              <a:cxnLst>
                <a:cxn ang="0">
                  <a:pos x="0" y="0"/>
                </a:cxn>
                <a:cxn ang="0">
                  <a:pos x="6" y="19"/>
                </a:cxn>
                <a:cxn ang="0">
                  <a:pos x="17" y="42"/>
                </a:cxn>
                <a:cxn ang="0">
                  <a:pos x="27" y="67"/>
                </a:cxn>
                <a:cxn ang="0">
                  <a:pos x="36" y="92"/>
                </a:cxn>
                <a:cxn ang="0">
                  <a:pos x="47" y="119"/>
                </a:cxn>
                <a:cxn ang="0">
                  <a:pos x="55" y="146"/>
                </a:cxn>
                <a:cxn ang="0">
                  <a:pos x="63" y="165"/>
                </a:cxn>
                <a:cxn ang="0">
                  <a:pos x="249" y="347"/>
                </a:cxn>
                <a:cxn ang="0">
                  <a:pos x="249" y="311"/>
                </a:cxn>
                <a:cxn ang="0">
                  <a:pos x="244" y="261"/>
                </a:cxn>
                <a:cxn ang="0">
                  <a:pos x="243" y="236"/>
                </a:cxn>
                <a:cxn ang="0">
                  <a:pos x="0" y="0"/>
                </a:cxn>
              </a:cxnLst>
              <a:rect l="0" t="0" r="r" b="b"/>
              <a:pathLst>
                <a:path w="249" h="347">
                  <a:moveTo>
                    <a:pt x="0" y="0"/>
                  </a:moveTo>
                  <a:lnTo>
                    <a:pt x="6" y="19"/>
                  </a:lnTo>
                  <a:lnTo>
                    <a:pt x="17" y="42"/>
                  </a:lnTo>
                  <a:lnTo>
                    <a:pt x="27" y="67"/>
                  </a:lnTo>
                  <a:lnTo>
                    <a:pt x="36" y="92"/>
                  </a:lnTo>
                  <a:lnTo>
                    <a:pt x="47" y="119"/>
                  </a:lnTo>
                  <a:lnTo>
                    <a:pt x="55" y="146"/>
                  </a:lnTo>
                  <a:lnTo>
                    <a:pt x="63" y="165"/>
                  </a:lnTo>
                  <a:lnTo>
                    <a:pt x="249" y="347"/>
                  </a:lnTo>
                  <a:lnTo>
                    <a:pt x="249" y="311"/>
                  </a:lnTo>
                  <a:lnTo>
                    <a:pt x="244" y="261"/>
                  </a:lnTo>
                  <a:lnTo>
                    <a:pt x="243" y="236"/>
                  </a:lnTo>
                  <a:lnTo>
                    <a:pt x="0" y="0"/>
                  </a:lnTo>
                  <a:close/>
                </a:path>
              </a:pathLst>
            </a:custGeom>
            <a:solidFill>
              <a:srgbClr val="B8B8B8"/>
            </a:solidFill>
            <a:ln w="9525">
              <a:noFill/>
              <a:round/>
              <a:headEnd/>
              <a:tailEnd/>
            </a:ln>
          </p:spPr>
          <p:txBody>
            <a:bodyPr/>
            <a:lstStyle/>
            <a:p>
              <a:pPr>
                <a:defRPr/>
              </a:pPr>
              <a:endParaRPr lang="en-US" dirty="0"/>
            </a:p>
          </p:txBody>
        </p:sp>
        <p:sp>
          <p:nvSpPr>
            <p:cNvPr id="724" name="Freeform 1307"/>
            <p:cNvSpPr>
              <a:spLocks/>
            </p:cNvSpPr>
            <p:nvPr/>
          </p:nvSpPr>
          <p:spPr bwMode="auto">
            <a:xfrm>
              <a:off x="220" y="14"/>
              <a:ext cx="34" cy="41"/>
            </a:xfrm>
            <a:custGeom>
              <a:avLst/>
              <a:gdLst/>
              <a:ahLst/>
              <a:cxnLst>
                <a:cxn ang="0">
                  <a:pos x="0" y="0"/>
                </a:cxn>
                <a:cxn ang="0">
                  <a:pos x="3" y="21"/>
                </a:cxn>
                <a:cxn ang="0">
                  <a:pos x="10" y="44"/>
                </a:cxn>
                <a:cxn ang="0">
                  <a:pos x="18" y="67"/>
                </a:cxn>
                <a:cxn ang="0">
                  <a:pos x="27" y="92"/>
                </a:cxn>
                <a:cxn ang="0">
                  <a:pos x="38" y="115"/>
                </a:cxn>
                <a:cxn ang="0">
                  <a:pos x="48" y="140"/>
                </a:cxn>
                <a:cxn ang="0">
                  <a:pos x="56" y="159"/>
                </a:cxn>
                <a:cxn ang="0">
                  <a:pos x="268" y="367"/>
                </a:cxn>
                <a:cxn ang="0">
                  <a:pos x="265" y="334"/>
                </a:cxn>
                <a:cxn ang="0">
                  <a:pos x="261" y="282"/>
                </a:cxn>
                <a:cxn ang="0">
                  <a:pos x="260" y="254"/>
                </a:cxn>
                <a:cxn ang="0">
                  <a:pos x="0" y="0"/>
                </a:cxn>
              </a:cxnLst>
              <a:rect l="0" t="0" r="r" b="b"/>
              <a:pathLst>
                <a:path w="268" h="367">
                  <a:moveTo>
                    <a:pt x="0" y="0"/>
                  </a:moveTo>
                  <a:lnTo>
                    <a:pt x="3" y="21"/>
                  </a:lnTo>
                  <a:lnTo>
                    <a:pt x="10" y="44"/>
                  </a:lnTo>
                  <a:lnTo>
                    <a:pt x="18" y="67"/>
                  </a:lnTo>
                  <a:lnTo>
                    <a:pt x="27" y="92"/>
                  </a:lnTo>
                  <a:lnTo>
                    <a:pt x="38" y="115"/>
                  </a:lnTo>
                  <a:lnTo>
                    <a:pt x="48" y="140"/>
                  </a:lnTo>
                  <a:lnTo>
                    <a:pt x="56" y="159"/>
                  </a:lnTo>
                  <a:lnTo>
                    <a:pt x="268" y="367"/>
                  </a:lnTo>
                  <a:lnTo>
                    <a:pt x="265" y="334"/>
                  </a:lnTo>
                  <a:lnTo>
                    <a:pt x="261" y="282"/>
                  </a:lnTo>
                  <a:lnTo>
                    <a:pt x="260" y="254"/>
                  </a:lnTo>
                  <a:lnTo>
                    <a:pt x="0" y="0"/>
                  </a:lnTo>
                  <a:close/>
                </a:path>
              </a:pathLst>
            </a:custGeom>
            <a:solidFill>
              <a:srgbClr val="CFCFCF"/>
            </a:solidFill>
            <a:ln w="9525">
              <a:noFill/>
              <a:round/>
              <a:headEnd/>
              <a:tailEnd/>
            </a:ln>
          </p:spPr>
          <p:txBody>
            <a:bodyPr/>
            <a:lstStyle/>
            <a:p>
              <a:pPr>
                <a:defRPr/>
              </a:pPr>
              <a:endParaRPr lang="en-US" dirty="0"/>
            </a:p>
          </p:txBody>
        </p:sp>
        <p:sp>
          <p:nvSpPr>
            <p:cNvPr id="725" name="Freeform 1308"/>
            <p:cNvSpPr>
              <a:spLocks/>
            </p:cNvSpPr>
            <p:nvPr/>
          </p:nvSpPr>
          <p:spPr bwMode="auto">
            <a:xfrm>
              <a:off x="219" y="8"/>
              <a:ext cx="36" cy="40"/>
            </a:xfrm>
            <a:custGeom>
              <a:avLst/>
              <a:gdLst/>
              <a:ahLst/>
              <a:cxnLst>
                <a:cxn ang="0">
                  <a:pos x="3" y="0"/>
                </a:cxn>
                <a:cxn ang="0">
                  <a:pos x="0" y="15"/>
                </a:cxn>
                <a:cxn ang="0">
                  <a:pos x="0" y="33"/>
                </a:cxn>
                <a:cxn ang="0">
                  <a:pos x="4" y="54"/>
                </a:cxn>
                <a:cxn ang="0">
                  <a:pos x="8" y="75"/>
                </a:cxn>
                <a:cxn ang="0">
                  <a:pos x="15" y="98"/>
                </a:cxn>
                <a:cxn ang="0">
                  <a:pos x="23" y="121"/>
                </a:cxn>
                <a:cxn ang="0">
                  <a:pos x="26" y="127"/>
                </a:cxn>
                <a:cxn ang="0">
                  <a:pos x="269" y="363"/>
                </a:cxn>
                <a:cxn ang="0">
                  <a:pos x="266" y="336"/>
                </a:cxn>
                <a:cxn ang="0">
                  <a:pos x="264" y="282"/>
                </a:cxn>
                <a:cxn ang="0">
                  <a:pos x="263" y="254"/>
                </a:cxn>
                <a:cxn ang="0">
                  <a:pos x="3" y="0"/>
                </a:cxn>
              </a:cxnLst>
              <a:rect l="0" t="0" r="r" b="b"/>
              <a:pathLst>
                <a:path w="269" h="363">
                  <a:moveTo>
                    <a:pt x="3" y="0"/>
                  </a:moveTo>
                  <a:lnTo>
                    <a:pt x="0" y="15"/>
                  </a:lnTo>
                  <a:lnTo>
                    <a:pt x="0" y="33"/>
                  </a:lnTo>
                  <a:lnTo>
                    <a:pt x="4" y="54"/>
                  </a:lnTo>
                  <a:lnTo>
                    <a:pt x="8" y="75"/>
                  </a:lnTo>
                  <a:lnTo>
                    <a:pt x="15" y="98"/>
                  </a:lnTo>
                  <a:lnTo>
                    <a:pt x="23" y="121"/>
                  </a:lnTo>
                  <a:lnTo>
                    <a:pt x="26" y="127"/>
                  </a:lnTo>
                  <a:lnTo>
                    <a:pt x="269" y="363"/>
                  </a:lnTo>
                  <a:lnTo>
                    <a:pt x="266" y="336"/>
                  </a:lnTo>
                  <a:lnTo>
                    <a:pt x="264" y="282"/>
                  </a:lnTo>
                  <a:lnTo>
                    <a:pt x="263" y="254"/>
                  </a:lnTo>
                  <a:lnTo>
                    <a:pt x="3" y="0"/>
                  </a:lnTo>
                  <a:close/>
                </a:path>
              </a:pathLst>
            </a:custGeom>
            <a:solidFill>
              <a:srgbClr val="E5E5E5"/>
            </a:solidFill>
            <a:ln w="9525">
              <a:noFill/>
              <a:round/>
              <a:headEnd/>
              <a:tailEnd/>
            </a:ln>
          </p:spPr>
          <p:txBody>
            <a:bodyPr/>
            <a:lstStyle/>
            <a:p>
              <a:pPr>
                <a:defRPr/>
              </a:pPr>
              <a:endParaRPr lang="en-US" dirty="0"/>
            </a:p>
          </p:txBody>
        </p:sp>
        <p:sp>
          <p:nvSpPr>
            <p:cNvPr id="726" name="Freeform 1309"/>
            <p:cNvSpPr>
              <a:spLocks/>
            </p:cNvSpPr>
            <p:nvPr/>
          </p:nvSpPr>
          <p:spPr bwMode="auto">
            <a:xfrm>
              <a:off x="219" y="4"/>
              <a:ext cx="36" cy="38"/>
            </a:xfrm>
            <a:custGeom>
              <a:avLst/>
              <a:gdLst/>
              <a:ahLst/>
              <a:cxnLst>
                <a:cxn ang="0">
                  <a:pos x="19" y="0"/>
                </a:cxn>
                <a:cxn ang="0">
                  <a:pos x="15" y="9"/>
                </a:cxn>
                <a:cxn ang="0">
                  <a:pos x="4" y="32"/>
                </a:cxn>
                <a:cxn ang="0">
                  <a:pos x="0" y="51"/>
                </a:cxn>
                <a:cxn ang="0">
                  <a:pos x="0" y="69"/>
                </a:cxn>
                <a:cxn ang="0">
                  <a:pos x="4" y="90"/>
                </a:cxn>
                <a:cxn ang="0">
                  <a:pos x="5" y="90"/>
                </a:cxn>
                <a:cxn ang="0">
                  <a:pos x="265" y="344"/>
                </a:cxn>
                <a:cxn ang="0">
                  <a:pos x="264" y="318"/>
                </a:cxn>
                <a:cxn ang="0">
                  <a:pos x="262" y="268"/>
                </a:cxn>
                <a:cxn ang="0">
                  <a:pos x="261" y="235"/>
                </a:cxn>
                <a:cxn ang="0">
                  <a:pos x="19" y="0"/>
                </a:cxn>
              </a:cxnLst>
              <a:rect l="0" t="0" r="r" b="b"/>
              <a:pathLst>
                <a:path w="265" h="344">
                  <a:moveTo>
                    <a:pt x="19" y="0"/>
                  </a:moveTo>
                  <a:lnTo>
                    <a:pt x="15" y="9"/>
                  </a:lnTo>
                  <a:lnTo>
                    <a:pt x="4" y="32"/>
                  </a:lnTo>
                  <a:lnTo>
                    <a:pt x="0" y="51"/>
                  </a:lnTo>
                  <a:lnTo>
                    <a:pt x="0" y="69"/>
                  </a:lnTo>
                  <a:lnTo>
                    <a:pt x="4" y="90"/>
                  </a:lnTo>
                  <a:lnTo>
                    <a:pt x="5" y="90"/>
                  </a:lnTo>
                  <a:lnTo>
                    <a:pt x="265" y="344"/>
                  </a:lnTo>
                  <a:lnTo>
                    <a:pt x="264" y="318"/>
                  </a:lnTo>
                  <a:lnTo>
                    <a:pt x="262" y="268"/>
                  </a:lnTo>
                  <a:lnTo>
                    <a:pt x="261" y="235"/>
                  </a:lnTo>
                  <a:lnTo>
                    <a:pt x="19" y="0"/>
                  </a:lnTo>
                  <a:close/>
                </a:path>
              </a:pathLst>
            </a:custGeom>
            <a:solidFill>
              <a:srgbClr val="E8E8E8"/>
            </a:solidFill>
            <a:ln w="9525">
              <a:noFill/>
              <a:round/>
              <a:headEnd/>
              <a:tailEnd/>
            </a:ln>
          </p:spPr>
          <p:txBody>
            <a:bodyPr/>
            <a:lstStyle/>
            <a:p>
              <a:pPr>
                <a:defRPr/>
              </a:pPr>
              <a:endParaRPr lang="en-US" dirty="0"/>
            </a:p>
          </p:txBody>
        </p:sp>
        <p:sp>
          <p:nvSpPr>
            <p:cNvPr id="727" name="Freeform 1310"/>
            <p:cNvSpPr>
              <a:spLocks/>
            </p:cNvSpPr>
            <p:nvPr/>
          </p:nvSpPr>
          <p:spPr bwMode="auto">
            <a:xfrm>
              <a:off x="220" y="4"/>
              <a:ext cx="31" cy="32"/>
            </a:xfrm>
            <a:custGeom>
              <a:avLst/>
              <a:gdLst/>
              <a:ahLst/>
              <a:cxnLst>
                <a:cxn ang="0">
                  <a:pos x="70" y="0"/>
                </a:cxn>
                <a:cxn ang="0">
                  <a:pos x="16" y="0"/>
                </a:cxn>
                <a:cxn ang="0">
                  <a:pos x="12" y="9"/>
                </a:cxn>
                <a:cxn ang="0">
                  <a:pos x="1" y="32"/>
                </a:cxn>
                <a:cxn ang="0">
                  <a:pos x="0" y="36"/>
                </a:cxn>
                <a:cxn ang="0">
                  <a:pos x="260" y="290"/>
                </a:cxn>
                <a:cxn ang="0">
                  <a:pos x="259" y="268"/>
                </a:cxn>
                <a:cxn ang="0">
                  <a:pos x="257" y="216"/>
                </a:cxn>
                <a:cxn ang="0">
                  <a:pos x="259" y="183"/>
                </a:cxn>
                <a:cxn ang="0">
                  <a:pos x="70" y="0"/>
                </a:cxn>
              </a:cxnLst>
              <a:rect l="0" t="0" r="r" b="b"/>
              <a:pathLst>
                <a:path w="260" h="290">
                  <a:moveTo>
                    <a:pt x="70" y="0"/>
                  </a:moveTo>
                  <a:lnTo>
                    <a:pt x="16" y="0"/>
                  </a:lnTo>
                  <a:lnTo>
                    <a:pt x="12" y="9"/>
                  </a:lnTo>
                  <a:lnTo>
                    <a:pt x="1" y="32"/>
                  </a:lnTo>
                  <a:lnTo>
                    <a:pt x="0" y="36"/>
                  </a:lnTo>
                  <a:lnTo>
                    <a:pt x="260" y="290"/>
                  </a:lnTo>
                  <a:lnTo>
                    <a:pt x="259" y="268"/>
                  </a:lnTo>
                  <a:lnTo>
                    <a:pt x="257" y="216"/>
                  </a:lnTo>
                  <a:lnTo>
                    <a:pt x="259" y="183"/>
                  </a:lnTo>
                  <a:lnTo>
                    <a:pt x="70" y="0"/>
                  </a:lnTo>
                  <a:close/>
                </a:path>
              </a:pathLst>
            </a:custGeom>
            <a:solidFill>
              <a:srgbClr val="EBEBEB"/>
            </a:solidFill>
            <a:ln w="9525">
              <a:noFill/>
              <a:round/>
              <a:headEnd/>
              <a:tailEnd/>
            </a:ln>
          </p:spPr>
          <p:txBody>
            <a:bodyPr/>
            <a:lstStyle/>
            <a:p>
              <a:pPr>
                <a:defRPr/>
              </a:pPr>
              <a:endParaRPr lang="en-US" dirty="0"/>
            </a:p>
          </p:txBody>
        </p:sp>
        <p:sp>
          <p:nvSpPr>
            <p:cNvPr id="728" name="Freeform 1311"/>
            <p:cNvSpPr>
              <a:spLocks/>
            </p:cNvSpPr>
            <p:nvPr/>
          </p:nvSpPr>
          <p:spPr bwMode="auto">
            <a:xfrm>
              <a:off x="222" y="4"/>
              <a:ext cx="31" cy="26"/>
            </a:xfrm>
            <a:custGeom>
              <a:avLst/>
              <a:gdLst/>
              <a:ahLst/>
              <a:cxnLst>
                <a:cxn ang="0">
                  <a:pos x="107" y="0"/>
                </a:cxn>
                <a:cxn ang="0">
                  <a:pos x="0" y="0"/>
                </a:cxn>
                <a:cxn ang="0">
                  <a:pos x="0" y="0"/>
                </a:cxn>
                <a:cxn ang="0">
                  <a:pos x="242" y="235"/>
                </a:cxn>
                <a:cxn ang="0">
                  <a:pos x="241" y="216"/>
                </a:cxn>
                <a:cxn ang="0">
                  <a:pos x="243" y="170"/>
                </a:cxn>
                <a:cxn ang="0">
                  <a:pos x="247" y="135"/>
                </a:cxn>
                <a:cxn ang="0">
                  <a:pos x="107" y="0"/>
                </a:cxn>
              </a:cxnLst>
              <a:rect l="0" t="0" r="r" b="b"/>
              <a:pathLst>
                <a:path w="247" h="235">
                  <a:moveTo>
                    <a:pt x="107" y="0"/>
                  </a:moveTo>
                  <a:lnTo>
                    <a:pt x="0" y="0"/>
                  </a:lnTo>
                  <a:lnTo>
                    <a:pt x="0" y="0"/>
                  </a:lnTo>
                  <a:lnTo>
                    <a:pt x="242" y="235"/>
                  </a:lnTo>
                  <a:lnTo>
                    <a:pt x="241" y="216"/>
                  </a:lnTo>
                  <a:lnTo>
                    <a:pt x="243" y="170"/>
                  </a:lnTo>
                  <a:lnTo>
                    <a:pt x="247" y="135"/>
                  </a:lnTo>
                  <a:lnTo>
                    <a:pt x="107" y="0"/>
                  </a:lnTo>
                  <a:close/>
                </a:path>
              </a:pathLst>
            </a:custGeom>
            <a:solidFill>
              <a:srgbClr val="EDEDED"/>
            </a:solidFill>
            <a:ln w="9525">
              <a:noFill/>
              <a:round/>
              <a:headEnd/>
              <a:tailEnd/>
            </a:ln>
          </p:spPr>
          <p:txBody>
            <a:bodyPr/>
            <a:lstStyle/>
            <a:p>
              <a:pPr>
                <a:defRPr/>
              </a:pPr>
              <a:endParaRPr lang="en-US" dirty="0"/>
            </a:p>
          </p:txBody>
        </p:sp>
        <p:sp>
          <p:nvSpPr>
            <p:cNvPr id="729" name="Freeform 1312"/>
            <p:cNvSpPr>
              <a:spLocks/>
            </p:cNvSpPr>
            <p:nvPr/>
          </p:nvSpPr>
          <p:spPr bwMode="auto">
            <a:xfrm>
              <a:off x="229" y="4"/>
              <a:ext cx="25" cy="20"/>
            </a:xfrm>
            <a:custGeom>
              <a:avLst/>
              <a:gdLst/>
              <a:ahLst/>
              <a:cxnLst>
                <a:cxn ang="0">
                  <a:pos x="0" y="0"/>
                </a:cxn>
                <a:cxn ang="0">
                  <a:pos x="107" y="0"/>
                </a:cxn>
                <a:cxn ang="0">
                  <a:pos x="203" y="92"/>
                </a:cxn>
                <a:cxn ang="0">
                  <a:pos x="193" y="126"/>
                </a:cxn>
                <a:cxn ang="0">
                  <a:pos x="189" y="170"/>
                </a:cxn>
                <a:cxn ang="0">
                  <a:pos x="189" y="183"/>
                </a:cxn>
                <a:cxn ang="0">
                  <a:pos x="0" y="0"/>
                </a:cxn>
              </a:cxnLst>
              <a:rect l="0" t="0" r="r" b="b"/>
              <a:pathLst>
                <a:path w="203" h="183">
                  <a:moveTo>
                    <a:pt x="0" y="0"/>
                  </a:moveTo>
                  <a:lnTo>
                    <a:pt x="107" y="0"/>
                  </a:lnTo>
                  <a:lnTo>
                    <a:pt x="203" y="92"/>
                  </a:lnTo>
                  <a:lnTo>
                    <a:pt x="193" y="126"/>
                  </a:lnTo>
                  <a:lnTo>
                    <a:pt x="189" y="170"/>
                  </a:lnTo>
                  <a:lnTo>
                    <a:pt x="189" y="183"/>
                  </a:lnTo>
                  <a:lnTo>
                    <a:pt x="0" y="0"/>
                  </a:lnTo>
                  <a:close/>
                </a:path>
              </a:pathLst>
            </a:custGeom>
            <a:solidFill>
              <a:srgbClr val="F0F0F0"/>
            </a:solidFill>
            <a:ln w="9525">
              <a:noFill/>
              <a:round/>
              <a:headEnd/>
              <a:tailEnd/>
            </a:ln>
          </p:spPr>
          <p:txBody>
            <a:bodyPr/>
            <a:lstStyle/>
            <a:p>
              <a:pPr>
                <a:defRPr/>
              </a:pPr>
              <a:endParaRPr lang="en-US" dirty="0"/>
            </a:p>
          </p:txBody>
        </p:sp>
        <p:sp>
          <p:nvSpPr>
            <p:cNvPr id="730" name="Freeform 1313"/>
            <p:cNvSpPr>
              <a:spLocks/>
            </p:cNvSpPr>
            <p:nvPr/>
          </p:nvSpPr>
          <p:spPr bwMode="auto">
            <a:xfrm>
              <a:off x="235" y="4"/>
              <a:ext cx="21" cy="15"/>
            </a:xfrm>
            <a:custGeom>
              <a:avLst/>
              <a:gdLst/>
              <a:ahLst/>
              <a:cxnLst>
                <a:cxn ang="0">
                  <a:pos x="0" y="0"/>
                </a:cxn>
                <a:cxn ang="0">
                  <a:pos x="108" y="0"/>
                </a:cxn>
                <a:cxn ang="0">
                  <a:pos x="166" y="56"/>
                </a:cxn>
                <a:cxn ang="0">
                  <a:pos x="151" y="86"/>
                </a:cxn>
                <a:cxn ang="0">
                  <a:pos x="140" y="126"/>
                </a:cxn>
                <a:cxn ang="0">
                  <a:pos x="140" y="135"/>
                </a:cxn>
                <a:cxn ang="0">
                  <a:pos x="0" y="0"/>
                </a:cxn>
              </a:cxnLst>
              <a:rect l="0" t="0" r="r" b="b"/>
              <a:pathLst>
                <a:path w="166" h="135">
                  <a:moveTo>
                    <a:pt x="0" y="0"/>
                  </a:moveTo>
                  <a:lnTo>
                    <a:pt x="108" y="0"/>
                  </a:lnTo>
                  <a:lnTo>
                    <a:pt x="166" y="56"/>
                  </a:lnTo>
                  <a:lnTo>
                    <a:pt x="151" y="86"/>
                  </a:lnTo>
                  <a:lnTo>
                    <a:pt x="140" y="126"/>
                  </a:lnTo>
                  <a:lnTo>
                    <a:pt x="140" y="135"/>
                  </a:lnTo>
                  <a:lnTo>
                    <a:pt x="0" y="0"/>
                  </a:lnTo>
                  <a:close/>
                </a:path>
              </a:pathLst>
            </a:custGeom>
            <a:solidFill>
              <a:srgbClr val="F2F2F2"/>
            </a:solidFill>
            <a:ln w="9525">
              <a:noFill/>
              <a:round/>
              <a:headEnd/>
              <a:tailEnd/>
            </a:ln>
          </p:spPr>
          <p:txBody>
            <a:bodyPr/>
            <a:lstStyle/>
            <a:p>
              <a:pPr>
                <a:defRPr/>
              </a:pPr>
              <a:endParaRPr lang="en-US" dirty="0"/>
            </a:p>
          </p:txBody>
        </p:sp>
        <p:sp>
          <p:nvSpPr>
            <p:cNvPr id="731" name="Freeform 1314"/>
            <p:cNvSpPr>
              <a:spLocks/>
            </p:cNvSpPr>
            <p:nvPr/>
          </p:nvSpPr>
          <p:spPr bwMode="auto">
            <a:xfrm>
              <a:off x="242" y="4"/>
              <a:ext cx="17" cy="10"/>
            </a:xfrm>
            <a:custGeom>
              <a:avLst/>
              <a:gdLst/>
              <a:ahLst/>
              <a:cxnLst>
                <a:cxn ang="0">
                  <a:pos x="0" y="0"/>
                </a:cxn>
                <a:cxn ang="0">
                  <a:pos x="107" y="0"/>
                </a:cxn>
                <a:cxn ang="0">
                  <a:pos x="135" y="27"/>
                </a:cxn>
                <a:cxn ang="0">
                  <a:pos x="133" y="28"/>
                </a:cxn>
                <a:cxn ang="0">
                  <a:pos x="112" y="55"/>
                </a:cxn>
                <a:cxn ang="0">
                  <a:pos x="97" y="86"/>
                </a:cxn>
                <a:cxn ang="0">
                  <a:pos x="96" y="92"/>
                </a:cxn>
                <a:cxn ang="0">
                  <a:pos x="0" y="0"/>
                </a:cxn>
              </a:cxnLst>
              <a:rect l="0" t="0" r="r" b="b"/>
              <a:pathLst>
                <a:path w="135" h="92">
                  <a:moveTo>
                    <a:pt x="0" y="0"/>
                  </a:moveTo>
                  <a:lnTo>
                    <a:pt x="107" y="0"/>
                  </a:lnTo>
                  <a:lnTo>
                    <a:pt x="135" y="27"/>
                  </a:lnTo>
                  <a:lnTo>
                    <a:pt x="133" y="28"/>
                  </a:lnTo>
                  <a:lnTo>
                    <a:pt x="112" y="55"/>
                  </a:lnTo>
                  <a:lnTo>
                    <a:pt x="97" y="86"/>
                  </a:lnTo>
                  <a:lnTo>
                    <a:pt x="96" y="92"/>
                  </a:lnTo>
                  <a:lnTo>
                    <a:pt x="0" y="0"/>
                  </a:lnTo>
                  <a:close/>
                </a:path>
              </a:pathLst>
            </a:custGeom>
            <a:solidFill>
              <a:srgbClr val="F5F5F5"/>
            </a:solidFill>
            <a:ln w="9525">
              <a:noFill/>
              <a:round/>
              <a:headEnd/>
              <a:tailEnd/>
            </a:ln>
          </p:spPr>
          <p:txBody>
            <a:bodyPr/>
            <a:lstStyle/>
            <a:p>
              <a:pPr>
                <a:defRPr/>
              </a:pPr>
              <a:endParaRPr lang="en-US" dirty="0"/>
            </a:p>
          </p:txBody>
        </p:sp>
        <p:sp>
          <p:nvSpPr>
            <p:cNvPr id="732" name="Freeform 1315"/>
            <p:cNvSpPr>
              <a:spLocks/>
            </p:cNvSpPr>
            <p:nvPr/>
          </p:nvSpPr>
          <p:spPr bwMode="auto">
            <a:xfrm>
              <a:off x="249" y="4"/>
              <a:ext cx="14" cy="6"/>
            </a:xfrm>
            <a:custGeom>
              <a:avLst/>
              <a:gdLst/>
              <a:ahLst/>
              <a:cxnLst>
                <a:cxn ang="0">
                  <a:pos x="0" y="0"/>
                </a:cxn>
                <a:cxn ang="0">
                  <a:pos x="107" y="0"/>
                </a:cxn>
                <a:cxn ang="0">
                  <a:pos x="117" y="9"/>
                </a:cxn>
                <a:cxn ang="0">
                  <a:pos x="111" y="11"/>
                </a:cxn>
                <a:cxn ang="0">
                  <a:pos x="79" y="28"/>
                </a:cxn>
                <a:cxn ang="0">
                  <a:pos x="58" y="55"/>
                </a:cxn>
                <a:cxn ang="0">
                  <a:pos x="58" y="56"/>
                </a:cxn>
                <a:cxn ang="0">
                  <a:pos x="0" y="0"/>
                </a:cxn>
              </a:cxnLst>
              <a:rect l="0" t="0" r="r" b="b"/>
              <a:pathLst>
                <a:path w="117" h="56">
                  <a:moveTo>
                    <a:pt x="0" y="0"/>
                  </a:moveTo>
                  <a:lnTo>
                    <a:pt x="107" y="0"/>
                  </a:lnTo>
                  <a:lnTo>
                    <a:pt x="117" y="9"/>
                  </a:lnTo>
                  <a:lnTo>
                    <a:pt x="111" y="11"/>
                  </a:lnTo>
                  <a:lnTo>
                    <a:pt x="79" y="28"/>
                  </a:lnTo>
                  <a:lnTo>
                    <a:pt x="58" y="55"/>
                  </a:lnTo>
                  <a:lnTo>
                    <a:pt x="58" y="56"/>
                  </a:lnTo>
                  <a:lnTo>
                    <a:pt x="0" y="0"/>
                  </a:lnTo>
                  <a:close/>
                </a:path>
              </a:pathLst>
            </a:custGeom>
            <a:solidFill>
              <a:srgbClr val="F7F7F7"/>
            </a:solidFill>
            <a:ln w="9525">
              <a:noFill/>
              <a:round/>
              <a:headEnd/>
              <a:tailEnd/>
            </a:ln>
          </p:spPr>
          <p:txBody>
            <a:bodyPr/>
            <a:lstStyle/>
            <a:p>
              <a:pPr>
                <a:defRPr/>
              </a:pPr>
              <a:endParaRPr lang="en-US" dirty="0"/>
            </a:p>
          </p:txBody>
        </p:sp>
        <p:sp>
          <p:nvSpPr>
            <p:cNvPr id="733" name="Freeform 1316"/>
            <p:cNvSpPr>
              <a:spLocks/>
            </p:cNvSpPr>
            <p:nvPr/>
          </p:nvSpPr>
          <p:spPr bwMode="auto">
            <a:xfrm>
              <a:off x="255" y="4"/>
              <a:ext cx="13" cy="3"/>
            </a:xfrm>
            <a:custGeom>
              <a:avLst/>
              <a:gdLst/>
              <a:ahLst/>
              <a:cxnLst>
                <a:cxn ang="0">
                  <a:pos x="0" y="0"/>
                </a:cxn>
                <a:cxn ang="0">
                  <a:pos x="97" y="0"/>
                </a:cxn>
                <a:cxn ang="0">
                  <a:pos x="58" y="11"/>
                </a:cxn>
                <a:cxn ang="0">
                  <a:pos x="28" y="27"/>
                </a:cxn>
                <a:cxn ang="0">
                  <a:pos x="0" y="0"/>
                </a:cxn>
              </a:cxnLst>
              <a:rect l="0" t="0" r="r" b="b"/>
              <a:pathLst>
                <a:path w="97" h="27">
                  <a:moveTo>
                    <a:pt x="0" y="0"/>
                  </a:moveTo>
                  <a:lnTo>
                    <a:pt x="97" y="0"/>
                  </a:lnTo>
                  <a:lnTo>
                    <a:pt x="58" y="11"/>
                  </a:lnTo>
                  <a:lnTo>
                    <a:pt x="28" y="27"/>
                  </a:lnTo>
                  <a:lnTo>
                    <a:pt x="0" y="0"/>
                  </a:lnTo>
                  <a:close/>
                </a:path>
              </a:pathLst>
            </a:custGeom>
            <a:solidFill>
              <a:srgbClr val="FAFAFA"/>
            </a:solidFill>
            <a:ln w="9525">
              <a:noFill/>
              <a:round/>
              <a:headEnd/>
              <a:tailEnd/>
            </a:ln>
          </p:spPr>
          <p:txBody>
            <a:bodyPr/>
            <a:lstStyle/>
            <a:p>
              <a:pPr>
                <a:defRPr/>
              </a:pPr>
              <a:endParaRPr lang="en-US" dirty="0"/>
            </a:p>
          </p:txBody>
        </p:sp>
        <p:sp>
          <p:nvSpPr>
            <p:cNvPr id="734" name="Freeform 1317"/>
            <p:cNvSpPr>
              <a:spLocks/>
            </p:cNvSpPr>
            <p:nvPr/>
          </p:nvSpPr>
          <p:spPr bwMode="auto">
            <a:xfrm>
              <a:off x="262" y="4"/>
              <a:ext cx="6" cy="1"/>
            </a:xfrm>
            <a:custGeom>
              <a:avLst/>
              <a:gdLst/>
              <a:ahLst/>
              <a:cxnLst>
                <a:cxn ang="0">
                  <a:pos x="0" y="0"/>
                </a:cxn>
                <a:cxn ang="0">
                  <a:pos x="43" y="0"/>
                </a:cxn>
                <a:cxn ang="0">
                  <a:pos x="10" y="9"/>
                </a:cxn>
                <a:cxn ang="0">
                  <a:pos x="0" y="0"/>
                </a:cxn>
              </a:cxnLst>
              <a:rect l="0" t="0" r="r" b="b"/>
              <a:pathLst>
                <a:path w="43" h="9">
                  <a:moveTo>
                    <a:pt x="0" y="0"/>
                  </a:moveTo>
                  <a:lnTo>
                    <a:pt x="43" y="0"/>
                  </a:lnTo>
                  <a:lnTo>
                    <a:pt x="10" y="9"/>
                  </a:lnTo>
                  <a:lnTo>
                    <a:pt x="0" y="0"/>
                  </a:lnTo>
                  <a:close/>
                </a:path>
              </a:pathLst>
            </a:custGeom>
            <a:solidFill>
              <a:srgbClr val="FFFFFF"/>
            </a:solidFill>
            <a:ln w="9525">
              <a:noFill/>
              <a:round/>
              <a:headEnd/>
              <a:tailEnd/>
            </a:ln>
          </p:spPr>
          <p:txBody>
            <a:bodyPr/>
            <a:lstStyle/>
            <a:p>
              <a:pPr>
                <a:defRPr/>
              </a:pPr>
              <a:endParaRPr lang="en-US" dirty="0"/>
            </a:p>
          </p:txBody>
        </p:sp>
        <p:sp>
          <p:nvSpPr>
            <p:cNvPr id="735" name="Freeform 1318"/>
            <p:cNvSpPr>
              <a:spLocks/>
            </p:cNvSpPr>
            <p:nvPr/>
          </p:nvSpPr>
          <p:spPr bwMode="auto">
            <a:xfrm>
              <a:off x="480" y="11"/>
              <a:ext cx="53" cy="45"/>
            </a:xfrm>
            <a:custGeom>
              <a:avLst/>
              <a:gdLst/>
              <a:ahLst/>
              <a:cxnLst>
                <a:cxn ang="0">
                  <a:pos x="412" y="407"/>
                </a:cxn>
                <a:cxn ang="0">
                  <a:pos x="406" y="401"/>
                </a:cxn>
                <a:cxn ang="0">
                  <a:pos x="378" y="380"/>
                </a:cxn>
                <a:cxn ang="0">
                  <a:pos x="356" y="364"/>
                </a:cxn>
                <a:cxn ang="0">
                  <a:pos x="333" y="345"/>
                </a:cxn>
                <a:cxn ang="0">
                  <a:pos x="305" y="326"/>
                </a:cxn>
                <a:cxn ang="0">
                  <a:pos x="277" y="303"/>
                </a:cxn>
                <a:cxn ang="0">
                  <a:pos x="247" y="280"/>
                </a:cxn>
                <a:cxn ang="0">
                  <a:pos x="217" y="255"/>
                </a:cxn>
                <a:cxn ang="0">
                  <a:pos x="184" y="228"/>
                </a:cxn>
                <a:cxn ang="0">
                  <a:pos x="154" y="203"/>
                </a:cxn>
                <a:cxn ang="0">
                  <a:pos x="124" y="176"/>
                </a:cxn>
                <a:cxn ang="0">
                  <a:pos x="94" y="146"/>
                </a:cxn>
                <a:cxn ang="0">
                  <a:pos x="68" y="117"/>
                </a:cxn>
                <a:cxn ang="0">
                  <a:pos x="43" y="88"/>
                </a:cxn>
                <a:cxn ang="0">
                  <a:pos x="19" y="61"/>
                </a:cxn>
                <a:cxn ang="0">
                  <a:pos x="0" y="29"/>
                </a:cxn>
                <a:cxn ang="0">
                  <a:pos x="10" y="23"/>
                </a:cxn>
                <a:cxn ang="0">
                  <a:pos x="21" y="13"/>
                </a:cxn>
                <a:cxn ang="0">
                  <a:pos x="28" y="2"/>
                </a:cxn>
                <a:cxn ang="0">
                  <a:pos x="29" y="0"/>
                </a:cxn>
                <a:cxn ang="0">
                  <a:pos x="430" y="391"/>
                </a:cxn>
                <a:cxn ang="0">
                  <a:pos x="412" y="407"/>
                </a:cxn>
              </a:cxnLst>
              <a:rect l="0" t="0" r="r" b="b"/>
              <a:pathLst>
                <a:path w="430" h="407">
                  <a:moveTo>
                    <a:pt x="412" y="407"/>
                  </a:moveTo>
                  <a:lnTo>
                    <a:pt x="406" y="401"/>
                  </a:lnTo>
                  <a:lnTo>
                    <a:pt x="378" y="380"/>
                  </a:lnTo>
                  <a:lnTo>
                    <a:pt x="356" y="364"/>
                  </a:lnTo>
                  <a:lnTo>
                    <a:pt x="333" y="345"/>
                  </a:lnTo>
                  <a:lnTo>
                    <a:pt x="305" y="326"/>
                  </a:lnTo>
                  <a:lnTo>
                    <a:pt x="277" y="303"/>
                  </a:lnTo>
                  <a:lnTo>
                    <a:pt x="247" y="280"/>
                  </a:lnTo>
                  <a:lnTo>
                    <a:pt x="217" y="255"/>
                  </a:lnTo>
                  <a:lnTo>
                    <a:pt x="184" y="228"/>
                  </a:lnTo>
                  <a:lnTo>
                    <a:pt x="154" y="203"/>
                  </a:lnTo>
                  <a:lnTo>
                    <a:pt x="124" y="176"/>
                  </a:lnTo>
                  <a:lnTo>
                    <a:pt x="94" y="146"/>
                  </a:lnTo>
                  <a:lnTo>
                    <a:pt x="68" y="117"/>
                  </a:lnTo>
                  <a:lnTo>
                    <a:pt x="43" y="88"/>
                  </a:lnTo>
                  <a:lnTo>
                    <a:pt x="19" y="61"/>
                  </a:lnTo>
                  <a:lnTo>
                    <a:pt x="0" y="29"/>
                  </a:lnTo>
                  <a:lnTo>
                    <a:pt x="10" y="23"/>
                  </a:lnTo>
                  <a:lnTo>
                    <a:pt x="21" y="13"/>
                  </a:lnTo>
                  <a:lnTo>
                    <a:pt x="28" y="2"/>
                  </a:lnTo>
                  <a:lnTo>
                    <a:pt x="29" y="0"/>
                  </a:lnTo>
                  <a:lnTo>
                    <a:pt x="430" y="391"/>
                  </a:lnTo>
                  <a:lnTo>
                    <a:pt x="412" y="407"/>
                  </a:lnTo>
                  <a:close/>
                </a:path>
              </a:pathLst>
            </a:custGeom>
            <a:solidFill>
              <a:srgbClr val="CFCFCF"/>
            </a:solidFill>
            <a:ln w="9525">
              <a:noFill/>
              <a:round/>
              <a:headEnd/>
              <a:tailEnd/>
            </a:ln>
          </p:spPr>
          <p:txBody>
            <a:bodyPr/>
            <a:lstStyle/>
            <a:p>
              <a:pPr>
                <a:defRPr/>
              </a:pPr>
              <a:endParaRPr lang="en-US" dirty="0"/>
            </a:p>
          </p:txBody>
        </p:sp>
        <p:sp>
          <p:nvSpPr>
            <p:cNvPr id="736" name="Freeform 1319"/>
            <p:cNvSpPr>
              <a:spLocks/>
            </p:cNvSpPr>
            <p:nvPr/>
          </p:nvSpPr>
          <p:spPr bwMode="auto">
            <a:xfrm>
              <a:off x="480" y="7"/>
              <a:ext cx="56" cy="49"/>
            </a:xfrm>
            <a:custGeom>
              <a:avLst/>
              <a:gdLst/>
              <a:ahLst/>
              <a:cxnLst>
                <a:cxn ang="0">
                  <a:pos x="412" y="443"/>
                </a:cxn>
                <a:cxn ang="0">
                  <a:pos x="406" y="437"/>
                </a:cxn>
                <a:cxn ang="0">
                  <a:pos x="378" y="416"/>
                </a:cxn>
                <a:cxn ang="0">
                  <a:pos x="356" y="400"/>
                </a:cxn>
                <a:cxn ang="0">
                  <a:pos x="333" y="381"/>
                </a:cxn>
                <a:cxn ang="0">
                  <a:pos x="306" y="362"/>
                </a:cxn>
                <a:cxn ang="0">
                  <a:pos x="0" y="65"/>
                </a:cxn>
                <a:cxn ang="0">
                  <a:pos x="10" y="59"/>
                </a:cxn>
                <a:cxn ang="0">
                  <a:pos x="21" y="49"/>
                </a:cxn>
                <a:cxn ang="0">
                  <a:pos x="28" y="38"/>
                </a:cxn>
                <a:cxn ang="0">
                  <a:pos x="36" y="26"/>
                </a:cxn>
                <a:cxn ang="0">
                  <a:pos x="43" y="13"/>
                </a:cxn>
                <a:cxn ang="0">
                  <a:pos x="47" y="3"/>
                </a:cxn>
                <a:cxn ang="0">
                  <a:pos x="49" y="0"/>
                </a:cxn>
                <a:cxn ang="0">
                  <a:pos x="459" y="399"/>
                </a:cxn>
                <a:cxn ang="0">
                  <a:pos x="436" y="423"/>
                </a:cxn>
                <a:cxn ang="0">
                  <a:pos x="412" y="443"/>
                </a:cxn>
              </a:cxnLst>
              <a:rect l="0" t="0" r="r" b="b"/>
              <a:pathLst>
                <a:path w="459" h="443">
                  <a:moveTo>
                    <a:pt x="412" y="443"/>
                  </a:moveTo>
                  <a:lnTo>
                    <a:pt x="406" y="437"/>
                  </a:lnTo>
                  <a:lnTo>
                    <a:pt x="378" y="416"/>
                  </a:lnTo>
                  <a:lnTo>
                    <a:pt x="356" y="400"/>
                  </a:lnTo>
                  <a:lnTo>
                    <a:pt x="333" y="381"/>
                  </a:lnTo>
                  <a:lnTo>
                    <a:pt x="306" y="362"/>
                  </a:lnTo>
                  <a:lnTo>
                    <a:pt x="0" y="65"/>
                  </a:lnTo>
                  <a:lnTo>
                    <a:pt x="10" y="59"/>
                  </a:lnTo>
                  <a:lnTo>
                    <a:pt x="21" y="49"/>
                  </a:lnTo>
                  <a:lnTo>
                    <a:pt x="28" y="38"/>
                  </a:lnTo>
                  <a:lnTo>
                    <a:pt x="36" y="26"/>
                  </a:lnTo>
                  <a:lnTo>
                    <a:pt x="43" y="13"/>
                  </a:lnTo>
                  <a:lnTo>
                    <a:pt x="47" y="3"/>
                  </a:lnTo>
                  <a:lnTo>
                    <a:pt x="49" y="0"/>
                  </a:lnTo>
                  <a:lnTo>
                    <a:pt x="459" y="399"/>
                  </a:lnTo>
                  <a:lnTo>
                    <a:pt x="436" y="423"/>
                  </a:lnTo>
                  <a:lnTo>
                    <a:pt x="412" y="443"/>
                  </a:lnTo>
                  <a:close/>
                </a:path>
              </a:pathLst>
            </a:custGeom>
            <a:solidFill>
              <a:srgbClr val="D1D1D1"/>
            </a:solidFill>
            <a:ln w="9525">
              <a:noFill/>
              <a:round/>
              <a:headEnd/>
              <a:tailEnd/>
            </a:ln>
          </p:spPr>
          <p:txBody>
            <a:bodyPr/>
            <a:lstStyle/>
            <a:p>
              <a:pPr>
                <a:defRPr/>
              </a:pPr>
              <a:endParaRPr lang="en-US" dirty="0"/>
            </a:p>
          </p:txBody>
        </p:sp>
        <p:sp>
          <p:nvSpPr>
            <p:cNvPr id="737" name="Freeform 1320"/>
            <p:cNvSpPr>
              <a:spLocks/>
            </p:cNvSpPr>
            <p:nvPr/>
          </p:nvSpPr>
          <p:spPr bwMode="auto">
            <a:xfrm>
              <a:off x="483" y="4"/>
              <a:ext cx="56" cy="51"/>
            </a:xfrm>
            <a:custGeom>
              <a:avLst/>
              <a:gdLst/>
              <a:ahLst/>
              <a:cxnLst>
                <a:cxn ang="0">
                  <a:pos x="0" y="67"/>
                </a:cxn>
                <a:cxn ang="0">
                  <a:pos x="7" y="57"/>
                </a:cxn>
                <a:cxn ang="0">
                  <a:pos x="14" y="44"/>
                </a:cxn>
                <a:cxn ang="0">
                  <a:pos x="18" y="34"/>
                </a:cxn>
                <a:cxn ang="0">
                  <a:pos x="24" y="17"/>
                </a:cxn>
                <a:cxn ang="0">
                  <a:pos x="29" y="0"/>
                </a:cxn>
                <a:cxn ang="0">
                  <a:pos x="47" y="0"/>
                </a:cxn>
                <a:cxn ang="0">
                  <a:pos x="456" y="398"/>
                </a:cxn>
                <a:cxn ang="0">
                  <a:pos x="452" y="403"/>
                </a:cxn>
                <a:cxn ang="0">
                  <a:pos x="430" y="428"/>
                </a:cxn>
                <a:cxn ang="0">
                  <a:pos x="407" y="454"/>
                </a:cxn>
                <a:cxn ang="0">
                  <a:pos x="401" y="458"/>
                </a:cxn>
                <a:cxn ang="0">
                  <a:pos x="0" y="67"/>
                </a:cxn>
              </a:cxnLst>
              <a:rect l="0" t="0" r="r" b="b"/>
              <a:pathLst>
                <a:path w="456" h="458">
                  <a:moveTo>
                    <a:pt x="0" y="67"/>
                  </a:moveTo>
                  <a:lnTo>
                    <a:pt x="7" y="57"/>
                  </a:lnTo>
                  <a:lnTo>
                    <a:pt x="14" y="44"/>
                  </a:lnTo>
                  <a:lnTo>
                    <a:pt x="18" y="34"/>
                  </a:lnTo>
                  <a:lnTo>
                    <a:pt x="24" y="17"/>
                  </a:lnTo>
                  <a:lnTo>
                    <a:pt x="29" y="0"/>
                  </a:lnTo>
                  <a:lnTo>
                    <a:pt x="47" y="0"/>
                  </a:lnTo>
                  <a:lnTo>
                    <a:pt x="456" y="398"/>
                  </a:lnTo>
                  <a:lnTo>
                    <a:pt x="452" y="403"/>
                  </a:lnTo>
                  <a:lnTo>
                    <a:pt x="430" y="428"/>
                  </a:lnTo>
                  <a:lnTo>
                    <a:pt x="407" y="454"/>
                  </a:lnTo>
                  <a:lnTo>
                    <a:pt x="401" y="458"/>
                  </a:lnTo>
                  <a:lnTo>
                    <a:pt x="0" y="67"/>
                  </a:lnTo>
                  <a:close/>
                </a:path>
              </a:pathLst>
            </a:custGeom>
            <a:solidFill>
              <a:srgbClr val="D6D6D6"/>
            </a:solidFill>
            <a:ln w="9525">
              <a:noFill/>
              <a:round/>
              <a:headEnd/>
              <a:tailEnd/>
            </a:ln>
          </p:spPr>
          <p:txBody>
            <a:bodyPr/>
            <a:lstStyle/>
            <a:p>
              <a:pPr>
                <a:defRPr/>
              </a:pPr>
              <a:endParaRPr lang="en-US" dirty="0"/>
            </a:p>
          </p:txBody>
        </p:sp>
        <p:sp>
          <p:nvSpPr>
            <p:cNvPr id="738" name="Freeform 1321"/>
            <p:cNvSpPr>
              <a:spLocks/>
            </p:cNvSpPr>
            <p:nvPr/>
          </p:nvSpPr>
          <p:spPr bwMode="auto">
            <a:xfrm>
              <a:off x="486" y="4"/>
              <a:ext cx="57" cy="48"/>
            </a:xfrm>
            <a:custGeom>
              <a:avLst/>
              <a:gdLst/>
              <a:ahLst/>
              <a:cxnLst>
                <a:cxn ang="0">
                  <a:pos x="0" y="31"/>
                </a:cxn>
                <a:cxn ang="0">
                  <a:pos x="4" y="17"/>
                </a:cxn>
                <a:cxn ang="0">
                  <a:pos x="9" y="0"/>
                </a:cxn>
                <a:cxn ang="0">
                  <a:pos x="85" y="0"/>
                </a:cxn>
                <a:cxn ang="0">
                  <a:pos x="460" y="365"/>
                </a:cxn>
                <a:cxn ang="0">
                  <a:pos x="453" y="374"/>
                </a:cxn>
                <a:cxn ang="0">
                  <a:pos x="432" y="403"/>
                </a:cxn>
                <a:cxn ang="0">
                  <a:pos x="410" y="428"/>
                </a:cxn>
                <a:cxn ang="0">
                  <a:pos x="410" y="430"/>
                </a:cxn>
                <a:cxn ang="0">
                  <a:pos x="0" y="31"/>
                </a:cxn>
              </a:cxnLst>
              <a:rect l="0" t="0" r="r" b="b"/>
              <a:pathLst>
                <a:path w="460" h="430">
                  <a:moveTo>
                    <a:pt x="0" y="31"/>
                  </a:moveTo>
                  <a:lnTo>
                    <a:pt x="4" y="17"/>
                  </a:lnTo>
                  <a:lnTo>
                    <a:pt x="9" y="0"/>
                  </a:lnTo>
                  <a:lnTo>
                    <a:pt x="85" y="0"/>
                  </a:lnTo>
                  <a:lnTo>
                    <a:pt x="460" y="365"/>
                  </a:lnTo>
                  <a:lnTo>
                    <a:pt x="453" y="374"/>
                  </a:lnTo>
                  <a:lnTo>
                    <a:pt x="432" y="403"/>
                  </a:lnTo>
                  <a:lnTo>
                    <a:pt x="410" y="428"/>
                  </a:lnTo>
                  <a:lnTo>
                    <a:pt x="410" y="430"/>
                  </a:lnTo>
                  <a:lnTo>
                    <a:pt x="0" y="31"/>
                  </a:lnTo>
                  <a:close/>
                </a:path>
              </a:pathLst>
            </a:custGeom>
            <a:solidFill>
              <a:srgbClr val="D9D9D9"/>
            </a:solidFill>
            <a:ln w="9525">
              <a:noFill/>
              <a:round/>
              <a:headEnd/>
              <a:tailEnd/>
            </a:ln>
          </p:spPr>
          <p:txBody>
            <a:bodyPr/>
            <a:lstStyle/>
            <a:p>
              <a:pPr>
                <a:defRPr/>
              </a:pPr>
              <a:endParaRPr lang="en-US" dirty="0"/>
            </a:p>
          </p:txBody>
        </p:sp>
        <p:sp>
          <p:nvSpPr>
            <p:cNvPr id="739" name="Freeform 1322"/>
            <p:cNvSpPr>
              <a:spLocks/>
            </p:cNvSpPr>
            <p:nvPr/>
          </p:nvSpPr>
          <p:spPr bwMode="auto">
            <a:xfrm>
              <a:off x="489" y="4"/>
              <a:ext cx="57" cy="44"/>
            </a:xfrm>
            <a:custGeom>
              <a:avLst/>
              <a:gdLst/>
              <a:ahLst/>
              <a:cxnLst>
                <a:cxn ang="0">
                  <a:pos x="116" y="0"/>
                </a:cxn>
                <a:cxn ang="0">
                  <a:pos x="0" y="0"/>
                </a:cxn>
                <a:cxn ang="0">
                  <a:pos x="409" y="398"/>
                </a:cxn>
                <a:cxn ang="0">
                  <a:pos x="426" y="374"/>
                </a:cxn>
                <a:cxn ang="0">
                  <a:pos x="448" y="345"/>
                </a:cxn>
                <a:cxn ang="0">
                  <a:pos x="456" y="331"/>
                </a:cxn>
                <a:cxn ang="0">
                  <a:pos x="116" y="0"/>
                </a:cxn>
              </a:cxnLst>
              <a:rect l="0" t="0" r="r" b="b"/>
              <a:pathLst>
                <a:path w="456" h="398">
                  <a:moveTo>
                    <a:pt x="116" y="0"/>
                  </a:moveTo>
                  <a:lnTo>
                    <a:pt x="0" y="0"/>
                  </a:lnTo>
                  <a:lnTo>
                    <a:pt x="409" y="398"/>
                  </a:lnTo>
                  <a:lnTo>
                    <a:pt x="426" y="374"/>
                  </a:lnTo>
                  <a:lnTo>
                    <a:pt x="448" y="345"/>
                  </a:lnTo>
                  <a:lnTo>
                    <a:pt x="456" y="331"/>
                  </a:lnTo>
                  <a:lnTo>
                    <a:pt x="116" y="0"/>
                  </a:lnTo>
                  <a:close/>
                </a:path>
              </a:pathLst>
            </a:custGeom>
            <a:solidFill>
              <a:srgbClr val="DEDEDE"/>
            </a:solidFill>
            <a:ln w="9525">
              <a:noFill/>
              <a:round/>
              <a:headEnd/>
              <a:tailEnd/>
            </a:ln>
          </p:spPr>
          <p:txBody>
            <a:bodyPr/>
            <a:lstStyle/>
            <a:p>
              <a:pPr>
                <a:defRPr/>
              </a:pPr>
              <a:endParaRPr lang="en-US" dirty="0"/>
            </a:p>
          </p:txBody>
        </p:sp>
        <p:sp>
          <p:nvSpPr>
            <p:cNvPr id="740" name="Freeform 1323"/>
            <p:cNvSpPr>
              <a:spLocks/>
            </p:cNvSpPr>
            <p:nvPr/>
          </p:nvSpPr>
          <p:spPr bwMode="auto">
            <a:xfrm>
              <a:off x="496" y="4"/>
              <a:ext cx="52" cy="40"/>
            </a:xfrm>
            <a:custGeom>
              <a:avLst/>
              <a:gdLst/>
              <a:ahLst/>
              <a:cxnLst>
                <a:cxn ang="0">
                  <a:pos x="116" y="0"/>
                </a:cxn>
                <a:cxn ang="0">
                  <a:pos x="0" y="0"/>
                </a:cxn>
                <a:cxn ang="0">
                  <a:pos x="375" y="365"/>
                </a:cxn>
                <a:cxn ang="0">
                  <a:pos x="390" y="345"/>
                </a:cxn>
                <a:cxn ang="0">
                  <a:pos x="409" y="314"/>
                </a:cxn>
                <a:cxn ang="0">
                  <a:pos x="420" y="296"/>
                </a:cxn>
                <a:cxn ang="0">
                  <a:pos x="116" y="0"/>
                </a:cxn>
              </a:cxnLst>
              <a:rect l="0" t="0" r="r" b="b"/>
              <a:pathLst>
                <a:path w="420" h="365">
                  <a:moveTo>
                    <a:pt x="116" y="0"/>
                  </a:moveTo>
                  <a:lnTo>
                    <a:pt x="0" y="0"/>
                  </a:lnTo>
                  <a:lnTo>
                    <a:pt x="375" y="365"/>
                  </a:lnTo>
                  <a:lnTo>
                    <a:pt x="390" y="345"/>
                  </a:lnTo>
                  <a:lnTo>
                    <a:pt x="409" y="314"/>
                  </a:lnTo>
                  <a:lnTo>
                    <a:pt x="420" y="296"/>
                  </a:lnTo>
                  <a:lnTo>
                    <a:pt x="116" y="0"/>
                  </a:lnTo>
                  <a:close/>
                </a:path>
              </a:pathLst>
            </a:custGeom>
            <a:solidFill>
              <a:srgbClr val="E0E0E0"/>
            </a:solidFill>
            <a:ln w="9525">
              <a:noFill/>
              <a:round/>
              <a:headEnd/>
              <a:tailEnd/>
            </a:ln>
          </p:spPr>
          <p:txBody>
            <a:bodyPr/>
            <a:lstStyle/>
            <a:p>
              <a:pPr>
                <a:defRPr/>
              </a:pPr>
              <a:endParaRPr lang="en-US" dirty="0"/>
            </a:p>
          </p:txBody>
        </p:sp>
        <p:sp>
          <p:nvSpPr>
            <p:cNvPr id="741" name="Freeform 1324"/>
            <p:cNvSpPr>
              <a:spLocks/>
            </p:cNvSpPr>
            <p:nvPr/>
          </p:nvSpPr>
          <p:spPr bwMode="auto">
            <a:xfrm>
              <a:off x="504" y="4"/>
              <a:ext cx="47" cy="37"/>
            </a:xfrm>
            <a:custGeom>
              <a:avLst/>
              <a:gdLst/>
              <a:ahLst/>
              <a:cxnLst>
                <a:cxn ang="0">
                  <a:pos x="116" y="0"/>
                </a:cxn>
                <a:cxn ang="0">
                  <a:pos x="0" y="0"/>
                </a:cxn>
                <a:cxn ang="0">
                  <a:pos x="340" y="331"/>
                </a:cxn>
                <a:cxn ang="0">
                  <a:pos x="351" y="314"/>
                </a:cxn>
                <a:cxn ang="0">
                  <a:pos x="370" y="280"/>
                </a:cxn>
                <a:cxn ang="0">
                  <a:pos x="381" y="258"/>
                </a:cxn>
                <a:cxn ang="0">
                  <a:pos x="116" y="0"/>
                </a:cxn>
              </a:cxnLst>
              <a:rect l="0" t="0" r="r" b="b"/>
              <a:pathLst>
                <a:path w="381" h="331">
                  <a:moveTo>
                    <a:pt x="116" y="0"/>
                  </a:moveTo>
                  <a:lnTo>
                    <a:pt x="0" y="0"/>
                  </a:lnTo>
                  <a:lnTo>
                    <a:pt x="340" y="331"/>
                  </a:lnTo>
                  <a:lnTo>
                    <a:pt x="351" y="314"/>
                  </a:lnTo>
                  <a:lnTo>
                    <a:pt x="370" y="280"/>
                  </a:lnTo>
                  <a:lnTo>
                    <a:pt x="381" y="258"/>
                  </a:lnTo>
                  <a:lnTo>
                    <a:pt x="116" y="0"/>
                  </a:lnTo>
                  <a:close/>
                </a:path>
              </a:pathLst>
            </a:custGeom>
            <a:solidFill>
              <a:srgbClr val="E3E3E3"/>
            </a:solidFill>
            <a:ln w="9525">
              <a:noFill/>
              <a:round/>
              <a:headEnd/>
              <a:tailEnd/>
            </a:ln>
          </p:spPr>
          <p:txBody>
            <a:bodyPr/>
            <a:lstStyle/>
            <a:p>
              <a:pPr>
                <a:defRPr/>
              </a:pPr>
              <a:endParaRPr lang="en-US" dirty="0"/>
            </a:p>
          </p:txBody>
        </p:sp>
        <p:sp>
          <p:nvSpPr>
            <p:cNvPr id="742" name="Freeform 1325"/>
            <p:cNvSpPr>
              <a:spLocks/>
            </p:cNvSpPr>
            <p:nvPr/>
          </p:nvSpPr>
          <p:spPr bwMode="auto">
            <a:xfrm>
              <a:off x="511" y="4"/>
              <a:ext cx="44" cy="33"/>
            </a:xfrm>
            <a:custGeom>
              <a:avLst/>
              <a:gdLst/>
              <a:ahLst/>
              <a:cxnLst>
                <a:cxn ang="0">
                  <a:pos x="116" y="0"/>
                </a:cxn>
                <a:cxn ang="0">
                  <a:pos x="0" y="0"/>
                </a:cxn>
                <a:cxn ang="0">
                  <a:pos x="304" y="296"/>
                </a:cxn>
                <a:cxn ang="0">
                  <a:pos x="312" y="280"/>
                </a:cxn>
                <a:cxn ang="0">
                  <a:pos x="327" y="249"/>
                </a:cxn>
                <a:cxn ang="0">
                  <a:pos x="341" y="220"/>
                </a:cxn>
                <a:cxn ang="0">
                  <a:pos x="116" y="0"/>
                </a:cxn>
              </a:cxnLst>
              <a:rect l="0" t="0" r="r" b="b"/>
              <a:pathLst>
                <a:path w="341" h="296">
                  <a:moveTo>
                    <a:pt x="116" y="0"/>
                  </a:moveTo>
                  <a:lnTo>
                    <a:pt x="0" y="0"/>
                  </a:lnTo>
                  <a:lnTo>
                    <a:pt x="304" y="296"/>
                  </a:lnTo>
                  <a:lnTo>
                    <a:pt x="312" y="280"/>
                  </a:lnTo>
                  <a:lnTo>
                    <a:pt x="327" y="249"/>
                  </a:lnTo>
                  <a:lnTo>
                    <a:pt x="341" y="220"/>
                  </a:lnTo>
                  <a:lnTo>
                    <a:pt x="116" y="0"/>
                  </a:lnTo>
                  <a:close/>
                </a:path>
              </a:pathLst>
            </a:custGeom>
            <a:solidFill>
              <a:srgbClr val="E8E8E8"/>
            </a:solidFill>
            <a:ln w="9525">
              <a:noFill/>
              <a:round/>
              <a:headEnd/>
              <a:tailEnd/>
            </a:ln>
          </p:spPr>
          <p:txBody>
            <a:bodyPr/>
            <a:lstStyle/>
            <a:p>
              <a:pPr>
                <a:defRPr/>
              </a:pPr>
              <a:endParaRPr lang="en-US" dirty="0"/>
            </a:p>
          </p:txBody>
        </p:sp>
        <p:sp>
          <p:nvSpPr>
            <p:cNvPr id="743" name="Freeform 1326"/>
            <p:cNvSpPr>
              <a:spLocks/>
            </p:cNvSpPr>
            <p:nvPr/>
          </p:nvSpPr>
          <p:spPr bwMode="auto">
            <a:xfrm>
              <a:off x="518" y="4"/>
              <a:ext cx="38" cy="28"/>
            </a:xfrm>
            <a:custGeom>
              <a:avLst/>
              <a:gdLst/>
              <a:ahLst/>
              <a:cxnLst>
                <a:cxn ang="0">
                  <a:pos x="116" y="0"/>
                </a:cxn>
                <a:cxn ang="0">
                  <a:pos x="0" y="0"/>
                </a:cxn>
                <a:cxn ang="0">
                  <a:pos x="265" y="258"/>
                </a:cxn>
                <a:cxn ang="0">
                  <a:pos x="269" y="249"/>
                </a:cxn>
                <a:cxn ang="0">
                  <a:pos x="287" y="213"/>
                </a:cxn>
                <a:cxn ang="0">
                  <a:pos x="299" y="182"/>
                </a:cxn>
                <a:cxn ang="0">
                  <a:pos x="301" y="180"/>
                </a:cxn>
                <a:cxn ang="0">
                  <a:pos x="116" y="0"/>
                </a:cxn>
              </a:cxnLst>
              <a:rect l="0" t="0" r="r" b="b"/>
              <a:pathLst>
                <a:path w="301" h="258">
                  <a:moveTo>
                    <a:pt x="116" y="0"/>
                  </a:moveTo>
                  <a:lnTo>
                    <a:pt x="0" y="0"/>
                  </a:lnTo>
                  <a:lnTo>
                    <a:pt x="265" y="258"/>
                  </a:lnTo>
                  <a:lnTo>
                    <a:pt x="269" y="249"/>
                  </a:lnTo>
                  <a:lnTo>
                    <a:pt x="287" y="213"/>
                  </a:lnTo>
                  <a:lnTo>
                    <a:pt x="299" y="182"/>
                  </a:lnTo>
                  <a:lnTo>
                    <a:pt x="301" y="180"/>
                  </a:lnTo>
                  <a:lnTo>
                    <a:pt x="116" y="0"/>
                  </a:lnTo>
                  <a:close/>
                </a:path>
              </a:pathLst>
            </a:custGeom>
            <a:solidFill>
              <a:srgbClr val="EBEBEB"/>
            </a:solidFill>
            <a:ln w="9525">
              <a:noFill/>
              <a:round/>
              <a:headEnd/>
              <a:tailEnd/>
            </a:ln>
          </p:spPr>
          <p:txBody>
            <a:bodyPr/>
            <a:lstStyle/>
            <a:p>
              <a:pPr>
                <a:defRPr/>
              </a:pPr>
              <a:endParaRPr lang="en-US" dirty="0"/>
            </a:p>
          </p:txBody>
        </p:sp>
        <p:sp>
          <p:nvSpPr>
            <p:cNvPr id="744" name="Freeform 1327"/>
            <p:cNvSpPr>
              <a:spLocks/>
            </p:cNvSpPr>
            <p:nvPr/>
          </p:nvSpPr>
          <p:spPr bwMode="auto">
            <a:xfrm>
              <a:off x="525" y="4"/>
              <a:ext cx="33" cy="24"/>
            </a:xfrm>
            <a:custGeom>
              <a:avLst/>
              <a:gdLst/>
              <a:ahLst/>
              <a:cxnLst>
                <a:cxn ang="0">
                  <a:pos x="116" y="0"/>
                </a:cxn>
                <a:cxn ang="0">
                  <a:pos x="0" y="0"/>
                </a:cxn>
                <a:cxn ang="0">
                  <a:pos x="225" y="220"/>
                </a:cxn>
                <a:cxn ang="0">
                  <a:pos x="229" y="213"/>
                </a:cxn>
                <a:cxn ang="0">
                  <a:pos x="241" y="182"/>
                </a:cxn>
                <a:cxn ang="0">
                  <a:pos x="254" y="149"/>
                </a:cxn>
                <a:cxn ang="0">
                  <a:pos x="258" y="138"/>
                </a:cxn>
                <a:cxn ang="0">
                  <a:pos x="116" y="0"/>
                </a:cxn>
              </a:cxnLst>
              <a:rect l="0" t="0" r="r" b="b"/>
              <a:pathLst>
                <a:path w="258" h="220">
                  <a:moveTo>
                    <a:pt x="116" y="0"/>
                  </a:moveTo>
                  <a:lnTo>
                    <a:pt x="0" y="0"/>
                  </a:lnTo>
                  <a:lnTo>
                    <a:pt x="225" y="220"/>
                  </a:lnTo>
                  <a:lnTo>
                    <a:pt x="229" y="213"/>
                  </a:lnTo>
                  <a:lnTo>
                    <a:pt x="241" y="182"/>
                  </a:lnTo>
                  <a:lnTo>
                    <a:pt x="254" y="149"/>
                  </a:lnTo>
                  <a:lnTo>
                    <a:pt x="258" y="138"/>
                  </a:lnTo>
                  <a:lnTo>
                    <a:pt x="116" y="0"/>
                  </a:lnTo>
                  <a:close/>
                </a:path>
              </a:pathLst>
            </a:custGeom>
            <a:solidFill>
              <a:srgbClr val="EDEDED"/>
            </a:solidFill>
            <a:ln w="9525">
              <a:noFill/>
              <a:round/>
              <a:headEnd/>
              <a:tailEnd/>
            </a:ln>
          </p:spPr>
          <p:txBody>
            <a:bodyPr/>
            <a:lstStyle/>
            <a:p>
              <a:pPr>
                <a:defRPr/>
              </a:pPr>
              <a:endParaRPr lang="en-US" dirty="0"/>
            </a:p>
          </p:txBody>
        </p:sp>
        <p:sp>
          <p:nvSpPr>
            <p:cNvPr id="745" name="Freeform 1328"/>
            <p:cNvSpPr>
              <a:spLocks/>
            </p:cNvSpPr>
            <p:nvPr/>
          </p:nvSpPr>
          <p:spPr bwMode="auto">
            <a:xfrm>
              <a:off x="533" y="4"/>
              <a:ext cx="26" cy="20"/>
            </a:xfrm>
            <a:custGeom>
              <a:avLst/>
              <a:gdLst/>
              <a:ahLst/>
              <a:cxnLst>
                <a:cxn ang="0">
                  <a:pos x="116" y="0"/>
                </a:cxn>
                <a:cxn ang="0">
                  <a:pos x="0" y="0"/>
                </a:cxn>
                <a:cxn ang="0">
                  <a:pos x="185" y="180"/>
                </a:cxn>
                <a:cxn ang="0">
                  <a:pos x="196" y="149"/>
                </a:cxn>
                <a:cxn ang="0">
                  <a:pos x="205" y="115"/>
                </a:cxn>
                <a:cxn ang="0">
                  <a:pos x="211" y="93"/>
                </a:cxn>
                <a:cxn ang="0">
                  <a:pos x="116" y="0"/>
                </a:cxn>
              </a:cxnLst>
              <a:rect l="0" t="0" r="r" b="b"/>
              <a:pathLst>
                <a:path w="211" h="180">
                  <a:moveTo>
                    <a:pt x="116" y="0"/>
                  </a:moveTo>
                  <a:lnTo>
                    <a:pt x="0" y="0"/>
                  </a:lnTo>
                  <a:lnTo>
                    <a:pt x="185" y="180"/>
                  </a:lnTo>
                  <a:lnTo>
                    <a:pt x="196" y="149"/>
                  </a:lnTo>
                  <a:lnTo>
                    <a:pt x="205" y="115"/>
                  </a:lnTo>
                  <a:lnTo>
                    <a:pt x="211" y="93"/>
                  </a:lnTo>
                  <a:lnTo>
                    <a:pt x="116" y="0"/>
                  </a:lnTo>
                  <a:close/>
                </a:path>
              </a:pathLst>
            </a:custGeom>
            <a:solidFill>
              <a:srgbClr val="F2F2F2"/>
            </a:solidFill>
            <a:ln w="9525">
              <a:noFill/>
              <a:round/>
              <a:headEnd/>
              <a:tailEnd/>
            </a:ln>
          </p:spPr>
          <p:txBody>
            <a:bodyPr/>
            <a:lstStyle/>
            <a:p>
              <a:pPr>
                <a:defRPr/>
              </a:pPr>
              <a:endParaRPr lang="en-US" dirty="0"/>
            </a:p>
          </p:txBody>
        </p:sp>
        <p:sp>
          <p:nvSpPr>
            <p:cNvPr id="746" name="Freeform 1329"/>
            <p:cNvSpPr>
              <a:spLocks/>
            </p:cNvSpPr>
            <p:nvPr/>
          </p:nvSpPr>
          <p:spPr bwMode="auto">
            <a:xfrm>
              <a:off x="540" y="4"/>
              <a:ext cx="20" cy="15"/>
            </a:xfrm>
            <a:custGeom>
              <a:avLst/>
              <a:gdLst/>
              <a:ahLst/>
              <a:cxnLst>
                <a:cxn ang="0">
                  <a:pos x="116" y="0"/>
                </a:cxn>
                <a:cxn ang="0">
                  <a:pos x="0" y="0"/>
                </a:cxn>
                <a:cxn ang="0">
                  <a:pos x="142" y="138"/>
                </a:cxn>
                <a:cxn ang="0">
                  <a:pos x="147" y="115"/>
                </a:cxn>
                <a:cxn ang="0">
                  <a:pos x="155" y="86"/>
                </a:cxn>
                <a:cxn ang="0">
                  <a:pos x="160" y="55"/>
                </a:cxn>
                <a:cxn ang="0">
                  <a:pos x="161" y="44"/>
                </a:cxn>
                <a:cxn ang="0">
                  <a:pos x="116" y="0"/>
                </a:cxn>
              </a:cxnLst>
              <a:rect l="0" t="0" r="r" b="b"/>
              <a:pathLst>
                <a:path w="161" h="138">
                  <a:moveTo>
                    <a:pt x="116" y="0"/>
                  </a:moveTo>
                  <a:lnTo>
                    <a:pt x="0" y="0"/>
                  </a:lnTo>
                  <a:lnTo>
                    <a:pt x="142" y="138"/>
                  </a:lnTo>
                  <a:lnTo>
                    <a:pt x="147" y="115"/>
                  </a:lnTo>
                  <a:lnTo>
                    <a:pt x="155" y="86"/>
                  </a:lnTo>
                  <a:lnTo>
                    <a:pt x="160" y="55"/>
                  </a:lnTo>
                  <a:lnTo>
                    <a:pt x="161" y="44"/>
                  </a:lnTo>
                  <a:lnTo>
                    <a:pt x="116" y="0"/>
                  </a:lnTo>
                  <a:close/>
                </a:path>
              </a:pathLst>
            </a:custGeom>
            <a:solidFill>
              <a:srgbClr val="F5F5F5"/>
            </a:solidFill>
            <a:ln w="9525">
              <a:noFill/>
              <a:round/>
              <a:headEnd/>
              <a:tailEnd/>
            </a:ln>
          </p:spPr>
          <p:txBody>
            <a:bodyPr/>
            <a:lstStyle/>
            <a:p>
              <a:pPr>
                <a:defRPr/>
              </a:pPr>
              <a:endParaRPr lang="en-US" dirty="0"/>
            </a:p>
          </p:txBody>
        </p:sp>
        <p:sp>
          <p:nvSpPr>
            <p:cNvPr id="747" name="Freeform 1330"/>
            <p:cNvSpPr>
              <a:spLocks/>
            </p:cNvSpPr>
            <p:nvPr/>
          </p:nvSpPr>
          <p:spPr bwMode="auto">
            <a:xfrm>
              <a:off x="547" y="4"/>
              <a:ext cx="13" cy="10"/>
            </a:xfrm>
            <a:custGeom>
              <a:avLst/>
              <a:gdLst/>
              <a:ahLst/>
              <a:cxnLst>
                <a:cxn ang="0">
                  <a:pos x="0" y="0"/>
                </a:cxn>
                <a:cxn ang="0">
                  <a:pos x="106" y="0"/>
                </a:cxn>
                <a:cxn ang="0">
                  <a:pos x="106" y="13"/>
                </a:cxn>
                <a:cxn ang="0">
                  <a:pos x="104" y="28"/>
                </a:cxn>
                <a:cxn ang="0">
                  <a:pos x="102" y="55"/>
                </a:cxn>
                <a:cxn ang="0">
                  <a:pos x="97" y="86"/>
                </a:cxn>
                <a:cxn ang="0">
                  <a:pos x="95" y="93"/>
                </a:cxn>
                <a:cxn ang="0">
                  <a:pos x="0" y="0"/>
                </a:cxn>
              </a:cxnLst>
              <a:rect l="0" t="0" r="r" b="b"/>
              <a:pathLst>
                <a:path w="106" h="93">
                  <a:moveTo>
                    <a:pt x="0" y="0"/>
                  </a:moveTo>
                  <a:lnTo>
                    <a:pt x="106" y="0"/>
                  </a:lnTo>
                  <a:lnTo>
                    <a:pt x="106" y="13"/>
                  </a:lnTo>
                  <a:lnTo>
                    <a:pt x="104" y="28"/>
                  </a:lnTo>
                  <a:lnTo>
                    <a:pt x="102" y="55"/>
                  </a:lnTo>
                  <a:lnTo>
                    <a:pt x="97" y="86"/>
                  </a:lnTo>
                  <a:lnTo>
                    <a:pt x="95" y="93"/>
                  </a:lnTo>
                  <a:lnTo>
                    <a:pt x="0" y="0"/>
                  </a:lnTo>
                  <a:close/>
                </a:path>
              </a:pathLst>
            </a:custGeom>
            <a:solidFill>
              <a:srgbClr val="F7F7F7"/>
            </a:solidFill>
            <a:ln w="9525">
              <a:noFill/>
              <a:round/>
              <a:headEnd/>
              <a:tailEnd/>
            </a:ln>
          </p:spPr>
          <p:txBody>
            <a:bodyPr/>
            <a:lstStyle/>
            <a:p>
              <a:pPr>
                <a:defRPr/>
              </a:pPr>
              <a:endParaRPr lang="en-US" dirty="0"/>
            </a:p>
          </p:txBody>
        </p:sp>
        <p:sp>
          <p:nvSpPr>
            <p:cNvPr id="748" name="Freeform 1331"/>
            <p:cNvSpPr>
              <a:spLocks/>
            </p:cNvSpPr>
            <p:nvPr/>
          </p:nvSpPr>
          <p:spPr bwMode="auto">
            <a:xfrm>
              <a:off x="554" y="4"/>
              <a:ext cx="6" cy="5"/>
            </a:xfrm>
            <a:custGeom>
              <a:avLst/>
              <a:gdLst/>
              <a:ahLst/>
              <a:cxnLst>
                <a:cxn ang="0">
                  <a:pos x="0" y="0"/>
                </a:cxn>
                <a:cxn ang="0">
                  <a:pos x="48" y="0"/>
                </a:cxn>
                <a:cxn ang="0">
                  <a:pos x="48" y="13"/>
                </a:cxn>
                <a:cxn ang="0">
                  <a:pos x="46" y="28"/>
                </a:cxn>
                <a:cxn ang="0">
                  <a:pos x="45" y="44"/>
                </a:cxn>
                <a:cxn ang="0">
                  <a:pos x="0" y="0"/>
                </a:cxn>
              </a:cxnLst>
              <a:rect l="0" t="0" r="r" b="b"/>
              <a:pathLst>
                <a:path w="48" h="44">
                  <a:moveTo>
                    <a:pt x="0" y="0"/>
                  </a:moveTo>
                  <a:lnTo>
                    <a:pt x="48" y="0"/>
                  </a:lnTo>
                  <a:lnTo>
                    <a:pt x="48" y="13"/>
                  </a:lnTo>
                  <a:lnTo>
                    <a:pt x="46" y="28"/>
                  </a:lnTo>
                  <a:lnTo>
                    <a:pt x="45" y="44"/>
                  </a:lnTo>
                  <a:lnTo>
                    <a:pt x="0" y="0"/>
                  </a:lnTo>
                  <a:close/>
                </a:path>
              </a:pathLst>
            </a:custGeom>
            <a:solidFill>
              <a:srgbClr val="FFFFFF"/>
            </a:solidFill>
            <a:ln w="9525">
              <a:noFill/>
              <a:round/>
              <a:headEnd/>
              <a:tailEnd/>
            </a:ln>
          </p:spPr>
          <p:txBody>
            <a:bodyPr/>
            <a:lstStyle/>
            <a:p>
              <a:pPr>
                <a:defRPr/>
              </a:pPr>
              <a:endParaRPr lang="en-US" dirty="0"/>
            </a:p>
          </p:txBody>
        </p:sp>
        <p:sp>
          <p:nvSpPr>
            <p:cNvPr id="749" name="Freeform 1332"/>
            <p:cNvSpPr>
              <a:spLocks/>
            </p:cNvSpPr>
            <p:nvPr/>
          </p:nvSpPr>
          <p:spPr bwMode="auto">
            <a:xfrm>
              <a:off x="554" y="71"/>
              <a:ext cx="52"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50" y="42"/>
                </a:cxn>
                <a:cxn ang="0">
                  <a:pos x="420" y="304"/>
                </a:cxn>
                <a:cxn ang="0">
                  <a:pos x="412" y="305"/>
                </a:cxn>
                <a:cxn ang="0">
                  <a:pos x="339" y="284"/>
                </a:cxn>
                <a:cxn ang="0">
                  <a:pos x="270" y="236"/>
                </a:cxn>
              </a:cxnLst>
              <a:rect l="0" t="0" r="r" b="b"/>
              <a:pathLst>
                <a:path w="420"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50" y="42"/>
                  </a:lnTo>
                  <a:lnTo>
                    <a:pt x="420" y="304"/>
                  </a:lnTo>
                  <a:lnTo>
                    <a:pt x="412" y="305"/>
                  </a:lnTo>
                  <a:lnTo>
                    <a:pt x="339" y="284"/>
                  </a:lnTo>
                  <a:lnTo>
                    <a:pt x="270" y="236"/>
                  </a:lnTo>
                  <a:close/>
                </a:path>
              </a:pathLst>
            </a:custGeom>
            <a:solidFill>
              <a:srgbClr val="5C5C5C"/>
            </a:solidFill>
            <a:ln w="9525">
              <a:noFill/>
              <a:round/>
              <a:headEnd/>
              <a:tailEnd/>
            </a:ln>
          </p:spPr>
          <p:txBody>
            <a:bodyPr/>
            <a:lstStyle/>
            <a:p>
              <a:pPr>
                <a:defRPr/>
              </a:pPr>
              <a:endParaRPr lang="en-US" dirty="0"/>
            </a:p>
          </p:txBody>
        </p:sp>
        <p:sp>
          <p:nvSpPr>
            <p:cNvPr id="750" name="Freeform 1333"/>
            <p:cNvSpPr>
              <a:spLocks/>
            </p:cNvSpPr>
            <p:nvPr/>
          </p:nvSpPr>
          <p:spPr bwMode="auto">
            <a:xfrm>
              <a:off x="554" y="71"/>
              <a:ext cx="65"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91" y="38"/>
                </a:cxn>
                <a:cxn ang="0">
                  <a:pos x="238" y="21"/>
                </a:cxn>
                <a:cxn ang="0">
                  <a:pos x="517" y="292"/>
                </a:cxn>
                <a:cxn ang="0">
                  <a:pos x="485" y="303"/>
                </a:cxn>
                <a:cxn ang="0">
                  <a:pos x="412" y="305"/>
                </a:cxn>
                <a:cxn ang="0">
                  <a:pos x="339" y="284"/>
                </a:cxn>
                <a:cxn ang="0">
                  <a:pos x="270" y="236"/>
                </a:cxn>
              </a:cxnLst>
              <a:rect l="0" t="0" r="r" b="b"/>
              <a:pathLst>
                <a:path w="517"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91" y="38"/>
                  </a:lnTo>
                  <a:lnTo>
                    <a:pt x="238" y="21"/>
                  </a:lnTo>
                  <a:lnTo>
                    <a:pt x="517" y="292"/>
                  </a:lnTo>
                  <a:lnTo>
                    <a:pt x="485" y="303"/>
                  </a:lnTo>
                  <a:lnTo>
                    <a:pt x="412" y="305"/>
                  </a:lnTo>
                  <a:lnTo>
                    <a:pt x="339" y="284"/>
                  </a:lnTo>
                  <a:lnTo>
                    <a:pt x="270" y="236"/>
                  </a:lnTo>
                  <a:close/>
                </a:path>
              </a:pathLst>
            </a:custGeom>
            <a:solidFill>
              <a:srgbClr val="8A8A8A"/>
            </a:solidFill>
            <a:ln w="9525">
              <a:noFill/>
              <a:round/>
              <a:headEnd/>
              <a:tailEnd/>
            </a:ln>
          </p:spPr>
          <p:txBody>
            <a:bodyPr/>
            <a:lstStyle/>
            <a:p>
              <a:pPr>
                <a:defRPr/>
              </a:pPr>
              <a:endParaRPr lang="en-US" dirty="0"/>
            </a:p>
          </p:txBody>
        </p:sp>
        <p:sp>
          <p:nvSpPr>
            <p:cNvPr id="751" name="Freeform 1334"/>
            <p:cNvSpPr>
              <a:spLocks/>
            </p:cNvSpPr>
            <p:nvPr/>
          </p:nvSpPr>
          <p:spPr bwMode="auto">
            <a:xfrm>
              <a:off x="573" y="69"/>
              <a:ext cx="56" cy="36"/>
            </a:xfrm>
            <a:custGeom>
              <a:avLst/>
              <a:gdLst/>
              <a:ahLst/>
              <a:cxnLst>
                <a:cxn ang="0">
                  <a:pos x="0" y="62"/>
                </a:cxn>
                <a:cxn ang="0">
                  <a:pos x="41" y="58"/>
                </a:cxn>
                <a:cxn ang="0">
                  <a:pos x="99" y="37"/>
                </a:cxn>
                <a:cxn ang="0">
                  <a:pos x="153" y="3"/>
                </a:cxn>
                <a:cxn ang="0">
                  <a:pos x="156" y="0"/>
                </a:cxn>
                <a:cxn ang="0">
                  <a:pos x="445" y="281"/>
                </a:cxn>
                <a:cxn ang="0">
                  <a:pos x="410" y="300"/>
                </a:cxn>
                <a:cxn ang="0">
                  <a:pos x="335" y="323"/>
                </a:cxn>
                <a:cxn ang="0">
                  <a:pos x="270" y="324"/>
                </a:cxn>
                <a:cxn ang="0">
                  <a:pos x="0" y="62"/>
                </a:cxn>
              </a:cxnLst>
              <a:rect l="0" t="0" r="r" b="b"/>
              <a:pathLst>
                <a:path w="445" h="324">
                  <a:moveTo>
                    <a:pt x="0" y="62"/>
                  </a:moveTo>
                  <a:lnTo>
                    <a:pt x="41" y="58"/>
                  </a:lnTo>
                  <a:lnTo>
                    <a:pt x="99" y="37"/>
                  </a:lnTo>
                  <a:lnTo>
                    <a:pt x="153" y="3"/>
                  </a:lnTo>
                  <a:lnTo>
                    <a:pt x="156" y="0"/>
                  </a:lnTo>
                  <a:lnTo>
                    <a:pt x="445" y="281"/>
                  </a:lnTo>
                  <a:lnTo>
                    <a:pt x="410" y="300"/>
                  </a:lnTo>
                  <a:lnTo>
                    <a:pt x="335" y="323"/>
                  </a:lnTo>
                  <a:lnTo>
                    <a:pt x="270" y="324"/>
                  </a:lnTo>
                  <a:lnTo>
                    <a:pt x="0" y="62"/>
                  </a:lnTo>
                  <a:close/>
                </a:path>
              </a:pathLst>
            </a:custGeom>
            <a:solidFill>
              <a:srgbClr val="B8B8B8"/>
            </a:solidFill>
            <a:ln w="9525">
              <a:noFill/>
              <a:round/>
              <a:headEnd/>
              <a:tailEnd/>
            </a:ln>
          </p:spPr>
          <p:txBody>
            <a:bodyPr/>
            <a:lstStyle/>
            <a:p>
              <a:pPr>
                <a:defRPr/>
              </a:pPr>
              <a:endParaRPr lang="en-US" dirty="0"/>
            </a:p>
          </p:txBody>
        </p:sp>
        <p:sp>
          <p:nvSpPr>
            <p:cNvPr id="752" name="Freeform 1335"/>
            <p:cNvSpPr>
              <a:spLocks/>
            </p:cNvSpPr>
            <p:nvPr/>
          </p:nvSpPr>
          <p:spPr bwMode="auto">
            <a:xfrm>
              <a:off x="584" y="63"/>
              <a:ext cx="52" cy="41"/>
            </a:xfrm>
            <a:custGeom>
              <a:avLst/>
              <a:gdLst/>
              <a:ahLst/>
              <a:cxnLst>
                <a:cxn ang="0">
                  <a:pos x="0" y="93"/>
                </a:cxn>
                <a:cxn ang="0">
                  <a:pos x="11" y="89"/>
                </a:cxn>
                <a:cxn ang="0">
                  <a:pos x="65" y="55"/>
                </a:cxn>
                <a:cxn ang="0">
                  <a:pos x="116" y="11"/>
                </a:cxn>
                <a:cxn ang="0">
                  <a:pos x="126" y="0"/>
                </a:cxn>
                <a:cxn ang="0">
                  <a:pos x="424" y="290"/>
                </a:cxn>
                <a:cxn ang="0">
                  <a:pos x="395" y="312"/>
                </a:cxn>
                <a:cxn ang="0">
                  <a:pos x="322" y="352"/>
                </a:cxn>
                <a:cxn ang="0">
                  <a:pos x="279" y="364"/>
                </a:cxn>
                <a:cxn ang="0">
                  <a:pos x="0" y="93"/>
                </a:cxn>
              </a:cxnLst>
              <a:rect l="0" t="0" r="r" b="b"/>
              <a:pathLst>
                <a:path w="424" h="364">
                  <a:moveTo>
                    <a:pt x="0" y="93"/>
                  </a:moveTo>
                  <a:lnTo>
                    <a:pt x="11" y="89"/>
                  </a:lnTo>
                  <a:lnTo>
                    <a:pt x="65" y="55"/>
                  </a:lnTo>
                  <a:lnTo>
                    <a:pt x="116" y="11"/>
                  </a:lnTo>
                  <a:lnTo>
                    <a:pt x="126" y="0"/>
                  </a:lnTo>
                  <a:lnTo>
                    <a:pt x="424" y="290"/>
                  </a:lnTo>
                  <a:lnTo>
                    <a:pt x="395" y="312"/>
                  </a:lnTo>
                  <a:lnTo>
                    <a:pt x="322" y="352"/>
                  </a:lnTo>
                  <a:lnTo>
                    <a:pt x="279" y="364"/>
                  </a:lnTo>
                  <a:lnTo>
                    <a:pt x="0" y="93"/>
                  </a:lnTo>
                  <a:close/>
                </a:path>
              </a:pathLst>
            </a:custGeom>
            <a:solidFill>
              <a:srgbClr val="E5E5E5"/>
            </a:solidFill>
            <a:ln w="9525">
              <a:noFill/>
              <a:round/>
              <a:headEnd/>
              <a:tailEnd/>
            </a:ln>
          </p:spPr>
          <p:txBody>
            <a:bodyPr/>
            <a:lstStyle/>
            <a:p>
              <a:pPr>
                <a:defRPr/>
              </a:pPr>
              <a:endParaRPr lang="en-US" dirty="0"/>
            </a:p>
          </p:txBody>
        </p:sp>
        <p:sp>
          <p:nvSpPr>
            <p:cNvPr id="753" name="Freeform 1336"/>
            <p:cNvSpPr>
              <a:spLocks/>
            </p:cNvSpPr>
            <p:nvPr/>
          </p:nvSpPr>
          <p:spPr bwMode="auto">
            <a:xfrm>
              <a:off x="593" y="57"/>
              <a:ext cx="52" cy="43"/>
            </a:xfrm>
            <a:custGeom>
              <a:avLst/>
              <a:gdLst/>
              <a:ahLst/>
              <a:cxnLst>
                <a:cxn ang="0">
                  <a:pos x="0" y="111"/>
                </a:cxn>
                <a:cxn ang="0">
                  <a:pos x="48" y="70"/>
                </a:cxn>
                <a:cxn ang="0">
                  <a:pos x="93" y="18"/>
                </a:cxn>
                <a:cxn ang="0">
                  <a:pos x="107" y="0"/>
                </a:cxn>
                <a:cxn ang="0">
                  <a:pos x="417" y="301"/>
                </a:cxn>
                <a:cxn ang="0">
                  <a:pos x="403" y="315"/>
                </a:cxn>
                <a:cxn ang="0">
                  <a:pos x="327" y="371"/>
                </a:cxn>
                <a:cxn ang="0">
                  <a:pos x="289" y="392"/>
                </a:cxn>
                <a:cxn ang="0">
                  <a:pos x="0" y="111"/>
                </a:cxn>
              </a:cxnLst>
              <a:rect l="0" t="0" r="r" b="b"/>
              <a:pathLst>
                <a:path w="417" h="392">
                  <a:moveTo>
                    <a:pt x="0" y="111"/>
                  </a:moveTo>
                  <a:lnTo>
                    <a:pt x="48" y="70"/>
                  </a:lnTo>
                  <a:lnTo>
                    <a:pt x="93" y="18"/>
                  </a:lnTo>
                  <a:lnTo>
                    <a:pt x="107" y="0"/>
                  </a:lnTo>
                  <a:lnTo>
                    <a:pt x="417" y="301"/>
                  </a:lnTo>
                  <a:lnTo>
                    <a:pt x="403" y="315"/>
                  </a:lnTo>
                  <a:lnTo>
                    <a:pt x="327" y="371"/>
                  </a:lnTo>
                  <a:lnTo>
                    <a:pt x="289" y="392"/>
                  </a:lnTo>
                  <a:lnTo>
                    <a:pt x="0" y="111"/>
                  </a:lnTo>
                  <a:close/>
                </a:path>
              </a:pathLst>
            </a:custGeom>
            <a:solidFill>
              <a:srgbClr val="E5E5E5"/>
            </a:solidFill>
            <a:ln w="9525">
              <a:noFill/>
              <a:round/>
              <a:headEnd/>
              <a:tailEnd/>
            </a:ln>
          </p:spPr>
          <p:txBody>
            <a:bodyPr/>
            <a:lstStyle/>
            <a:p>
              <a:pPr>
                <a:defRPr/>
              </a:pPr>
              <a:endParaRPr lang="en-US" dirty="0"/>
            </a:p>
          </p:txBody>
        </p:sp>
        <p:sp>
          <p:nvSpPr>
            <p:cNvPr id="754" name="Freeform 1337"/>
            <p:cNvSpPr>
              <a:spLocks/>
            </p:cNvSpPr>
            <p:nvPr/>
          </p:nvSpPr>
          <p:spPr bwMode="auto">
            <a:xfrm>
              <a:off x="600" y="50"/>
              <a:ext cx="52" cy="45"/>
            </a:xfrm>
            <a:custGeom>
              <a:avLst/>
              <a:gdLst/>
              <a:ahLst/>
              <a:cxnLst>
                <a:cxn ang="0">
                  <a:pos x="0" y="121"/>
                </a:cxn>
                <a:cxn ang="0">
                  <a:pos x="35" y="80"/>
                </a:cxn>
                <a:cxn ang="0">
                  <a:pos x="80" y="22"/>
                </a:cxn>
                <a:cxn ang="0">
                  <a:pos x="94" y="0"/>
                </a:cxn>
                <a:cxn ang="0">
                  <a:pos x="415" y="312"/>
                </a:cxn>
                <a:cxn ang="0">
                  <a:pos x="345" y="377"/>
                </a:cxn>
                <a:cxn ang="0">
                  <a:pos x="298" y="411"/>
                </a:cxn>
                <a:cxn ang="0">
                  <a:pos x="0" y="121"/>
                </a:cxn>
              </a:cxnLst>
              <a:rect l="0" t="0" r="r" b="b"/>
              <a:pathLst>
                <a:path w="415" h="411">
                  <a:moveTo>
                    <a:pt x="0" y="121"/>
                  </a:moveTo>
                  <a:lnTo>
                    <a:pt x="35" y="80"/>
                  </a:lnTo>
                  <a:lnTo>
                    <a:pt x="80" y="22"/>
                  </a:lnTo>
                  <a:lnTo>
                    <a:pt x="94" y="0"/>
                  </a:lnTo>
                  <a:lnTo>
                    <a:pt x="415" y="312"/>
                  </a:lnTo>
                  <a:lnTo>
                    <a:pt x="345" y="377"/>
                  </a:lnTo>
                  <a:lnTo>
                    <a:pt x="298" y="411"/>
                  </a:lnTo>
                  <a:lnTo>
                    <a:pt x="0" y="121"/>
                  </a:lnTo>
                  <a:close/>
                </a:path>
              </a:pathLst>
            </a:custGeom>
            <a:solidFill>
              <a:srgbClr val="E8E8E8"/>
            </a:solidFill>
            <a:ln w="9525">
              <a:noFill/>
              <a:round/>
              <a:headEnd/>
              <a:tailEnd/>
            </a:ln>
          </p:spPr>
          <p:txBody>
            <a:bodyPr/>
            <a:lstStyle/>
            <a:p>
              <a:pPr>
                <a:defRPr/>
              </a:pPr>
              <a:endParaRPr lang="en-US" dirty="0"/>
            </a:p>
          </p:txBody>
        </p:sp>
        <p:sp>
          <p:nvSpPr>
            <p:cNvPr id="755" name="Freeform 1338"/>
            <p:cNvSpPr>
              <a:spLocks/>
            </p:cNvSpPr>
            <p:nvPr/>
          </p:nvSpPr>
          <p:spPr bwMode="auto">
            <a:xfrm>
              <a:off x="606" y="42"/>
              <a:ext cx="52" cy="48"/>
            </a:xfrm>
            <a:custGeom>
              <a:avLst/>
              <a:gdLst/>
              <a:ahLst/>
              <a:cxnLst>
                <a:cxn ang="0">
                  <a:pos x="0" y="130"/>
                </a:cxn>
                <a:cxn ang="0">
                  <a:pos x="31" y="90"/>
                </a:cxn>
                <a:cxn ang="0">
                  <a:pos x="72" y="27"/>
                </a:cxn>
                <a:cxn ang="0">
                  <a:pos x="87" y="0"/>
                </a:cxn>
                <a:cxn ang="0">
                  <a:pos x="418" y="321"/>
                </a:cxn>
                <a:cxn ang="0">
                  <a:pos x="369" y="378"/>
                </a:cxn>
                <a:cxn ang="0">
                  <a:pos x="310" y="431"/>
                </a:cxn>
                <a:cxn ang="0">
                  <a:pos x="0" y="130"/>
                </a:cxn>
              </a:cxnLst>
              <a:rect l="0" t="0" r="r" b="b"/>
              <a:pathLst>
                <a:path w="418" h="431">
                  <a:moveTo>
                    <a:pt x="0" y="130"/>
                  </a:moveTo>
                  <a:lnTo>
                    <a:pt x="31" y="90"/>
                  </a:lnTo>
                  <a:lnTo>
                    <a:pt x="72" y="27"/>
                  </a:lnTo>
                  <a:lnTo>
                    <a:pt x="87" y="0"/>
                  </a:lnTo>
                  <a:lnTo>
                    <a:pt x="418" y="321"/>
                  </a:lnTo>
                  <a:lnTo>
                    <a:pt x="369" y="378"/>
                  </a:lnTo>
                  <a:lnTo>
                    <a:pt x="310" y="431"/>
                  </a:lnTo>
                  <a:lnTo>
                    <a:pt x="0" y="130"/>
                  </a:lnTo>
                  <a:close/>
                </a:path>
              </a:pathLst>
            </a:custGeom>
            <a:solidFill>
              <a:srgbClr val="EBEBEB"/>
            </a:solidFill>
            <a:ln w="9525">
              <a:noFill/>
              <a:round/>
              <a:headEnd/>
              <a:tailEnd/>
            </a:ln>
          </p:spPr>
          <p:txBody>
            <a:bodyPr/>
            <a:lstStyle/>
            <a:p>
              <a:pPr>
                <a:defRPr/>
              </a:pPr>
              <a:endParaRPr lang="en-US" dirty="0"/>
            </a:p>
          </p:txBody>
        </p:sp>
        <p:sp>
          <p:nvSpPr>
            <p:cNvPr id="756" name="Freeform 1339"/>
            <p:cNvSpPr>
              <a:spLocks/>
            </p:cNvSpPr>
            <p:nvPr/>
          </p:nvSpPr>
          <p:spPr bwMode="auto">
            <a:xfrm>
              <a:off x="612" y="34"/>
              <a:ext cx="53" cy="50"/>
            </a:xfrm>
            <a:custGeom>
              <a:avLst/>
              <a:gdLst/>
              <a:ahLst/>
              <a:cxnLst>
                <a:cxn ang="0">
                  <a:pos x="0" y="139"/>
                </a:cxn>
                <a:cxn ang="0">
                  <a:pos x="27" y="98"/>
                </a:cxn>
                <a:cxn ang="0">
                  <a:pos x="62" y="33"/>
                </a:cxn>
                <a:cxn ang="0">
                  <a:pos x="79" y="0"/>
                </a:cxn>
                <a:cxn ang="0">
                  <a:pos x="422" y="334"/>
                </a:cxn>
                <a:cxn ang="0">
                  <a:pos x="392" y="370"/>
                </a:cxn>
                <a:cxn ang="0">
                  <a:pos x="324" y="449"/>
                </a:cxn>
                <a:cxn ang="0">
                  <a:pos x="321" y="451"/>
                </a:cxn>
                <a:cxn ang="0">
                  <a:pos x="0" y="139"/>
                </a:cxn>
              </a:cxnLst>
              <a:rect l="0" t="0" r="r" b="b"/>
              <a:pathLst>
                <a:path w="422" h="451">
                  <a:moveTo>
                    <a:pt x="0" y="139"/>
                  </a:moveTo>
                  <a:lnTo>
                    <a:pt x="27" y="98"/>
                  </a:lnTo>
                  <a:lnTo>
                    <a:pt x="62" y="33"/>
                  </a:lnTo>
                  <a:lnTo>
                    <a:pt x="79" y="0"/>
                  </a:lnTo>
                  <a:lnTo>
                    <a:pt x="422" y="334"/>
                  </a:lnTo>
                  <a:lnTo>
                    <a:pt x="392" y="370"/>
                  </a:lnTo>
                  <a:lnTo>
                    <a:pt x="324" y="449"/>
                  </a:lnTo>
                  <a:lnTo>
                    <a:pt x="321" y="451"/>
                  </a:lnTo>
                  <a:lnTo>
                    <a:pt x="0" y="139"/>
                  </a:lnTo>
                  <a:close/>
                </a:path>
              </a:pathLst>
            </a:custGeom>
            <a:solidFill>
              <a:srgbClr val="EBEBEB"/>
            </a:solidFill>
            <a:ln w="9525">
              <a:noFill/>
              <a:round/>
              <a:headEnd/>
              <a:tailEnd/>
            </a:ln>
          </p:spPr>
          <p:txBody>
            <a:bodyPr/>
            <a:lstStyle/>
            <a:p>
              <a:pPr>
                <a:defRPr/>
              </a:pPr>
              <a:endParaRPr lang="en-US" dirty="0"/>
            </a:p>
          </p:txBody>
        </p:sp>
        <p:sp>
          <p:nvSpPr>
            <p:cNvPr id="757" name="Freeform 1340"/>
            <p:cNvSpPr>
              <a:spLocks/>
            </p:cNvSpPr>
            <p:nvPr/>
          </p:nvSpPr>
          <p:spPr bwMode="auto">
            <a:xfrm>
              <a:off x="617" y="26"/>
              <a:ext cx="52" cy="52"/>
            </a:xfrm>
            <a:custGeom>
              <a:avLst/>
              <a:gdLst/>
              <a:ahLst/>
              <a:cxnLst>
                <a:cxn ang="0">
                  <a:pos x="0" y="145"/>
                </a:cxn>
                <a:cxn ang="0">
                  <a:pos x="20" y="107"/>
                </a:cxn>
                <a:cxn ang="0">
                  <a:pos x="52" y="43"/>
                </a:cxn>
                <a:cxn ang="0">
                  <a:pos x="70" y="0"/>
                </a:cxn>
                <a:cxn ang="0">
                  <a:pos x="428" y="347"/>
                </a:cxn>
                <a:cxn ang="0">
                  <a:pos x="419" y="360"/>
                </a:cxn>
                <a:cxn ang="0">
                  <a:pos x="350" y="444"/>
                </a:cxn>
                <a:cxn ang="0">
                  <a:pos x="331" y="466"/>
                </a:cxn>
                <a:cxn ang="0">
                  <a:pos x="0" y="145"/>
                </a:cxn>
              </a:cxnLst>
              <a:rect l="0" t="0" r="r" b="b"/>
              <a:pathLst>
                <a:path w="428" h="466">
                  <a:moveTo>
                    <a:pt x="0" y="145"/>
                  </a:moveTo>
                  <a:lnTo>
                    <a:pt x="20" y="107"/>
                  </a:lnTo>
                  <a:lnTo>
                    <a:pt x="52" y="43"/>
                  </a:lnTo>
                  <a:lnTo>
                    <a:pt x="70" y="0"/>
                  </a:lnTo>
                  <a:lnTo>
                    <a:pt x="428" y="347"/>
                  </a:lnTo>
                  <a:lnTo>
                    <a:pt x="419" y="360"/>
                  </a:lnTo>
                  <a:lnTo>
                    <a:pt x="350" y="444"/>
                  </a:lnTo>
                  <a:lnTo>
                    <a:pt x="331" y="466"/>
                  </a:lnTo>
                  <a:lnTo>
                    <a:pt x="0" y="145"/>
                  </a:lnTo>
                  <a:close/>
                </a:path>
              </a:pathLst>
            </a:custGeom>
            <a:solidFill>
              <a:srgbClr val="EDEDED"/>
            </a:solidFill>
            <a:ln w="9525">
              <a:noFill/>
              <a:round/>
              <a:headEnd/>
              <a:tailEnd/>
            </a:ln>
          </p:spPr>
          <p:txBody>
            <a:bodyPr/>
            <a:lstStyle/>
            <a:p>
              <a:pPr>
                <a:defRPr/>
              </a:pPr>
              <a:endParaRPr lang="en-US" dirty="0"/>
            </a:p>
          </p:txBody>
        </p:sp>
        <p:sp>
          <p:nvSpPr>
            <p:cNvPr id="758" name="Freeform 1341"/>
            <p:cNvSpPr>
              <a:spLocks/>
            </p:cNvSpPr>
            <p:nvPr/>
          </p:nvSpPr>
          <p:spPr bwMode="auto">
            <a:xfrm>
              <a:off x="622" y="18"/>
              <a:ext cx="54" cy="53"/>
            </a:xfrm>
            <a:custGeom>
              <a:avLst/>
              <a:gdLst/>
              <a:ahLst/>
              <a:cxnLst>
                <a:cxn ang="0">
                  <a:pos x="0" y="150"/>
                </a:cxn>
                <a:cxn ang="0">
                  <a:pos x="15" y="119"/>
                </a:cxn>
                <a:cxn ang="0">
                  <a:pos x="41" y="58"/>
                </a:cxn>
                <a:cxn ang="0">
                  <a:pos x="64" y="0"/>
                </a:cxn>
                <a:cxn ang="0">
                  <a:pos x="435" y="360"/>
                </a:cxn>
                <a:cxn ang="0">
                  <a:pos x="382" y="436"/>
                </a:cxn>
                <a:cxn ang="0">
                  <a:pos x="343" y="484"/>
                </a:cxn>
                <a:cxn ang="0">
                  <a:pos x="0" y="150"/>
                </a:cxn>
              </a:cxnLst>
              <a:rect l="0" t="0" r="r" b="b"/>
              <a:pathLst>
                <a:path w="435" h="484">
                  <a:moveTo>
                    <a:pt x="0" y="150"/>
                  </a:moveTo>
                  <a:lnTo>
                    <a:pt x="15" y="119"/>
                  </a:lnTo>
                  <a:lnTo>
                    <a:pt x="41" y="58"/>
                  </a:lnTo>
                  <a:lnTo>
                    <a:pt x="64" y="0"/>
                  </a:lnTo>
                  <a:lnTo>
                    <a:pt x="435" y="360"/>
                  </a:lnTo>
                  <a:lnTo>
                    <a:pt x="382" y="436"/>
                  </a:lnTo>
                  <a:lnTo>
                    <a:pt x="343" y="484"/>
                  </a:lnTo>
                  <a:lnTo>
                    <a:pt x="0" y="150"/>
                  </a:lnTo>
                  <a:close/>
                </a:path>
              </a:pathLst>
            </a:custGeom>
            <a:solidFill>
              <a:srgbClr val="F0F0F0"/>
            </a:solidFill>
            <a:ln w="9525">
              <a:noFill/>
              <a:round/>
              <a:headEnd/>
              <a:tailEnd/>
            </a:ln>
          </p:spPr>
          <p:txBody>
            <a:bodyPr/>
            <a:lstStyle/>
            <a:p>
              <a:pPr>
                <a:defRPr/>
              </a:pPr>
              <a:endParaRPr lang="en-US" dirty="0"/>
            </a:p>
          </p:txBody>
        </p:sp>
        <p:sp>
          <p:nvSpPr>
            <p:cNvPr id="759" name="Freeform 1342"/>
            <p:cNvSpPr>
              <a:spLocks/>
            </p:cNvSpPr>
            <p:nvPr/>
          </p:nvSpPr>
          <p:spPr bwMode="auto">
            <a:xfrm>
              <a:off x="626" y="9"/>
              <a:ext cx="55" cy="56"/>
            </a:xfrm>
            <a:custGeom>
              <a:avLst/>
              <a:gdLst/>
              <a:ahLst/>
              <a:cxnLst>
                <a:cxn ang="0">
                  <a:pos x="0" y="156"/>
                </a:cxn>
                <a:cxn ang="0">
                  <a:pos x="8" y="138"/>
                </a:cxn>
                <a:cxn ang="0">
                  <a:pos x="31" y="80"/>
                </a:cxn>
                <a:cxn ang="0">
                  <a:pos x="50" y="27"/>
                </a:cxn>
                <a:cxn ang="0">
                  <a:pos x="61" y="0"/>
                </a:cxn>
                <a:cxn ang="0">
                  <a:pos x="445" y="373"/>
                </a:cxn>
                <a:cxn ang="0">
                  <a:pos x="411" y="426"/>
                </a:cxn>
                <a:cxn ang="0">
                  <a:pos x="358" y="503"/>
                </a:cxn>
                <a:cxn ang="0">
                  <a:pos x="0" y="156"/>
                </a:cxn>
              </a:cxnLst>
              <a:rect l="0" t="0" r="r" b="b"/>
              <a:pathLst>
                <a:path w="445" h="503">
                  <a:moveTo>
                    <a:pt x="0" y="156"/>
                  </a:moveTo>
                  <a:lnTo>
                    <a:pt x="8" y="138"/>
                  </a:lnTo>
                  <a:lnTo>
                    <a:pt x="31" y="80"/>
                  </a:lnTo>
                  <a:lnTo>
                    <a:pt x="50" y="27"/>
                  </a:lnTo>
                  <a:lnTo>
                    <a:pt x="61" y="0"/>
                  </a:lnTo>
                  <a:lnTo>
                    <a:pt x="445" y="373"/>
                  </a:lnTo>
                  <a:lnTo>
                    <a:pt x="411" y="426"/>
                  </a:lnTo>
                  <a:lnTo>
                    <a:pt x="358" y="503"/>
                  </a:lnTo>
                  <a:lnTo>
                    <a:pt x="0" y="156"/>
                  </a:lnTo>
                  <a:close/>
                </a:path>
              </a:pathLst>
            </a:custGeom>
            <a:solidFill>
              <a:srgbClr val="F2F2F2"/>
            </a:solidFill>
            <a:ln w="9525">
              <a:noFill/>
              <a:round/>
              <a:headEnd/>
              <a:tailEnd/>
            </a:ln>
          </p:spPr>
          <p:txBody>
            <a:bodyPr/>
            <a:lstStyle/>
            <a:p>
              <a:pPr>
                <a:defRPr/>
              </a:pPr>
              <a:endParaRPr lang="en-US" dirty="0"/>
            </a:p>
          </p:txBody>
        </p:sp>
        <p:sp>
          <p:nvSpPr>
            <p:cNvPr id="760" name="Freeform 1343"/>
            <p:cNvSpPr>
              <a:spLocks/>
            </p:cNvSpPr>
            <p:nvPr/>
          </p:nvSpPr>
          <p:spPr bwMode="auto">
            <a:xfrm>
              <a:off x="630" y="4"/>
              <a:ext cx="56" cy="54"/>
            </a:xfrm>
            <a:custGeom>
              <a:avLst/>
              <a:gdLst/>
              <a:ahLst/>
              <a:cxnLst>
                <a:cxn ang="0">
                  <a:pos x="0" y="126"/>
                </a:cxn>
                <a:cxn ang="0">
                  <a:pos x="0" y="126"/>
                </a:cxn>
                <a:cxn ang="0">
                  <a:pos x="19" y="73"/>
                </a:cxn>
                <a:cxn ang="0">
                  <a:pos x="35" y="32"/>
                </a:cxn>
                <a:cxn ang="0">
                  <a:pos x="43" y="0"/>
                </a:cxn>
                <a:cxn ang="0">
                  <a:pos x="93" y="0"/>
                </a:cxn>
                <a:cxn ang="0">
                  <a:pos x="454" y="352"/>
                </a:cxn>
                <a:cxn ang="0">
                  <a:pos x="436" y="382"/>
                </a:cxn>
                <a:cxn ang="0">
                  <a:pos x="380" y="472"/>
                </a:cxn>
                <a:cxn ang="0">
                  <a:pos x="371" y="486"/>
                </a:cxn>
                <a:cxn ang="0">
                  <a:pos x="0" y="126"/>
                </a:cxn>
              </a:cxnLst>
              <a:rect l="0" t="0" r="r" b="b"/>
              <a:pathLst>
                <a:path w="454" h="486">
                  <a:moveTo>
                    <a:pt x="0" y="126"/>
                  </a:moveTo>
                  <a:lnTo>
                    <a:pt x="0" y="126"/>
                  </a:lnTo>
                  <a:lnTo>
                    <a:pt x="19" y="73"/>
                  </a:lnTo>
                  <a:lnTo>
                    <a:pt x="35" y="32"/>
                  </a:lnTo>
                  <a:lnTo>
                    <a:pt x="43" y="0"/>
                  </a:lnTo>
                  <a:lnTo>
                    <a:pt x="93" y="0"/>
                  </a:lnTo>
                  <a:lnTo>
                    <a:pt x="454" y="352"/>
                  </a:lnTo>
                  <a:lnTo>
                    <a:pt x="436" y="382"/>
                  </a:lnTo>
                  <a:lnTo>
                    <a:pt x="380" y="472"/>
                  </a:lnTo>
                  <a:lnTo>
                    <a:pt x="371" y="486"/>
                  </a:lnTo>
                  <a:lnTo>
                    <a:pt x="0" y="126"/>
                  </a:lnTo>
                  <a:close/>
                </a:path>
              </a:pathLst>
            </a:custGeom>
            <a:solidFill>
              <a:srgbClr val="F2F2F2"/>
            </a:solidFill>
            <a:ln w="9525">
              <a:noFill/>
              <a:round/>
              <a:headEnd/>
              <a:tailEnd/>
            </a:ln>
          </p:spPr>
          <p:txBody>
            <a:bodyPr/>
            <a:lstStyle/>
            <a:p>
              <a:pPr>
                <a:defRPr/>
              </a:pPr>
              <a:endParaRPr lang="en-US" dirty="0"/>
            </a:p>
          </p:txBody>
        </p:sp>
        <p:sp>
          <p:nvSpPr>
            <p:cNvPr id="761" name="Freeform 1344"/>
            <p:cNvSpPr>
              <a:spLocks/>
            </p:cNvSpPr>
            <p:nvPr/>
          </p:nvSpPr>
          <p:spPr bwMode="auto">
            <a:xfrm>
              <a:off x="633" y="4"/>
              <a:ext cx="58" cy="46"/>
            </a:xfrm>
            <a:custGeom>
              <a:avLst/>
              <a:gdLst/>
              <a:ahLst/>
              <a:cxnLst>
                <a:cxn ang="0">
                  <a:pos x="0" y="46"/>
                </a:cxn>
                <a:cxn ang="0">
                  <a:pos x="5" y="32"/>
                </a:cxn>
                <a:cxn ang="0">
                  <a:pos x="13" y="0"/>
                </a:cxn>
                <a:cxn ang="0">
                  <a:pos x="172" y="0"/>
                </a:cxn>
                <a:cxn ang="0">
                  <a:pos x="464" y="284"/>
                </a:cxn>
                <a:cxn ang="0">
                  <a:pos x="460" y="293"/>
                </a:cxn>
                <a:cxn ang="0">
                  <a:pos x="406" y="382"/>
                </a:cxn>
                <a:cxn ang="0">
                  <a:pos x="384" y="419"/>
                </a:cxn>
                <a:cxn ang="0">
                  <a:pos x="0" y="46"/>
                </a:cxn>
              </a:cxnLst>
              <a:rect l="0" t="0" r="r" b="b"/>
              <a:pathLst>
                <a:path w="464" h="419">
                  <a:moveTo>
                    <a:pt x="0" y="46"/>
                  </a:moveTo>
                  <a:lnTo>
                    <a:pt x="5" y="32"/>
                  </a:lnTo>
                  <a:lnTo>
                    <a:pt x="13" y="0"/>
                  </a:lnTo>
                  <a:lnTo>
                    <a:pt x="172" y="0"/>
                  </a:lnTo>
                  <a:lnTo>
                    <a:pt x="464" y="284"/>
                  </a:lnTo>
                  <a:lnTo>
                    <a:pt x="460" y="293"/>
                  </a:lnTo>
                  <a:lnTo>
                    <a:pt x="406" y="382"/>
                  </a:lnTo>
                  <a:lnTo>
                    <a:pt x="384" y="419"/>
                  </a:lnTo>
                  <a:lnTo>
                    <a:pt x="0" y="46"/>
                  </a:lnTo>
                  <a:close/>
                </a:path>
              </a:pathLst>
            </a:custGeom>
            <a:solidFill>
              <a:srgbClr val="F5F5F5"/>
            </a:solidFill>
            <a:ln w="9525">
              <a:noFill/>
              <a:round/>
              <a:headEnd/>
              <a:tailEnd/>
            </a:ln>
          </p:spPr>
          <p:txBody>
            <a:bodyPr/>
            <a:lstStyle/>
            <a:p>
              <a:pPr>
                <a:defRPr/>
              </a:pPr>
              <a:endParaRPr lang="en-US" dirty="0"/>
            </a:p>
          </p:txBody>
        </p:sp>
        <p:sp>
          <p:nvSpPr>
            <p:cNvPr id="762" name="Freeform 1345"/>
            <p:cNvSpPr>
              <a:spLocks/>
            </p:cNvSpPr>
            <p:nvPr/>
          </p:nvSpPr>
          <p:spPr bwMode="auto">
            <a:xfrm>
              <a:off x="641" y="4"/>
              <a:ext cx="56" cy="39"/>
            </a:xfrm>
            <a:custGeom>
              <a:avLst/>
              <a:gdLst/>
              <a:ahLst/>
              <a:cxnLst>
                <a:cxn ang="0">
                  <a:pos x="221" y="0"/>
                </a:cxn>
                <a:cxn ang="0">
                  <a:pos x="0" y="0"/>
                </a:cxn>
                <a:cxn ang="0">
                  <a:pos x="361" y="352"/>
                </a:cxn>
                <a:cxn ang="0">
                  <a:pos x="397" y="293"/>
                </a:cxn>
                <a:cxn ang="0">
                  <a:pos x="439" y="212"/>
                </a:cxn>
                <a:cxn ang="0">
                  <a:pos x="221" y="0"/>
                </a:cxn>
              </a:cxnLst>
              <a:rect l="0" t="0" r="r" b="b"/>
              <a:pathLst>
                <a:path w="439" h="352">
                  <a:moveTo>
                    <a:pt x="221" y="0"/>
                  </a:moveTo>
                  <a:lnTo>
                    <a:pt x="0" y="0"/>
                  </a:lnTo>
                  <a:lnTo>
                    <a:pt x="361" y="352"/>
                  </a:lnTo>
                  <a:lnTo>
                    <a:pt x="397" y="293"/>
                  </a:lnTo>
                  <a:lnTo>
                    <a:pt x="439" y="212"/>
                  </a:lnTo>
                  <a:lnTo>
                    <a:pt x="221" y="0"/>
                  </a:lnTo>
                  <a:close/>
                </a:path>
              </a:pathLst>
            </a:custGeom>
            <a:solidFill>
              <a:srgbClr val="F5F5F5"/>
            </a:solidFill>
            <a:ln w="9525">
              <a:noFill/>
              <a:round/>
              <a:headEnd/>
              <a:tailEnd/>
            </a:ln>
          </p:spPr>
          <p:txBody>
            <a:bodyPr/>
            <a:lstStyle/>
            <a:p>
              <a:pPr>
                <a:defRPr/>
              </a:pPr>
              <a:endParaRPr lang="en-US" dirty="0"/>
            </a:p>
          </p:txBody>
        </p:sp>
        <p:sp>
          <p:nvSpPr>
            <p:cNvPr id="763" name="Freeform 1346"/>
            <p:cNvSpPr>
              <a:spLocks/>
            </p:cNvSpPr>
            <p:nvPr/>
          </p:nvSpPr>
          <p:spPr bwMode="auto">
            <a:xfrm>
              <a:off x="655" y="4"/>
              <a:ext cx="46" cy="31"/>
            </a:xfrm>
            <a:custGeom>
              <a:avLst/>
              <a:gdLst/>
              <a:ahLst/>
              <a:cxnLst>
                <a:cxn ang="0">
                  <a:pos x="221" y="0"/>
                </a:cxn>
                <a:cxn ang="0">
                  <a:pos x="0" y="0"/>
                </a:cxn>
                <a:cxn ang="0">
                  <a:pos x="292" y="284"/>
                </a:cxn>
                <a:cxn ang="0">
                  <a:pos x="333" y="207"/>
                </a:cxn>
                <a:cxn ang="0">
                  <a:pos x="367" y="141"/>
                </a:cxn>
                <a:cxn ang="0">
                  <a:pos x="221" y="0"/>
                </a:cxn>
              </a:cxnLst>
              <a:rect l="0" t="0" r="r" b="b"/>
              <a:pathLst>
                <a:path w="367" h="284">
                  <a:moveTo>
                    <a:pt x="221" y="0"/>
                  </a:moveTo>
                  <a:lnTo>
                    <a:pt x="0" y="0"/>
                  </a:lnTo>
                  <a:lnTo>
                    <a:pt x="292" y="284"/>
                  </a:lnTo>
                  <a:lnTo>
                    <a:pt x="333" y="207"/>
                  </a:lnTo>
                  <a:lnTo>
                    <a:pt x="367" y="141"/>
                  </a:lnTo>
                  <a:lnTo>
                    <a:pt x="221" y="0"/>
                  </a:lnTo>
                  <a:close/>
                </a:path>
              </a:pathLst>
            </a:custGeom>
            <a:solidFill>
              <a:srgbClr val="F7F7F7"/>
            </a:solidFill>
            <a:ln w="9525">
              <a:noFill/>
              <a:round/>
              <a:headEnd/>
              <a:tailEnd/>
            </a:ln>
          </p:spPr>
          <p:txBody>
            <a:bodyPr/>
            <a:lstStyle/>
            <a:p>
              <a:pPr>
                <a:defRPr/>
              </a:pPr>
              <a:endParaRPr lang="en-US" dirty="0"/>
            </a:p>
          </p:txBody>
        </p:sp>
        <p:sp>
          <p:nvSpPr>
            <p:cNvPr id="764" name="Freeform 1347"/>
            <p:cNvSpPr>
              <a:spLocks/>
            </p:cNvSpPr>
            <p:nvPr/>
          </p:nvSpPr>
          <p:spPr bwMode="auto">
            <a:xfrm>
              <a:off x="669" y="4"/>
              <a:ext cx="36" cy="23"/>
            </a:xfrm>
            <a:custGeom>
              <a:avLst/>
              <a:gdLst/>
              <a:ahLst/>
              <a:cxnLst>
                <a:cxn ang="0">
                  <a:pos x="219" y="0"/>
                </a:cxn>
                <a:cxn ang="0">
                  <a:pos x="0" y="0"/>
                </a:cxn>
                <a:cxn ang="0">
                  <a:pos x="218" y="212"/>
                </a:cxn>
                <a:cxn ang="0">
                  <a:pos x="221" y="207"/>
                </a:cxn>
                <a:cxn ang="0">
                  <a:pos x="262" y="128"/>
                </a:cxn>
                <a:cxn ang="0">
                  <a:pos x="290" y="69"/>
                </a:cxn>
                <a:cxn ang="0">
                  <a:pos x="219" y="0"/>
                </a:cxn>
              </a:cxnLst>
              <a:rect l="0" t="0" r="r" b="b"/>
              <a:pathLst>
                <a:path w="290" h="212">
                  <a:moveTo>
                    <a:pt x="219" y="0"/>
                  </a:moveTo>
                  <a:lnTo>
                    <a:pt x="0" y="0"/>
                  </a:lnTo>
                  <a:lnTo>
                    <a:pt x="218" y="212"/>
                  </a:lnTo>
                  <a:lnTo>
                    <a:pt x="221" y="207"/>
                  </a:lnTo>
                  <a:lnTo>
                    <a:pt x="262" y="128"/>
                  </a:lnTo>
                  <a:lnTo>
                    <a:pt x="290" y="69"/>
                  </a:lnTo>
                  <a:lnTo>
                    <a:pt x="219" y="0"/>
                  </a:lnTo>
                  <a:close/>
                </a:path>
              </a:pathLst>
            </a:custGeom>
            <a:solidFill>
              <a:srgbClr val="FAFAFA"/>
            </a:solidFill>
            <a:ln w="9525">
              <a:noFill/>
              <a:round/>
              <a:headEnd/>
              <a:tailEnd/>
            </a:ln>
          </p:spPr>
          <p:txBody>
            <a:bodyPr/>
            <a:lstStyle/>
            <a:p>
              <a:pPr>
                <a:defRPr/>
              </a:pPr>
              <a:endParaRPr lang="en-US" dirty="0"/>
            </a:p>
          </p:txBody>
        </p:sp>
        <p:sp>
          <p:nvSpPr>
            <p:cNvPr id="765" name="Freeform 1348"/>
            <p:cNvSpPr>
              <a:spLocks/>
            </p:cNvSpPr>
            <p:nvPr/>
          </p:nvSpPr>
          <p:spPr bwMode="auto">
            <a:xfrm>
              <a:off x="683" y="4"/>
              <a:ext cx="27" cy="15"/>
            </a:xfrm>
            <a:custGeom>
              <a:avLst/>
              <a:gdLst/>
              <a:ahLst/>
              <a:cxnLst>
                <a:cxn ang="0">
                  <a:pos x="0" y="0"/>
                </a:cxn>
                <a:cxn ang="0">
                  <a:pos x="209" y="0"/>
                </a:cxn>
                <a:cxn ang="0">
                  <a:pos x="198" y="28"/>
                </a:cxn>
                <a:cxn ang="0">
                  <a:pos x="185" y="59"/>
                </a:cxn>
                <a:cxn ang="0">
                  <a:pos x="153" y="128"/>
                </a:cxn>
                <a:cxn ang="0">
                  <a:pos x="146" y="141"/>
                </a:cxn>
                <a:cxn ang="0">
                  <a:pos x="0" y="0"/>
                </a:cxn>
              </a:cxnLst>
              <a:rect l="0" t="0" r="r" b="b"/>
              <a:pathLst>
                <a:path w="209" h="141">
                  <a:moveTo>
                    <a:pt x="0" y="0"/>
                  </a:moveTo>
                  <a:lnTo>
                    <a:pt x="209" y="0"/>
                  </a:lnTo>
                  <a:lnTo>
                    <a:pt x="198" y="28"/>
                  </a:lnTo>
                  <a:lnTo>
                    <a:pt x="185" y="59"/>
                  </a:lnTo>
                  <a:lnTo>
                    <a:pt x="153" y="128"/>
                  </a:lnTo>
                  <a:lnTo>
                    <a:pt x="146" y="141"/>
                  </a:lnTo>
                  <a:lnTo>
                    <a:pt x="0" y="0"/>
                  </a:lnTo>
                  <a:close/>
                </a:path>
              </a:pathLst>
            </a:custGeom>
            <a:solidFill>
              <a:srgbClr val="FAFAFA"/>
            </a:solidFill>
            <a:ln w="9525">
              <a:noFill/>
              <a:round/>
              <a:headEnd/>
              <a:tailEnd/>
            </a:ln>
          </p:spPr>
          <p:txBody>
            <a:bodyPr/>
            <a:lstStyle/>
            <a:p>
              <a:pPr>
                <a:defRPr/>
              </a:pPr>
              <a:endParaRPr lang="en-US" dirty="0"/>
            </a:p>
          </p:txBody>
        </p:sp>
        <p:sp>
          <p:nvSpPr>
            <p:cNvPr id="766" name="Freeform 1349"/>
            <p:cNvSpPr>
              <a:spLocks/>
            </p:cNvSpPr>
            <p:nvPr/>
          </p:nvSpPr>
          <p:spPr bwMode="auto">
            <a:xfrm>
              <a:off x="696" y="4"/>
              <a:ext cx="13" cy="7"/>
            </a:xfrm>
            <a:custGeom>
              <a:avLst/>
              <a:gdLst/>
              <a:ahLst/>
              <a:cxnLst>
                <a:cxn ang="0">
                  <a:pos x="0" y="0"/>
                </a:cxn>
                <a:cxn ang="0">
                  <a:pos x="99" y="0"/>
                </a:cxn>
                <a:cxn ang="0">
                  <a:pos x="88" y="28"/>
                </a:cxn>
                <a:cxn ang="0">
                  <a:pos x="75" y="59"/>
                </a:cxn>
                <a:cxn ang="0">
                  <a:pos x="71" y="69"/>
                </a:cxn>
                <a:cxn ang="0">
                  <a:pos x="0" y="0"/>
                </a:cxn>
              </a:cxnLst>
              <a:rect l="0" t="0" r="r" b="b"/>
              <a:pathLst>
                <a:path w="99" h="69">
                  <a:moveTo>
                    <a:pt x="0" y="0"/>
                  </a:moveTo>
                  <a:lnTo>
                    <a:pt x="99" y="0"/>
                  </a:lnTo>
                  <a:lnTo>
                    <a:pt x="88" y="28"/>
                  </a:lnTo>
                  <a:lnTo>
                    <a:pt x="75" y="59"/>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767" name="Freeform 1350"/>
            <p:cNvSpPr>
              <a:spLocks/>
            </p:cNvSpPr>
            <p:nvPr/>
          </p:nvSpPr>
          <p:spPr bwMode="auto">
            <a:xfrm>
              <a:off x="617" y="129"/>
              <a:ext cx="69" cy="53"/>
            </a:xfrm>
            <a:custGeom>
              <a:avLst/>
              <a:gdLst/>
              <a:ahLst/>
              <a:cxnLst>
                <a:cxn ang="0">
                  <a:pos x="181" y="374"/>
                </a:cxn>
                <a:cxn ang="0">
                  <a:pos x="166" y="326"/>
                </a:cxn>
                <a:cxn ang="0">
                  <a:pos x="146" y="280"/>
                </a:cxn>
                <a:cxn ang="0">
                  <a:pos x="127" y="230"/>
                </a:cxn>
                <a:cxn ang="0">
                  <a:pos x="103" y="179"/>
                </a:cxn>
                <a:cxn ang="0">
                  <a:pos x="78" y="131"/>
                </a:cxn>
                <a:cxn ang="0">
                  <a:pos x="52" y="83"/>
                </a:cxn>
                <a:cxn ang="0">
                  <a:pos x="24" y="40"/>
                </a:cxn>
                <a:cxn ang="0">
                  <a:pos x="0" y="0"/>
                </a:cxn>
                <a:cxn ang="0">
                  <a:pos x="80" y="79"/>
                </a:cxn>
                <a:cxn ang="0">
                  <a:pos x="166" y="111"/>
                </a:cxn>
                <a:cxn ang="0">
                  <a:pos x="182" y="110"/>
                </a:cxn>
                <a:cxn ang="0">
                  <a:pos x="556" y="472"/>
                </a:cxn>
                <a:cxn ang="0">
                  <a:pos x="501" y="478"/>
                </a:cxn>
                <a:cxn ang="0">
                  <a:pos x="423" y="474"/>
                </a:cxn>
                <a:cxn ang="0">
                  <a:pos x="344" y="457"/>
                </a:cxn>
                <a:cxn ang="0">
                  <a:pos x="262" y="424"/>
                </a:cxn>
                <a:cxn ang="0">
                  <a:pos x="222" y="403"/>
                </a:cxn>
                <a:cxn ang="0">
                  <a:pos x="181" y="374"/>
                </a:cxn>
              </a:cxnLst>
              <a:rect l="0" t="0" r="r" b="b"/>
              <a:pathLst>
                <a:path w="556" h="478">
                  <a:moveTo>
                    <a:pt x="181" y="374"/>
                  </a:moveTo>
                  <a:lnTo>
                    <a:pt x="166" y="326"/>
                  </a:lnTo>
                  <a:lnTo>
                    <a:pt x="146" y="280"/>
                  </a:lnTo>
                  <a:lnTo>
                    <a:pt x="127" y="230"/>
                  </a:lnTo>
                  <a:lnTo>
                    <a:pt x="103" y="179"/>
                  </a:lnTo>
                  <a:lnTo>
                    <a:pt x="78" y="131"/>
                  </a:lnTo>
                  <a:lnTo>
                    <a:pt x="52" y="83"/>
                  </a:lnTo>
                  <a:lnTo>
                    <a:pt x="24" y="40"/>
                  </a:lnTo>
                  <a:lnTo>
                    <a:pt x="0" y="0"/>
                  </a:lnTo>
                  <a:lnTo>
                    <a:pt x="80" y="79"/>
                  </a:lnTo>
                  <a:lnTo>
                    <a:pt x="166" y="111"/>
                  </a:lnTo>
                  <a:lnTo>
                    <a:pt x="182" y="110"/>
                  </a:lnTo>
                  <a:lnTo>
                    <a:pt x="556" y="472"/>
                  </a:lnTo>
                  <a:lnTo>
                    <a:pt x="501" y="478"/>
                  </a:lnTo>
                  <a:lnTo>
                    <a:pt x="423" y="474"/>
                  </a:lnTo>
                  <a:lnTo>
                    <a:pt x="344" y="457"/>
                  </a:lnTo>
                  <a:lnTo>
                    <a:pt x="262" y="424"/>
                  </a:lnTo>
                  <a:lnTo>
                    <a:pt x="222" y="403"/>
                  </a:lnTo>
                  <a:lnTo>
                    <a:pt x="181" y="374"/>
                  </a:lnTo>
                  <a:close/>
                </a:path>
              </a:pathLst>
            </a:custGeom>
            <a:solidFill>
              <a:srgbClr val="2E2E2E"/>
            </a:solidFill>
            <a:ln w="9525">
              <a:noFill/>
              <a:round/>
              <a:headEnd/>
              <a:tailEnd/>
            </a:ln>
          </p:spPr>
          <p:txBody>
            <a:bodyPr/>
            <a:lstStyle/>
            <a:p>
              <a:pPr>
                <a:defRPr/>
              </a:pPr>
              <a:endParaRPr lang="en-US" dirty="0"/>
            </a:p>
          </p:txBody>
        </p:sp>
        <p:sp>
          <p:nvSpPr>
            <p:cNvPr id="768" name="Freeform 1351"/>
            <p:cNvSpPr>
              <a:spLocks/>
            </p:cNvSpPr>
            <p:nvPr/>
          </p:nvSpPr>
          <p:spPr bwMode="auto">
            <a:xfrm>
              <a:off x="617" y="129"/>
              <a:ext cx="88" cy="53"/>
            </a:xfrm>
            <a:custGeom>
              <a:avLst/>
              <a:gdLst/>
              <a:ahLst/>
              <a:cxnLst>
                <a:cxn ang="0">
                  <a:pos x="137" y="254"/>
                </a:cxn>
                <a:cxn ang="0">
                  <a:pos x="127" y="230"/>
                </a:cxn>
                <a:cxn ang="0">
                  <a:pos x="103" y="179"/>
                </a:cxn>
                <a:cxn ang="0">
                  <a:pos x="78" y="131"/>
                </a:cxn>
                <a:cxn ang="0">
                  <a:pos x="52" y="83"/>
                </a:cxn>
                <a:cxn ang="0">
                  <a:pos x="24" y="40"/>
                </a:cxn>
                <a:cxn ang="0">
                  <a:pos x="0" y="0"/>
                </a:cxn>
                <a:cxn ang="0">
                  <a:pos x="80" y="79"/>
                </a:cxn>
                <a:cxn ang="0">
                  <a:pos x="166" y="111"/>
                </a:cxn>
                <a:cxn ang="0">
                  <a:pos x="260" y="106"/>
                </a:cxn>
                <a:cxn ang="0">
                  <a:pos x="341" y="75"/>
                </a:cxn>
                <a:cxn ang="0">
                  <a:pos x="702" y="426"/>
                </a:cxn>
                <a:cxn ang="0">
                  <a:pos x="653" y="447"/>
                </a:cxn>
                <a:cxn ang="0">
                  <a:pos x="578" y="470"/>
                </a:cxn>
                <a:cxn ang="0">
                  <a:pos x="501" y="478"/>
                </a:cxn>
                <a:cxn ang="0">
                  <a:pos x="423" y="474"/>
                </a:cxn>
                <a:cxn ang="0">
                  <a:pos x="347" y="457"/>
                </a:cxn>
                <a:cxn ang="0">
                  <a:pos x="137" y="254"/>
                </a:cxn>
              </a:cxnLst>
              <a:rect l="0" t="0" r="r" b="b"/>
              <a:pathLst>
                <a:path w="702" h="478">
                  <a:moveTo>
                    <a:pt x="137" y="254"/>
                  </a:moveTo>
                  <a:lnTo>
                    <a:pt x="127" y="230"/>
                  </a:lnTo>
                  <a:lnTo>
                    <a:pt x="103" y="179"/>
                  </a:lnTo>
                  <a:lnTo>
                    <a:pt x="78" y="131"/>
                  </a:lnTo>
                  <a:lnTo>
                    <a:pt x="52" y="83"/>
                  </a:lnTo>
                  <a:lnTo>
                    <a:pt x="24" y="40"/>
                  </a:lnTo>
                  <a:lnTo>
                    <a:pt x="0" y="0"/>
                  </a:lnTo>
                  <a:lnTo>
                    <a:pt x="80" y="79"/>
                  </a:lnTo>
                  <a:lnTo>
                    <a:pt x="166" y="111"/>
                  </a:lnTo>
                  <a:lnTo>
                    <a:pt x="260" y="106"/>
                  </a:lnTo>
                  <a:lnTo>
                    <a:pt x="341" y="75"/>
                  </a:lnTo>
                  <a:lnTo>
                    <a:pt x="702" y="426"/>
                  </a:lnTo>
                  <a:lnTo>
                    <a:pt x="653" y="447"/>
                  </a:lnTo>
                  <a:lnTo>
                    <a:pt x="578" y="470"/>
                  </a:lnTo>
                  <a:lnTo>
                    <a:pt x="501" y="478"/>
                  </a:lnTo>
                  <a:lnTo>
                    <a:pt x="423" y="474"/>
                  </a:lnTo>
                  <a:lnTo>
                    <a:pt x="347" y="457"/>
                  </a:lnTo>
                  <a:lnTo>
                    <a:pt x="137" y="254"/>
                  </a:lnTo>
                  <a:close/>
                </a:path>
              </a:pathLst>
            </a:custGeom>
            <a:solidFill>
              <a:srgbClr val="5C5C5C"/>
            </a:solidFill>
            <a:ln w="9525">
              <a:noFill/>
              <a:round/>
              <a:headEnd/>
              <a:tailEnd/>
            </a:ln>
          </p:spPr>
          <p:txBody>
            <a:bodyPr/>
            <a:lstStyle/>
            <a:p>
              <a:pPr>
                <a:defRPr/>
              </a:pPr>
              <a:endParaRPr lang="en-US" dirty="0"/>
            </a:p>
          </p:txBody>
        </p:sp>
        <p:sp>
          <p:nvSpPr>
            <p:cNvPr id="769" name="Freeform 1352"/>
            <p:cNvSpPr>
              <a:spLocks/>
            </p:cNvSpPr>
            <p:nvPr/>
          </p:nvSpPr>
          <p:spPr bwMode="auto">
            <a:xfrm>
              <a:off x="640" y="130"/>
              <a:ext cx="82" cy="52"/>
            </a:xfrm>
            <a:custGeom>
              <a:avLst/>
              <a:gdLst/>
              <a:ahLst/>
              <a:cxnLst>
                <a:cxn ang="0">
                  <a:pos x="0" y="105"/>
                </a:cxn>
                <a:cxn ang="0">
                  <a:pos x="78" y="101"/>
                </a:cxn>
                <a:cxn ang="0">
                  <a:pos x="177" y="64"/>
                </a:cxn>
                <a:cxn ang="0">
                  <a:pos x="278" y="1"/>
                </a:cxn>
                <a:cxn ang="0">
                  <a:pos x="279" y="0"/>
                </a:cxn>
                <a:cxn ang="0">
                  <a:pos x="644" y="354"/>
                </a:cxn>
                <a:cxn ang="0">
                  <a:pos x="622" y="369"/>
                </a:cxn>
                <a:cxn ang="0">
                  <a:pos x="544" y="410"/>
                </a:cxn>
                <a:cxn ang="0">
                  <a:pos x="471" y="442"/>
                </a:cxn>
                <a:cxn ang="0">
                  <a:pos x="396" y="465"/>
                </a:cxn>
                <a:cxn ang="0">
                  <a:pos x="374" y="467"/>
                </a:cxn>
                <a:cxn ang="0">
                  <a:pos x="0" y="105"/>
                </a:cxn>
              </a:cxnLst>
              <a:rect l="0" t="0" r="r" b="b"/>
              <a:pathLst>
                <a:path w="644" h="467">
                  <a:moveTo>
                    <a:pt x="0" y="105"/>
                  </a:moveTo>
                  <a:lnTo>
                    <a:pt x="78" y="101"/>
                  </a:lnTo>
                  <a:lnTo>
                    <a:pt x="177" y="64"/>
                  </a:lnTo>
                  <a:lnTo>
                    <a:pt x="278" y="1"/>
                  </a:lnTo>
                  <a:lnTo>
                    <a:pt x="279" y="0"/>
                  </a:lnTo>
                  <a:lnTo>
                    <a:pt x="644" y="354"/>
                  </a:lnTo>
                  <a:lnTo>
                    <a:pt x="622" y="369"/>
                  </a:lnTo>
                  <a:lnTo>
                    <a:pt x="544" y="410"/>
                  </a:lnTo>
                  <a:lnTo>
                    <a:pt x="471" y="442"/>
                  </a:lnTo>
                  <a:lnTo>
                    <a:pt x="396" y="465"/>
                  </a:lnTo>
                  <a:lnTo>
                    <a:pt x="374" y="467"/>
                  </a:lnTo>
                  <a:lnTo>
                    <a:pt x="0" y="105"/>
                  </a:lnTo>
                  <a:close/>
                </a:path>
              </a:pathLst>
            </a:custGeom>
            <a:solidFill>
              <a:srgbClr val="8A8A8A"/>
            </a:solidFill>
            <a:ln w="9525">
              <a:noFill/>
              <a:round/>
              <a:headEnd/>
              <a:tailEnd/>
            </a:ln>
          </p:spPr>
          <p:txBody>
            <a:bodyPr/>
            <a:lstStyle/>
            <a:p>
              <a:pPr>
                <a:defRPr/>
              </a:pPr>
              <a:endParaRPr lang="en-US" dirty="0"/>
            </a:p>
          </p:txBody>
        </p:sp>
        <p:sp>
          <p:nvSpPr>
            <p:cNvPr id="770" name="Freeform 1353"/>
            <p:cNvSpPr>
              <a:spLocks/>
            </p:cNvSpPr>
            <p:nvPr/>
          </p:nvSpPr>
          <p:spPr bwMode="auto">
            <a:xfrm>
              <a:off x="660" y="120"/>
              <a:ext cx="74" cy="55"/>
            </a:xfrm>
            <a:custGeom>
              <a:avLst/>
              <a:gdLst/>
              <a:ahLst/>
              <a:cxnLst>
                <a:cxn ang="0">
                  <a:pos x="0" y="159"/>
                </a:cxn>
                <a:cxn ang="0">
                  <a:pos x="18" y="153"/>
                </a:cxn>
                <a:cxn ang="0">
                  <a:pos x="119" y="90"/>
                </a:cxn>
                <a:cxn ang="0">
                  <a:pos x="222" y="0"/>
                </a:cxn>
                <a:cxn ang="0">
                  <a:pos x="594" y="363"/>
                </a:cxn>
                <a:cxn ang="0">
                  <a:pos x="533" y="410"/>
                </a:cxn>
                <a:cxn ang="0">
                  <a:pos x="463" y="458"/>
                </a:cxn>
                <a:cxn ang="0">
                  <a:pos x="385" y="499"/>
                </a:cxn>
                <a:cxn ang="0">
                  <a:pos x="361" y="510"/>
                </a:cxn>
                <a:cxn ang="0">
                  <a:pos x="0" y="159"/>
                </a:cxn>
              </a:cxnLst>
              <a:rect l="0" t="0" r="r" b="b"/>
              <a:pathLst>
                <a:path w="594" h="510">
                  <a:moveTo>
                    <a:pt x="0" y="159"/>
                  </a:moveTo>
                  <a:lnTo>
                    <a:pt x="18" y="153"/>
                  </a:lnTo>
                  <a:lnTo>
                    <a:pt x="119" y="90"/>
                  </a:lnTo>
                  <a:lnTo>
                    <a:pt x="222" y="0"/>
                  </a:lnTo>
                  <a:lnTo>
                    <a:pt x="594" y="363"/>
                  </a:lnTo>
                  <a:lnTo>
                    <a:pt x="533" y="410"/>
                  </a:lnTo>
                  <a:lnTo>
                    <a:pt x="463" y="458"/>
                  </a:lnTo>
                  <a:lnTo>
                    <a:pt x="385" y="499"/>
                  </a:lnTo>
                  <a:lnTo>
                    <a:pt x="361" y="510"/>
                  </a:lnTo>
                  <a:lnTo>
                    <a:pt x="0" y="159"/>
                  </a:lnTo>
                  <a:close/>
                </a:path>
              </a:pathLst>
            </a:custGeom>
            <a:solidFill>
              <a:srgbClr val="B8B8B8"/>
            </a:solidFill>
            <a:ln w="9525">
              <a:noFill/>
              <a:round/>
              <a:headEnd/>
              <a:tailEnd/>
            </a:ln>
          </p:spPr>
          <p:txBody>
            <a:bodyPr/>
            <a:lstStyle/>
            <a:p>
              <a:pPr>
                <a:defRPr/>
              </a:pPr>
              <a:endParaRPr lang="en-US" dirty="0"/>
            </a:p>
          </p:txBody>
        </p:sp>
        <p:sp>
          <p:nvSpPr>
            <p:cNvPr id="771" name="Freeform 1354"/>
            <p:cNvSpPr>
              <a:spLocks/>
            </p:cNvSpPr>
            <p:nvPr/>
          </p:nvSpPr>
          <p:spPr bwMode="auto">
            <a:xfrm>
              <a:off x="675" y="109"/>
              <a:ext cx="72" cy="60"/>
            </a:xfrm>
            <a:custGeom>
              <a:avLst/>
              <a:gdLst/>
              <a:ahLst/>
              <a:cxnLst>
                <a:cxn ang="0">
                  <a:pos x="0" y="186"/>
                </a:cxn>
                <a:cxn ang="0">
                  <a:pos x="102" y="97"/>
                </a:cxn>
                <a:cxn ang="0">
                  <a:pos x="193" y="0"/>
                </a:cxn>
                <a:cxn ang="0">
                  <a:pos x="573" y="370"/>
                </a:cxn>
                <a:cxn ang="0">
                  <a:pos x="549" y="394"/>
                </a:cxn>
                <a:cxn ang="0">
                  <a:pos x="482" y="452"/>
                </a:cxn>
                <a:cxn ang="0">
                  <a:pos x="413" y="507"/>
                </a:cxn>
                <a:cxn ang="0">
                  <a:pos x="365" y="540"/>
                </a:cxn>
                <a:cxn ang="0">
                  <a:pos x="0" y="186"/>
                </a:cxn>
              </a:cxnLst>
              <a:rect l="0" t="0" r="r" b="b"/>
              <a:pathLst>
                <a:path w="573" h="540">
                  <a:moveTo>
                    <a:pt x="0" y="186"/>
                  </a:moveTo>
                  <a:lnTo>
                    <a:pt x="102" y="97"/>
                  </a:lnTo>
                  <a:lnTo>
                    <a:pt x="193" y="0"/>
                  </a:lnTo>
                  <a:lnTo>
                    <a:pt x="573" y="370"/>
                  </a:lnTo>
                  <a:lnTo>
                    <a:pt x="549" y="394"/>
                  </a:lnTo>
                  <a:lnTo>
                    <a:pt x="482" y="452"/>
                  </a:lnTo>
                  <a:lnTo>
                    <a:pt x="413" y="507"/>
                  </a:lnTo>
                  <a:lnTo>
                    <a:pt x="365" y="540"/>
                  </a:lnTo>
                  <a:lnTo>
                    <a:pt x="0" y="186"/>
                  </a:lnTo>
                  <a:close/>
                </a:path>
              </a:pathLst>
            </a:custGeom>
            <a:solidFill>
              <a:srgbClr val="E5E5E5"/>
            </a:solidFill>
            <a:ln w="9525">
              <a:noFill/>
              <a:round/>
              <a:headEnd/>
              <a:tailEnd/>
            </a:ln>
          </p:spPr>
          <p:txBody>
            <a:bodyPr/>
            <a:lstStyle/>
            <a:p>
              <a:pPr>
                <a:defRPr/>
              </a:pPr>
              <a:endParaRPr lang="en-US" dirty="0"/>
            </a:p>
          </p:txBody>
        </p:sp>
        <p:sp>
          <p:nvSpPr>
            <p:cNvPr id="772" name="Freeform 1355"/>
            <p:cNvSpPr>
              <a:spLocks/>
            </p:cNvSpPr>
            <p:nvPr/>
          </p:nvSpPr>
          <p:spPr bwMode="auto">
            <a:xfrm>
              <a:off x="688" y="98"/>
              <a:ext cx="71" cy="62"/>
            </a:xfrm>
            <a:custGeom>
              <a:avLst/>
              <a:gdLst/>
              <a:ahLst/>
              <a:cxnLst>
                <a:cxn ang="0">
                  <a:pos x="0" y="198"/>
                </a:cxn>
                <a:cxn ang="0">
                  <a:pos x="0" y="198"/>
                </a:cxn>
                <a:cxn ang="0">
                  <a:pos x="99" y="94"/>
                </a:cxn>
                <a:cxn ang="0">
                  <a:pos x="180" y="0"/>
                </a:cxn>
                <a:cxn ang="0">
                  <a:pos x="568" y="376"/>
                </a:cxn>
                <a:cxn ang="0">
                  <a:pos x="511" y="432"/>
                </a:cxn>
                <a:cxn ang="0">
                  <a:pos x="447" y="495"/>
                </a:cxn>
                <a:cxn ang="0">
                  <a:pos x="380" y="553"/>
                </a:cxn>
                <a:cxn ang="0">
                  <a:pos x="372" y="561"/>
                </a:cxn>
                <a:cxn ang="0">
                  <a:pos x="0" y="198"/>
                </a:cxn>
              </a:cxnLst>
              <a:rect l="0" t="0" r="r" b="b"/>
              <a:pathLst>
                <a:path w="568" h="561">
                  <a:moveTo>
                    <a:pt x="0" y="198"/>
                  </a:moveTo>
                  <a:lnTo>
                    <a:pt x="0" y="198"/>
                  </a:lnTo>
                  <a:lnTo>
                    <a:pt x="99" y="94"/>
                  </a:lnTo>
                  <a:lnTo>
                    <a:pt x="180" y="0"/>
                  </a:lnTo>
                  <a:lnTo>
                    <a:pt x="568" y="376"/>
                  </a:lnTo>
                  <a:lnTo>
                    <a:pt x="511" y="432"/>
                  </a:lnTo>
                  <a:lnTo>
                    <a:pt x="447" y="495"/>
                  </a:lnTo>
                  <a:lnTo>
                    <a:pt x="380" y="553"/>
                  </a:lnTo>
                  <a:lnTo>
                    <a:pt x="372" y="561"/>
                  </a:lnTo>
                  <a:lnTo>
                    <a:pt x="0" y="198"/>
                  </a:lnTo>
                  <a:close/>
                </a:path>
              </a:pathLst>
            </a:custGeom>
            <a:solidFill>
              <a:srgbClr val="E5E5E5"/>
            </a:solidFill>
            <a:ln w="9525">
              <a:noFill/>
              <a:round/>
              <a:headEnd/>
              <a:tailEnd/>
            </a:ln>
          </p:spPr>
          <p:txBody>
            <a:bodyPr/>
            <a:lstStyle/>
            <a:p>
              <a:pPr>
                <a:defRPr/>
              </a:pPr>
              <a:endParaRPr lang="en-US" dirty="0"/>
            </a:p>
          </p:txBody>
        </p:sp>
        <p:sp>
          <p:nvSpPr>
            <p:cNvPr id="773" name="Freeform 1356"/>
            <p:cNvSpPr>
              <a:spLocks/>
            </p:cNvSpPr>
            <p:nvPr/>
          </p:nvSpPr>
          <p:spPr bwMode="auto">
            <a:xfrm>
              <a:off x="699" y="86"/>
              <a:ext cx="71" cy="63"/>
            </a:xfrm>
            <a:custGeom>
              <a:avLst/>
              <a:gdLst/>
              <a:ahLst/>
              <a:cxnLst>
                <a:cxn ang="0">
                  <a:pos x="0" y="207"/>
                </a:cxn>
                <a:cxn ang="0">
                  <a:pos x="8" y="200"/>
                </a:cxn>
                <a:cxn ang="0">
                  <a:pos x="111" y="81"/>
                </a:cxn>
                <a:cxn ang="0">
                  <a:pos x="174" y="0"/>
                </a:cxn>
                <a:cxn ang="0">
                  <a:pos x="566" y="381"/>
                </a:cxn>
                <a:cxn ang="0">
                  <a:pos x="543" y="407"/>
                </a:cxn>
                <a:cxn ang="0">
                  <a:pos x="482" y="476"/>
                </a:cxn>
                <a:cxn ang="0">
                  <a:pos x="420" y="538"/>
                </a:cxn>
                <a:cxn ang="0">
                  <a:pos x="380" y="577"/>
                </a:cxn>
                <a:cxn ang="0">
                  <a:pos x="0" y="207"/>
                </a:cxn>
              </a:cxnLst>
              <a:rect l="0" t="0" r="r" b="b"/>
              <a:pathLst>
                <a:path w="566" h="577">
                  <a:moveTo>
                    <a:pt x="0" y="207"/>
                  </a:moveTo>
                  <a:lnTo>
                    <a:pt x="8" y="200"/>
                  </a:lnTo>
                  <a:lnTo>
                    <a:pt x="111" y="81"/>
                  </a:lnTo>
                  <a:lnTo>
                    <a:pt x="174" y="0"/>
                  </a:lnTo>
                  <a:lnTo>
                    <a:pt x="566" y="381"/>
                  </a:lnTo>
                  <a:lnTo>
                    <a:pt x="543" y="407"/>
                  </a:lnTo>
                  <a:lnTo>
                    <a:pt x="482" y="476"/>
                  </a:lnTo>
                  <a:lnTo>
                    <a:pt x="420" y="538"/>
                  </a:lnTo>
                  <a:lnTo>
                    <a:pt x="380" y="577"/>
                  </a:lnTo>
                  <a:lnTo>
                    <a:pt x="0" y="207"/>
                  </a:lnTo>
                  <a:close/>
                </a:path>
              </a:pathLst>
            </a:custGeom>
            <a:solidFill>
              <a:srgbClr val="E8E8E8"/>
            </a:solidFill>
            <a:ln w="9525">
              <a:noFill/>
              <a:round/>
              <a:headEnd/>
              <a:tailEnd/>
            </a:ln>
          </p:spPr>
          <p:txBody>
            <a:bodyPr/>
            <a:lstStyle/>
            <a:p>
              <a:pPr>
                <a:defRPr/>
              </a:pPr>
              <a:endParaRPr lang="en-US" dirty="0"/>
            </a:p>
          </p:txBody>
        </p:sp>
        <p:sp>
          <p:nvSpPr>
            <p:cNvPr id="774" name="Freeform 1357"/>
            <p:cNvSpPr>
              <a:spLocks/>
            </p:cNvSpPr>
            <p:nvPr/>
          </p:nvSpPr>
          <p:spPr bwMode="auto">
            <a:xfrm>
              <a:off x="710" y="74"/>
              <a:ext cx="71" cy="66"/>
            </a:xfrm>
            <a:custGeom>
              <a:avLst/>
              <a:gdLst/>
              <a:ahLst/>
              <a:cxnLst>
                <a:cxn ang="0">
                  <a:pos x="0" y="214"/>
                </a:cxn>
                <a:cxn ang="0">
                  <a:pos x="22" y="189"/>
                </a:cxn>
                <a:cxn ang="0">
                  <a:pos x="121" y="62"/>
                </a:cxn>
                <a:cxn ang="0">
                  <a:pos x="167" y="0"/>
                </a:cxn>
                <a:cxn ang="0">
                  <a:pos x="566" y="387"/>
                </a:cxn>
                <a:cxn ang="0">
                  <a:pos x="512" y="452"/>
                </a:cxn>
                <a:cxn ang="0">
                  <a:pos x="454" y="515"/>
                </a:cxn>
                <a:cxn ang="0">
                  <a:pos x="393" y="584"/>
                </a:cxn>
                <a:cxn ang="0">
                  <a:pos x="388" y="590"/>
                </a:cxn>
                <a:cxn ang="0">
                  <a:pos x="0" y="214"/>
                </a:cxn>
              </a:cxnLst>
              <a:rect l="0" t="0" r="r" b="b"/>
              <a:pathLst>
                <a:path w="566" h="590">
                  <a:moveTo>
                    <a:pt x="0" y="214"/>
                  </a:moveTo>
                  <a:lnTo>
                    <a:pt x="22" y="189"/>
                  </a:lnTo>
                  <a:lnTo>
                    <a:pt x="121" y="62"/>
                  </a:lnTo>
                  <a:lnTo>
                    <a:pt x="167" y="0"/>
                  </a:lnTo>
                  <a:lnTo>
                    <a:pt x="566" y="387"/>
                  </a:lnTo>
                  <a:lnTo>
                    <a:pt x="512" y="452"/>
                  </a:lnTo>
                  <a:lnTo>
                    <a:pt x="454" y="515"/>
                  </a:lnTo>
                  <a:lnTo>
                    <a:pt x="393" y="584"/>
                  </a:lnTo>
                  <a:lnTo>
                    <a:pt x="388" y="590"/>
                  </a:lnTo>
                  <a:lnTo>
                    <a:pt x="0" y="214"/>
                  </a:lnTo>
                  <a:close/>
                </a:path>
              </a:pathLst>
            </a:custGeom>
            <a:solidFill>
              <a:srgbClr val="EBEBEB"/>
            </a:solidFill>
            <a:ln w="9525">
              <a:noFill/>
              <a:round/>
              <a:headEnd/>
              <a:tailEnd/>
            </a:ln>
          </p:spPr>
          <p:txBody>
            <a:bodyPr/>
            <a:lstStyle/>
            <a:p>
              <a:pPr>
                <a:defRPr/>
              </a:pPr>
              <a:endParaRPr lang="en-US" dirty="0"/>
            </a:p>
          </p:txBody>
        </p:sp>
        <p:sp>
          <p:nvSpPr>
            <p:cNvPr id="775" name="Freeform 1358"/>
            <p:cNvSpPr>
              <a:spLocks/>
            </p:cNvSpPr>
            <p:nvPr/>
          </p:nvSpPr>
          <p:spPr bwMode="auto">
            <a:xfrm>
              <a:off x="721" y="62"/>
              <a:ext cx="69" cy="66"/>
            </a:xfrm>
            <a:custGeom>
              <a:avLst/>
              <a:gdLst/>
              <a:ahLst/>
              <a:cxnLst>
                <a:cxn ang="0">
                  <a:pos x="0" y="219"/>
                </a:cxn>
                <a:cxn ang="0">
                  <a:pos x="36" y="173"/>
                </a:cxn>
                <a:cxn ang="0">
                  <a:pos x="130" y="45"/>
                </a:cxn>
                <a:cxn ang="0">
                  <a:pos x="160" y="0"/>
                </a:cxn>
                <a:cxn ang="0">
                  <a:pos x="567" y="396"/>
                </a:cxn>
                <a:cxn ang="0">
                  <a:pos x="534" y="436"/>
                </a:cxn>
                <a:cxn ang="0">
                  <a:pos x="482" y="496"/>
                </a:cxn>
                <a:cxn ang="0">
                  <a:pos x="427" y="563"/>
                </a:cxn>
                <a:cxn ang="0">
                  <a:pos x="392" y="600"/>
                </a:cxn>
                <a:cxn ang="0">
                  <a:pos x="0" y="219"/>
                </a:cxn>
              </a:cxnLst>
              <a:rect l="0" t="0" r="r" b="b"/>
              <a:pathLst>
                <a:path w="567" h="600">
                  <a:moveTo>
                    <a:pt x="0" y="219"/>
                  </a:moveTo>
                  <a:lnTo>
                    <a:pt x="36" y="173"/>
                  </a:lnTo>
                  <a:lnTo>
                    <a:pt x="130" y="45"/>
                  </a:lnTo>
                  <a:lnTo>
                    <a:pt x="160" y="0"/>
                  </a:lnTo>
                  <a:lnTo>
                    <a:pt x="567" y="396"/>
                  </a:lnTo>
                  <a:lnTo>
                    <a:pt x="534" y="436"/>
                  </a:lnTo>
                  <a:lnTo>
                    <a:pt x="482" y="496"/>
                  </a:lnTo>
                  <a:lnTo>
                    <a:pt x="427" y="563"/>
                  </a:lnTo>
                  <a:lnTo>
                    <a:pt x="392" y="600"/>
                  </a:lnTo>
                  <a:lnTo>
                    <a:pt x="0" y="219"/>
                  </a:lnTo>
                  <a:close/>
                </a:path>
              </a:pathLst>
            </a:custGeom>
            <a:solidFill>
              <a:srgbClr val="EBEBEB"/>
            </a:solidFill>
            <a:ln w="9525">
              <a:noFill/>
              <a:round/>
              <a:headEnd/>
              <a:tailEnd/>
            </a:ln>
          </p:spPr>
          <p:txBody>
            <a:bodyPr/>
            <a:lstStyle/>
            <a:p>
              <a:pPr>
                <a:defRPr/>
              </a:pPr>
              <a:endParaRPr lang="en-US" dirty="0"/>
            </a:p>
          </p:txBody>
        </p:sp>
        <p:sp>
          <p:nvSpPr>
            <p:cNvPr id="776" name="Freeform 1359"/>
            <p:cNvSpPr>
              <a:spLocks/>
            </p:cNvSpPr>
            <p:nvPr/>
          </p:nvSpPr>
          <p:spPr bwMode="auto">
            <a:xfrm>
              <a:off x="731" y="49"/>
              <a:ext cx="71" cy="68"/>
            </a:xfrm>
            <a:custGeom>
              <a:avLst/>
              <a:gdLst/>
              <a:ahLst/>
              <a:cxnLst>
                <a:cxn ang="0">
                  <a:pos x="0" y="225"/>
                </a:cxn>
                <a:cxn ang="0">
                  <a:pos x="48" y="159"/>
                </a:cxn>
                <a:cxn ang="0">
                  <a:pos x="134" y="30"/>
                </a:cxn>
                <a:cxn ang="0">
                  <a:pos x="155" y="0"/>
                </a:cxn>
                <a:cxn ang="0">
                  <a:pos x="571" y="406"/>
                </a:cxn>
                <a:cxn ang="0">
                  <a:pos x="557" y="422"/>
                </a:cxn>
                <a:cxn ang="0">
                  <a:pos x="506" y="487"/>
                </a:cxn>
                <a:cxn ang="0">
                  <a:pos x="452" y="550"/>
                </a:cxn>
                <a:cxn ang="0">
                  <a:pos x="400" y="610"/>
                </a:cxn>
                <a:cxn ang="0">
                  <a:pos x="399" y="612"/>
                </a:cxn>
                <a:cxn ang="0">
                  <a:pos x="0" y="225"/>
                </a:cxn>
              </a:cxnLst>
              <a:rect l="0" t="0" r="r" b="b"/>
              <a:pathLst>
                <a:path w="571" h="612">
                  <a:moveTo>
                    <a:pt x="0" y="225"/>
                  </a:moveTo>
                  <a:lnTo>
                    <a:pt x="48" y="159"/>
                  </a:lnTo>
                  <a:lnTo>
                    <a:pt x="134" y="30"/>
                  </a:lnTo>
                  <a:lnTo>
                    <a:pt x="155" y="0"/>
                  </a:lnTo>
                  <a:lnTo>
                    <a:pt x="571" y="406"/>
                  </a:lnTo>
                  <a:lnTo>
                    <a:pt x="557" y="422"/>
                  </a:lnTo>
                  <a:lnTo>
                    <a:pt x="506" y="487"/>
                  </a:lnTo>
                  <a:lnTo>
                    <a:pt x="452" y="550"/>
                  </a:lnTo>
                  <a:lnTo>
                    <a:pt x="400" y="610"/>
                  </a:lnTo>
                  <a:lnTo>
                    <a:pt x="399" y="612"/>
                  </a:lnTo>
                  <a:lnTo>
                    <a:pt x="0" y="225"/>
                  </a:lnTo>
                  <a:close/>
                </a:path>
              </a:pathLst>
            </a:custGeom>
            <a:solidFill>
              <a:srgbClr val="EDEDED"/>
            </a:solidFill>
            <a:ln w="9525">
              <a:noFill/>
              <a:round/>
              <a:headEnd/>
              <a:tailEnd/>
            </a:ln>
          </p:spPr>
          <p:txBody>
            <a:bodyPr/>
            <a:lstStyle/>
            <a:p>
              <a:pPr>
                <a:defRPr/>
              </a:pPr>
              <a:endParaRPr lang="en-US" dirty="0"/>
            </a:p>
          </p:txBody>
        </p:sp>
        <p:sp>
          <p:nvSpPr>
            <p:cNvPr id="777" name="Freeform 1360"/>
            <p:cNvSpPr>
              <a:spLocks/>
            </p:cNvSpPr>
            <p:nvPr/>
          </p:nvSpPr>
          <p:spPr bwMode="auto">
            <a:xfrm>
              <a:off x="741" y="36"/>
              <a:ext cx="73" cy="70"/>
            </a:xfrm>
            <a:custGeom>
              <a:avLst/>
              <a:gdLst/>
              <a:ahLst/>
              <a:cxnLst>
                <a:cxn ang="0">
                  <a:pos x="0" y="228"/>
                </a:cxn>
                <a:cxn ang="0">
                  <a:pos x="56" y="144"/>
                </a:cxn>
                <a:cxn ang="0">
                  <a:pos x="138" y="23"/>
                </a:cxn>
                <a:cxn ang="0">
                  <a:pos x="153" y="0"/>
                </a:cxn>
                <a:cxn ang="0">
                  <a:pos x="578" y="414"/>
                </a:cxn>
                <a:cxn ang="0">
                  <a:pos x="533" y="470"/>
                </a:cxn>
                <a:cxn ang="0">
                  <a:pos x="479" y="536"/>
                </a:cxn>
                <a:cxn ang="0">
                  <a:pos x="428" y="601"/>
                </a:cxn>
                <a:cxn ang="0">
                  <a:pos x="407" y="624"/>
                </a:cxn>
                <a:cxn ang="0">
                  <a:pos x="0" y="228"/>
                </a:cxn>
              </a:cxnLst>
              <a:rect l="0" t="0" r="r" b="b"/>
              <a:pathLst>
                <a:path w="578" h="624">
                  <a:moveTo>
                    <a:pt x="0" y="228"/>
                  </a:moveTo>
                  <a:lnTo>
                    <a:pt x="56" y="144"/>
                  </a:lnTo>
                  <a:lnTo>
                    <a:pt x="138" y="23"/>
                  </a:lnTo>
                  <a:lnTo>
                    <a:pt x="153" y="0"/>
                  </a:lnTo>
                  <a:lnTo>
                    <a:pt x="578" y="414"/>
                  </a:lnTo>
                  <a:lnTo>
                    <a:pt x="533" y="470"/>
                  </a:lnTo>
                  <a:lnTo>
                    <a:pt x="479" y="536"/>
                  </a:lnTo>
                  <a:lnTo>
                    <a:pt x="428" y="601"/>
                  </a:lnTo>
                  <a:lnTo>
                    <a:pt x="407" y="624"/>
                  </a:lnTo>
                  <a:lnTo>
                    <a:pt x="0" y="228"/>
                  </a:lnTo>
                  <a:close/>
                </a:path>
              </a:pathLst>
            </a:custGeom>
            <a:solidFill>
              <a:srgbClr val="F0F0F0"/>
            </a:solidFill>
            <a:ln w="9525">
              <a:noFill/>
              <a:round/>
              <a:headEnd/>
              <a:tailEnd/>
            </a:ln>
          </p:spPr>
          <p:txBody>
            <a:bodyPr/>
            <a:lstStyle/>
            <a:p>
              <a:pPr>
                <a:defRPr/>
              </a:pPr>
              <a:endParaRPr lang="en-US" dirty="0"/>
            </a:p>
          </p:txBody>
        </p:sp>
        <p:sp>
          <p:nvSpPr>
            <p:cNvPr id="778" name="Freeform 1361"/>
            <p:cNvSpPr>
              <a:spLocks/>
            </p:cNvSpPr>
            <p:nvPr/>
          </p:nvSpPr>
          <p:spPr bwMode="auto">
            <a:xfrm>
              <a:off x="750" y="24"/>
              <a:ext cx="73" cy="70"/>
            </a:xfrm>
            <a:custGeom>
              <a:avLst/>
              <a:gdLst/>
              <a:ahLst/>
              <a:cxnLst>
                <a:cxn ang="0">
                  <a:pos x="0" y="229"/>
                </a:cxn>
                <a:cxn ang="0">
                  <a:pos x="61" y="138"/>
                </a:cxn>
                <a:cxn ang="0">
                  <a:pos x="129" y="29"/>
                </a:cxn>
                <a:cxn ang="0">
                  <a:pos x="149" y="0"/>
                </a:cxn>
                <a:cxn ang="0">
                  <a:pos x="585" y="423"/>
                </a:cxn>
                <a:cxn ang="0">
                  <a:pos x="561" y="453"/>
                </a:cxn>
                <a:cxn ang="0">
                  <a:pos x="456" y="585"/>
                </a:cxn>
                <a:cxn ang="0">
                  <a:pos x="416" y="635"/>
                </a:cxn>
                <a:cxn ang="0">
                  <a:pos x="0" y="229"/>
                </a:cxn>
              </a:cxnLst>
              <a:rect l="0" t="0" r="r" b="b"/>
              <a:pathLst>
                <a:path w="585" h="635">
                  <a:moveTo>
                    <a:pt x="0" y="229"/>
                  </a:moveTo>
                  <a:lnTo>
                    <a:pt x="61" y="138"/>
                  </a:lnTo>
                  <a:lnTo>
                    <a:pt x="129" y="29"/>
                  </a:lnTo>
                  <a:lnTo>
                    <a:pt x="149" y="0"/>
                  </a:lnTo>
                  <a:lnTo>
                    <a:pt x="585" y="423"/>
                  </a:lnTo>
                  <a:lnTo>
                    <a:pt x="561" y="453"/>
                  </a:lnTo>
                  <a:lnTo>
                    <a:pt x="456" y="585"/>
                  </a:lnTo>
                  <a:lnTo>
                    <a:pt x="416" y="635"/>
                  </a:lnTo>
                  <a:lnTo>
                    <a:pt x="0" y="229"/>
                  </a:lnTo>
                  <a:close/>
                </a:path>
              </a:pathLst>
            </a:custGeom>
            <a:solidFill>
              <a:srgbClr val="F2F2F2"/>
            </a:solidFill>
            <a:ln w="9525">
              <a:noFill/>
              <a:round/>
              <a:headEnd/>
              <a:tailEnd/>
            </a:ln>
          </p:spPr>
          <p:txBody>
            <a:bodyPr/>
            <a:lstStyle/>
            <a:p>
              <a:pPr>
                <a:defRPr/>
              </a:pPr>
              <a:endParaRPr lang="en-US" dirty="0"/>
            </a:p>
          </p:txBody>
        </p:sp>
        <p:sp>
          <p:nvSpPr>
            <p:cNvPr id="779" name="Freeform 1362"/>
            <p:cNvSpPr>
              <a:spLocks/>
            </p:cNvSpPr>
            <p:nvPr/>
          </p:nvSpPr>
          <p:spPr bwMode="auto">
            <a:xfrm>
              <a:off x="760" y="11"/>
              <a:ext cx="74" cy="71"/>
            </a:xfrm>
            <a:custGeom>
              <a:avLst/>
              <a:gdLst/>
              <a:ahLst/>
              <a:cxnLst>
                <a:cxn ang="0">
                  <a:pos x="0" y="229"/>
                </a:cxn>
                <a:cxn ang="0">
                  <a:pos x="53" y="143"/>
                </a:cxn>
                <a:cxn ang="0">
                  <a:pos x="114" y="51"/>
                </a:cxn>
                <a:cxn ang="0">
                  <a:pos x="149" y="0"/>
                </a:cxn>
                <a:cxn ang="0">
                  <a:pos x="594" y="431"/>
                </a:cxn>
                <a:cxn ang="0">
                  <a:pos x="592" y="433"/>
                </a:cxn>
                <a:cxn ang="0">
                  <a:pos x="485" y="567"/>
                </a:cxn>
                <a:cxn ang="0">
                  <a:pos x="425" y="643"/>
                </a:cxn>
                <a:cxn ang="0">
                  <a:pos x="0" y="229"/>
                </a:cxn>
              </a:cxnLst>
              <a:rect l="0" t="0" r="r" b="b"/>
              <a:pathLst>
                <a:path w="594" h="643">
                  <a:moveTo>
                    <a:pt x="0" y="229"/>
                  </a:moveTo>
                  <a:lnTo>
                    <a:pt x="53" y="143"/>
                  </a:lnTo>
                  <a:lnTo>
                    <a:pt x="114" y="51"/>
                  </a:lnTo>
                  <a:lnTo>
                    <a:pt x="149" y="0"/>
                  </a:lnTo>
                  <a:lnTo>
                    <a:pt x="594" y="431"/>
                  </a:lnTo>
                  <a:lnTo>
                    <a:pt x="592" y="433"/>
                  </a:lnTo>
                  <a:lnTo>
                    <a:pt x="485" y="567"/>
                  </a:lnTo>
                  <a:lnTo>
                    <a:pt x="425" y="643"/>
                  </a:lnTo>
                  <a:lnTo>
                    <a:pt x="0" y="229"/>
                  </a:lnTo>
                  <a:close/>
                </a:path>
              </a:pathLst>
            </a:custGeom>
            <a:solidFill>
              <a:srgbClr val="F2F2F2"/>
            </a:solidFill>
            <a:ln w="9525">
              <a:noFill/>
              <a:round/>
              <a:headEnd/>
              <a:tailEnd/>
            </a:ln>
          </p:spPr>
          <p:txBody>
            <a:bodyPr/>
            <a:lstStyle/>
            <a:p>
              <a:pPr>
                <a:defRPr/>
              </a:pPr>
              <a:endParaRPr lang="en-US" dirty="0"/>
            </a:p>
          </p:txBody>
        </p:sp>
        <p:sp>
          <p:nvSpPr>
            <p:cNvPr id="780" name="Freeform 1363"/>
            <p:cNvSpPr>
              <a:spLocks/>
            </p:cNvSpPr>
            <p:nvPr/>
          </p:nvSpPr>
          <p:spPr bwMode="auto">
            <a:xfrm>
              <a:off x="769" y="4"/>
              <a:ext cx="76" cy="67"/>
            </a:xfrm>
            <a:custGeom>
              <a:avLst/>
              <a:gdLst/>
              <a:ahLst/>
              <a:cxnLst>
                <a:cxn ang="0">
                  <a:pos x="0" y="178"/>
                </a:cxn>
                <a:cxn ang="0">
                  <a:pos x="41" y="115"/>
                </a:cxn>
                <a:cxn ang="0">
                  <a:pos x="88" y="46"/>
                </a:cxn>
                <a:cxn ang="0">
                  <a:pos x="122" y="0"/>
                </a:cxn>
                <a:cxn ang="0">
                  <a:pos x="203" y="0"/>
                </a:cxn>
                <a:cxn ang="0">
                  <a:pos x="605" y="392"/>
                </a:cxn>
                <a:cxn ang="0">
                  <a:pos x="519" y="497"/>
                </a:cxn>
                <a:cxn ang="0">
                  <a:pos x="436" y="601"/>
                </a:cxn>
                <a:cxn ang="0">
                  <a:pos x="0" y="178"/>
                </a:cxn>
              </a:cxnLst>
              <a:rect l="0" t="0" r="r" b="b"/>
              <a:pathLst>
                <a:path w="605" h="601">
                  <a:moveTo>
                    <a:pt x="0" y="178"/>
                  </a:moveTo>
                  <a:lnTo>
                    <a:pt x="41" y="115"/>
                  </a:lnTo>
                  <a:lnTo>
                    <a:pt x="88" y="46"/>
                  </a:lnTo>
                  <a:lnTo>
                    <a:pt x="122" y="0"/>
                  </a:lnTo>
                  <a:lnTo>
                    <a:pt x="203" y="0"/>
                  </a:lnTo>
                  <a:lnTo>
                    <a:pt x="605" y="392"/>
                  </a:lnTo>
                  <a:lnTo>
                    <a:pt x="519" y="497"/>
                  </a:lnTo>
                  <a:lnTo>
                    <a:pt x="436" y="601"/>
                  </a:lnTo>
                  <a:lnTo>
                    <a:pt x="0" y="178"/>
                  </a:lnTo>
                  <a:close/>
                </a:path>
              </a:pathLst>
            </a:custGeom>
            <a:solidFill>
              <a:srgbClr val="F5F5F5"/>
            </a:solidFill>
            <a:ln w="9525">
              <a:noFill/>
              <a:round/>
              <a:headEnd/>
              <a:tailEnd/>
            </a:ln>
          </p:spPr>
          <p:txBody>
            <a:bodyPr/>
            <a:lstStyle/>
            <a:p>
              <a:pPr>
                <a:defRPr/>
              </a:pPr>
              <a:endParaRPr lang="en-US" dirty="0"/>
            </a:p>
          </p:txBody>
        </p:sp>
        <p:sp>
          <p:nvSpPr>
            <p:cNvPr id="781" name="Freeform 1364"/>
            <p:cNvSpPr>
              <a:spLocks/>
            </p:cNvSpPr>
            <p:nvPr/>
          </p:nvSpPr>
          <p:spPr bwMode="auto">
            <a:xfrm>
              <a:off x="779" y="4"/>
              <a:ext cx="77" cy="55"/>
            </a:xfrm>
            <a:custGeom>
              <a:avLst/>
              <a:gdLst/>
              <a:ahLst/>
              <a:cxnLst>
                <a:cxn ang="0">
                  <a:pos x="0" y="64"/>
                </a:cxn>
                <a:cxn ang="0">
                  <a:pos x="12" y="46"/>
                </a:cxn>
                <a:cxn ang="0">
                  <a:pos x="46" y="0"/>
                </a:cxn>
                <a:cxn ang="0">
                  <a:pos x="320" y="0"/>
                </a:cxn>
                <a:cxn ang="0">
                  <a:pos x="617" y="289"/>
                </a:cxn>
                <a:cxn ang="0">
                  <a:pos x="551" y="366"/>
                </a:cxn>
                <a:cxn ang="0">
                  <a:pos x="445" y="495"/>
                </a:cxn>
                <a:cxn ang="0">
                  <a:pos x="0" y="64"/>
                </a:cxn>
              </a:cxnLst>
              <a:rect l="0" t="0" r="r" b="b"/>
              <a:pathLst>
                <a:path w="617" h="495">
                  <a:moveTo>
                    <a:pt x="0" y="64"/>
                  </a:moveTo>
                  <a:lnTo>
                    <a:pt x="12" y="46"/>
                  </a:lnTo>
                  <a:lnTo>
                    <a:pt x="46" y="0"/>
                  </a:lnTo>
                  <a:lnTo>
                    <a:pt x="320" y="0"/>
                  </a:lnTo>
                  <a:lnTo>
                    <a:pt x="617" y="289"/>
                  </a:lnTo>
                  <a:lnTo>
                    <a:pt x="551" y="366"/>
                  </a:lnTo>
                  <a:lnTo>
                    <a:pt x="445" y="495"/>
                  </a:lnTo>
                  <a:lnTo>
                    <a:pt x="0" y="64"/>
                  </a:lnTo>
                  <a:close/>
                </a:path>
              </a:pathLst>
            </a:custGeom>
            <a:solidFill>
              <a:srgbClr val="F5F5F5"/>
            </a:solidFill>
            <a:ln w="9525">
              <a:noFill/>
              <a:round/>
              <a:headEnd/>
              <a:tailEnd/>
            </a:ln>
          </p:spPr>
          <p:txBody>
            <a:bodyPr/>
            <a:lstStyle/>
            <a:p>
              <a:pPr>
                <a:defRPr/>
              </a:pPr>
              <a:endParaRPr lang="en-US" dirty="0"/>
            </a:p>
          </p:txBody>
        </p:sp>
        <p:sp>
          <p:nvSpPr>
            <p:cNvPr id="782" name="Freeform 1365"/>
            <p:cNvSpPr>
              <a:spLocks/>
            </p:cNvSpPr>
            <p:nvPr/>
          </p:nvSpPr>
          <p:spPr bwMode="auto">
            <a:xfrm>
              <a:off x="794" y="4"/>
              <a:ext cx="73" cy="43"/>
            </a:xfrm>
            <a:custGeom>
              <a:avLst/>
              <a:gdLst/>
              <a:ahLst/>
              <a:cxnLst>
                <a:cxn ang="0">
                  <a:pos x="386" y="0"/>
                </a:cxn>
                <a:cxn ang="0">
                  <a:pos x="0" y="0"/>
                </a:cxn>
                <a:cxn ang="0">
                  <a:pos x="402" y="392"/>
                </a:cxn>
                <a:cxn ang="0">
                  <a:pos x="424" y="366"/>
                </a:cxn>
                <a:cxn ang="0">
                  <a:pos x="533" y="238"/>
                </a:cxn>
                <a:cxn ang="0">
                  <a:pos x="580" y="188"/>
                </a:cxn>
                <a:cxn ang="0">
                  <a:pos x="386" y="0"/>
                </a:cxn>
              </a:cxnLst>
              <a:rect l="0" t="0" r="r" b="b"/>
              <a:pathLst>
                <a:path w="580" h="392">
                  <a:moveTo>
                    <a:pt x="386" y="0"/>
                  </a:moveTo>
                  <a:lnTo>
                    <a:pt x="0" y="0"/>
                  </a:lnTo>
                  <a:lnTo>
                    <a:pt x="402" y="392"/>
                  </a:lnTo>
                  <a:lnTo>
                    <a:pt x="424" y="366"/>
                  </a:lnTo>
                  <a:lnTo>
                    <a:pt x="533" y="238"/>
                  </a:lnTo>
                  <a:lnTo>
                    <a:pt x="580" y="188"/>
                  </a:lnTo>
                  <a:lnTo>
                    <a:pt x="386" y="0"/>
                  </a:lnTo>
                  <a:close/>
                </a:path>
              </a:pathLst>
            </a:custGeom>
            <a:solidFill>
              <a:srgbClr val="F7F7F7"/>
            </a:solidFill>
            <a:ln w="9525">
              <a:noFill/>
              <a:round/>
              <a:headEnd/>
              <a:tailEnd/>
            </a:ln>
          </p:spPr>
          <p:txBody>
            <a:bodyPr/>
            <a:lstStyle/>
            <a:p>
              <a:pPr>
                <a:defRPr/>
              </a:pPr>
              <a:endParaRPr lang="en-US" dirty="0"/>
            </a:p>
          </p:txBody>
        </p:sp>
        <p:sp>
          <p:nvSpPr>
            <p:cNvPr id="783" name="Freeform 1366"/>
            <p:cNvSpPr>
              <a:spLocks/>
            </p:cNvSpPr>
            <p:nvPr/>
          </p:nvSpPr>
          <p:spPr bwMode="auto">
            <a:xfrm>
              <a:off x="818" y="4"/>
              <a:ext cx="60" cy="32"/>
            </a:xfrm>
            <a:custGeom>
              <a:avLst/>
              <a:gdLst/>
              <a:ahLst/>
              <a:cxnLst>
                <a:cxn ang="0">
                  <a:pos x="387" y="0"/>
                </a:cxn>
                <a:cxn ang="0">
                  <a:pos x="0" y="0"/>
                </a:cxn>
                <a:cxn ang="0">
                  <a:pos x="297" y="289"/>
                </a:cxn>
                <a:cxn ang="0">
                  <a:pos x="340" y="238"/>
                </a:cxn>
                <a:cxn ang="0">
                  <a:pos x="452" y="115"/>
                </a:cxn>
                <a:cxn ang="0">
                  <a:pos x="478" y="89"/>
                </a:cxn>
                <a:cxn ang="0">
                  <a:pos x="387" y="0"/>
                </a:cxn>
              </a:cxnLst>
              <a:rect l="0" t="0" r="r" b="b"/>
              <a:pathLst>
                <a:path w="478" h="289">
                  <a:moveTo>
                    <a:pt x="387" y="0"/>
                  </a:moveTo>
                  <a:lnTo>
                    <a:pt x="0" y="0"/>
                  </a:lnTo>
                  <a:lnTo>
                    <a:pt x="297" y="289"/>
                  </a:lnTo>
                  <a:lnTo>
                    <a:pt x="340" y="238"/>
                  </a:lnTo>
                  <a:lnTo>
                    <a:pt x="452" y="115"/>
                  </a:lnTo>
                  <a:lnTo>
                    <a:pt x="478" y="89"/>
                  </a:lnTo>
                  <a:lnTo>
                    <a:pt x="387" y="0"/>
                  </a:lnTo>
                  <a:close/>
                </a:path>
              </a:pathLst>
            </a:custGeom>
            <a:solidFill>
              <a:srgbClr val="FAFAFA"/>
            </a:solidFill>
            <a:ln w="9525">
              <a:noFill/>
              <a:round/>
              <a:headEnd/>
              <a:tailEnd/>
            </a:ln>
          </p:spPr>
          <p:txBody>
            <a:bodyPr/>
            <a:lstStyle/>
            <a:p>
              <a:pPr>
                <a:defRPr/>
              </a:pPr>
              <a:endParaRPr lang="en-US" dirty="0"/>
            </a:p>
          </p:txBody>
        </p:sp>
        <p:sp>
          <p:nvSpPr>
            <p:cNvPr id="784" name="Freeform 1367"/>
            <p:cNvSpPr>
              <a:spLocks/>
            </p:cNvSpPr>
            <p:nvPr/>
          </p:nvSpPr>
          <p:spPr bwMode="auto">
            <a:xfrm>
              <a:off x="843" y="4"/>
              <a:ext cx="47" cy="21"/>
            </a:xfrm>
            <a:custGeom>
              <a:avLst/>
              <a:gdLst/>
              <a:ahLst/>
              <a:cxnLst>
                <a:cxn ang="0">
                  <a:pos x="0" y="0"/>
                </a:cxn>
                <a:cxn ang="0">
                  <a:pos x="375" y="0"/>
                </a:cxn>
                <a:cxn ang="0">
                  <a:pos x="259" y="115"/>
                </a:cxn>
                <a:cxn ang="0">
                  <a:pos x="194" y="188"/>
                </a:cxn>
                <a:cxn ang="0">
                  <a:pos x="0" y="0"/>
                </a:cxn>
              </a:cxnLst>
              <a:rect l="0" t="0" r="r" b="b"/>
              <a:pathLst>
                <a:path w="375" h="188">
                  <a:moveTo>
                    <a:pt x="0" y="0"/>
                  </a:moveTo>
                  <a:lnTo>
                    <a:pt x="375" y="0"/>
                  </a:lnTo>
                  <a:lnTo>
                    <a:pt x="259" y="115"/>
                  </a:lnTo>
                  <a:lnTo>
                    <a:pt x="194" y="188"/>
                  </a:lnTo>
                  <a:lnTo>
                    <a:pt x="0" y="0"/>
                  </a:lnTo>
                  <a:close/>
                </a:path>
              </a:pathLst>
            </a:custGeom>
            <a:solidFill>
              <a:srgbClr val="FAFAFA"/>
            </a:solidFill>
            <a:ln w="9525">
              <a:noFill/>
              <a:round/>
              <a:headEnd/>
              <a:tailEnd/>
            </a:ln>
          </p:spPr>
          <p:txBody>
            <a:bodyPr/>
            <a:lstStyle/>
            <a:p>
              <a:pPr>
                <a:defRPr/>
              </a:pPr>
              <a:endParaRPr lang="en-US" dirty="0"/>
            </a:p>
          </p:txBody>
        </p:sp>
        <p:sp>
          <p:nvSpPr>
            <p:cNvPr id="785" name="Freeform 1368"/>
            <p:cNvSpPr>
              <a:spLocks/>
            </p:cNvSpPr>
            <p:nvPr/>
          </p:nvSpPr>
          <p:spPr bwMode="auto">
            <a:xfrm>
              <a:off x="867" y="4"/>
              <a:ext cx="23" cy="10"/>
            </a:xfrm>
            <a:custGeom>
              <a:avLst/>
              <a:gdLst/>
              <a:ahLst/>
              <a:cxnLst>
                <a:cxn ang="0">
                  <a:pos x="0" y="0"/>
                </a:cxn>
                <a:cxn ang="0">
                  <a:pos x="181" y="0"/>
                </a:cxn>
                <a:cxn ang="0">
                  <a:pos x="91" y="89"/>
                </a:cxn>
                <a:cxn ang="0">
                  <a:pos x="0" y="0"/>
                </a:cxn>
              </a:cxnLst>
              <a:rect l="0" t="0" r="r" b="b"/>
              <a:pathLst>
                <a:path w="181" h="89">
                  <a:moveTo>
                    <a:pt x="0" y="0"/>
                  </a:moveTo>
                  <a:lnTo>
                    <a:pt x="181" y="0"/>
                  </a:lnTo>
                  <a:lnTo>
                    <a:pt x="91" y="89"/>
                  </a:lnTo>
                  <a:lnTo>
                    <a:pt x="0" y="0"/>
                  </a:lnTo>
                  <a:close/>
                </a:path>
              </a:pathLst>
            </a:custGeom>
            <a:solidFill>
              <a:srgbClr val="FFFFFF"/>
            </a:solidFill>
            <a:ln w="9525">
              <a:noFill/>
              <a:round/>
              <a:headEnd/>
              <a:tailEnd/>
            </a:ln>
          </p:spPr>
          <p:txBody>
            <a:bodyPr/>
            <a:lstStyle/>
            <a:p>
              <a:pPr>
                <a:defRPr/>
              </a:pPr>
              <a:endParaRPr lang="en-US" dirty="0"/>
            </a:p>
          </p:txBody>
        </p:sp>
        <p:sp>
          <p:nvSpPr>
            <p:cNvPr id="786" name="Freeform 1369"/>
            <p:cNvSpPr>
              <a:spLocks/>
            </p:cNvSpPr>
            <p:nvPr/>
          </p:nvSpPr>
          <p:spPr bwMode="auto">
            <a:xfrm>
              <a:off x="652" y="232"/>
              <a:ext cx="75" cy="63"/>
            </a:xfrm>
            <a:custGeom>
              <a:avLst/>
              <a:gdLst/>
              <a:ahLst/>
              <a:cxnLst>
                <a:cxn ang="0">
                  <a:pos x="0" y="474"/>
                </a:cxn>
                <a:cxn ang="0">
                  <a:pos x="5" y="415"/>
                </a:cxn>
                <a:cxn ang="0">
                  <a:pos x="9" y="357"/>
                </a:cxn>
                <a:cxn ang="0">
                  <a:pos x="11" y="298"/>
                </a:cxn>
                <a:cxn ang="0">
                  <a:pos x="13" y="238"/>
                </a:cxn>
                <a:cxn ang="0">
                  <a:pos x="13" y="179"/>
                </a:cxn>
                <a:cxn ang="0">
                  <a:pos x="15" y="119"/>
                </a:cxn>
                <a:cxn ang="0">
                  <a:pos x="13" y="0"/>
                </a:cxn>
                <a:cxn ang="0">
                  <a:pos x="43" y="37"/>
                </a:cxn>
                <a:cxn ang="0">
                  <a:pos x="80" y="64"/>
                </a:cxn>
                <a:cxn ang="0">
                  <a:pos x="116" y="83"/>
                </a:cxn>
                <a:cxn ang="0">
                  <a:pos x="157" y="98"/>
                </a:cxn>
                <a:cxn ang="0">
                  <a:pos x="169" y="99"/>
                </a:cxn>
                <a:cxn ang="0">
                  <a:pos x="605" y="523"/>
                </a:cxn>
                <a:cxn ang="0">
                  <a:pos x="597" y="526"/>
                </a:cxn>
                <a:cxn ang="0">
                  <a:pos x="535" y="543"/>
                </a:cxn>
                <a:cxn ang="0">
                  <a:pos x="479" y="557"/>
                </a:cxn>
                <a:cxn ang="0">
                  <a:pos x="421" y="566"/>
                </a:cxn>
                <a:cxn ang="0">
                  <a:pos x="370" y="572"/>
                </a:cxn>
                <a:cxn ang="0">
                  <a:pos x="316" y="574"/>
                </a:cxn>
                <a:cxn ang="0">
                  <a:pos x="264" y="572"/>
                </a:cxn>
                <a:cxn ang="0">
                  <a:pos x="215" y="566"/>
                </a:cxn>
                <a:cxn ang="0">
                  <a:pos x="168" y="557"/>
                </a:cxn>
                <a:cxn ang="0">
                  <a:pos x="125" y="543"/>
                </a:cxn>
                <a:cxn ang="0">
                  <a:pos x="80" y="524"/>
                </a:cxn>
                <a:cxn ang="0">
                  <a:pos x="41" y="503"/>
                </a:cxn>
                <a:cxn ang="0">
                  <a:pos x="20" y="488"/>
                </a:cxn>
                <a:cxn ang="0">
                  <a:pos x="0" y="474"/>
                </a:cxn>
              </a:cxnLst>
              <a:rect l="0" t="0" r="r" b="b"/>
              <a:pathLst>
                <a:path w="605" h="574">
                  <a:moveTo>
                    <a:pt x="0" y="474"/>
                  </a:moveTo>
                  <a:lnTo>
                    <a:pt x="5" y="415"/>
                  </a:lnTo>
                  <a:lnTo>
                    <a:pt x="9" y="357"/>
                  </a:lnTo>
                  <a:lnTo>
                    <a:pt x="11" y="298"/>
                  </a:lnTo>
                  <a:lnTo>
                    <a:pt x="13" y="238"/>
                  </a:lnTo>
                  <a:lnTo>
                    <a:pt x="13" y="179"/>
                  </a:lnTo>
                  <a:lnTo>
                    <a:pt x="15" y="119"/>
                  </a:lnTo>
                  <a:lnTo>
                    <a:pt x="13" y="0"/>
                  </a:lnTo>
                  <a:lnTo>
                    <a:pt x="43" y="37"/>
                  </a:lnTo>
                  <a:lnTo>
                    <a:pt x="80" y="64"/>
                  </a:lnTo>
                  <a:lnTo>
                    <a:pt x="116" y="83"/>
                  </a:lnTo>
                  <a:lnTo>
                    <a:pt x="157" y="98"/>
                  </a:lnTo>
                  <a:lnTo>
                    <a:pt x="169" y="99"/>
                  </a:lnTo>
                  <a:lnTo>
                    <a:pt x="605" y="523"/>
                  </a:lnTo>
                  <a:lnTo>
                    <a:pt x="597" y="526"/>
                  </a:lnTo>
                  <a:lnTo>
                    <a:pt x="535" y="543"/>
                  </a:lnTo>
                  <a:lnTo>
                    <a:pt x="479" y="557"/>
                  </a:lnTo>
                  <a:lnTo>
                    <a:pt x="421" y="566"/>
                  </a:lnTo>
                  <a:lnTo>
                    <a:pt x="370" y="572"/>
                  </a:lnTo>
                  <a:lnTo>
                    <a:pt x="316" y="574"/>
                  </a:lnTo>
                  <a:lnTo>
                    <a:pt x="264" y="572"/>
                  </a:lnTo>
                  <a:lnTo>
                    <a:pt x="215" y="566"/>
                  </a:lnTo>
                  <a:lnTo>
                    <a:pt x="168" y="557"/>
                  </a:lnTo>
                  <a:lnTo>
                    <a:pt x="125" y="543"/>
                  </a:lnTo>
                  <a:lnTo>
                    <a:pt x="80" y="524"/>
                  </a:lnTo>
                  <a:lnTo>
                    <a:pt x="41" y="503"/>
                  </a:lnTo>
                  <a:lnTo>
                    <a:pt x="20" y="488"/>
                  </a:lnTo>
                  <a:lnTo>
                    <a:pt x="0" y="474"/>
                  </a:lnTo>
                  <a:close/>
                </a:path>
              </a:pathLst>
            </a:custGeom>
            <a:solidFill>
              <a:srgbClr val="000000"/>
            </a:solidFill>
            <a:ln w="9525">
              <a:noFill/>
              <a:round/>
              <a:headEnd/>
              <a:tailEnd/>
            </a:ln>
          </p:spPr>
          <p:txBody>
            <a:bodyPr/>
            <a:lstStyle/>
            <a:p>
              <a:pPr>
                <a:defRPr/>
              </a:pPr>
              <a:endParaRPr lang="en-US" dirty="0"/>
            </a:p>
          </p:txBody>
        </p:sp>
        <p:sp>
          <p:nvSpPr>
            <p:cNvPr id="787" name="Freeform 1370"/>
            <p:cNvSpPr>
              <a:spLocks/>
            </p:cNvSpPr>
            <p:nvPr/>
          </p:nvSpPr>
          <p:spPr bwMode="auto">
            <a:xfrm>
              <a:off x="653" y="232"/>
              <a:ext cx="104" cy="63"/>
            </a:xfrm>
            <a:custGeom>
              <a:avLst/>
              <a:gdLst/>
              <a:ahLst/>
              <a:cxnLst>
                <a:cxn ang="0">
                  <a:pos x="0" y="274"/>
                </a:cxn>
                <a:cxn ang="0">
                  <a:pos x="1" y="238"/>
                </a:cxn>
                <a:cxn ang="0">
                  <a:pos x="1" y="179"/>
                </a:cxn>
                <a:cxn ang="0">
                  <a:pos x="3" y="119"/>
                </a:cxn>
                <a:cxn ang="0">
                  <a:pos x="1" y="0"/>
                </a:cxn>
                <a:cxn ang="0">
                  <a:pos x="31" y="37"/>
                </a:cxn>
                <a:cxn ang="0">
                  <a:pos x="68" y="64"/>
                </a:cxn>
                <a:cxn ang="0">
                  <a:pos x="104" y="83"/>
                </a:cxn>
                <a:cxn ang="0">
                  <a:pos x="145" y="98"/>
                </a:cxn>
                <a:cxn ang="0">
                  <a:pos x="186" y="104"/>
                </a:cxn>
                <a:cxn ang="0">
                  <a:pos x="235" y="106"/>
                </a:cxn>
                <a:cxn ang="0">
                  <a:pos x="282" y="102"/>
                </a:cxn>
                <a:cxn ang="0">
                  <a:pos x="334" y="90"/>
                </a:cxn>
                <a:cxn ang="0">
                  <a:pos x="386" y="79"/>
                </a:cxn>
                <a:cxn ang="0">
                  <a:pos x="439" y="58"/>
                </a:cxn>
                <a:cxn ang="0">
                  <a:pos x="448" y="55"/>
                </a:cxn>
                <a:cxn ang="0">
                  <a:pos x="830" y="427"/>
                </a:cxn>
                <a:cxn ang="0">
                  <a:pos x="770" y="455"/>
                </a:cxn>
                <a:cxn ang="0">
                  <a:pos x="708" y="482"/>
                </a:cxn>
                <a:cxn ang="0">
                  <a:pos x="645" y="505"/>
                </a:cxn>
                <a:cxn ang="0">
                  <a:pos x="585" y="526"/>
                </a:cxn>
                <a:cxn ang="0">
                  <a:pos x="523" y="543"/>
                </a:cxn>
                <a:cxn ang="0">
                  <a:pos x="467" y="557"/>
                </a:cxn>
                <a:cxn ang="0">
                  <a:pos x="409" y="566"/>
                </a:cxn>
                <a:cxn ang="0">
                  <a:pos x="358" y="572"/>
                </a:cxn>
                <a:cxn ang="0">
                  <a:pos x="307" y="573"/>
                </a:cxn>
                <a:cxn ang="0">
                  <a:pos x="0" y="274"/>
                </a:cxn>
              </a:cxnLst>
              <a:rect l="0" t="0" r="r" b="b"/>
              <a:pathLst>
                <a:path w="830" h="573">
                  <a:moveTo>
                    <a:pt x="0" y="274"/>
                  </a:moveTo>
                  <a:lnTo>
                    <a:pt x="1" y="238"/>
                  </a:lnTo>
                  <a:lnTo>
                    <a:pt x="1" y="179"/>
                  </a:lnTo>
                  <a:lnTo>
                    <a:pt x="3" y="119"/>
                  </a:lnTo>
                  <a:lnTo>
                    <a:pt x="1" y="0"/>
                  </a:lnTo>
                  <a:lnTo>
                    <a:pt x="31" y="37"/>
                  </a:lnTo>
                  <a:lnTo>
                    <a:pt x="68" y="64"/>
                  </a:lnTo>
                  <a:lnTo>
                    <a:pt x="104" y="83"/>
                  </a:lnTo>
                  <a:lnTo>
                    <a:pt x="145" y="98"/>
                  </a:lnTo>
                  <a:lnTo>
                    <a:pt x="186" y="104"/>
                  </a:lnTo>
                  <a:lnTo>
                    <a:pt x="235" y="106"/>
                  </a:lnTo>
                  <a:lnTo>
                    <a:pt x="282" y="102"/>
                  </a:lnTo>
                  <a:lnTo>
                    <a:pt x="334" y="90"/>
                  </a:lnTo>
                  <a:lnTo>
                    <a:pt x="386" y="79"/>
                  </a:lnTo>
                  <a:lnTo>
                    <a:pt x="439" y="58"/>
                  </a:lnTo>
                  <a:lnTo>
                    <a:pt x="448" y="55"/>
                  </a:lnTo>
                  <a:lnTo>
                    <a:pt x="830" y="427"/>
                  </a:lnTo>
                  <a:lnTo>
                    <a:pt x="770" y="455"/>
                  </a:lnTo>
                  <a:lnTo>
                    <a:pt x="708" y="482"/>
                  </a:lnTo>
                  <a:lnTo>
                    <a:pt x="645" y="505"/>
                  </a:lnTo>
                  <a:lnTo>
                    <a:pt x="585" y="526"/>
                  </a:lnTo>
                  <a:lnTo>
                    <a:pt x="523" y="543"/>
                  </a:lnTo>
                  <a:lnTo>
                    <a:pt x="467" y="557"/>
                  </a:lnTo>
                  <a:lnTo>
                    <a:pt x="409" y="566"/>
                  </a:lnTo>
                  <a:lnTo>
                    <a:pt x="358" y="572"/>
                  </a:lnTo>
                  <a:lnTo>
                    <a:pt x="307" y="573"/>
                  </a:lnTo>
                  <a:lnTo>
                    <a:pt x="0" y="274"/>
                  </a:lnTo>
                  <a:close/>
                </a:path>
              </a:pathLst>
            </a:custGeom>
            <a:solidFill>
              <a:srgbClr val="2E2E2E"/>
            </a:solidFill>
            <a:ln w="9525">
              <a:noFill/>
              <a:round/>
              <a:headEnd/>
              <a:tailEnd/>
            </a:ln>
          </p:spPr>
          <p:txBody>
            <a:bodyPr/>
            <a:lstStyle/>
            <a:p>
              <a:pPr>
                <a:defRPr/>
              </a:pPr>
              <a:endParaRPr lang="en-US" dirty="0"/>
            </a:p>
          </p:txBody>
        </p:sp>
        <p:sp>
          <p:nvSpPr>
            <p:cNvPr id="788" name="Freeform 1371"/>
            <p:cNvSpPr>
              <a:spLocks/>
            </p:cNvSpPr>
            <p:nvPr/>
          </p:nvSpPr>
          <p:spPr bwMode="auto">
            <a:xfrm>
              <a:off x="673" y="225"/>
              <a:ext cx="111" cy="65"/>
            </a:xfrm>
            <a:custGeom>
              <a:avLst/>
              <a:gdLst/>
              <a:ahLst/>
              <a:cxnLst>
                <a:cxn ang="0">
                  <a:pos x="0" y="156"/>
                </a:cxn>
                <a:cxn ang="0">
                  <a:pos x="29" y="161"/>
                </a:cxn>
                <a:cxn ang="0">
                  <a:pos x="78" y="163"/>
                </a:cxn>
                <a:cxn ang="0">
                  <a:pos x="125" y="159"/>
                </a:cxn>
                <a:cxn ang="0">
                  <a:pos x="177" y="147"/>
                </a:cxn>
                <a:cxn ang="0">
                  <a:pos x="229" y="136"/>
                </a:cxn>
                <a:cxn ang="0">
                  <a:pos x="282" y="115"/>
                </a:cxn>
                <a:cxn ang="0">
                  <a:pos x="338" y="94"/>
                </a:cxn>
                <a:cxn ang="0">
                  <a:pos x="396" y="65"/>
                </a:cxn>
                <a:cxn ang="0">
                  <a:pos x="452" y="34"/>
                </a:cxn>
                <a:cxn ang="0">
                  <a:pos x="512" y="2"/>
                </a:cxn>
                <a:cxn ang="0">
                  <a:pos x="514" y="0"/>
                </a:cxn>
                <a:cxn ang="0">
                  <a:pos x="889" y="365"/>
                </a:cxn>
                <a:cxn ang="0">
                  <a:pos x="875" y="374"/>
                </a:cxn>
                <a:cxn ang="0">
                  <a:pos x="808" y="412"/>
                </a:cxn>
                <a:cxn ang="0">
                  <a:pos x="744" y="447"/>
                </a:cxn>
                <a:cxn ang="0">
                  <a:pos x="680" y="481"/>
                </a:cxn>
                <a:cxn ang="0">
                  <a:pos x="613" y="512"/>
                </a:cxn>
                <a:cxn ang="0">
                  <a:pos x="551" y="539"/>
                </a:cxn>
                <a:cxn ang="0">
                  <a:pos x="488" y="562"/>
                </a:cxn>
                <a:cxn ang="0">
                  <a:pos x="436" y="580"/>
                </a:cxn>
                <a:cxn ang="0">
                  <a:pos x="0" y="156"/>
                </a:cxn>
              </a:cxnLst>
              <a:rect l="0" t="0" r="r" b="b"/>
              <a:pathLst>
                <a:path w="889" h="580">
                  <a:moveTo>
                    <a:pt x="0" y="156"/>
                  </a:moveTo>
                  <a:lnTo>
                    <a:pt x="29" y="161"/>
                  </a:lnTo>
                  <a:lnTo>
                    <a:pt x="78" y="163"/>
                  </a:lnTo>
                  <a:lnTo>
                    <a:pt x="125" y="159"/>
                  </a:lnTo>
                  <a:lnTo>
                    <a:pt x="177" y="147"/>
                  </a:lnTo>
                  <a:lnTo>
                    <a:pt x="229" y="136"/>
                  </a:lnTo>
                  <a:lnTo>
                    <a:pt x="282" y="115"/>
                  </a:lnTo>
                  <a:lnTo>
                    <a:pt x="338" y="94"/>
                  </a:lnTo>
                  <a:lnTo>
                    <a:pt x="396" y="65"/>
                  </a:lnTo>
                  <a:lnTo>
                    <a:pt x="452" y="34"/>
                  </a:lnTo>
                  <a:lnTo>
                    <a:pt x="512" y="2"/>
                  </a:lnTo>
                  <a:lnTo>
                    <a:pt x="514" y="0"/>
                  </a:lnTo>
                  <a:lnTo>
                    <a:pt x="889" y="365"/>
                  </a:lnTo>
                  <a:lnTo>
                    <a:pt x="875" y="374"/>
                  </a:lnTo>
                  <a:lnTo>
                    <a:pt x="808" y="412"/>
                  </a:lnTo>
                  <a:lnTo>
                    <a:pt x="744" y="447"/>
                  </a:lnTo>
                  <a:lnTo>
                    <a:pt x="680" y="481"/>
                  </a:lnTo>
                  <a:lnTo>
                    <a:pt x="613" y="512"/>
                  </a:lnTo>
                  <a:lnTo>
                    <a:pt x="551" y="539"/>
                  </a:lnTo>
                  <a:lnTo>
                    <a:pt x="488" y="562"/>
                  </a:lnTo>
                  <a:lnTo>
                    <a:pt x="436" y="580"/>
                  </a:lnTo>
                  <a:lnTo>
                    <a:pt x="0" y="156"/>
                  </a:lnTo>
                  <a:close/>
                </a:path>
              </a:pathLst>
            </a:custGeom>
            <a:solidFill>
              <a:srgbClr val="5C5C5C"/>
            </a:solidFill>
            <a:ln w="9525">
              <a:noFill/>
              <a:round/>
              <a:headEnd/>
              <a:tailEnd/>
            </a:ln>
          </p:spPr>
          <p:txBody>
            <a:bodyPr/>
            <a:lstStyle/>
            <a:p>
              <a:pPr>
                <a:defRPr/>
              </a:pPr>
              <a:endParaRPr lang="en-US" dirty="0"/>
            </a:p>
          </p:txBody>
        </p:sp>
        <p:sp>
          <p:nvSpPr>
            <p:cNvPr id="789" name="Freeform 1372"/>
            <p:cNvSpPr>
              <a:spLocks/>
            </p:cNvSpPr>
            <p:nvPr/>
          </p:nvSpPr>
          <p:spPr bwMode="auto">
            <a:xfrm>
              <a:off x="709" y="210"/>
              <a:ext cx="100" cy="69"/>
            </a:xfrm>
            <a:custGeom>
              <a:avLst/>
              <a:gdLst/>
              <a:ahLst/>
              <a:cxnLst>
                <a:cxn ang="0">
                  <a:pos x="0" y="246"/>
                </a:cxn>
                <a:cxn ang="0">
                  <a:pos x="47" y="228"/>
                </a:cxn>
                <a:cxn ang="0">
                  <a:pos x="105" y="199"/>
                </a:cxn>
                <a:cxn ang="0">
                  <a:pos x="161" y="168"/>
                </a:cxn>
                <a:cxn ang="0">
                  <a:pos x="221" y="136"/>
                </a:cxn>
                <a:cxn ang="0">
                  <a:pos x="279" y="99"/>
                </a:cxn>
                <a:cxn ang="0">
                  <a:pos x="339" y="57"/>
                </a:cxn>
                <a:cxn ang="0">
                  <a:pos x="399" y="15"/>
                </a:cxn>
                <a:cxn ang="0">
                  <a:pos x="421" y="0"/>
                </a:cxn>
                <a:cxn ang="0">
                  <a:pos x="798" y="366"/>
                </a:cxn>
                <a:cxn ang="0">
                  <a:pos x="788" y="372"/>
                </a:cxn>
                <a:cxn ang="0">
                  <a:pos x="721" y="420"/>
                </a:cxn>
                <a:cxn ang="0">
                  <a:pos x="653" y="464"/>
                </a:cxn>
                <a:cxn ang="0">
                  <a:pos x="584" y="508"/>
                </a:cxn>
                <a:cxn ang="0">
                  <a:pos x="517" y="546"/>
                </a:cxn>
                <a:cxn ang="0">
                  <a:pos x="453" y="581"/>
                </a:cxn>
                <a:cxn ang="0">
                  <a:pos x="389" y="615"/>
                </a:cxn>
                <a:cxn ang="0">
                  <a:pos x="382" y="618"/>
                </a:cxn>
                <a:cxn ang="0">
                  <a:pos x="0" y="246"/>
                </a:cxn>
              </a:cxnLst>
              <a:rect l="0" t="0" r="r" b="b"/>
              <a:pathLst>
                <a:path w="798" h="618">
                  <a:moveTo>
                    <a:pt x="0" y="246"/>
                  </a:moveTo>
                  <a:lnTo>
                    <a:pt x="47" y="228"/>
                  </a:lnTo>
                  <a:lnTo>
                    <a:pt x="105" y="199"/>
                  </a:lnTo>
                  <a:lnTo>
                    <a:pt x="161" y="168"/>
                  </a:lnTo>
                  <a:lnTo>
                    <a:pt x="221" y="136"/>
                  </a:lnTo>
                  <a:lnTo>
                    <a:pt x="279" y="99"/>
                  </a:lnTo>
                  <a:lnTo>
                    <a:pt x="339" y="57"/>
                  </a:lnTo>
                  <a:lnTo>
                    <a:pt x="399" y="15"/>
                  </a:lnTo>
                  <a:lnTo>
                    <a:pt x="421" y="0"/>
                  </a:lnTo>
                  <a:lnTo>
                    <a:pt x="798" y="366"/>
                  </a:lnTo>
                  <a:lnTo>
                    <a:pt x="788" y="372"/>
                  </a:lnTo>
                  <a:lnTo>
                    <a:pt x="721" y="420"/>
                  </a:lnTo>
                  <a:lnTo>
                    <a:pt x="653" y="464"/>
                  </a:lnTo>
                  <a:lnTo>
                    <a:pt x="584" y="508"/>
                  </a:lnTo>
                  <a:lnTo>
                    <a:pt x="517" y="546"/>
                  </a:lnTo>
                  <a:lnTo>
                    <a:pt x="453" y="581"/>
                  </a:lnTo>
                  <a:lnTo>
                    <a:pt x="389" y="615"/>
                  </a:lnTo>
                  <a:lnTo>
                    <a:pt x="382" y="618"/>
                  </a:lnTo>
                  <a:lnTo>
                    <a:pt x="0" y="246"/>
                  </a:lnTo>
                  <a:close/>
                </a:path>
              </a:pathLst>
            </a:custGeom>
            <a:solidFill>
              <a:srgbClr val="8A8A8A"/>
            </a:solidFill>
            <a:ln w="9525">
              <a:noFill/>
              <a:round/>
              <a:headEnd/>
              <a:tailEnd/>
            </a:ln>
          </p:spPr>
          <p:txBody>
            <a:bodyPr/>
            <a:lstStyle/>
            <a:p>
              <a:pPr>
                <a:defRPr/>
              </a:pPr>
              <a:endParaRPr lang="en-US" dirty="0"/>
            </a:p>
          </p:txBody>
        </p:sp>
        <p:sp>
          <p:nvSpPr>
            <p:cNvPr id="790" name="Freeform 1373"/>
            <p:cNvSpPr>
              <a:spLocks/>
            </p:cNvSpPr>
            <p:nvPr/>
          </p:nvSpPr>
          <p:spPr bwMode="auto">
            <a:xfrm>
              <a:off x="737" y="194"/>
              <a:ext cx="96" cy="72"/>
            </a:xfrm>
            <a:custGeom>
              <a:avLst/>
              <a:gdLst/>
              <a:ahLst/>
              <a:cxnLst>
                <a:cxn ang="0">
                  <a:pos x="0" y="281"/>
                </a:cxn>
                <a:cxn ang="0">
                  <a:pos x="56" y="246"/>
                </a:cxn>
                <a:cxn ang="0">
                  <a:pos x="116" y="204"/>
                </a:cxn>
                <a:cxn ang="0">
                  <a:pos x="176" y="162"/>
                </a:cxn>
                <a:cxn ang="0">
                  <a:pos x="234" y="121"/>
                </a:cxn>
                <a:cxn ang="0">
                  <a:pos x="290" y="75"/>
                </a:cxn>
                <a:cxn ang="0">
                  <a:pos x="350" y="29"/>
                </a:cxn>
                <a:cxn ang="0">
                  <a:pos x="385" y="0"/>
                </a:cxn>
                <a:cxn ang="0">
                  <a:pos x="765" y="370"/>
                </a:cxn>
                <a:cxn ang="0">
                  <a:pos x="705" y="417"/>
                </a:cxn>
                <a:cxn ang="0">
                  <a:pos x="634" y="471"/>
                </a:cxn>
                <a:cxn ang="0">
                  <a:pos x="565" y="519"/>
                </a:cxn>
                <a:cxn ang="0">
                  <a:pos x="498" y="567"/>
                </a:cxn>
                <a:cxn ang="0">
                  <a:pos x="430" y="611"/>
                </a:cxn>
                <a:cxn ang="0">
                  <a:pos x="375" y="646"/>
                </a:cxn>
                <a:cxn ang="0">
                  <a:pos x="0" y="281"/>
                </a:cxn>
              </a:cxnLst>
              <a:rect l="0" t="0" r="r" b="b"/>
              <a:pathLst>
                <a:path w="765" h="646">
                  <a:moveTo>
                    <a:pt x="0" y="281"/>
                  </a:moveTo>
                  <a:lnTo>
                    <a:pt x="56" y="246"/>
                  </a:lnTo>
                  <a:lnTo>
                    <a:pt x="116" y="204"/>
                  </a:lnTo>
                  <a:lnTo>
                    <a:pt x="176" y="162"/>
                  </a:lnTo>
                  <a:lnTo>
                    <a:pt x="234" y="121"/>
                  </a:lnTo>
                  <a:lnTo>
                    <a:pt x="290" y="75"/>
                  </a:lnTo>
                  <a:lnTo>
                    <a:pt x="350" y="29"/>
                  </a:lnTo>
                  <a:lnTo>
                    <a:pt x="385" y="0"/>
                  </a:lnTo>
                  <a:lnTo>
                    <a:pt x="765" y="370"/>
                  </a:lnTo>
                  <a:lnTo>
                    <a:pt x="705" y="417"/>
                  </a:lnTo>
                  <a:lnTo>
                    <a:pt x="634" y="471"/>
                  </a:lnTo>
                  <a:lnTo>
                    <a:pt x="565" y="519"/>
                  </a:lnTo>
                  <a:lnTo>
                    <a:pt x="498" y="567"/>
                  </a:lnTo>
                  <a:lnTo>
                    <a:pt x="430" y="611"/>
                  </a:lnTo>
                  <a:lnTo>
                    <a:pt x="375" y="646"/>
                  </a:lnTo>
                  <a:lnTo>
                    <a:pt x="0" y="281"/>
                  </a:lnTo>
                  <a:close/>
                </a:path>
              </a:pathLst>
            </a:custGeom>
            <a:solidFill>
              <a:srgbClr val="B8B8B8"/>
            </a:solidFill>
            <a:ln w="9525">
              <a:noFill/>
              <a:round/>
              <a:headEnd/>
              <a:tailEnd/>
            </a:ln>
          </p:spPr>
          <p:txBody>
            <a:bodyPr/>
            <a:lstStyle/>
            <a:p>
              <a:pPr>
                <a:defRPr/>
              </a:pPr>
              <a:endParaRPr lang="en-US" dirty="0"/>
            </a:p>
          </p:txBody>
        </p:sp>
        <p:sp>
          <p:nvSpPr>
            <p:cNvPr id="791" name="Freeform 1374"/>
            <p:cNvSpPr>
              <a:spLocks/>
            </p:cNvSpPr>
            <p:nvPr/>
          </p:nvSpPr>
          <p:spPr bwMode="auto">
            <a:xfrm>
              <a:off x="762" y="177"/>
              <a:ext cx="94" cy="74"/>
            </a:xfrm>
            <a:custGeom>
              <a:avLst/>
              <a:gdLst/>
              <a:ahLst/>
              <a:cxnLst>
                <a:cxn ang="0">
                  <a:pos x="0" y="303"/>
                </a:cxn>
                <a:cxn ang="0">
                  <a:pos x="36" y="277"/>
                </a:cxn>
                <a:cxn ang="0">
                  <a:pos x="92" y="231"/>
                </a:cxn>
                <a:cxn ang="0">
                  <a:pos x="152" y="185"/>
                </a:cxn>
                <a:cxn ang="0">
                  <a:pos x="206" y="139"/>
                </a:cxn>
                <a:cxn ang="0">
                  <a:pos x="260" y="93"/>
                </a:cxn>
                <a:cxn ang="0">
                  <a:pos x="313" y="45"/>
                </a:cxn>
                <a:cxn ang="0">
                  <a:pos x="364" y="0"/>
                </a:cxn>
                <a:cxn ang="0">
                  <a:pos x="748" y="374"/>
                </a:cxn>
                <a:cxn ang="0">
                  <a:pos x="713" y="406"/>
                </a:cxn>
                <a:cxn ang="0">
                  <a:pos x="644" y="462"/>
                </a:cxn>
                <a:cxn ang="0">
                  <a:pos x="575" y="519"/>
                </a:cxn>
                <a:cxn ang="0">
                  <a:pos x="507" y="573"/>
                </a:cxn>
                <a:cxn ang="0">
                  <a:pos x="436" y="627"/>
                </a:cxn>
                <a:cxn ang="0">
                  <a:pos x="377" y="669"/>
                </a:cxn>
                <a:cxn ang="0">
                  <a:pos x="0" y="303"/>
                </a:cxn>
              </a:cxnLst>
              <a:rect l="0" t="0" r="r" b="b"/>
              <a:pathLst>
                <a:path w="748" h="669">
                  <a:moveTo>
                    <a:pt x="0" y="303"/>
                  </a:moveTo>
                  <a:lnTo>
                    <a:pt x="36" y="277"/>
                  </a:lnTo>
                  <a:lnTo>
                    <a:pt x="92" y="231"/>
                  </a:lnTo>
                  <a:lnTo>
                    <a:pt x="152" y="185"/>
                  </a:lnTo>
                  <a:lnTo>
                    <a:pt x="206" y="139"/>
                  </a:lnTo>
                  <a:lnTo>
                    <a:pt x="260" y="93"/>
                  </a:lnTo>
                  <a:lnTo>
                    <a:pt x="313" y="45"/>
                  </a:lnTo>
                  <a:lnTo>
                    <a:pt x="364" y="0"/>
                  </a:lnTo>
                  <a:lnTo>
                    <a:pt x="748" y="374"/>
                  </a:lnTo>
                  <a:lnTo>
                    <a:pt x="713" y="406"/>
                  </a:lnTo>
                  <a:lnTo>
                    <a:pt x="644" y="462"/>
                  </a:lnTo>
                  <a:lnTo>
                    <a:pt x="575" y="519"/>
                  </a:lnTo>
                  <a:lnTo>
                    <a:pt x="507" y="573"/>
                  </a:lnTo>
                  <a:lnTo>
                    <a:pt x="436" y="627"/>
                  </a:lnTo>
                  <a:lnTo>
                    <a:pt x="377" y="669"/>
                  </a:lnTo>
                  <a:lnTo>
                    <a:pt x="0" y="303"/>
                  </a:lnTo>
                  <a:close/>
                </a:path>
              </a:pathLst>
            </a:custGeom>
            <a:solidFill>
              <a:srgbClr val="E5E5E5"/>
            </a:solidFill>
            <a:ln w="9525">
              <a:noFill/>
              <a:round/>
              <a:headEnd/>
              <a:tailEnd/>
            </a:ln>
          </p:spPr>
          <p:txBody>
            <a:bodyPr/>
            <a:lstStyle/>
            <a:p>
              <a:pPr>
                <a:defRPr/>
              </a:pPr>
              <a:endParaRPr lang="en-US" dirty="0"/>
            </a:p>
          </p:txBody>
        </p:sp>
        <p:sp>
          <p:nvSpPr>
            <p:cNvPr id="792" name="Freeform 1375"/>
            <p:cNvSpPr>
              <a:spLocks/>
            </p:cNvSpPr>
            <p:nvPr/>
          </p:nvSpPr>
          <p:spPr bwMode="auto">
            <a:xfrm>
              <a:off x="785" y="158"/>
              <a:ext cx="92" cy="77"/>
            </a:xfrm>
            <a:custGeom>
              <a:avLst/>
              <a:gdLst/>
              <a:ahLst/>
              <a:cxnLst>
                <a:cxn ang="0">
                  <a:pos x="0" y="321"/>
                </a:cxn>
                <a:cxn ang="0">
                  <a:pos x="19" y="304"/>
                </a:cxn>
                <a:cxn ang="0">
                  <a:pos x="73" y="258"/>
                </a:cxn>
                <a:cxn ang="0">
                  <a:pos x="126" y="210"/>
                </a:cxn>
                <a:cxn ang="0">
                  <a:pos x="178" y="164"/>
                </a:cxn>
                <a:cxn ang="0">
                  <a:pos x="227" y="116"/>
                </a:cxn>
                <a:cxn ang="0">
                  <a:pos x="275" y="72"/>
                </a:cxn>
                <a:cxn ang="0">
                  <a:pos x="317" y="28"/>
                </a:cxn>
                <a:cxn ang="0">
                  <a:pos x="344" y="0"/>
                </a:cxn>
                <a:cxn ang="0">
                  <a:pos x="736" y="381"/>
                </a:cxn>
                <a:cxn ang="0">
                  <a:pos x="665" y="446"/>
                </a:cxn>
                <a:cxn ang="0">
                  <a:pos x="597" y="506"/>
                </a:cxn>
                <a:cxn ang="0">
                  <a:pos x="526" y="571"/>
                </a:cxn>
                <a:cxn ang="0">
                  <a:pos x="457" y="627"/>
                </a:cxn>
                <a:cxn ang="0">
                  <a:pos x="388" y="684"/>
                </a:cxn>
                <a:cxn ang="0">
                  <a:pos x="380" y="691"/>
                </a:cxn>
                <a:cxn ang="0">
                  <a:pos x="0" y="321"/>
                </a:cxn>
              </a:cxnLst>
              <a:rect l="0" t="0" r="r" b="b"/>
              <a:pathLst>
                <a:path w="736" h="691">
                  <a:moveTo>
                    <a:pt x="0" y="321"/>
                  </a:moveTo>
                  <a:lnTo>
                    <a:pt x="19" y="304"/>
                  </a:lnTo>
                  <a:lnTo>
                    <a:pt x="73" y="258"/>
                  </a:lnTo>
                  <a:lnTo>
                    <a:pt x="126" y="210"/>
                  </a:lnTo>
                  <a:lnTo>
                    <a:pt x="178" y="164"/>
                  </a:lnTo>
                  <a:lnTo>
                    <a:pt x="227" y="116"/>
                  </a:lnTo>
                  <a:lnTo>
                    <a:pt x="275" y="72"/>
                  </a:lnTo>
                  <a:lnTo>
                    <a:pt x="317" y="28"/>
                  </a:lnTo>
                  <a:lnTo>
                    <a:pt x="344" y="0"/>
                  </a:lnTo>
                  <a:lnTo>
                    <a:pt x="736" y="381"/>
                  </a:lnTo>
                  <a:lnTo>
                    <a:pt x="665" y="446"/>
                  </a:lnTo>
                  <a:lnTo>
                    <a:pt x="597" y="506"/>
                  </a:lnTo>
                  <a:lnTo>
                    <a:pt x="526" y="571"/>
                  </a:lnTo>
                  <a:lnTo>
                    <a:pt x="457" y="627"/>
                  </a:lnTo>
                  <a:lnTo>
                    <a:pt x="388" y="684"/>
                  </a:lnTo>
                  <a:lnTo>
                    <a:pt x="380" y="691"/>
                  </a:lnTo>
                  <a:lnTo>
                    <a:pt x="0" y="321"/>
                  </a:lnTo>
                  <a:close/>
                </a:path>
              </a:pathLst>
            </a:custGeom>
            <a:solidFill>
              <a:srgbClr val="E5E5E5"/>
            </a:solidFill>
            <a:ln w="9525">
              <a:noFill/>
              <a:round/>
              <a:headEnd/>
              <a:tailEnd/>
            </a:ln>
          </p:spPr>
          <p:txBody>
            <a:bodyPr/>
            <a:lstStyle/>
            <a:p>
              <a:pPr>
                <a:defRPr/>
              </a:pPr>
              <a:endParaRPr lang="en-US" dirty="0"/>
            </a:p>
          </p:txBody>
        </p:sp>
        <p:sp>
          <p:nvSpPr>
            <p:cNvPr id="793" name="Freeform 1376"/>
            <p:cNvSpPr>
              <a:spLocks/>
            </p:cNvSpPr>
            <p:nvPr/>
          </p:nvSpPr>
          <p:spPr bwMode="auto">
            <a:xfrm>
              <a:off x="807" y="139"/>
              <a:ext cx="91" cy="79"/>
            </a:xfrm>
            <a:custGeom>
              <a:avLst/>
              <a:gdLst/>
              <a:ahLst/>
              <a:cxnLst>
                <a:cxn ang="0">
                  <a:pos x="0" y="339"/>
                </a:cxn>
                <a:cxn ang="0">
                  <a:pos x="1" y="338"/>
                </a:cxn>
                <a:cxn ang="0">
                  <a:pos x="50" y="290"/>
                </a:cxn>
                <a:cxn ang="0">
                  <a:pos x="98" y="246"/>
                </a:cxn>
                <a:cxn ang="0">
                  <a:pos x="140" y="202"/>
                </a:cxn>
                <a:cxn ang="0">
                  <a:pos x="181" y="158"/>
                </a:cxn>
                <a:cxn ang="0">
                  <a:pos x="218" y="119"/>
                </a:cxn>
                <a:cxn ang="0">
                  <a:pos x="252" y="79"/>
                </a:cxn>
                <a:cxn ang="0">
                  <a:pos x="284" y="46"/>
                </a:cxn>
                <a:cxn ang="0">
                  <a:pos x="314" y="12"/>
                </a:cxn>
                <a:cxn ang="0">
                  <a:pos x="324" y="0"/>
                </a:cxn>
                <a:cxn ang="0">
                  <a:pos x="729" y="393"/>
                </a:cxn>
                <a:cxn ang="0">
                  <a:pos x="699" y="424"/>
                </a:cxn>
                <a:cxn ang="0">
                  <a:pos x="628" y="490"/>
                </a:cxn>
                <a:cxn ang="0">
                  <a:pos x="559" y="555"/>
                </a:cxn>
                <a:cxn ang="0">
                  <a:pos x="488" y="620"/>
                </a:cxn>
                <a:cxn ang="0">
                  <a:pos x="420" y="680"/>
                </a:cxn>
                <a:cxn ang="0">
                  <a:pos x="384" y="713"/>
                </a:cxn>
                <a:cxn ang="0">
                  <a:pos x="0" y="339"/>
                </a:cxn>
              </a:cxnLst>
              <a:rect l="0" t="0" r="r" b="b"/>
              <a:pathLst>
                <a:path w="729" h="713">
                  <a:moveTo>
                    <a:pt x="0" y="339"/>
                  </a:moveTo>
                  <a:lnTo>
                    <a:pt x="1" y="338"/>
                  </a:lnTo>
                  <a:lnTo>
                    <a:pt x="50" y="290"/>
                  </a:lnTo>
                  <a:lnTo>
                    <a:pt x="98" y="246"/>
                  </a:lnTo>
                  <a:lnTo>
                    <a:pt x="140" y="202"/>
                  </a:lnTo>
                  <a:lnTo>
                    <a:pt x="181" y="158"/>
                  </a:lnTo>
                  <a:lnTo>
                    <a:pt x="218" y="119"/>
                  </a:lnTo>
                  <a:lnTo>
                    <a:pt x="252" y="79"/>
                  </a:lnTo>
                  <a:lnTo>
                    <a:pt x="284" y="46"/>
                  </a:lnTo>
                  <a:lnTo>
                    <a:pt x="314" y="12"/>
                  </a:lnTo>
                  <a:lnTo>
                    <a:pt x="324" y="0"/>
                  </a:lnTo>
                  <a:lnTo>
                    <a:pt x="729" y="393"/>
                  </a:lnTo>
                  <a:lnTo>
                    <a:pt x="699" y="424"/>
                  </a:lnTo>
                  <a:lnTo>
                    <a:pt x="628" y="490"/>
                  </a:lnTo>
                  <a:lnTo>
                    <a:pt x="559" y="555"/>
                  </a:lnTo>
                  <a:lnTo>
                    <a:pt x="488" y="620"/>
                  </a:lnTo>
                  <a:lnTo>
                    <a:pt x="420" y="680"/>
                  </a:lnTo>
                  <a:lnTo>
                    <a:pt x="384" y="713"/>
                  </a:lnTo>
                  <a:lnTo>
                    <a:pt x="0" y="339"/>
                  </a:lnTo>
                  <a:close/>
                </a:path>
              </a:pathLst>
            </a:custGeom>
            <a:solidFill>
              <a:srgbClr val="E8E8E8"/>
            </a:solidFill>
            <a:ln w="9525">
              <a:noFill/>
              <a:round/>
              <a:headEnd/>
              <a:tailEnd/>
            </a:ln>
          </p:spPr>
          <p:txBody>
            <a:bodyPr/>
            <a:lstStyle/>
            <a:p>
              <a:pPr>
                <a:defRPr/>
              </a:pPr>
              <a:endParaRPr lang="en-US" dirty="0"/>
            </a:p>
          </p:txBody>
        </p:sp>
        <p:sp>
          <p:nvSpPr>
            <p:cNvPr id="794" name="Freeform 1377"/>
            <p:cNvSpPr>
              <a:spLocks/>
            </p:cNvSpPr>
            <p:nvPr/>
          </p:nvSpPr>
          <p:spPr bwMode="auto">
            <a:xfrm>
              <a:off x="828" y="118"/>
              <a:ext cx="91" cy="83"/>
            </a:xfrm>
            <a:custGeom>
              <a:avLst/>
              <a:gdLst/>
              <a:ahLst/>
              <a:cxnLst>
                <a:cxn ang="0">
                  <a:pos x="0" y="360"/>
                </a:cxn>
                <a:cxn ang="0">
                  <a:pos x="14" y="344"/>
                </a:cxn>
                <a:cxn ang="0">
                  <a:pos x="51" y="305"/>
                </a:cxn>
                <a:cxn ang="0">
                  <a:pos x="85" y="265"/>
                </a:cxn>
                <a:cxn ang="0">
                  <a:pos x="117" y="232"/>
                </a:cxn>
                <a:cxn ang="0">
                  <a:pos x="147" y="198"/>
                </a:cxn>
                <a:cxn ang="0">
                  <a:pos x="197" y="133"/>
                </a:cxn>
                <a:cxn ang="0">
                  <a:pos x="253" y="63"/>
                </a:cxn>
                <a:cxn ang="0">
                  <a:pos x="305" y="0"/>
                </a:cxn>
                <a:cxn ang="0">
                  <a:pos x="726" y="409"/>
                </a:cxn>
                <a:cxn ang="0">
                  <a:pos x="665" y="472"/>
                </a:cxn>
                <a:cxn ang="0">
                  <a:pos x="598" y="541"/>
                </a:cxn>
                <a:cxn ang="0">
                  <a:pos x="532" y="610"/>
                </a:cxn>
                <a:cxn ang="0">
                  <a:pos x="461" y="676"/>
                </a:cxn>
                <a:cxn ang="0">
                  <a:pos x="392" y="741"/>
                </a:cxn>
                <a:cxn ang="0">
                  <a:pos x="392" y="741"/>
                </a:cxn>
                <a:cxn ang="0">
                  <a:pos x="0" y="360"/>
                </a:cxn>
              </a:cxnLst>
              <a:rect l="0" t="0" r="r" b="b"/>
              <a:pathLst>
                <a:path w="726" h="741">
                  <a:moveTo>
                    <a:pt x="0" y="360"/>
                  </a:moveTo>
                  <a:lnTo>
                    <a:pt x="14" y="344"/>
                  </a:lnTo>
                  <a:lnTo>
                    <a:pt x="51" y="305"/>
                  </a:lnTo>
                  <a:lnTo>
                    <a:pt x="85" y="265"/>
                  </a:lnTo>
                  <a:lnTo>
                    <a:pt x="117" y="232"/>
                  </a:lnTo>
                  <a:lnTo>
                    <a:pt x="147" y="198"/>
                  </a:lnTo>
                  <a:lnTo>
                    <a:pt x="197" y="133"/>
                  </a:lnTo>
                  <a:lnTo>
                    <a:pt x="253" y="63"/>
                  </a:lnTo>
                  <a:lnTo>
                    <a:pt x="305" y="0"/>
                  </a:lnTo>
                  <a:lnTo>
                    <a:pt x="726" y="409"/>
                  </a:lnTo>
                  <a:lnTo>
                    <a:pt x="665" y="472"/>
                  </a:lnTo>
                  <a:lnTo>
                    <a:pt x="598" y="541"/>
                  </a:lnTo>
                  <a:lnTo>
                    <a:pt x="532" y="610"/>
                  </a:lnTo>
                  <a:lnTo>
                    <a:pt x="461" y="676"/>
                  </a:lnTo>
                  <a:lnTo>
                    <a:pt x="392" y="741"/>
                  </a:lnTo>
                  <a:lnTo>
                    <a:pt x="392" y="741"/>
                  </a:lnTo>
                  <a:lnTo>
                    <a:pt x="0" y="360"/>
                  </a:lnTo>
                  <a:close/>
                </a:path>
              </a:pathLst>
            </a:custGeom>
            <a:solidFill>
              <a:srgbClr val="EBEBEB"/>
            </a:solidFill>
            <a:ln w="9525">
              <a:noFill/>
              <a:round/>
              <a:headEnd/>
              <a:tailEnd/>
            </a:ln>
          </p:spPr>
          <p:txBody>
            <a:bodyPr/>
            <a:lstStyle/>
            <a:p>
              <a:pPr>
                <a:defRPr/>
              </a:pPr>
              <a:endParaRPr lang="en-US" dirty="0"/>
            </a:p>
          </p:txBody>
        </p:sp>
        <p:sp>
          <p:nvSpPr>
            <p:cNvPr id="795" name="Freeform 1378"/>
            <p:cNvSpPr>
              <a:spLocks/>
            </p:cNvSpPr>
            <p:nvPr/>
          </p:nvSpPr>
          <p:spPr bwMode="auto">
            <a:xfrm>
              <a:off x="848" y="98"/>
              <a:ext cx="91" cy="85"/>
            </a:xfrm>
            <a:custGeom>
              <a:avLst/>
              <a:gdLst/>
              <a:ahLst/>
              <a:cxnLst>
                <a:cxn ang="0">
                  <a:pos x="0" y="369"/>
                </a:cxn>
                <a:cxn ang="0">
                  <a:pos x="40" y="316"/>
                </a:cxn>
                <a:cxn ang="0">
                  <a:pos x="96" y="246"/>
                </a:cxn>
                <a:cxn ang="0">
                  <a:pos x="158" y="172"/>
                </a:cxn>
                <a:cxn ang="0">
                  <a:pos x="222" y="89"/>
                </a:cxn>
                <a:cxn ang="0">
                  <a:pos x="289" y="10"/>
                </a:cxn>
                <a:cxn ang="0">
                  <a:pos x="298" y="0"/>
                </a:cxn>
                <a:cxn ang="0">
                  <a:pos x="732" y="423"/>
                </a:cxn>
                <a:cxn ang="0">
                  <a:pos x="703" y="452"/>
                </a:cxn>
                <a:cxn ang="0">
                  <a:pos x="639" y="521"/>
                </a:cxn>
                <a:cxn ang="0">
                  <a:pos x="572" y="588"/>
                </a:cxn>
                <a:cxn ang="0">
                  <a:pos x="508" y="655"/>
                </a:cxn>
                <a:cxn ang="0">
                  <a:pos x="441" y="724"/>
                </a:cxn>
                <a:cxn ang="0">
                  <a:pos x="405" y="762"/>
                </a:cxn>
                <a:cxn ang="0">
                  <a:pos x="0" y="369"/>
                </a:cxn>
              </a:cxnLst>
              <a:rect l="0" t="0" r="r" b="b"/>
              <a:pathLst>
                <a:path w="732" h="762">
                  <a:moveTo>
                    <a:pt x="0" y="369"/>
                  </a:moveTo>
                  <a:lnTo>
                    <a:pt x="40" y="316"/>
                  </a:lnTo>
                  <a:lnTo>
                    <a:pt x="96" y="246"/>
                  </a:lnTo>
                  <a:lnTo>
                    <a:pt x="158" y="172"/>
                  </a:lnTo>
                  <a:lnTo>
                    <a:pt x="222" y="89"/>
                  </a:lnTo>
                  <a:lnTo>
                    <a:pt x="289" y="10"/>
                  </a:lnTo>
                  <a:lnTo>
                    <a:pt x="298" y="0"/>
                  </a:lnTo>
                  <a:lnTo>
                    <a:pt x="732" y="423"/>
                  </a:lnTo>
                  <a:lnTo>
                    <a:pt x="703" y="452"/>
                  </a:lnTo>
                  <a:lnTo>
                    <a:pt x="639" y="521"/>
                  </a:lnTo>
                  <a:lnTo>
                    <a:pt x="572" y="588"/>
                  </a:lnTo>
                  <a:lnTo>
                    <a:pt x="508" y="655"/>
                  </a:lnTo>
                  <a:lnTo>
                    <a:pt x="441" y="724"/>
                  </a:lnTo>
                  <a:lnTo>
                    <a:pt x="405" y="762"/>
                  </a:lnTo>
                  <a:lnTo>
                    <a:pt x="0" y="369"/>
                  </a:lnTo>
                  <a:close/>
                </a:path>
              </a:pathLst>
            </a:custGeom>
            <a:solidFill>
              <a:srgbClr val="EBEBEB"/>
            </a:solidFill>
            <a:ln w="9525">
              <a:noFill/>
              <a:round/>
              <a:headEnd/>
              <a:tailEnd/>
            </a:ln>
          </p:spPr>
          <p:txBody>
            <a:bodyPr/>
            <a:lstStyle/>
            <a:p>
              <a:pPr>
                <a:defRPr/>
              </a:pPr>
              <a:endParaRPr lang="en-US" dirty="0"/>
            </a:p>
          </p:txBody>
        </p:sp>
        <p:sp>
          <p:nvSpPr>
            <p:cNvPr id="796" name="Freeform 1379"/>
            <p:cNvSpPr>
              <a:spLocks/>
            </p:cNvSpPr>
            <p:nvPr/>
          </p:nvSpPr>
          <p:spPr bwMode="auto">
            <a:xfrm>
              <a:off x="866" y="78"/>
              <a:ext cx="93" cy="86"/>
            </a:xfrm>
            <a:custGeom>
              <a:avLst/>
              <a:gdLst/>
              <a:ahLst/>
              <a:cxnLst>
                <a:cxn ang="0">
                  <a:pos x="0" y="363"/>
                </a:cxn>
                <a:cxn ang="0">
                  <a:pos x="10" y="352"/>
                </a:cxn>
                <a:cxn ang="0">
                  <a:pos x="74" y="269"/>
                </a:cxn>
                <a:cxn ang="0">
                  <a:pos x="141" y="190"/>
                </a:cxn>
                <a:cxn ang="0">
                  <a:pos x="212" y="104"/>
                </a:cxn>
                <a:cxn ang="0">
                  <a:pos x="285" y="18"/>
                </a:cxn>
                <a:cxn ang="0">
                  <a:pos x="301" y="0"/>
                </a:cxn>
                <a:cxn ang="0">
                  <a:pos x="742" y="430"/>
                </a:cxn>
                <a:cxn ang="0">
                  <a:pos x="680" y="496"/>
                </a:cxn>
                <a:cxn ang="0">
                  <a:pos x="620" y="565"/>
                </a:cxn>
                <a:cxn ang="0">
                  <a:pos x="555" y="632"/>
                </a:cxn>
                <a:cxn ang="0">
                  <a:pos x="491" y="701"/>
                </a:cxn>
                <a:cxn ang="0">
                  <a:pos x="424" y="768"/>
                </a:cxn>
                <a:cxn ang="0">
                  <a:pos x="421" y="772"/>
                </a:cxn>
                <a:cxn ang="0">
                  <a:pos x="0" y="363"/>
                </a:cxn>
              </a:cxnLst>
              <a:rect l="0" t="0" r="r" b="b"/>
              <a:pathLst>
                <a:path w="742" h="772">
                  <a:moveTo>
                    <a:pt x="0" y="363"/>
                  </a:moveTo>
                  <a:lnTo>
                    <a:pt x="10" y="352"/>
                  </a:lnTo>
                  <a:lnTo>
                    <a:pt x="74" y="269"/>
                  </a:lnTo>
                  <a:lnTo>
                    <a:pt x="141" y="190"/>
                  </a:lnTo>
                  <a:lnTo>
                    <a:pt x="212" y="104"/>
                  </a:lnTo>
                  <a:lnTo>
                    <a:pt x="285" y="18"/>
                  </a:lnTo>
                  <a:lnTo>
                    <a:pt x="301" y="0"/>
                  </a:lnTo>
                  <a:lnTo>
                    <a:pt x="742" y="430"/>
                  </a:lnTo>
                  <a:lnTo>
                    <a:pt x="680" y="496"/>
                  </a:lnTo>
                  <a:lnTo>
                    <a:pt x="620" y="565"/>
                  </a:lnTo>
                  <a:lnTo>
                    <a:pt x="555" y="632"/>
                  </a:lnTo>
                  <a:lnTo>
                    <a:pt x="491" y="701"/>
                  </a:lnTo>
                  <a:lnTo>
                    <a:pt x="424" y="768"/>
                  </a:lnTo>
                  <a:lnTo>
                    <a:pt x="421" y="772"/>
                  </a:lnTo>
                  <a:lnTo>
                    <a:pt x="0" y="363"/>
                  </a:lnTo>
                  <a:close/>
                </a:path>
              </a:pathLst>
            </a:custGeom>
            <a:solidFill>
              <a:srgbClr val="EDEDED"/>
            </a:solidFill>
            <a:ln w="9525">
              <a:noFill/>
              <a:round/>
              <a:headEnd/>
              <a:tailEnd/>
            </a:ln>
          </p:spPr>
          <p:txBody>
            <a:bodyPr/>
            <a:lstStyle/>
            <a:p>
              <a:pPr>
                <a:defRPr/>
              </a:pPr>
              <a:endParaRPr lang="en-US" dirty="0"/>
            </a:p>
          </p:txBody>
        </p:sp>
        <p:sp>
          <p:nvSpPr>
            <p:cNvPr id="797" name="Freeform 1380"/>
            <p:cNvSpPr>
              <a:spLocks/>
            </p:cNvSpPr>
            <p:nvPr/>
          </p:nvSpPr>
          <p:spPr bwMode="auto">
            <a:xfrm>
              <a:off x="885" y="58"/>
              <a:ext cx="94" cy="87"/>
            </a:xfrm>
            <a:custGeom>
              <a:avLst/>
              <a:gdLst/>
              <a:ahLst/>
              <a:cxnLst>
                <a:cxn ang="0">
                  <a:pos x="0" y="358"/>
                </a:cxn>
                <a:cxn ang="0">
                  <a:pos x="62" y="282"/>
                </a:cxn>
                <a:cxn ang="0">
                  <a:pos x="135" y="196"/>
                </a:cxn>
                <a:cxn ang="0">
                  <a:pos x="210" y="107"/>
                </a:cxn>
                <a:cxn ang="0">
                  <a:pos x="285" y="23"/>
                </a:cxn>
                <a:cxn ang="0">
                  <a:pos x="306" y="0"/>
                </a:cxn>
                <a:cxn ang="0">
                  <a:pos x="754" y="436"/>
                </a:cxn>
                <a:cxn ang="0">
                  <a:pos x="715" y="476"/>
                </a:cxn>
                <a:cxn ang="0">
                  <a:pos x="652" y="541"/>
                </a:cxn>
                <a:cxn ang="0">
                  <a:pos x="592" y="608"/>
                </a:cxn>
                <a:cxn ang="0">
                  <a:pos x="530" y="674"/>
                </a:cxn>
                <a:cxn ang="0">
                  <a:pos x="470" y="743"/>
                </a:cxn>
                <a:cxn ang="0">
                  <a:pos x="434" y="781"/>
                </a:cxn>
                <a:cxn ang="0">
                  <a:pos x="0" y="358"/>
                </a:cxn>
              </a:cxnLst>
              <a:rect l="0" t="0" r="r" b="b"/>
              <a:pathLst>
                <a:path w="754" h="781">
                  <a:moveTo>
                    <a:pt x="0" y="358"/>
                  </a:moveTo>
                  <a:lnTo>
                    <a:pt x="62" y="282"/>
                  </a:lnTo>
                  <a:lnTo>
                    <a:pt x="135" y="196"/>
                  </a:lnTo>
                  <a:lnTo>
                    <a:pt x="210" y="107"/>
                  </a:lnTo>
                  <a:lnTo>
                    <a:pt x="285" y="23"/>
                  </a:lnTo>
                  <a:lnTo>
                    <a:pt x="306" y="0"/>
                  </a:lnTo>
                  <a:lnTo>
                    <a:pt x="754" y="436"/>
                  </a:lnTo>
                  <a:lnTo>
                    <a:pt x="715" y="476"/>
                  </a:lnTo>
                  <a:lnTo>
                    <a:pt x="652" y="541"/>
                  </a:lnTo>
                  <a:lnTo>
                    <a:pt x="592" y="608"/>
                  </a:lnTo>
                  <a:lnTo>
                    <a:pt x="530" y="674"/>
                  </a:lnTo>
                  <a:lnTo>
                    <a:pt x="470" y="743"/>
                  </a:lnTo>
                  <a:lnTo>
                    <a:pt x="434" y="781"/>
                  </a:lnTo>
                  <a:lnTo>
                    <a:pt x="0" y="358"/>
                  </a:lnTo>
                  <a:close/>
                </a:path>
              </a:pathLst>
            </a:custGeom>
            <a:solidFill>
              <a:srgbClr val="F0F0F0"/>
            </a:solidFill>
            <a:ln w="9525">
              <a:noFill/>
              <a:round/>
              <a:headEnd/>
              <a:tailEnd/>
            </a:ln>
          </p:spPr>
          <p:txBody>
            <a:bodyPr/>
            <a:lstStyle/>
            <a:p>
              <a:pPr>
                <a:defRPr/>
              </a:pPr>
              <a:endParaRPr lang="en-US" dirty="0"/>
            </a:p>
          </p:txBody>
        </p:sp>
        <p:sp>
          <p:nvSpPr>
            <p:cNvPr id="798" name="Freeform 1381"/>
            <p:cNvSpPr>
              <a:spLocks/>
            </p:cNvSpPr>
            <p:nvPr/>
          </p:nvSpPr>
          <p:spPr bwMode="auto">
            <a:xfrm>
              <a:off x="904" y="39"/>
              <a:ext cx="96" cy="87"/>
            </a:xfrm>
            <a:custGeom>
              <a:avLst/>
              <a:gdLst/>
              <a:ahLst/>
              <a:cxnLst>
                <a:cxn ang="0">
                  <a:pos x="0" y="350"/>
                </a:cxn>
                <a:cxn ang="0">
                  <a:pos x="59" y="279"/>
                </a:cxn>
                <a:cxn ang="0">
                  <a:pos x="134" y="195"/>
                </a:cxn>
                <a:cxn ang="0">
                  <a:pos x="209" y="109"/>
                </a:cxn>
                <a:cxn ang="0">
                  <a:pos x="287" y="28"/>
                </a:cxn>
                <a:cxn ang="0">
                  <a:pos x="315" y="0"/>
                </a:cxn>
                <a:cxn ang="0">
                  <a:pos x="767" y="438"/>
                </a:cxn>
                <a:cxn ang="0">
                  <a:pos x="746" y="458"/>
                </a:cxn>
                <a:cxn ang="0">
                  <a:pos x="686" y="521"/>
                </a:cxn>
                <a:cxn ang="0">
                  <a:pos x="626" y="586"/>
                </a:cxn>
                <a:cxn ang="0">
                  <a:pos x="564" y="648"/>
                </a:cxn>
                <a:cxn ang="0">
                  <a:pos x="501" y="713"/>
                </a:cxn>
                <a:cxn ang="0">
                  <a:pos x="442" y="779"/>
                </a:cxn>
                <a:cxn ang="0">
                  <a:pos x="0" y="350"/>
                </a:cxn>
              </a:cxnLst>
              <a:rect l="0" t="0" r="r" b="b"/>
              <a:pathLst>
                <a:path w="767" h="779">
                  <a:moveTo>
                    <a:pt x="0" y="350"/>
                  </a:moveTo>
                  <a:lnTo>
                    <a:pt x="59" y="279"/>
                  </a:lnTo>
                  <a:lnTo>
                    <a:pt x="134" y="195"/>
                  </a:lnTo>
                  <a:lnTo>
                    <a:pt x="209" y="109"/>
                  </a:lnTo>
                  <a:lnTo>
                    <a:pt x="287" y="28"/>
                  </a:lnTo>
                  <a:lnTo>
                    <a:pt x="315" y="0"/>
                  </a:lnTo>
                  <a:lnTo>
                    <a:pt x="767" y="438"/>
                  </a:lnTo>
                  <a:lnTo>
                    <a:pt x="746" y="458"/>
                  </a:lnTo>
                  <a:lnTo>
                    <a:pt x="686" y="521"/>
                  </a:lnTo>
                  <a:lnTo>
                    <a:pt x="626" y="586"/>
                  </a:lnTo>
                  <a:lnTo>
                    <a:pt x="564" y="648"/>
                  </a:lnTo>
                  <a:lnTo>
                    <a:pt x="501" y="713"/>
                  </a:lnTo>
                  <a:lnTo>
                    <a:pt x="442" y="779"/>
                  </a:lnTo>
                  <a:lnTo>
                    <a:pt x="0" y="350"/>
                  </a:lnTo>
                  <a:close/>
                </a:path>
              </a:pathLst>
            </a:custGeom>
            <a:solidFill>
              <a:srgbClr val="F2F2F2"/>
            </a:solidFill>
            <a:ln w="9525">
              <a:noFill/>
              <a:round/>
              <a:headEnd/>
              <a:tailEnd/>
            </a:ln>
          </p:spPr>
          <p:txBody>
            <a:bodyPr/>
            <a:lstStyle/>
            <a:p>
              <a:pPr>
                <a:defRPr/>
              </a:pPr>
              <a:endParaRPr lang="en-US" dirty="0"/>
            </a:p>
          </p:txBody>
        </p:sp>
        <p:sp>
          <p:nvSpPr>
            <p:cNvPr id="799" name="Freeform 1382"/>
            <p:cNvSpPr>
              <a:spLocks/>
            </p:cNvSpPr>
            <p:nvPr/>
          </p:nvSpPr>
          <p:spPr bwMode="auto">
            <a:xfrm>
              <a:off x="923" y="21"/>
              <a:ext cx="98" cy="86"/>
            </a:xfrm>
            <a:custGeom>
              <a:avLst/>
              <a:gdLst/>
              <a:ahLst/>
              <a:cxnLst>
                <a:cxn ang="0">
                  <a:pos x="0" y="337"/>
                </a:cxn>
                <a:cxn ang="0">
                  <a:pos x="54" y="274"/>
                </a:cxn>
                <a:cxn ang="0">
                  <a:pos x="132" y="193"/>
                </a:cxn>
                <a:cxn ang="0">
                  <a:pos x="211" y="112"/>
                </a:cxn>
                <a:cxn ang="0">
                  <a:pos x="286" y="39"/>
                </a:cxn>
                <a:cxn ang="0">
                  <a:pos x="327" y="0"/>
                </a:cxn>
                <a:cxn ang="0">
                  <a:pos x="781" y="441"/>
                </a:cxn>
                <a:cxn ang="0">
                  <a:pos x="776" y="446"/>
                </a:cxn>
                <a:cxn ang="0">
                  <a:pos x="714" y="504"/>
                </a:cxn>
                <a:cxn ang="0">
                  <a:pos x="653" y="563"/>
                </a:cxn>
                <a:cxn ang="0">
                  <a:pos x="591" y="623"/>
                </a:cxn>
                <a:cxn ang="0">
                  <a:pos x="531" y="686"/>
                </a:cxn>
                <a:cxn ang="0">
                  <a:pos x="471" y="751"/>
                </a:cxn>
                <a:cxn ang="0">
                  <a:pos x="448" y="773"/>
                </a:cxn>
                <a:cxn ang="0">
                  <a:pos x="0" y="337"/>
                </a:cxn>
              </a:cxnLst>
              <a:rect l="0" t="0" r="r" b="b"/>
              <a:pathLst>
                <a:path w="781" h="773">
                  <a:moveTo>
                    <a:pt x="0" y="337"/>
                  </a:moveTo>
                  <a:lnTo>
                    <a:pt x="54" y="274"/>
                  </a:lnTo>
                  <a:lnTo>
                    <a:pt x="132" y="193"/>
                  </a:lnTo>
                  <a:lnTo>
                    <a:pt x="211" y="112"/>
                  </a:lnTo>
                  <a:lnTo>
                    <a:pt x="286" y="39"/>
                  </a:lnTo>
                  <a:lnTo>
                    <a:pt x="327" y="0"/>
                  </a:lnTo>
                  <a:lnTo>
                    <a:pt x="781" y="441"/>
                  </a:lnTo>
                  <a:lnTo>
                    <a:pt x="776" y="446"/>
                  </a:lnTo>
                  <a:lnTo>
                    <a:pt x="714" y="504"/>
                  </a:lnTo>
                  <a:lnTo>
                    <a:pt x="653" y="563"/>
                  </a:lnTo>
                  <a:lnTo>
                    <a:pt x="591" y="623"/>
                  </a:lnTo>
                  <a:lnTo>
                    <a:pt x="531" y="686"/>
                  </a:lnTo>
                  <a:lnTo>
                    <a:pt x="471" y="751"/>
                  </a:lnTo>
                  <a:lnTo>
                    <a:pt x="448" y="773"/>
                  </a:lnTo>
                  <a:lnTo>
                    <a:pt x="0" y="337"/>
                  </a:lnTo>
                  <a:close/>
                </a:path>
              </a:pathLst>
            </a:custGeom>
            <a:solidFill>
              <a:srgbClr val="F2F2F2"/>
            </a:solidFill>
            <a:ln w="9525">
              <a:noFill/>
              <a:round/>
              <a:headEnd/>
              <a:tailEnd/>
            </a:ln>
          </p:spPr>
          <p:txBody>
            <a:bodyPr/>
            <a:lstStyle/>
            <a:p>
              <a:pPr>
                <a:defRPr/>
              </a:pPr>
              <a:endParaRPr lang="en-US" dirty="0"/>
            </a:p>
          </p:txBody>
        </p:sp>
        <p:sp>
          <p:nvSpPr>
            <p:cNvPr id="800" name="Freeform 1383"/>
            <p:cNvSpPr>
              <a:spLocks/>
            </p:cNvSpPr>
            <p:nvPr/>
          </p:nvSpPr>
          <p:spPr bwMode="auto">
            <a:xfrm>
              <a:off x="943" y="4"/>
              <a:ext cx="100" cy="84"/>
            </a:xfrm>
            <a:custGeom>
              <a:avLst/>
              <a:gdLst/>
              <a:ahLst/>
              <a:cxnLst>
                <a:cxn ang="0">
                  <a:pos x="0" y="318"/>
                </a:cxn>
                <a:cxn ang="0">
                  <a:pos x="51" y="265"/>
                </a:cxn>
                <a:cxn ang="0">
                  <a:pos x="126" y="192"/>
                </a:cxn>
                <a:cxn ang="0">
                  <a:pos x="204" y="118"/>
                </a:cxn>
                <a:cxn ang="0">
                  <a:pos x="279" y="56"/>
                </a:cxn>
                <a:cxn ang="0">
                  <a:pos x="347" y="0"/>
                </a:cxn>
                <a:cxn ang="0">
                  <a:pos x="797" y="438"/>
                </a:cxn>
                <a:cxn ang="0">
                  <a:pos x="738" y="488"/>
                </a:cxn>
                <a:cxn ang="0">
                  <a:pos x="676" y="544"/>
                </a:cxn>
                <a:cxn ang="0">
                  <a:pos x="616" y="599"/>
                </a:cxn>
                <a:cxn ang="0">
                  <a:pos x="554" y="657"/>
                </a:cxn>
                <a:cxn ang="0">
                  <a:pos x="493" y="716"/>
                </a:cxn>
                <a:cxn ang="0">
                  <a:pos x="452" y="756"/>
                </a:cxn>
                <a:cxn ang="0">
                  <a:pos x="0" y="318"/>
                </a:cxn>
              </a:cxnLst>
              <a:rect l="0" t="0" r="r" b="b"/>
              <a:pathLst>
                <a:path w="797" h="756">
                  <a:moveTo>
                    <a:pt x="0" y="318"/>
                  </a:moveTo>
                  <a:lnTo>
                    <a:pt x="51" y="265"/>
                  </a:lnTo>
                  <a:lnTo>
                    <a:pt x="126" y="192"/>
                  </a:lnTo>
                  <a:lnTo>
                    <a:pt x="204" y="118"/>
                  </a:lnTo>
                  <a:lnTo>
                    <a:pt x="279" y="56"/>
                  </a:lnTo>
                  <a:lnTo>
                    <a:pt x="347" y="0"/>
                  </a:lnTo>
                  <a:lnTo>
                    <a:pt x="797" y="438"/>
                  </a:lnTo>
                  <a:lnTo>
                    <a:pt x="738" y="488"/>
                  </a:lnTo>
                  <a:lnTo>
                    <a:pt x="676" y="544"/>
                  </a:lnTo>
                  <a:lnTo>
                    <a:pt x="616" y="599"/>
                  </a:lnTo>
                  <a:lnTo>
                    <a:pt x="554" y="657"/>
                  </a:lnTo>
                  <a:lnTo>
                    <a:pt x="493" y="716"/>
                  </a:lnTo>
                  <a:lnTo>
                    <a:pt x="452" y="756"/>
                  </a:lnTo>
                  <a:lnTo>
                    <a:pt x="0" y="318"/>
                  </a:lnTo>
                  <a:close/>
                </a:path>
              </a:pathLst>
            </a:custGeom>
            <a:solidFill>
              <a:srgbClr val="F5F5F5"/>
            </a:solidFill>
            <a:ln w="9525">
              <a:noFill/>
              <a:round/>
              <a:headEnd/>
              <a:tailEnd/>
            </a:ln>
          </p:spPr>
          <p:txBody>
            <a:bodyPr/>
            <a:lstStyle/>
            <a:p>
              <a:pPr>
                <a:defRPr/>
              </a:pPr>
              <a:endParaRPr lang="en-US" dirty="0"/>
            </a:p>
          </p:txBody>
        </p:sp>
        <p:sp>
          <p:nvSpPr>
            <p:cNvPr id="801" name="Freeform 1384"/>
            <p:cNvSpPr>
              <a:spLocks/>
            </p:cNvSpPr>
            <p:nvPr/>
          </p:nvSpPr>
          <p:spPr bwMode="auto">
            <a:xfrm>
              <a:off x="964" y="4"/>
              <a:ext cx="102" cy="66"/>
            </a:xfrm>
            <a:custGeom>
              <a:avLst/>
              <a:gdLst/>
              <a:ahLst/>
              <a:cxnLst>
                <a:cxn ang="0">
                  <a:pos x="0" y="156"/>
                </a:cxn>
                <a:cxn ang="0">
                  <a:pos x="37" y="121"/>
                </a:cxn>
                <a:cxn ang="0">
                  <a:pos x="112" y="59"/>
                </a:cxn>
                <a:cxn ang="0">
                  <a:pos x="185" y="0"/>
                </a:cxn>
                <a:cxn ang="0">
                  <a:pos x="514" y="0"/>
                </a:cxn>
                <a:cxn ang="0">
                  <a:pos x="820" y="299"/>
                </a:cxn>
                <a:cxn ang="0">
                  <a:pos x="758" y="343"/>
                </a:cxn>
                <a:cxn ang="0">
                  <a:pos x="694" y="391"/>
                </a:cxn>
                <a:cxn ang="0">
                  <a:pos x="631" y="441"/>
                </a:cxn>
                <a:cxn ang="0">
                  <a:pos x="571" y="491"/>
                </a:cxn>
                <a:cxn ang="0">
                  <a:pos x="509" y="547"/>
                </a:cxn>
                <a:cxn ang="0">
                  <a:pos x="454" y="597"/>
                </a:cxn>
                <a:cxn ang="0">
                  <a:pos x="0" y="156"/>
                </a:cxn>
              </a:cxnLst>
              <a:rect l="0" t="0" r="r" b="b"/>
              <a:pathLst>
                <a:path w="820" h="597">
                  <a:moveTo>
                    <a:pt x="0" y="156"/>
                  </a:moveTo>
                  <a:lnTo>
                    <a:pt x="37" y="121"/>
                  </a:lnTo>
                  <a:lnTo>
                    <a:pt x="112" y="59"/>
                  </a:lnTo>
                  <a:lnTo>
                    <a:pt x="185" y="0"/>
                  </a:lnTo>
                  <a:lnTo>
                    <a:pt x="514" y="0"/>
                  </a:lnTo>
                  <a:lnTo>
                    <a:pt x="820" y="299"/>
                  </a:lnTo>
                  <a:lnTo>
                    <a:pt x="758" y="343"/>
                  </a:lnTo>
                  <a:lnTo>
                    <a:pt x="694" y="391"/>
                  </a:lnTo>
                  <a:lnTo>
                    <a:pt x="631" y="441"/>
                  </a:lnTo>
                  <a:lnTo>
                    <a:pt x="571" y="491"/>
                  </a:lnTo>
                  <a:lnTo>
                    <a:pt x="509" y="547"/>
                  </a:lnTo>
                  <a:lnTo>
                    <a:pt x="454" y="597"/>
                  </a:lnTo>
                  <a:lnTo>
                    <a:pt x="0" y="156"/>
                  </a:lnTo>
                  <a:close/>
                </a:path>
              </a:pathLst>
            </a:custGeom>
            <a:solidFill>
              <a:srgbClr val="F5F5F5"/>
            </a:solidFill>
            <a:ln w="9525">
              <a:noFill/>
              <a:round/>
              <a:headEnd/>
              <a:tailEnd/>
            </a:ln>
          </p:spPr>
          <p:txBody>
            <a:bodyPr/>
            <a:lstStyle/>
            <a:p>
              <a:pPr>
                <a:defRPr/>
              </a:pPr>
              <a:endParaRPr lang="en-US" dirty="0"/>
            </a:p>
          </p:txBody>
        </p:sp>
        <p:sp>
          <p:nvSpPr>
            <p:cNvPr id="802" name="Freeform 1385"/>
            <p:cNvSpPr>
              <a:spLocks/>
            </p:cNvSpPr>
            <p:nvPr/>
          </p:nvSpPr>
          <p:spPr bwMode="auto">
            <a:xfrm>
              <a:off x="987" y="4"/>
              <a:ext cx="106" cy="49"/>
            </a:xfrm>
            <a:custGeom>
              <a:avLst/>
              <a:gdLst/>
              <a:ahLst/>
              <a:cxnLst>
                <a:cxn ang="0">
                  <a:pos x="0" y="3"/>
                </a:cxn>
                <a:cxn ang="0">
                  <a:pos x="5" y="0"/>
                </a:cxn>
                <a:cxn ang="0">
                  <a:pos x="672" y="0"/>
                </a:cxn>
                <a:cxn ang="0">
                  <a:pos x="848" y="172"/>
                </a:cxn>
                <a:cxn ang="0">
                  <a:pos x="836" y="178"/>
                </a:cxn>
                <a:cxn ang="0">
                  <a:pos x="771" y="215"/>
                </a:cxn>
                <a:cxn ang="0">
                  <a:pos x="707" y="255"/>
                </a:cxn>
                <a:cxn ang="0">
                  <a:pos x="640" y="299"/>
                </a:cxn>
                <a:cxn ang="0">
                  <a:pos x="578" y="343"/>
                </a:cxn>
                <a:cxn ang="0">
                  <a:pos x="514" y="391"/>
                </a:cxn>
                <a:cxn ang="0">
                  <a:pos x="451" y="441"/>
                </a:cxn>
                <a:cxn ang="0">
                  <a:pos x="450" y="441"/>
                </a:cxn>
                <a:cxn ang="0">
                  <a:pos x="0" y="3"/>
                </a:cxn>
              </a:cxnLst>
              <a:rect l="0" t="0" r="r" b="b"/>
              <a:pathLst>
                <a:path w="848" h="441">
                  <a:moveTo>
                    <a:pt x="0" y="3"/>
                  </a:moveTo>
                  <a:lnTo>
                    <a:pt x="5" y="0"/>
                  </a:lnTo>
                  <a:lnTo>
                    <a:pt x="672" y="0"/>
                  </a:lnTo>
                  <a:lnTo>
                    <a:pt x="848" y="172"/>
                  </a:lnTo>
                  <a:lnTo>
                    <a:pt x="836" y="178"/>
                  </a:lnTo>
                  <a:lnTo>
                    <a:pt x="771" y="215"/>
                  </a:lnTo>
                  <a:lnTo>
                    <a:pt x="707" y="255"/>
                  </a:lnTo>
                  <a:lnTo>
                    <a:pt x="640" y="299"/>
                  </a:lnTo>
                  <a:lnTo>
                    <a:pt x="578" y="343"/>
                  </a:lnTo>
                  <a:lnTo>
                    <a:pt x="514" y="391"/>
                  </a:lnTo>
                  <a:lnTo>
                    <a:pt x="451" y="441"/>
                  </a:lnTo>
                  <a:lnTo>
                    <a:pt x="450" y="441"/>
                  </a:lnTo>
                  <a:lnTo>
                    <a:pt x="0" y="3"/>
                  </a:lnTo>
                  <a:close/>
                </a:path>
              </a:pathLst>
            </a:custGeom>
            <a:solidFill>
              <a:srgbClr val="F7F7F7"/>
            </a:solidFill>
            <a:ln w="9525">
              <a:noFill/>
              <a:round/>
              <a:headEnd/>
              <a:tailEnd/>
            </a:ln>
          </p:spPr>
          <p:txBody>
            <a:bodyPr/>
            <a:lstStyle/>
            <a:p>
              <a:pPr>
                <a:defRPr/>
              </a:pPr>
              <a:endParaRPr lang="en-US" dirty="0"/>
            </a:p>
          </p:txBody>
        </p:sp>
        <p:sp>
          <p:nvSpPr>
            <p:cNvPr id="803" name="Freeform 1386"/>
            <p:cNvSpPr>
              <a:spLocks/>
            </p:cNvSpPr>
            <p:nvPr/>
          </p:nvSpPr>
          <p:spPr bwMode="auto">
            <a:xfrm>
              <a:off x="1028" y="4"/>
              <a:ext cx="94" cy="33"/>
            </a:xfrm>
            <a:custGeom>
              <a:avLst/>
              <a:gdLst/>
              <a:ahLst/>
              <a:cxnLst>
                <a:cxn ang="0">
                  <a:pos x="675" y="0"/>
                </a:cxn>
                <a:cxn ang="0">
                  <a:pos x="0" y="0"/>
                </a:cxn>
                <a:cxn ang="0">
                  <a:pos x="306" y="299"/>
                </a:cxn>
                <a:cxn ang="0">
                  <a:pos x="373" y="255"/>
                </a:cxn>
                <a:cxn ang="0">
                  <a:pos x="437" y="215"/>
                </a:cxn>
                <a:cxn ang="0">
                  <a:pos x="502" y="178"/>
                </a:cxn>
                <a:cxn ang="0">
                  <a:pos x="571" y="142"/>
                </a:cxn>
                <a:cxn ang="0">
                  <a:pos x="639" y="111"/>
                </a:cxn>
                <a:cxn ang="0">
                  <a:pos x="710" y="82"/>
                </a:cxn>
                <a:cxn ang="0">
                  <a:pos x="746" y="69"/>
                </a:cxn>
                <a:cxn ang="0">
                  <a:pos x="675" y="0"/>
                </a:cxn>
              </a:cxnLst>
              <a:rect l="0" t="0" r="r" b="b"/>
              <a:pathLst>
                <a:path w="746" h="299">
                  <a:moveTo>
                    <a:pt x="675" y="0"/>
                  </a:moveTo>
                  <a:lnTo>
                    <a:pt x="0" y="0"/>
                  </a:lnTo>
                  <a:lnTo>
                    <a:pt x="306" y="299"/>
                  </a:lnTo>
                  <a:lnTo>
                    <a:pt x="373" y="255"/>
                  </a:lnTo>
                  <a:lnTo>
                    <a:pt x="437" y="215"/>
                  </a:lnTo>
                  <a:lnTo>
                    <a:pt x="502" y="178"/>
                  </a:lnTo>
                  <a:lnTo>
                    <a:pt x="571" y="142"/>
                  </a:lnTo>
                  <a:lnTo>
                    <a:pt x="639" y="111"/>
                  </a:lnTo>
                  <a:lnTo>
                    <a:pt x="710" y="82"/>
                  </a:lnTo>
                  <a:lnTo>
                    <a:pt x="746" y="69"/>
                  </a:lnTo>
                  <a:lnTo>
                    <a:pt x="675" y="0"/>
                  </a:lnTo>
                  <a:close/>
                </a:path>
              </a:pathLst>
            </a:custGeom>
            <a:solidFill>
              <a:srgbClr val="FAFAFA"/>
            </a:solidFill>
            <a:ln w="9525">
              <a:noFill/>
              <a:round/>
              <a:headEnd/>
              <a:tailEnd/>
            </a:ln>
          </p:spPr>
          <p:txBody>
            <a:bodyPr/>
            <a:lstStyle/>
            <a:p>
              <a:pPr>
                <a:defRPr/>
              </a:pPr>
              <a:endParaRPr lang="en-US" dirty="0"/>
            </a:p>
          </p:txBody>
        </p:sp>
        <p:sp>
          <p:nvSpPr>
            <p:cNvPr id="804" name="Freeform 1387"/>
            <p:cNvSpPr>
              <a:spLocks/>
            </p:cNvSpPr>
            <p:nvPr/>
          </p:nvSpPr>
          <p:spPr bwMode="auto">
            <a:xfrm>
              <a:off x="1071" y="4"/>
              <a:ext cx="83" cy="19"/>
            </a:xfrm>
            <a:custGeom>
              <a:avLst/>
              <a:gdLst/>
              <a:ahLst/>
              <a:cxnLst>
                <a:cxn ang="0">
                  <a:pos x="0" y="0"/>
                </a:cxn>
                <a:cxn ang="0">
                  <a:pos x="664" y="0"/>
                </a:cxn>
                <a:cxn ang="0">
                  <a:pos x="587" y="17"/>
                </a:cxn>
                <a:cxn ang="0">
                  <a:pos x="512" y="34"/>
                </a:cxn>
                <a:cxn ang="0">
                  <a:pos x="441" y="57"/>
                </a:cxn>
                <a:cxn ang="0">
                  <a:pos x="372" y="82"/>
                </a:cxn>
                <a:cxn ang="0">
                  <a:pos x="301" y="111"/>
                </a:cxn>
                <a:cxn ang="0">
                  <a:pos x="233" y="142"/>
                </a:cxn>
                <a:cxn ang="0">
                  <a:pos x="176" y="172"/>
                </a:cxn>
                <a:cxn ang="0">
                  <a:pos x="0" y="0"/>
                </a:cxn>
              </a:cxnLst>
              <a:rect l="0" t="0" r="r" b="b"/>
              <a:pathLst>
                <a:path w="664" h="172">
                  <a:moveTo>
                    <a:pt x="0" y="0"/>
                  </a:moveTo>
                  <a:lnTo>
                    <a:pt x="664" y="0"/>
                  </a:lnTo>
                  <a:lnTo>
                    <a:pt x="587" y="17"/>
                  </a:lnTo>
                  <a:lnTo>
                    <a:pt x="512" y="34"/>
                  </a:lnTo>
                  <a:lnTo>
                    <a:pt x="441" y="57"/>
                  </a:lnTo>
                  <a:lnTo>
                    <a:pt x="372" y="82"/>
                  </a:lnTo>
                  <a:lnTo>
                    <a:pt x="301" y="111"/>
                  </a:lnTo>
                  <a:lnTo>
                    <a:pt x="233" y="142"/>
                  </a:lnTo>
                  <a:lnTo>
                    <a:pt x="176" y="172"/>
                  </a:lnTo>
                  <a:lnTo>
                    <a:pt x="0" y="0"/>
                  </a:lnTo>
                  <a:close/>
                </a:path>
              </a:pathLst>
            </a:custGeom>
            <a:solidFill>
              <a:srgbClr val="FAFAFA"/>
            </a:solidFill>
            <a:ln w="9525">
              <a:noFill/>
              <a:round/>
              <a:headEnd/>
              <a:tailEnd/>
            </a:ln>
          </p:spPr>
          <p:txBody>
            <a:bodyPr/>
            <a:lstStyle/>
            <a:p>
              <a:pPr>
                <a:defRPr/>
              </a:pPr>
              <a:endParaRPr lang="en-US" dirty="0"/>
            </a:p>
          </p:txBody>
        </p:sp>
        <p:sp>
          <p:nvSpPr>
            <p:cNvPr id="805" name="Freeform 1388"/>
            <p:cNvSpPr>
              <a:spLocks/>
            </p:cNvSpPr>
            <p:nvPr/>
          </p:nvSpPr>
          <p:spPr bwMode="auto">
            <a:xfrm>
              <a:off x="1113" y="4"/>
              <a:ext cx="41" cy="7"/>
            </a:xfrm>
            <a:custGeom>
              <a:avLst/>
              <a:gdLst/>
              <a:ahLst/>
              <a:cxnLst>
                <a:cxn ang="0">
                  <a:pos x="0" y="0"/>
                </a:cxn>
                <a:cxn ang="0">
                  <a:pos x="327" y="0"/>
                </a:cxn>
                <a:cxn ang="0">
                  <a:pos x="250" y="17"/>
                </a:cxn>
                <a:cxn ang="0">
                  <a:pos x="175" y="34"/>
                </a:cxn>
                <a:cxn ang="0">
                  <a:pos x="104" y="57"/>
                </a:cxn>
                <a:cxn ang="0">
                  <a:pos x="71" y="69"/>
                </a:cxn>
                <a:cxn ang="0">
                  <a:pos x="0" y="0"/>
                </a:cxn>
              </a:cxnLst>
              <a:rect l="0" t="0" r="r" b="b"/>
              <a:pathLst>
                <a:path w="327" h="69">
                  <a:moveTo>
                    <a:pt x="0" y="0"/>
                  </a:moveTo>
                  <a:lnTo>
                    <a:pt x="327" y="0"/>
                  </a:lnTo>
                  <a:lnTo>
                    <a:pt x="250" y="17"/>
                  </a:lnTo>
                  <a:lnTo>
                    <a:pt x="175" y="34"/>
                  </a:lnTo>
                  <a:lnTo>
                    <a:pt x="104" y="57"/>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806" name="Freeform 1389"/>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close/>
                </a:path>
              </a:pathLst>
            </a:custGeom>
            <a:solidFill>
              <a:srgbClr val="FFFFFF"/>
            </a:solidFill>
            <a:ln w="9525">
              <a:noFill/>
              <a:round/>
              <a:headEnd/>
              <a:tailEnd/>
            </a:ln>
          </p:spPr>
          <p:txBody>
            <a:bodyPr/>
            <a:lstStyle/>
            <a:p>
              <a:pPr>
                <a:defRPr/>
              </a:pPr>
              <a:endParaRPr lang="en-US" dirty="0"/>
            </a:p>
          </p:txBody>
        </p:sp>
        <p:sp>
          <p:nvSpPr>
            <p:cNvPr id="807" name="Freeform 1390"/>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path>
              </a:pathLst>
            </a:custGeom>
            <a:noFill/>
            <a:ln w="0">
              <a:solidFill>
                <a:srgbClr val="FFFFFF"/>
              </a:solidFill>
              <a:prstDash val="solid"/>
              <a:round/>
              <a:headEnd/>
              <a:tailEnd/>
            </a:ln>
          </p:spPr>
          <p:txBody>
            <a:bodyPr/>
            <a:lstStyle/>
            <a:p>
              <a:pPr>
                <a:defRPr/>
              </a:pPr>
              <a:endParaRPr lang="en-US" dirty="0"/>
            </a:p>
          </p:txBody>
        </p:sp>
        <p:sp>
          <p:nvSpPr>
            <p:cNvPr id="808" name="Freeform 1391"/>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close/>
                </a:path>
              </a:pathLst>
            </a:custGeom>
            <a:solidFill>
              <a:srgbClr val="FFFFFF"/>
            </a:solidFill>
            <a:ln w="9525">
              <a:noFill/>
              <a:round/>
              <a:headEnd/>
              <a:tailEnd/>
            </a:ln>
          </p:spPr>
          <p:txBody>
            <a:bodyPr/>
            <a:lstStyle/>
            <a:p>
              <a:pPr>
                <a:defRPr/>
              </a:pPr>
              <a:endParaRPr lang="en-US" dirty="0"/>
            </a:p>
          </p:txBody>
        </p:sp>
        <p:sp>
          <p:nvSpPr>
            <p:cNvPr id="809" name="Freeform 1392"/>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path>
              </a:pathLst>
            </a:custGeom>
            <a:noFill/>
            <a:ln w="0">
              <a:solidFill>
                <a:srgbClr val="FFFFFF"/>
              </a:solidFill>
              <a:prstDash val="solid"/>
              <a:round/>
              <a:headEnd/>
              <a:tailEnd/>
            </a:ln>
          </p:spPr>
          <p:txBody>
            <a:bodyPr/>
            <a:lstStyle/>
            <a:p>
              <a:pPr>
                <a:defRPr/>
              </a:pPr>
              <a:endParaRPr lang="en-US" dirty="0"/>
            </a:p>
          </p:txBody>
        </p:sp>
        <p:sp>
          <p:nvSpPr>
            <p:cNvPr id="810" name="Freeform 1393"/>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close/>
                </a:path>
              </a:pathLst>
            </a:custGeom>
            <a:solidFill>
              <a:srgbClr val="FFFFFF"/>
            </a:solidFill>
            <a:ln w="9525">
              <a:noFill/>
              <a:round/>
              <a:headEnd/>
              <a:tailEnd/>
            </a:ln>
          </p:spPr>
          <p:txBody>
            <a:bodyPr/>
            <a:lstStyle/>
            <a:p>
              <a:pPr>
                <a:defRPr/>
              </a:pPr>
              <a:endParaRPr lang="en-US" dirty="0"/>
            </a:p>
          </p:txBody>
        </p:sp>
        <p:sp>
          <p:nvSpPr>
            <p:cNvPr id="811" name="Freeform 1394"/>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path>
              </a:pathLst>
            </a:custGeom>
            <a:noFill/>
            <a:ln w="0">
              <a:solidFill>
                <a:srgbClr val="FFFFFF"/>
              </a:solidFill>
              <a:prstDash val="solid"/>
              <a:round/>
              <a:headEnd/>
              <a:tailEnd/>
            </a:ln>
          </p:spPr>
          <p:txBody>
            <a:bodyPr/>
            <a:lstStyle/>
            <a:p>
              <a:pPr>
                <a:defRPr/>
              </a:pPr>
              <a:endParaRPr lang="en-US" dirty="0"/>
            </a:p>
          </p:txBody>
        </p:sp>
        <p:sp>
          <p:nvSpPr>
            <p:cNvPr id="812" name="Freeform 1395"/>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close/>
                </a:path>
              </a:pathLst>
            </a:custGeom>
            <a:solidFill>
              <a:srgbClr val="FFFFFF"/>
            </a:solidFill>
            <a:ln w="9525">
              <a:noFill/>
              <a:round/>
              <a:headEnd/>
              <a:tailEnd/>
            </a:ln>
          </p:spPr>
          <p:txBody>
            <a:bodyPr/>
            <a:lstStyle/>
            <a:p>
              <a:pPr>
                <a:defRPr/>
              </a:pPr>
              <a:endParaRPr lang="en-US" dirty="0"/>
            </a:p>
          </p:txBody>
        </p:sp>
        <p:sp>
          <p:nvSpPr>
            <p:cNvPr id="813" name="Freeform 1396"/>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4" name="Freeform 1397"/>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close/>
                </a:path>
              </a:pathLst>
            </a:custGeom>
            <a:solidFill>
              <a:srgbClr val="FFFFFF"/>
            </a:solidFill>
            <a:ln w="9525">
              <a:noFill/>
              <a:round/>
              <a:headEnd/>
              <a:tailEnd/>
            </a:ln>
          </p:spPr>
          <p:txBody>
            <a:bodyPr/>
            <a:lstStyle/>
            <a:p>
              <a:pPr>
                <a:defRPr/>
              </a:pPr>
              <a:endParaRPr lang="en-US" dirty="0"/>
            </a:p>
          </p:txBody>
        </p:sp>
        <p:sp>
          <p:nvSpPr>
            <p:cNvPr id="815" name="Freeform 1398"/>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path>
              </a:pathLst>
            </a:custGeom>
            <a:noFill/>
            <a:ln w="0">
              <a:solidFill>
                <a:srgbClr val="FFFFFF"/>
              </a:solidFill>
              <a:prstDash val="solid"/>
              <a:round/>
              <a:headEnd/>
              <a:tailEnd/>
            </a:ln>
          </p:spPr>
          <p:txBody>
            <a:bodyPr/>
            <a:lstStyle/>
            <a:p>
              <a:pPr>
                <a:defRPr/>
              </a:pPr>
              <a:endParaRPr lang="en-US" dirty="0"/>
            </a:p>
          </p:txBody>
        </p:sp>
        <p:sp>
          <p:nvSpPr>
            <p:cNvPr id="816" name="Freeform 1399"/>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close/>
                </a:path>
              </a:pathLst>
            </a:custGeom>
            <a:solidFill>
              <a:srgbClr val="FFFFFF"/>
            </a:solidFill>
            <a:ln w="9525">
              <a:noFill/>
              <a:round/>
              <a:headEnd/>
              <a:tailEnd/>
            </a:ln>
          </p:spPr>
          <p:txBody>
            <a:bodyPr/>
            <a:lstStyle/>
            <a:p>
              <a:pPr>
                <a:defRPr/>
              </a:pPr>
              <a:endParaRPr lang="en-US" dirty="0"/>
            </a:p>
          </p:txBody>
        </p:sp>
        <p:sp>
          <p:nvSpPr>
            <p:cNvPr id="817" name="Freeform 1400"/>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8" name="Freeform 1401"/>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close/>
                </a:path>
              </a:pathLst>
            </a:custGeom>
            <a:solidFill>
              <a:srgbClr val="FFFFFF"/>
            </a:solidFill>
            <a:ln w="9525">
              <a:noFill/>
              <a:round/>
              <a:headEnd/>
              <a:tailEnd/>
            </a:ln>
          </p:spPr>
          <p:txBody>
            <a:bodyPr/>
            <a:lstStyle/>
            <a:p>
              <a:pPr>
                <a:defRPr/>
              </a:pPr>
              <a:endParaRPr lang="en-US" dirty="0"/>
            </a:p>
          </p:txBody>
        </p:sp>
        <p:sp>
          <p:nvSpPr>
            <p:cNvPr id="819" name="Freeform 1402"/>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path>
              </a:pathLst>
            </a:custGeom>
            <a:noFill/>
            <a:ln w="0">
              <a:solidFill>
                <a:srgbClr val="FFFFFF"/>
              </a:solidFill>
              <a:prstDash val="solid"/>
              <a:round/>
              <a:headEnd/>
              <a:tailEnd/>
            </a:ln>
          </p:spPr>
          <p:txBody>
            <a:bodyPr/>
            <a:lstStyle/>
            <a:p>
              <a:pPr>
                <a:defRPr/>
              </a:pPr>
              <a:endParaRPr lang="en-US" dirty="0"/>
            </a:p>
          </p:txBody>
        </p:sp>
        <p:sp>
          <p:nvSpPr>
            <p:cNvPr id="820" name="Freeform 1403"/>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close/>
                </a:path>
              </a:pathLst>
            </a:custGeom>
            <a:solidFill>
              <a:srgbClr val="FFFFFF"/>
            </a:solidFill>
            <a:ln w="9525">
              <a:noFill/>
              <a:round/>
              <a:headEnd/>
              <a:tailEnd/>
            </a:ln>
          </p:spPr>
          <p:txBody>
            <a:bodyPr/>
            <a:lstStyle/>
            <a:p>
              <a:pPr>
                <a:defRPr/>
              </a:pPr>
              <a:endParaRPr lang="en-US" dirty="0"/>
            </a:p>
          </p:txBody>
        </p:sp>
        <p:sp>
          <p:nvSpPr>
            <p:cNvPr id="821" name="Freeform 1404"/>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path>
              </a:pathLst>
            </a:custGeom>
            <a:noFill/>
            <a:ln w="0">
              <a:solidFill>
                <a:srgbClr val="FFFFFF"/>
              </a:solidFill>
              <a:prstDash val="solid"/>
              <a:round/>
              <a:headEnd/>
              <a:tailEnd/>
            </a:ln>
          </p:spPr>
          <p:txBody>
            <a:bodyPr/>
            <a:lstStyle/>
            <a:p>
              <a:pPr>
                <a:defRPr/>
              </a:pPr>
              <a:endParaRPr lang="en-US" dirty="0"/>
            </a:p>
          </p:txBody>
        </p:sp>
        <p:sp>
          <p:nvSpPr>
            <p:cNvPr id="822" name="Freeform 1405"/>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close/>
                </a:path>
              </a:pathLst>
            </a:custGeom>
            <a:solidFill>
              <a:srgbClr val="FFFFFF"/>
            </a:solidFill>
            <a:ln w="9525">
              <a:noFill/>
              <a:round/>
              <a:headEnd/>
              <a:tailEnd/>
            </a:ln>
          </p:spPr>
          <p:txBody>
            <a:bodyPr/>
            <a:lstStyle/>
            <a:p>
              <a:pPr>
                <a:defRPr/>
              </a:pPr>
              <a:endParaRPr lang="en-US" dirty="0"/>
            </a:p>
          </p:txBody>
        </p:sp>
        <p:sp>
          <p:nvSpPr>
            <p:cNvPr id="823" name="Freeform 1406"/>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path>
              </a:pathLst>
            </a:custGeom>
            <a:noFill/>
            <a:ln w="0">
              <a:solidFill>
                <a:srgbClr val="FFFFFF"/>
              </a:solidFill>
              <a:prstDash val="solid"/>
              <a:round/>
              <a:headEnd/>
              <a:tailEnd/>
            </a:ln>
          </p:spPr>
          <p:txBody>
            <a:bodyPr/>
            <a:lstStyle/>
            <a:p>
              <a:pPr>
                <a:defRPr/>
              </a:pPr>
              <a:endParaRPr lang="en-US" dirty="0"/>
            </a:p>
          </p:txBody>
        </p:sp>
        <p:sp>
          <p:nvSpPr>
            <p:cNvPr id="824" name="Freeform 1407"/>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close/>
                </a:path>
              </a:pathLst>
            </a:custGeom>
            <a:solidFill>
              <a:srgbClr val="FFFFFF"/>
            </a:solidFill>
            <a:ln w="9525">
              <a:noFill/>
              <a:round/>
              <a:headEnd/>
              <a:tailEnd/>
            </a:ln>
          </p:spPr>
          <p:txBody>
            <a:bodyPr/>
            <a:lstStyle/>
            <a:p>
              <a:pPr>
                <a:defRPr/>
              </a:pPr>
              <a:endParaRPr lang="en-US" dirty="0"/>
            </a:p>
          </p:txBody>
        </p:sp>
        <p:sp>
          <p:nvSpPr>
            <p:cNvPr id="825" name="Freeform 1408"/>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path>
              </a:pathLst>
            </a:custGeom>
            <a:noFill/>
            <a:ln w="0">
              <a:solidFill>
                <a:srgbClr val="FFFFFF"/>
              </a:solidFill>
              <a:prstDash val="solid"/>
              <a:round/>
              <a:headEnd/>
              <a:tailEnd/>
            </a:ln>
          </p:spPr>
          <p:txBody>
            <a:bodyPr/>
            <a:lstStyle/>
            <a:p>
              <a:pPr>
                <a:defRPr/>
              </a:pPr>
              <a:endParaRPr lang="en-US" dirty="0"/>
            </a:p>
          </p:txBody>
        </p:sp>
        <p:sp>
          <p:nvSpPr>
            <p:cNvPr id="826" name="Freeform 1409"/>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close/>
                </a:path>
              </a:pathLst>
            </a:custGeom>
            <a:solidFill>
              <a:srgbClr val="FFFFFF"/>
            </a:solidFill>
            <a:ln w="9525">
              <a:noFill/>
              <a:round/>
              <a:headEnd/>
              <a:tailEnd/>
            </a:ln>
          </p:spPr>
          <p:txBody>
            <a:bodyPr/>
            <a:lstStyle/>
            <a:p>
              <a:pPr>
                <a:defRPr/>
              </a:pPr>
              <a:endParaRPr lang="en-US" dirty="0"/>
            </a:p>
          </p:txBody>
        </p:sp>
        <p:sp>
          <p:nvSpPr>
            <p:cNvPr id="827" name="Freeform 1410"/>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path>
              </a:pathLst>
            </a:custGeom>
            <a:noFill/>
            <a:ln w="0">
              <a:solidFill>
                <a:srgbClr val="FFFFFF"/>
              </a:solidFill>
              <a:prstDash val="solid"/>
              <a:round/>
              <a:headEnd/>
              <a:tailEnd/>
            </a:ln>
          </p:spPr>
          <p:txBody>
            <a:bodyPr/>
            <a:lstStyle/>
            <a:p>
              <a:pPr>
                <a:defRPr/>
              </a:pPr>
              <a:endParaRPr lang="en-US" dirty="0"/>
            </a:p>
          </p:txBody>
        </p:sp>
        <p:sp>
          <p:nvSpPr>
            <p:cNvPr id="828" name="Freeform 1411"/>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close/>
                </a:path>
              </a:pathLst>
            </a:custGeom>
            <a:solidFill>
              <a:srgbClr val="FFFFFF"/>
            </a:solidFill>
            <a:ln w="9525">
              <a:noFill/>
              <a:round/>
              <a:headEnd/>
              <a:tailEnd/>
            </a:ln>
          </p:spPr>
          <p:txBody>
            <a:bodyPr/>
            <a:lstStyle/>
            <a:p>
              <a:pPr>
                <a:defRPr/>
              </a:pPr>
              <a:endParaRPr lang="en-US" dirty="0"/>
            </a:p>
          </p:txBody>
        </p:sp>
        <p:sp>
          <p:nvSpPr>
            <p:cNvPr id="829" name="Freeform 1412"/>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path>
              </a:pathLst>
            </a:custGeom>
            <a:noFill/>
            <a:ln w="0">
              <a:solidFill>
                <a:srgbClr val="FFFFFF"/>
              </a:solidFill>
              <a:prstDash val="solid"/>
              <a:round/>
              <a:headEnd/>
              <a:tailEnd/>
            </a:ln>
          </p:spPr>
          <p:txBody>
            <a:bodyPr/>
            <a:lstStyle/>
            <a:p>
              <a:pPr>
                <a:defRPr/>
              </a:pPr>
              <a:endParaRPr lang="en-US" dirty="0"/>
            </a:p>
          </p:txBody>
        </p:sp>
        <p:sp>
          <p:nvSpPr>
            <p:cNvPr id="830" name="Freeform 1413"/>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close/>
                </a:path>
              </a:pathLst>
            </a:custGeom>
            <a:solidFill>
              <a:srgbClr val="FFFFFF"/>
            </a:solidFill>
            <a:ln w="9525">
              <a:noFill/>
              <a:round/>
              <a:headEnd/>
              <a:tailEnd/>
            </a:ln>
          </p:spPr>
          <p:txBody>
            <a:bodyPr/>
            <a:lstStyle/>
            <a:p>
              <a:pPr>
                <a:defRPr/>
              </a:pPr>
              <a:endParaRPr lang="en-US" dirty="0"/>
            </a:p>
          </p:txBody>
        </p:sp>
        <p:sp>
          <p:nvSpPr>
            <p:cNvPr id="831" name="Freeform 1414"/>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path>
              </a:pathLst>
            </a:custGeom>
            <a:noFill/>
            <a:ln w="0">
              <a:solidFill>
                <a:srgbClr val="FFFFFF"/>
              </a:solidFill>
              <a:prstDash val="solid"/>
              <a:round/>
              <a:headEnd/>
              <a:tailEnd/>
            </a:ln>
          </p:spPr>
          <p:txBody>
            <a:bodyPr/>
            <a:lstStyle/>
            <a:p>
              <a:pPr>
                <a:defRPr/>
              </a:pPr>
              <a:endParaRPr lang="en-US" dirty="0"/>
            </a:p>
          </p:txBody>
        </p:sp>
        <p:sp>
          <p:nvSpPr>
            <p:cNvPr id="832" name="Freeform 1415"/>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close/>
                </a:path>
              </a:pathLst>
            </a:custGeom>
            <a:solidFill>
              <a:srgbClr val="000000"/>
            </a:solidFill>
            <a:ln w="9525">
              <a:noFill/>
              <a:round/>
              <a:headEnd/>
              <a:tailEnd/>
            </a:ln>
          </p:spPr>
          <p:txBody>
            <a:bodyPr/>
            <a:lstStyle/>
            <a:p>
              <a:pPr>
                <a:defRPr/>
              </a:pPr>
              <a:endParaRPr lang="en-US" dirty="0"/>
            </a:p>
          </p:txBody>
        </p:sp>
        <p:sp>
          <p:nvSpPr>
            <p:cNvPr id="833" name="Freeform 1416"/>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path>
              </a:pathLst>
            </a:custGeom>
            <a:noFill/>
            <a:ln w="0">
              <a:solidFill>
                <a:srgbClr val="870505"/>
              </a:solidFill>
              <a:prstDash val="solid"/>
              <a:round/>
              <a:headEnd/>
              <a:tailEnd/>
            </a:ln>
          </p:spPr>
          <p:txBody>
            <a:bodyPr/>
            <a:lstStyle/>
            <a:p>
              <a:pPr>
                <a:defRPr/>
              </a:pPr>
              <a:endParaRPr lang="en-US" dirty="0"/>
            </a:p>
          </p:txBody>
        </p:sp>
        <p:sp>
          <p:nvSpPr>
            <p:cNvPr id="834" name="Freeform 1417"/>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close/>
                </a:path>
              </a:pathLst>
            </a:custGeom>
            <a:solidFill>
              <a:srgbClr val="000000"/>
            </a:solidFill>
            <a:ln w="9525">
              <a:noFill/>
              <a:round/>
              <a:headEnd/>
              <a:tailEnd/>
            </a:ln>
          </p:spPr>
          <p:txBody>
            <a:bodyPr/>
            <a:lstStyle/>
            <a:p>
              <a:pPr>
                <a:defRPr/>
              </a:pPr>
              <a:endParaRPr lang="en-US" dirty="0"/>
            </a:p>
          </p:txBody>
        </p:sp>
        <p:sp>
          <p:nvSpPr>
            <p:cNvPr id="835" name="Freeform 1418"/>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path>
              </a:pathLst>
            </a:custGeom>
            <a:noFill/>
            <a:ln w="0">
              <a:solidFill>
                <a:srgbClr val="870505"/>
              </a:solidFill>
              <a:prstDash val="solid"/>
              <a:round/>
              <a:headEnd/>
              <a:tailEnd/>
            </a:ln>
          </p:spPr>
          <p:txBody>
            <a:bodyPr/>
            <a:lstStyle/>
            <a:p>
              <a:pPr>
                <a:defRPr/>
              </a:pPr>
              <a:endParaRPr lang="en-US" dirty="0"/>
            </a:p>
          </p:txBody>
        </p:sp>
      </p:grpSp>
      <p:sp>
        <p:nvSpPr>
          <p:cNvPr id="1038" name="Text Box 349"/>
          <p:cNvSpPr txBox="1">
            <a:spLocks noChangeArrowheads="1"/>
          </p:cNvSpPr>
          <p:nvPr userDrawn="1"/>
        </p:nvSpPr>
        <p:spPr bwMode="auto">
          <a:xfrm>
            <a:off x="3650283" y="1"/>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sp>
        <p:nvSpPr>
          <p:cNvPr id="1039" name="Text Box 350"/>
          <p:cNvSpPr txBox="1">
            <a:spLocks noChangeArrowheads="1"/>
          </p:cNvSpPr>
          <p:nvPr userDrawn="1"/>
        </p:nvSpPr>
        <p:spPr bwMode="auto">
          <a:xfrm>
            <a:off x="3623068" y="6628805"/>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grpSp>
        <p:nvGrpSpPr>
          <p:cNvPr id="20" name="Group 699"/>
          <p:cNvGrpSpPr>
            <a:grpSpLocks/>
          </p:cNvGrpSpPr>
          <p:nvPr userDrawn="1"/>
        </p:nvGrpSpPr>
        <p:grpSpPr bwMode="auto">
          <a:xfrm>
            <a:off x="8165425" y="0"/>
            <a:ext cx="978575" cy="972211"/>
            <a:chOff x="195" y="162"/>
            <a:chExt cx="693" cy="659"/>
          </a:xfrm>
        </p:grpSpPr>
        <p:sp>
          <p:nvSpPr>
            <p:cNvPr id="8" name="Freeform 700"/>
            <p:cNvSpPr>
              <a:spLocks/>
            </p:cNvSpPr>
            <p:nvPr/>
          </p:nvSpPr>
          <p:spPr bwMode="auto">
            <a:xfrm>
              <a:off x="195" y="162"/>
              <a:ext cx="693" cy="659"/>
            </a:xfrm>
            <a:custGeom>
              <a:avLst/>
              <a:gdLst/>
              <a:ahLst/>
              <a:cxnLst>
                <a:cxn ang="0">
                  <a:pos x="47" y="232"/>
                </a:cxn>
                <a:cxn ang="0">
                  <a:pos x="76" y="143"/>
                </a:cxn>
                <a:cxn ang="0">
                  <a:pos x="0" y="89"/>
                </a:cxn>
                <a:cxn ang="0">
                  <a:pos x="93" y="89"/>
                </a:cxn>
                <a:cxn ang="0">
                  <a:pos x="122" y="0"/>
                </a:cxn>
                <a:cxn ang="0">
                  <a:pos x="151" y="89"/>
                </a:cxn>
                <a:cxn ang="0">
                  <a:pos x="244" y="89"/>
                </a:cxn>
                <a:cxn ang="0">
                  <a:pos x="168" y="143"/>
                </a:cxn>
                <a:cxn ang="0">
                  <a:pos x="197" y="232"/>
                </a:cxn>
                <a:cxn ang="0">
                  <a:pos x="122" y="177"/>
                </a:cxn>
                <a:cxn ang="0">
                  <a:pos x="47" y="232"/>
                </a:cxn>
              </a:cxnLst>
              <a:rect l="0" t="0" r="r" b="b"/>
              <a:pathLst>
                <a:path w="244" h="232">
                  <a:moveTo>
                    <a:pt x="47" y="232"/>
                  </a:moveTo>
                  <a:lnTo>
                    <a:pt x="76" y="143"/>
                  </a:lnTo>
                  <a:lnTo>
                    <a:pt x="0" y="89"/>
                  </a:lnTo>
                  <a:lnTo>
                    <a:pt x="93" y="89"/>
                  </a:lnTo>
                  <a:lnTo>
                    <a:pt x="122" y="0"/>
                  </a:lnTo>
                  <a:lnTo>
                    <a:pt x="151" y="89"/>
                  </a:lnTo>
                  <a:lnTo>
                    <a:pt x="244" y="89"/>
                  </a:lnTo>
                  <a:lnTo>
                    <a:pt x="168" y="143"/>
                  </a:lnTo>
                  <a:lnTo>
                    <a:pt x="197" y="232"/>
                  </a:lnTo>
                  <a:lnTo>
                    <a:pt x="122" y="177"/>
                  </a:lnTo>
                  <a:lnTo>
                    <a:pt x="47" y="232"/>
                  </a:lnTo>
                </a:path>
              </a:pathLst>
            </a:custGeom>
            <a:solidFill>
              <a:schemeClr val="folHlink"/>
            </a:solidFill>
            <a:ln w="0" cap="sq">
              <a:solidFill>
                <a:schemeClr val="tx1"/>
              </a:solidFill>
              <a:prstDash val="solid"/>
              <a:miter lim="800000"/>
              <a:headEnd/>
              <a:tailEnd/>
            </a:ln>
            <a:effectLst/>
          </p:spPr>
          <p:txBody>
            <a:bodyPr/>
            <a:lstStyle/>
            <a:p>
              <a:pPr>
                <a:defRPr/>
              </a:pPr>
              <a:endParaRPr lang="en-US" dirty="0"/>
            </a:p>
          </p:txBody>
        </p:sp>
        <p:grpSp>
          <p:nvGrpSpPr>
            <p:cNvPr id="21" name="Group 701"/>
            <p:cNvGrpSpPr>
              <a:grpSpLocks/>
            </p:cNvGrpSpPr>
            <p:nvPr/>
          </p:nvGrpSpPr>
          <p:grpSpPr bwMode="auto">
            <a:xfrm>
              <a:off x="352" y="315"/>
              <a:ext cx="364" cy="403"/>
              <a:chOff x="300" y="243"/>
              <a:chExt cx="466" cy="517"/>
            </a:xfrm>
          </p:grpSpPr>
          <p:sp>
            <p:nvSpPr>
              <p:cNvPr id="9" name="Freeform 702"/>
              <p:cNvSpPr>
                <a:spLocks/>
              </p:cNvSpPr>
              <p:nvPr/>
            </p:nvSpPr>
            <p:spPr bwMode="auto">
              <a:xfrm>
                <a:off x="431" y="246"/>
                <a:ext cx="215" cy="214"/>
              </a:xfrm>
              <a:custGeom>
                <a:avLst/>
                <a:gdLst/>
                <a:ahLst/>
                <a:cxnLst>
                  <a:cxn ang="0">
                    <a:pos x="6" y="49"/>
                  </a:cxn>
                  <a:cxn ang="0">
                    <a:pos x="5" y="40"/>
                  </a:cxn>
                  <a:cxn ang="0">
                    <a:pos x="4" y="41"/>
                  </a:cxn>
                  <a:cxn ang="0">
                    <a:pos x="5" y="31"/>
                  </a:cxn>
                  <a:cxn ang="0">
                    <a:pos x="5" y="32"/>
                  </a:cxn>
                  <a:cxn ang="0">
                    <a:pos x="8" y="23"/>
                  </a:cxn>
                  <a:cxn ang="0">
                    <a:pos x="8" y="23"/>
                  </a:cxn>
                  <a:cxn ang="0">
                    <a:pos x="13" y="16"/>
                  </a:cxn>
                  <a:cxn ang="0">
                    <a:pos x="13" y="16"/>
                  </a:cxn>
                  <a:cxn ang="0">
                    <a:pos x="20" y="10"/>
                  </a:cxn>
                  <a:cxn ang="0">
                    <a:pos x="19" y="10"/>
                  </a:cxn>
                  <a:cxn ang="0">
                    <a:pos x="28" y="6"/>
                  </a:cxn>
                  <a:cxn ang="0">
                    <a:pos x="27" y="6"/>
                  </a:cxn>
                  <a:cxn ang="0">
                    <a:pos x="36" y="4"/>
                  </a:cxn>
                  <a:cxn ang="0">
                    <a:pos x="36" y="4"/>
                  </a:cxn>
                  <a:cxn ang="0">
                    <a:pos x="45" y="5"/>
                  </a:cxn>
                  <a:cxn ang="0">
                    <a:pos x="45" y="5"/>
                  </a:cxn>
                  <a:cxn ang="0">
                    <a:pos x="54" y="8"/>
                  </a:cxn>
                  <a:cxn ang="0">
                    <a:pos x="53" y="8"/>
                  </a:cxn>
                  <a:cxn ang="0">
                    <a:pos x="61" y="13"/>
                  </a:cxn>
                  <a:cxn ang="0">
                    <a:pos x="61" y="13"/>
                  </a:cxn>
                  <a:cxn ang="0">
                    <a:pos x="67" y="20"/>
                  </a:cxn>
                  <a:cxn ang="0">
                    <a:pos x="67" y="19"/>
                  </a:cxn>
                  <a:cxn ang="0">
                    <a:pos x="71" y="28"/>
                  </a:cxn>
                  <a:cxn ang="0">
                    <a:pos x="71" y="27"/>
                  </a:cxn>
                  <a:cxn ang="0">
                    <a:pos x="72" y="36"/>
                  </a:cxn>
                  <a:cxn ang="0">
                    <a:pos x="73" y="36"/>
                  </a:cxn>
                  <a:cxn ang="0">
                    <a:pos x="72" y="45"/>
                  </a:cxn>
                  <a:cxn ang="0">
                    <a:pos x="72" y="45"/>
                  </a:cxn>
                  <a:cxn ang="0">
                    <a:pos x="69" y="54"/>
                  </a:cxn>
                  <a:cxn ang="0">
                    <a:pos x="69" y="53"/>
                  </a:cxn>
                  <a:cxn ang="0">
                    <a:pos x="64" y="61"/>
                  </a:cxn>
                  <a:cxn ang="0">
                    <a:pos x="64" y="61"/>
                  </a:cxn>
                  <a:cxn ang="0">
                    <a:pos x="57" y="67"/>
                  </a:cxn>
                  <a:cxn ang="0">
                    <a:pos x="57" y="67"/>
                  </a:cxn>
                  <a:cxn ang="0">
                    <a:pos x="49" y="70"/>
                  </a:cxn>
                  <a:cxn ang="0">
                    <a:pos x="49" y="71"/>
                  </a:cxn>
                  <a:cxn ang="0">
                    <a:pos x="40" y="72"/>
                  </a:cxn>
                  <a:cxn ang="0">
                    <a:pos x="41" y="72"/>
                  </a:cxn>
                  <a:cxn ang="0">
                    <a:pos x="32" y="72"/>
                  </a:cxn>
                  <a:cxn ang="0">
                    <a:pos x="32" y="72"/>
                  </a:cxn>
                  <a:cxn ang="0">
                    <a:pos x="23" y="69"/>
                  </a:cxn>
                  <a:cxn ang="0">
                    <a:pos x="23" y="69"/>
                  </a:cxn>
                  <a:cxn ang="0">
                    <a:pos x="16" y="64"/>
                  </a:cxn>
                  <a:cxn ang="0">
                    <a:pos x="16" y="64"/>
                  </a:cxn>
                  <a:cxn ang="0">
                    <a:pos x="10" y="57"/>
                  </a:cxn>
                  <a:cxn ang="0">
                    <a:pos x="10" y="57"/>
                  </a:cxn>
                  <a:cxn ang="0">
                    <a:pos x="6" y="49"/>
                  </a:cxn>
                  <a:cxn ang="0">
                    <a:pos x="6" y="49"/>
                  </a:cxn>
                </a:cxnLst>
                <a:rect l="0" t="0" r="r" b="b"/>
                <a:pathLst>
                  <a:path w="76" h="76">
                    <a:moveTo>
                      <a:pt x="6" y="49"/>
                    </a:moveTo>
                    <a:cubicBezTo>
                      <a:pt x="6" y="49"/>
                      <a:pt x="1" y="46"/>
                      <a:pt x="5" y="40"/>
                    </a:cubicBezTo>
                    <a:lnTo>
                      <a:pt x="4" y="41"/>
                    </a:lnTo>
                    <a:cubicBezTo>
                      <a:pt x="4" y="41"/>
                      <a:pt x="0" y="36"/>
                      <a:pt x="5" y="31"/>
                    </a:cubicBezTo>
                    <a:lnTo>
                      <a:pt x="5" y="32"/>
                    </a:lnTo>
                    <a:cubicBezTo>
                      <a:pt x="5" y="32"/>
                      <a:pt x="2" y="26"/>
                      <a:pt x="8" y="23"/>
                    </a:cubicBezTo>
                    <a:lnTo>
                      <a:pt x="8" y="23"/>
                    </a:lnTo>
                    <a:cubicBezTo>
                      <a:pt x="8" y="23"/>
                      <a:pt x="7" y="17"/>
                      <a:pt x="13" y="16"/>
                    </a:cubicBezTo>
                    <a:lnTo>
                      <a:pt x="13" y="16"/>
                    </a:lnTo>
                    <a:cubicBezTo>
                      <a:pt x="13" y="16"/>
                      <a:pt x="13" y="10"/>
                      <a:pt x="20" y="10"/>
                    </a:cubicBezTo>
                    <a:lnTo>
                      <a:pt x="19" y="10"/>
                    </a:lnTo>
                    <a:cubicBezTo>
                      <a:pt x="19" y="10"/>
                      <a:pt x="22" y="4"/>
                      <a:pt x="28" y="6"/>
                    </a:cubicBezTo>
                    <a:lnTo>
                      <a:pt x="27" y="6"/>
                    </a:lnTo>
                    <a:cubicBezTo>
                      <a:pt x="27" y="6"/>
                      <a:pt x="31" y="1"/>
                      <a:pt x="36" y="4"/>
                    </a:cubicBezTo>
                    <a:lnTo>
                      <a:pt x="36" y="4"/>
                    </a:lnTo>
                    <a:cubicBezTo>
                      <a:pt x="36" y="4"/>
                      <a:pt x="41" y="0"/>
                      <a:pt x="45" y="5"/>
                    </a:cubicBezTo>
                    <a:lnTo>
                      <a:pt x="45" y="5"/>
                    </a:lnTo>
                    <a:cubicBezTo>
                      <a:pt x="45" y="5"/>
                      <a:pt x="51" y="2"/>
                      <a:pt x="54" y="8"/>
                    </a:cubicBezTo>
                    <a:lnTo>
                      <a:pt x="53" y="8"/>
                    </a:lnTo>
                    <a:cubicBezTo>
                      <a:pt x="53" y="8"/>
                      <a:pt x="60" y="7"/>
                      <a:pt x="61" y="13"/>
                    </a:cubicBezTo>
                    <a:lnTo>
                      <a:pt x="61" y="13"/>
                    </a:lnTo>
                    <a:cubicBezTo>
                      <a:pt x="61" y="13"/>
                      <a:pt x="67" y="13"/>
                      <a:pt x="67" y="20"/>
                    </a:cubicBezTo>
                    <a:lnTo>
                      <a:pt x="67" y="19"/>
                    </a:lnTo>
                    <a:cubicBezTo>
                      <a:pt x="67" y="19"/>
                      <a:pt x="73" y="21"/>
                      <a:pt x="71" y="28"/>
                    </a:cubicBezTo>
                    <a:lnTo>
                      <a:pt x="71" y="27"/>
                    </a:lnTo>
                    <a:cubicBezTo>
                      <a:pt x="71" y="27"/>
                      <a:pt x="76" y="31"/>
                      <a:pt x="72" y="36"/>
                    </a:cubicBezTo>
                    <a:lnTo>
                      <a:pt x="73" y="36"/>
                    </a:lnTo>
                    <a:cubicBezTo>
                      <a:pt x="73" y="36"/>
                      <a:pt x="76" y="41"/>
                      <a:pt x="72" y="45"/>
                    </a:cubicBezTo>
                    <a:lnTo>
                      <a:pt x="72" y="45"/>
                    </a:lnTo>
                    <a:cubicBezTo>
                      <a:pt x="72" y="45"/>
                      <a:pt x="74" y="51"/>
                      <a:pt x="69" y="54"/>
                    </a:cubicBezTo>
                    <a:lnTo>
                      <a:pt x="69" y="53"/>
                    </a:lnTo>
                    <a:cubicBezTo>
                      <a:pt x="69" y="53"/>
                      <a:pt x="70" y="60"/>
                      <a:pt x="64" y="61"/>
                    </a:cubicBezTo>
                    <a:lnTo>
                      <a:pt x="64" y="61"/>
                    </a:lnTo>
                    <a:cubicBezTo>
                      <a:pt x="64" y="61"/>
                      <a:pt x="63" y="67"/>
                      <a:pt x="57" y="67"/>
                    </a:cubicBezTo>
                    <a:lnTo>
                      <a:pt x="57" y="67"/>
                    </a:lnTo>
                    <a:cubicBezTo>
                      <a:pt x="57" y="67"/>
                      <a:pt x="55" y="73"/>
                      <a:pt x="49" y="70"/>
                    </a:cubicBezTo>
                    <a:lnTo>
                      <a:pt x="49" y="71"/>
                    </a:lnTo>
                    <a:cubicBezTo>
                      <a:pt x="49" y="71"/>
                      <a:pt x="46" y="76"/>
                      <a:pt x="40" y="72"/>
                    </a:cubicBezTo>
                    <a:lnTo>
                      <a:pt x="41" y="72"/>
                    </a:lnTo>
                    <a:cubicBezTo>
                      <a:pt x="41" y="72"/>
                      <a:pt x="36" y="76"/>
                      <a:pt x="32" y="72"/>
                    </a:cubicBezTo>
                    <a:lnTo>
                      <a:pt x="32" y="72"/>
                    </a:lnTo>
                    <a:cubicBezTo>
                      <a:pt x="32" y="72"/>
                      <a:pt x="26" y="74"/>
                      <a:pt x="23" y="69"/>
                    </a:cubicBezTo>
                    <a:lnTo>
                      <a:pt x="23" y="69"/>
                    </a:lnTo>
                    <a:cubicBezTo>
                      <a:pt x="23" y="69"/>
                      <a:pt x="17" y="70"/>
                      <a:pt x="16" y="64"/>
                    </a:cubicBezTo>
                    <a:lnTo>
                      <a:pt x="16" y="64"/>
                    </a:lnTo>
                    <a:cubicBezTo>
                      <a:pt x="16" y="64"/>
                      <a:pt x="10" y="63"/>
                      <a:pt x="10" y="57"/>
                    </a:cubicBezTo>
                    <a:lnTo>
                      <a:pt x="10" y="57"/>
                    </a:lnTo>
                    <a:cubicBezTo>
                      <a:pt x="10" y="57"/>
                      <a:pt x="4" y="55"/>
                      <a:pt x="6" y="49"/>
                    </a:cubicBezTo>
                    <a:lnTo>
                      <a:pt x="6" y="49"/>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6" name="Freeform 703"/>
              <p:cNvSpPr>
                <a:spLocks/>
              </p:cNvSpPr>
              <p:nvPr/>
            </p:nvSpPr>
            <p:spPr bwMode="auto">
              <a:xfrm>
                <a:off x="522" y="276"/>
                <a:ext cx="19" cy="75"/>
              </a:xfrm>
              <a:custGeom>
                <a:avLst/>
                <a:gdLst/>
                <a:ahLst/>
                <a:cxnLst>
                  <a:cxn ang="0">
                    <a:pos x="6" y="27"/>
                  </a:cxn>
                  <a:cxn ang="0">
                    <a:pos x="0" y="3"/>
                  </a:cxn>
                  <a:cxn ang="0">
                    <a:pos x="3" y="0"/>
                  </a:cxn>
                  <a:cxn ang="0">
                    <a:pos x="6" y="2"/>
                  </a:cxn>
                  <a:cxn ang="0">
                    <a:pos x="6" y="27"/>
                  </a:cxn>
                </a:cxnLst>
                <a:rect l="0" t="0" r="r" b="b"/>
                <a:pathLst>
                  <a:path w="6" h="27">
                    <a:moveTo>
                      <a:pt x="6" y="27"/>
                    </a:moveTo>
                    <a:lnTo>
                      <a:pt x="0" y="3"/>
                    </a:lnTo>
                    <a:cubicBezTo>
                      <a:pt x="0" y="3"/>
                      <a:pt x="2" y="2"/>
                      <a:pt x="3" y="0"/>
                    </a:cubicBezTo>
                    <a:cubicBezTo>
                      <a:pt x="3" y="0"/>
                      <a:pt x="4" y="1"/>
                      <a:pt x="6" y="2"/>
                    </a:cubicBezTo>
                    <a:lnTo>
                      <a:pt x="6"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 name="Freeform 704"/>
              <p:cNvSpPr>
                <a:spLocks/>
              </p:cNvSpPr>
              <p:nvPr/>
            </p:nvSpPr>
            <p:spPr bwMode="auto">
              <a:xfrm>
                <a:off x="505" y="281"/>
                <a:ext cx="34" cy="70"/>
              </a:xfrm>
              <a:custGeom>
                <a:avLst/>
                <a:gdLst/>
                <a:ahLst/>
                <a:cxnLst>
                  <a:cxn ang="0">
                    <a:pos x="12" y="25"/>
                  </a:cxn>
                  <a:cxn ang="0">
                    <a:pos x="0" y="4"/>
                  </a:cxn>
                  <a:cxn ang="0">
                    <a:pos x="2" y="0"/>
                  </a:cxn>
                  <a:cxn ang="0">
                    <a:pos x="6" y="1"/>
                  </a:cxn>
                  <a:cxn ang="0">
                    <a:pos x="12" y="25"/>
                  </a:cxn>
                </a:cxnLst>
                <a:rect l="0" t="0" r="r" b="b"/>
                <a:pathLst>
                  <a:path w="12" h="25">
                    <a:moveTo>
                      <a:pt x="12" y="25"/>
                    </a:moveTo>
                    <a:lnTo>
                      <a:pt x="0" y="4"/>
                    </a:lnTo>
                    <a:cubicBezTo>
                      <a:pt x="0" y="4"/>
                      <a:pt x="1" y="2"/>
                      <a:pt x="2" y="0"/>
                    </a:cubicBezTo>
                    <a:cubicBezTo>
                      <a:pt x="2" y="0"/>
                      <a:pt x="3" y="1"/>
                      <a:pt x="6" y="1"/>
                    </a:cubicBezTo>
                    <a:lnTo>
                      <a:pt x="12" y="2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 name="Freeform 705"/>
              <p:cNvSpPr>
                <a:spLocks/>
              </p:cNvSpPr>
              <p:nvPr/>
            </p:nvSpPr>
            <p:spPr bwMode="auto">
              <a:xfrm>
                <a:off x="490" y="290"/>
                <a:ext cx="49" cy="61"/>
              </a:xfrm>
              <a:custGeom>
                <a:avLst/>
                <a:gdLst/>
                <a:ahLst/>
                <a:cxnLst>
                  <a:cxn ang="0">
                    <a:pos x="17" y="22"/>
                  </a:cxn>
                  <a:cxn ang="0">
                    <a:pos x="0" y="5"/>
                  </a:cxn>
                  <a:cxn ang="0">
                    <a:pos x="0" y="0"/>
                  </a:cxn>
                  <a:cxn ang="0">
                    <a:pos x="5" y="1"/>
                  </a:cxn>
                  <a:cxn ang="0">
                    <a:pos x="17" y="22"/>
                  </a:cxn>
                </a:cxnLst>
                <a:rect l="0" t="0" r="r" b="b"/>
                <a:pathLst>
                  <a:path w="17" h="22">
                    <a:moveTo>
                      <a:pt x="17" y="22"/>
                    </a:moveTo>
                    <a:lnTo>
                      <a:pt x="0" y="5"/>
                    </a:lnTo>
                    <a:cubicBezTo>
                      <a:pt x="0" y="5"/>
                      <a:pt x="1" y="2"/>
                      <a:pt x="0" y="0"/>
                    </a:cubicBezTo>
                    <a:cubicBezTo>
                      <a:pt x="0" y="0"/>
                      <a:pt x="2" y="1"/>
                      <a:pt x="5" y="1"/>
                    </a:cubicBezTo>
                    <a:lnTo>
                      <a:pt x="17"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9" name="Freeform 706"/>
              <p:cNvSpPr>
                <a:spLocks/>
              </p:cNvSpPr>
              <p:nvPr/>
            </p:nvSpPr>
            <p:spPr bwMode="auto">
              <a:xfrm>
                <a:off x="476" y="303"/>
                <a:ext cx="63" cy="48"/>
              </a:xfrm>
              <a:custGeom>
                <a:avLst/>
                <a:gdLst/>
                <a:ahLst/>
                <a:cxnLst>
                  <a:cxn ang="0">
                    <a:pos x="22" y="17"/>
                  </a:cxn>
                  <a:cxn ang="0">
                    <a:pos x="1" y="5"/>
                  </a:cxn>
                  <a:cxn ang="0">
                    <a:pos x="0" y="0"/>
                  </a:cxn>
                  <a:cxn ang="0">
                    <a:pos x="4" y="0"/>
                  </a:cxn>
                  <a:cxn ang="0">
                    <a:pos x="22" y="17"/>
                  </a:cxn>
                </a:cxnLst>
                <a:rect l="0" t="0" r="r" b="b"/>
                <a:pathLst>
                  <a:path w="22" h="17">
                    <a:moveTo>
                      <a:pt x="22" y="17"/>
                    </a:moveTo>
                    <a:lnTo>
                      <a:pt x="1" y="5"/>
                    </a:lnTo>
                    <a:cubicBezTo>
                      <a:pt x="1" y="5"/>
                      <a:pt x="1" y="2"/>
                      <a:pt x="0" y="0"/>
                    </a:cubicBezTo>
                    <a:cubicBezTo>
                      <a:pt x="0" y="0"/>
                      <a:pt x="2" y="1"/>
                      <a:pt x="4" y="0"/>
                    </a:cubicBezTo>
                    <a:lnTo>
                      <a:pt x="22"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0" name="Freeform 707"/>
              <p:cNvSpPr>
                <a:spLocks/>
              </p:cNvSpPr>
              <p:nvPr/>
            </p:nvSpPr>
            <p:spPr bwMode="auto">
              <a:xfrm>
                <a:off x="468" y="320"/>
                <a:ext cx="71" cy="35"/>
              </a:xfrm>
              <a:custGeom>
                <a:avLst/>
                <a:gdLst/>
                <a:ahLst/>
                <a:cxnLst>
                  <a:cxn ang="0">
                    <a:pos x="25" y="12"/>
                  </a:cxn>
                  <a:cxn ang="0">
                    <a:pos x="1" y="6"/>
                  </a:cxn>
                  <a:cxn ang="0">
                    <a:pos x="0" y="2"/>
                  </a:cxn>
                  <a:cxn ang="0">
                    <a:pos x="4" y="0"/>
                  </a:cxn>
                  <a:cxn ang="0">
                    <a:pos x="25" y="12"/>
                  </a:cxn>
                </a:cxnLst>
                <a:rect l="0" t="0" r="r" b="b"/>
                <a:pathLst>
                  <a:path w="25" h="12">
                    <a:moveTo>
                      <a:pt x="25" y="12"/>
                    </a:moveTo>
                    <a:lnTo>
                      <a:pt x="1" y="6"/>
                    </a:lnTo>
                    <a:cubicBezTo>
                      <a:pt x="1" y="6"/>
                      <a:pt x="1" y="3"/>
                      <a:pt x="0" y="2"/>
                    </a:cubicBezTo>
                    <a:cubicBezTo>
                      <a:pt x="0" y="2"/>
                      <a:pt x="2" y="2"/>
                      <a:pt x="4" y="0"/>
                    </a:cubicBezTo>
                    <a:lnTo>
                      <a:pt x="25"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 name="Freeform 708"/>
              <p:cNvSpPr>
                <a:spLocks/>
              </p:cNvSpPr>
              <p:nvPr/>
            </p:nvSpPr>
            <p:spPr bwMode="auto">
              <a:xfrm>
                <a:off x="464" y="334"/>
                <a:ext cx="77" cy="17"/>
              </a:xfrm>
              <a:custGeom>
                <a:avLst/>
                <a:gdLst/>
                <a:ahLst/>
                <a:cxnLst>
                  <a:cxn ang="0">
                    <a:pos x="27" y="6"/>
                  </a:cxn>
                  <a:cxn ang="0">
                    <a:pos x="3" y="6"/>
                  </a:cxn>
                  <a:cxn ang="0">
                    <a:pos x="0" y="3"/>
                  </a:cxn>
                  <a:cxn ang="0">
                    <a:pos x="3" y="0"/>
                  </a:cxn>
                  <a:cxn ang="0">
                    <a:pos x="27" y="6"/>
                  </a:cxn>
                </a:cxnLst>
                <a:rect l="0" t="0" r="r" b="b"/>
                <a:pathLst>
                  <a:path w="27" h="6">
                    <a:moveTo>
                      <a:pt x="27" y="6"/>
                    </a:moveTo>
                    <a:lnTo>
                      <a:pt x="3" y="6"/>
                    </a:lnTo>
                    <a:cubicBezTo>
                      <a:pt x="3" y="6"/>
                      <a:pt x="2" y="4"/>
                      <a:pt x="0" y="3"/>
                    </a:cubicBezTo>
                    <a:cubicBezTo>
                      <a:pt x="0" y="3"/>
                      <a:pt x="2" y="2"/>
                      <a:pt x="3" y="0"/>
                    </a:cubicBezTo>
                    <a:lnTo>
                      <a:pt x="27"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2" name="Freeform 709"/>
              <p:cNvSpPr>
                <a:spLocks/>
              </p:cNvSpPr>
              <p:nvPr/>
            </p:nvSpPr>
            <p:spPr bwMode="auto">
              <a:xfrm>
                <a:off x="464" y="351"/>
                <a:ext cx="77" cy="22"/>
              </a:xfrm>
              <a:custGeom>
                <a:avLst/>
                <a:gdLst/>
                <a:ahLst/>
                <a:cxnLst>
                  <a:cxn ang="0">
                    <a:pos x="27" y="0"/>
                  </a:cxn>
                  <a:cxn ang="0">
                    <a:pos x="3" y="7"/>
                  </a:cxn>
                  <a:cxn ang="0">
                    <a:pos x="0" y="4"/>
                  </a:cxn>
                  <a:cxn ang="0">
                    <a:pos x="2" y="1"/>
                  </a:cxn>
                  <a:cxn ang="0">
                    <a:pos x="27" y="0"/>
                  </a:cxn>
                </a:cxnLst>
                <a:rect l="0" t="0" r="r" b="b"/>
                <a:pathLst>
                  <a:path w="27" h="7">
                    <a:moveTo>
                      <a:pt x="27" y="0"/>
                    </a:moveTo>
                    <a:lnTo>
                      <a:pt x="3" y="7"/>
                    </a:lnTo>
                    <a:cubicBezTo>
                      <a:pt x="3" y="7"/>
                      <a:pt x="2" y="5"/>
                      <a:pt x="0" y="4"/>
                    </a:cubicBezTo>
                    <a:cubicBezTo>
                      <a:pt x="0" y="4"/>
                      <a:pt x="1" y="3"/>
                      <a:pt x="2" y="1"/>
                    </a:cubicBezTo>
                    <a:lnTo>
                      <a:pt x="2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 name="Freeform 710"/>
              <p:cNvSpPr>
                <a:spLocks/>
              </p:cNvSpPr>
              <p:nvPr/>
            </p:nvSpPr>
            <p:spPr bwMode="auto">
              <a:xfrm>
                <a:off x="468" y="351"/>
                <a:ext cx="71" cy="39"/>
              </a:xfrm>
              <a:custGeom>
                <a:avLst/>
                <a:gdLst/>
                <a:ahLst/>
                <a:cxnLst>
                  <a:cxn ang="0">
                    <a:pos x="25" y="0"/>
                  </a:cxn>
                  <a:cxn ang="0">
                    <a:pos x="4" y="13"/>
                  </a:cxn>
                  <a:cxn ang="0">
                    <a:pos x="0" y="11"/>
                  </a:cxn>
                  <a:cxn ang="0">
                    <a:pos x="1" y="7"/>
                  </a:cxn>
                  <a:cxn ang="0">
                    <a:pos x="25" y="0"/>
                  </a:cxn>
                </a:cxnLst>
                <a:rect l="0" t="0" r="r" b="b"/>
                <a:pathLst>
                  <a:path w="25" h="13">
                    <a:moveTo>
                      <a:pt x="25" y="0"/>
                    </a:moveTo>
                    <a:lnTo>
                      <a:pt x="4" y="13"/>
                    </a:lnTo>
                    <a:cubicBezTo>
                      <a:pt x="4" y="13"/>
                      <a:pt x="2" y="11"/>
                      <a:pt x="0" y="11"/>
                    </a:cubicBezTo>
                    <a:cubicBezTo>
                      <a:pt x="0" y="11"/>
                      <a:pt x="1" y="10"/>
                      <a:pt x="1" y="7"/>
                    </a:cubicBezTo>
                    <a:lnTo>
                      <a:pt x="2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4" name="Freeform 711"/>
              <p:cNvSpPr>
                <a:spLocks/>
              </p:cNvSpPr>
              <p:nvPr/>
            </p:nvSpPr>
            <p:spPr bwMode="auto">
              <a:xfrm>
                <a:off x="476" y="351"/>
                <a:ext cx="63" cy="52"/>
              </a:xfrm>
              <a:custGeom>
                <a:avLst/>
                <a:gdLst/>
                <a:ahLst/>
                <a:cxnLst>
                  <a:cxn ang="0">
                    <a:pos x="22" y="0"/>
                  </a:cxn>
                  <a:cxn ang="0">
                    <a:pos x="5" y="18"/>
                  </a:cxn>
                  <a:cxn ang="0">
                    <a:pos x="0" y="17"/>
                  </a:cxn>
                  <a:cxn ang="0">
                    <a:pos x="1" y="13"/>
                  </a:cxn>
                  <a:cxn ang="0">
                    <a:pos x="22" y="0"/>
                  </a:cxn>
                </a:cxnLst>
                <a:rect l="0" t="0" r="r" b="b"/>
                <a:pathLst>
                  <a:path w="22" h="18">
                    <a:moveTo>
                      <a:pt x="22" y="0"/>
                    </a:moveTo>
                    <a:lnTo>
                      <a:pt x="5" y="18"/>
                    </a:lnTo>
                    <a:cubicBezTo>
                      <a:pt x="5" y="18"/>
                      <a:pt x="3" y="17"/>
                      <a:pt x="0" y="17"/>
                    </a:cubicBezTo>
                    <a:cubicBezTo>
                      <a:pt x="0" y="17"/>
                      <a:pt x="1" y="16"/>
                      <a:pt x="1" y="13"/>
                    </a:cubicBezTo>
                    <a:lnTo>
                      <a:pt x="2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5" name="Freeform 712"/>
              <p:cNvSpPr>
                <a:spLocks/>
              </p:cNvSpPr>
              <p:nvPr/>
            </p:nvSpPr>
            <p:spPr bwMode="auto">
              <a:xfrm>
                <a:off x="490" y="351"/>
                <a:ext cx="49" cy="66"/>
              </a:xfrm>
              <a:custGeom>
                <a:avLst/>
                <a:gdLst/>
                <a:ahLst/>
                <a:cxnLst>
                  <a:cxn ang="0">
                    <a:pos x="17" y="0"/>
                  </a:cxn>
                  <a:cxn ang="0">
                    <a:pos x="5" y="22"/>
                  </a:cxn>
                  <a:cxn ang="0">
                    <a:pos x="0" y="23"/>
                  </a:cxn>
                  <a:cxn ang="0">
                    <a:pos x="0" y="18"/>
                  </a:cxn>
                  <a:cxn ang="0">
                    <a:pos x="17" y="0"/>
                  </a:cxn>
                </a:cxnLst>
                <a:rect l="0" t="0" r="r" b="b"/>
                <a:pathLst>
                  <a:path w="17" h="23">
                    <a:moveTo>
                      <a:pt x="17" y="0"/>
                    </a:moveTo>
                    <a:lnTo>
                      <a:pt x="5" y="22"/>
                    </a:lnTo>
                    <a:cubicBezTo>
                      <a:pt x="5" y="22"/>
                      <a:pt x="3" y="22"/>
                      <a:pt x="0" y="23"/>
                    </a:cubicBezTo>
                    <a:cubicBezTo>
                      <a:pt x="0" y="23"/>
                      <a:pt x="1" y="21"/>
                      <a:pt x="0" y="18"/>
                    </a:cubicBezTo>
                    <a:lnTo>
                      <a:pt x="1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6" name="Freeform 713"/>
              <p:cNvSpPr>
                <a:spLocks/>
              </p:cNvSpPr>
              <p:nvPr/>
            </p:nvSpPr>
            <p:spPr bwMode="auto">
              <a:xfrm>
                <a:off x="505" y="351"/>
                <a:ext cx="34" cy="74"/>
              </a:xfrm>
              <a:custGeom>
                <a:avLst/>
                <a:gdLst/>
                <a:ahLst/>
                <a:cxnLst>
                  <a:cxn ang="0">
                    <a:pos x="12" y="0"/>
                  </a:cxn>
                  <a:cxn ang="0">
                    <a:pos x="6" y="24"/>
                  </a:cxn>
                  <a:cxn ang="0">
                    <a:pos x="2" y="26"/>
                  </a:cxn>
                  <a:cxn ang="0">
                    <a:pos x="0" y="22"/>
                  </a:cxn>
                  <a:cxn ang="0">
                    <a:pos x="12" y="0"/>
                  </a:cxn>
                </a:cxnLst>
                <a:rect l="0" t="0" r="r" b="b"/>
                <a:pathLst>
                  <a:path w="12" h="26">
                    <a:moveTo>
                      <a:pt x="12" y="0"/>
                    </a:moveTo>
                    <a:lnTo>
                      <a:pt x="6" y="24"/>
                    </a:lnTo>
                    <a:cubicBezTo>
                      <a:pt x="6" y="24"/>
                      <a:pt x="4" y="25"/>
                      <a:pt x="2" y="26"/>
                    </a:cubicBezTo>
                    <a:cubicBezTo>
                      <a:pt x="2" y="26"/>
                      <a:pt x="2" y="24"/>
                      <a:pt x="0" y="22"/>
                    </a:cubicBezTo>
                    <a:lnTo>
                      <a:pt x="1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7" name="Freeform 714"/>
              <p:cNvSpPr>
                <a:spLocks/>
              </p:cNvSpPr>
              <p:nvPr/>
            </p:nvSpPr>
            <p:spPr bwMode="auto">
              <a:xfrm>
                <a:off x="522" y="351"/>
                <a:ext cx="19" cy="80"/>
              </a:xfrm>
              <a:custGeom>
                <a:avLst/>
                <a:gdLst/>
                <a:ahLst/>
                <a:cxnLst>
                  <a:cxn ang="0">
                    <a:pos x="6" y="0"/>
                  </a:cxn>
                  <a:cxn ang="0">
                    <a:pos x="7" y="25"/>
                  </a:cxn>
                  <a:cxn ang="0">
                    <a:pos x="3" y="28"/>
                  </a:cxn>
                  <a:cxn ang="0">
                    <a:pos x="0" y="25"/>
                  </a:cxn>
                  <a:cxn ang="0">
                    <a:pos x="6" y="0"/>
                  </a:cxn>
                </a:cxnLst>
                <a:rect l="0" t="0" r="r" b="b"/>
                <a:pathLst>
                  <a:path w="7" h="28">
                    <a:moveTo>
                      <a:pt x="6" y="0"/>
                    </a:moveTo>
                    <a:lnTo>
                      <a:pt x="7" y="25"/>
                    </a:lnTo>
                    <a:cubicBezTo>
                      <a:pt x="7" y="25"/>
                      <a:pt x="4" y="26"/>
                      <a:pt x="3" y="28"/>
                    </a:cubicBezTo>
                    <a:cubicBezTo>
                      <a:pt x="3" y="28"/>
                      <a:pt x="2" y="26"/>
                      <a:pt x="0" y="25"/>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8" name="Freeform 715"/>
              <p:cNvSpPr>
                <a:spLocks/>
              </p:cNvSpPr>
              <p:nvPr/>
            </p:nvSpPr>
            <p:spPr bwMode="auto">
              <a:xfrm>
                <a:off x="539" y="351"/>
                <a:ext cx="19" cy="80"/>
              </a:xfrm>
              <a:custGeom>
                <a:avLst/>
                <a:gdLst/>
                <a:ahLst/>
                <a:cxnLst>
                  <a:cxn ang="0">
                    <a:pos x="0" y="0"/>
                  </a:cxn>
                  <a:cxn ang="0">
                    <a:pos x="7" y="24"/>
                  </a:cxn>
                  <a:cxn ang="0">
                    <a:pos x="4" y="28"/>
                  </a:cxn>
                  <a:cxn ang="0">
                    <a:pos x="1" y="25"/>
                  </a:cxn>
                  <a:cxn ang="0">
                    <a:pos x="0" y="0"/>
                  </a:cxn>
                </a:cxnLst>
                <a:rect l="0" t="0" r="r" b="b"/>
                <a:pathLst>
                  <a:path w="7" h="28">
                    <a:moveTo>
                      <a:pt x="0" y="0"/>
                    </a:moveTo>
                    <a:lnTo>
                      <a:pt x="7" y="24"/>
                    </a:lnTo>
                    <a:cubicBezTo>
                      <a:pt x="7" y="24"/>
                      <a:pt x="5" y="26"/>
                      <a:pt x="4" y="28"/>
                    </a:cubicBezTo>
                    <a:cubicBezTo>
                      <a:pt x="4" y="28"/>
                      <a:pt x="3" y="26"/>
                      <a:pt x="1" y="25"/>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9" name="Freeform 716"/>
              <p:cNvSpPr>
                <a:spLocks/>
              </p:cNvSpPr>
              <p:nvPr/>
            </p:nvSpPr>
            <p:spPr bwMode="auto">
              <a:xfrm>
                <a:off x="539" y="351"/>
                <a:ext cx="37" cy="74"/>
              </a:xfrm>
              <a:custGeom>
                <a:avLst/>
                <a:gdLst/>
                <a:ahLst/>
                <a:cxnLst>
                  <a:cxn ang="0">
                    <a:pos x="0" y="0"/>
                  </a:cxn>
                  <a:cxn ang="0">
                    <a:pos x="13" y="22"/>
                  </a:cxn>
                  <a:cxn ang="0">
                    <a:pos x="11" y="26"/>
                  </a:cxn>
                  <a:cxn ang="0">
                    <a:pos x="7" y="24"/>
                  </a:cxn>
                  <a:cxn ang="0">
                    <a:pos x="0" y="0"/>
                  </a:cxn>
                </a:cxnLst>
                <a:rect l="0" t="0" r="r" b="b"/>
                <a:pathLst>
                  <a:path w="13" h="26">
                    <a:moveTo>
                      <a:pt x="0" y="0"/>
                    </a:moveTo>
                    <a:lnTo>
                      <a:pt x="13" y="22"/>
                    </a:lnTo>
                    <a:cubicBezTo>
                      <a:pt x="13" y="22"/>
                      <a:pt x="11" y="24"/>
                      <a:pt x="11" y="26"/>
                    </a:cubicBezTo>
                    <a:cubicBezTo>
                      <a:pt x="11" y="26"/>
                      <a:pt x="10" y="25"/>
                      <a:pt x="7" y="24"/>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0" name="Freeform 717"/>
              <p:cNvSpPr>
                <a:spLocks/>
              </p:cNvSpPr>
              <p:nvPr/>
            </p:nvSpPr>
            <p:spPr bwMode="auto">
              <a:xfrm>
                <a:off x="539" y="351"/>
                <a:ext cx="51" cy="63"/>
              </a:xfrm>
              <a:custGeom>
                <a:avLst/>
                <a:gdLst/>
                <a:ahLst/>
                <a:cxnLst>
                  <a:cxn ang="0">
                    <a:pos x="0" y="0"/>
                  </a:cxn>
                  <a:cxn ang="0">
                    <a:pos x="18" y="18"/>
                  </a:cxn>
                  <a:cxn ang="0">
                    <a:pos x="17" y="22"/>
                  </a:cxn>
                  <a:cxn ang="0">
                    <a:pos x="13" y="22"/>
                  </a:cxn>
                  <a:cxn ang="0">
                    <a:pos x="0" y="0"/>
                  </a:cxn>
                </a:cxnLst>
                <a:rect l="0" t="0" r="r" b="b"/>
                <a:pathLst>
                  <a:path w="18" h="22">
                    <a:moveTo>
                      <a:pt x="0" y="0"/>
                    </a:moveTo>
                    <a:lnTo>
                      <a:pt x="18" y="18"/>
                    </a:lnTo>
                    <a:cubicBezTo>
                      <a:pt x="18" y="18"/>
                      <a:pt x="17" y="20"/>
                      <a:pt x="17" y="22"/>
                    </a:cubicBezTo>
                    <a:cubicBezTo>
                      <a:pt x="17" y="22"/>
                      <a:pt x="16" y="22"/>
                      <a:pt x="13" y="2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1" name="Freeform 718"/>
              <p:cNvSpPr>
                <a:spLocks/>
              </p:cNvSpPr>
              <p:nvPr/>
            </p:nvSpPr>
            <p:spPr bwMode="auto">
              <a:xfrm>
                <a:off x="539" y="351"/>
                <a:ext cx="63" cy="52"/>
              </a:xfrm>
              <a:custGeom>
                <a:avLst/>
                <a:gdLst/>
                <a:ahLst/>
                <a:cxnLst>
                  <a:cxn ang="0">
                    <a:pos x="0" y="0"/>
                  </a:cxn>
                  <a:cxn ang="0">
                    <a:pos x="22" y="13"/>
                  </a:cxn>
                  <a:cxn ang="0">
                    <a:pos x="23" y="17"/>
                  </a:cxn>
                  <a:cxn ang="0">
                    <a:pos x="18" y="18"/>
                  </a:cxn>
                  <a:cxn ang="0">
                    <a:pos x="0" y="0"/>
                  </a:cxn>
                </a:cxnLst>
                <a:rect l="0" t="0" r="r" b="b"/>
                <a:pathLst>
                  <a:path w="23" h="18">
                    <a:moveTo>
                      <a:pt x="0" y="0"/>
                    </a:moveTo>
                    <a:lnTo>
                      <a:pt x="22" y="13"/>
                    </a:lnTo>
                    <a:cubicBezTo>
                      <a:pt x="22" y="13"/>
                      <a:pt x="22" y="15"/>
                      <a:pt x="23" y="17"/>
                    </a:cubicBezTo>
                    <a:cubicBezTo>
                      <a:pt x="23" y="17"/>
                      <a:pt x="21" y="17"/>
                      <a:pt x="18" y="18"/>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2" name="Freeform 719"/>
              <p:cNvSpPr>
                <a:spLocks/>
              </p:cNvSpPr>
              <p:nvPr/>
            </p:nvSpPr>
            <p:spPr bwMode="auto">
              <a:xfrm>
                <a:off x="539" y="351"/>
                <a:ext cx="73" cy="35"/>
              </a:xfrm>
              <a:custGeom>
                <a:avLst/>
                <a:gdLst/>
                <a:ahLst/>
                <a:cxnLst>
                  <a:cxn ang="0">
                    <a:pos x="0" y="0"/>
                  </a:cxn>
                  <a:cxn ang="0">
                    <a:pos x="24" y="7"/>
                  </a:cxn>
                  <a:cxn ang="0">
                    <a:pos x="26" y="11"/>
                  </a:cxn>
                  <a:cxn ang="0">
                    <a:pos x="22" y="12"/>
                  </a:cxn>
                  <a:cxn ang="0">
                    <a:pos x="0" y="0"/>
                  </a:cxn>
                </a:cxnLst>
                <a:rect l="0" t="0" r="r" b="b"/>
                <a:pathLst>
                  <a:path w="26" h="12">
                    <a:moveTo>
                      <a:pt x="0" y="0"/>
                    </a:moveTo>
                    <a:lnTo>
                      <a:pt x="24" y="7"/>
                    </a:lnTo>
                    <a:cubicBezTo>
                      <a:pt x="24" y="7"/>
                      <a:pt x="25" y="9"/>
                      <a:pt x="26" y="11"/>
                    </a:cubicBezTo>
                    <a:cubicBezTo>
                      <a:pt x="26" y="11"/>
                      <a:pt x="24" y="11"/>
                      <a:pt x="22" y="1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3" name="Freeform 720"/>
              <p:cNvSpPr>
                <a:spLocks/>
              </p:cNvSpPr>
              <p:nvPr/>
            </p:nvSpPr>
            <p:spPr bwMode="auto">
              <a:xfrm>
                <a:off x="539" y="351"/>
                <a:ext cx="78" cy="17"/>
              </a:xfrm>
              <a:custGeom>
                <a:avLst/>
                <a:gdLst/>
                <a:ahLst/>
                <a:cxnLst>
                  <a:cxn ang="0">
                    <a:pos x="0" y="0"/>
                  </a:cxn>
                  <a:cxn ang="0">
                    <a:pos x="25" y="0"/>
                  </a:cxn>
                  <a:cxn ang="0">
                    <a:pos x="28" y="4"/>
                  </a:cxn>
                  <a:cxn ang="0">
                    <a:pos x="25" y="6"/>
                  </a:cxn>
                  <a:cxn ang="0">
                    <a:pos x="0" y="0"/>
                  </a:cxn>
                </a:cxnLst>
                <a:rect l="0" t="0" r="r" b="b"/>
                <a:pathLst>
                  <a:path w="28" h="6">
                    <a:moveTo>
                      <a:pt x="0" y="0"/>
                    </a:moveTo>
                    <a:lnTo>
                      <a:pt x="25" y="0"/>
                    </a:lnTo>
                    <a:cubicBezTo>
                      <a:pt x="25" y="0"/>
                      <a:pt x="26" y="2"/>
                      <a:pt x="28" y="4"/>
                    </a:cubicBezTo>
                    <a:cubicBezTo>
                      <a:pt x="28" y="4"/>
                      <a:pt x="26" y="4"/>
                      <a:pt x="25" y="6"/>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4" name="Freeform 721"/>
              <p:cNvSpPr>
                <a:spLocks/>
              </p:cNvSpPr>
              <p:nvPr/>
            </p:nvSpPr>
            <p:spPr bwMode="auto">
              <a:xfrm>
                <a:off x="539" y="334"/>
                <a:ext cx="78" cy="17"/>
              </a:xfrm>
              <a:custGeom>
                <a:avLst/>
                <a:gdLst/>
                <a:ahLst/>
                <a:cxnLst>
                  <a:cxn ang="0">
                    <a:pos x="0" y="6"/>
                  </a:cxn>
                  <a:cxn ang="0">
                    <a:pos x="24" y="0"/>
                  </a:cxn>
                  <a:cxn ang="0">
                    <a:pos x="28" y="3"/>
                  </a:cxn>
                  <a:cxn ang="0">
                    <a:pos x="25" y="6"/>
                  </a:cxn>
                  <a:cxn ang="0">
                    <a:pos x="0" y="6"/>
                  </a:cxn>
                </a:cxnLst>
                <a:rect l="0" t="0" r="r" b="b"/>
                <a:pathLst>
                  <a:path w="28" h="6">
                    <a:moveTo>
                      <a:pt x="0" y="6"/>
                    </a:moveTo>
                    <a:lnTo>
                      <a:pt x="24" y="0"/>
                    </a:lnTo>
                    <a:cubicBezTo>
                      <a:pt x="24" y="0"/>
                      <a:pt x="26" y="2"/>
                      <a:pt x="28" y="3"/>
                    </a:cubicBezTo>
                    <a:cubicBezTo>
                      <a:pt x="28" y="3"/>
                      <a:pt x="26" y="4"/>
                      <a:pt x="25" y="6"/>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5" name="Freeform 722"/>
              <p:cNvSpPr>
                <a:spLocks/>
              </p:cNvSpPr>
              <p:nvPr/>
            </p:nvSpPr>
            <p:spPr bwMode="auto">
              <a:xfrm>
                <a:off x="539" y="320"/>
                <a:ext cx="73" cy="35"/>
              </a:xfrm>
              <a:custGeom>
                <a:avLst/>
                <a:gdLst/>
                <a:ahLst/>
                <a:cxnLst>
                  <a:cxn ang="0">
                    <a:pos x="0" y="12"/>
                  </a:cxn>
                  <a:cxn ang="0">
                    <a:pos x="22" y="0"/>
                  </a:cxn>
                  <a:cxn ang="0">
                    <a:pos x="26" y="1"/>
                  </a:cxn>
                  <a:cxn ang="0">
                    <a:pos x="24" y="5"/>
                  </a:cxn>
                  <a:cxn ang="0">
                    <a:pos x="0" y="12"/>
                  </a:cxn>
                </a:cxnLst>
                <a:rect l="0" t="0" r="r" b="b"/>
                <a:pathLst>
                  <a:path w="26" h="12">
                    <a:moveTo>
                      <a:pt x="0" y="12"/>
                    </a:moveTo>
                    <a:lnTo>
                      <a:pt x="22" y="0"/>
                    </a:lnTo>
                    <a:cubicBezTo>
                      <a:pt x="22" y="0"/>
                      <a:pt x="24" y="1"/>
                      <a:pt x="26" y="1"/>
                    </a:cubicBezTo>
                    <a:cubicBezTo>
                      <a:pt x="26" y="1"/>
                      <a:pt x="25" y="3"/>
                      <a:pt x="24" y="5"/>
                    </a:cubicBezTo>
                    <a:lnTo>
                      <a:pt x="0"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6" name="Freeform 723"/>
              <p:cNvSpPr>
                <a:spLocks/>
              </p:cNvSpPr>
              <p:nvPr/>
            </p:nvSpPr>
            <p:spPr bwMode="auto">
              <a:xfrm>
                <a:off x="539" y="303"/>
                <a:ext cx="63" cy="48"/>
              </a:xfrm>
              <a:custGeom>
                <a:avLst/>
                <a:gdLst/>
                <a:ahLst/>
                <a:cxnLst>
                  <a:cxn ang="0">
                    <a:pos x="0" y="17"/>
                  </a:cxn>
                  <a:cxn ang="0">
                    <a:pos x="18" y="0"/>
                  </a:cxn>
                  <a:cxn ang="0">
                    <a:pos x="23" y="0"/>
                  </a:cxn>
                  <a:cxn ang="0">
                    <a:pos x="22" y="4"/>
                  </a:cxn>
                  <a:cxn ang="0">
                    <a:pos x="0" y="17"/>
                  </a:cxn>
                </a:cxnLst>
                <a:rect l="0" t="0" r="r" b="b"/>
                <a:pathLst>
                  <a:path w="23" h="17">
                    <a:moveTo>
                      <a:pt x="0" y="17"/>
                    </a:moveTo>
                    <a:lnTo>
                      <a:pt x="18" y="0"/>
                    </a:lnTo>
                    <a:cubicBezTo>
                      <a:pt x="18" y="0"/>
                      <a:pt x="20" y="1"/>
                      <a:pt x="23" y="0"/>
                    </a:cubicBezTo>
                    <a:cubicBezTo>
                      <a:pt x="23" y="0"/>
                      <a:pt x="22" y="2"/>
                      <a:pt x="22" y="4"/>
                    </a:cubicBezTo>
                    <a:lnTo>
                      <a:pt x="0"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7" name="Freeform 724"/>
              <p:cNvSpPr>
                <a:spLocks/>
              </p:cNvSpPr>
              <p:nvPr/>
            </p:nvSpPr>
            <p:spPr bwMode="auto">
              <a:xfrm>
                <a:off x="539" y="290"/>
                <a:ext cx="51" cy="61"/>
              </a:xfrm>
              <a:custGeom>
                <a:avLst/>
                <a:gdLst/>
                <a:ahLst/>
                <a:cxnLst>
                  <a:cxn ang="0">
                    <a:pos x="0" y="22"/>
                  </a:cxn>
                  <a:cxn ang="0">
                    <a:pos x="13" y="1"/>
                  </a:cxn>
                  <a:cxn ang="0">
                    <a:pos x="17" y="0"/>
                  </a:cxn>
                  <a:cxn ang="0">
                    <a:pos x="18" y="4"/>
                  </a:cxn>
                  <a:cxn ang="0">
                    <a:pos x="0" y="22"/>
                  </a:cxn>
                </a:cxnLst>
                <a:rect l="0" t="0" r="r" b="b"/>
                <a:pathLst>
                  <a:path w="18" h="22">
                    <a:moveTo>
                      <a:pt x="0" y="22"/>
                    </a:moveTo>
                    <a:lnTo>
                      <a:pt x="13" y="1"/>
                    </a:lnTo>
                    <a:cubicBezTo>
                      <a:pt x="13" y="1"/>
                      <a:pt x="15" y="1"/>
                      <a:pt x="17" y="0"/>
                    </a:cubicBezTo>
                    <a:cubicBezTo>
                      <a:pt x="17" y="0"/>
                      <a:pt x="17" y="2"/>
                      <a:pt x="18" y="4"/>
                    </a:cubicBezTo>
                    <a:lnTo>
                      <a:pt x="0"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8" name="Freeform 725"/>
              <p:cNvSpPr>
                <a:spLocks/>
              </p:cNvSpPr>
              <p:nvPr/>
            </p:nvSpPr>
            <p:spPr bwMode="auto">
              <a:xfrm>
                <a:off x="539" y="277"/>
                <a:ext cx="37" cy="74"/>
              </a:xfrm>
              <a:custGeom>
                <a:avLst/>
                <a:gdLst/>
                <a:ahLst/>
                <a:cxnLst>
                  <a:cxn ang="0">
                    <a:pos x="0" y="26"/>
                  </a:cxn>
                  <a:cxn ang="0">
                    <a:pos x="7" y="2"/>
                  </a:cxn>
                  <a:cxn ang="0">
                    <a:pos x="11" y="0"/>
                  </a:cxn>
                  <a:cxn ang="0">
                    <a:pos x="13" y="4"/>
                  </a:cxn>
                  <a:cxn ang="0">
                    <a:pos x="0" y="26"/>
                  </a:cxn>
                </a:cxnLst>
                <a:rect l="0" t="0" r="r" b="b"/>
                <a:pathLst>
                  <a:path w="13" h="26">
                    <a:moveTo>
                      <a:pt x="0" y="26"/>
                    </a:moveTo>
                    <a:lnTo>
                      <a:pt x="7" y="2"/>
                    </a:lnTo>
                    <a:cubicBezTo>
                      <a:pt x="7" y="2"/>
                      <a:pt x="9" y="2"/>
                      <a:pt x="11" y="0"/>
                    </a:cubicBezTo>
                    <a:cubicBezTo>
                      <a:pt x="11" y="0"/>
                      <a:pt x="11" y="2"/>
                      <a:pt x="13" y="4"/>
                    </a:cubicBezTo>
                    <a:lnTo>
                      <a:pt x="0" y="2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9" name="Freeform 726"/>
              <p:cNvSpPr>
                <a:spLocks/>
              </p:cNvSpPr>
              <p:nvPr/>
            </p:nvSpPr>
            <p:spPr bwMode="auto">
              <a:xfrm>
                <a:off x="539" y="276"/>
                <a:ext cx="16" cy="75"/>
              </a:xfrm>
              <a:custGeom>
                <a:avLst/>
                <a:gdLst/>
                <a:ahLst/>
                <a:cxnLst>
                  <a:cxn ang="0">
                    <a:pos x="0" y="27"/>
                  </a:cxn>
                  <a:cxn ang="0">
                    <a:pos x="0" y="3"/>
                  </a:cxn>
                  <a:cxn ang="0">
                    <a:pos x="4" y="0"/>
                  </a:cxn>
                  <a:cxn ang="0">
                    <a:pos x="6" y="3"/>
                  </a:cxn>
                  <a:cxn ang="0">
                    <a:pos x="0" y="27"/>
                  </a:cxn>
                </a:cxnLst>
                <a:rect l="0" t="0" r="r" b="b"/>
                <a:pathLst>
                  <a:path w="6" h="27">
                    <a:moveTo>
                      <a:pt x="0" y="27"/>
                    </a:moveTo>
                    <a:lnTo>
                      <a:pt x="0" y="3"/>
                    </a:lnTo>
                    <a:cubicBezTo>
                      <a:pt x="0" y="3"/>
                      <a:pt x="3" y="2"/>
                      <a:pt x="4" y="0"/>
                    </a:cubicBezTo>
                    <a:cubicBezTo>
                      <a:pt x="4" y="0"/>
                      <a:pt x="4" y="1"/>
                      <a:pt x="6" y="3"/>
                    </a:cubicBezTo>
                    <a:lnTo>
                      <a:pt x="0"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70" name="Freeform 727"/>
              <p:cNvSpPr>
                <a:spLocks/>
              </p:cNvSpPr>
              <p:nvPr/>
            </p:nvSpPr>
            <p:spPr bwMode="auto">
              <a:xfrm>
                <a:off x="511" y="281"/>
                <a:ext cx="59" cy="141"/>
              </a:xfrm>
              <a:custGeom>
                <a:avLst/>
                <a:gdLst/>
                <a:ahLst/>
                <a:cxnLst>
                  <a:cxn ang="0">
                    <a:pos x="0" y="0"/>
                  </a:cxn>
                  <a:cxn ang="0">
                    <a:pos x="21" y="50"/>
                  </a:cxn>
                  <a:cxn ang="0">
                    <a:pos x="0" y="0"/>
                  </a:cxn>
                </a:cxnLst>
                <a:rect l="0" t="0" r="r" b="b"/>
                <a:pathLst>
                  <a:path w="21" h="50">
                    <a:moveTo>
                      <a:pt x="0" y="0"/>
                    </a:moveTo>
                    <a:lnTo>
                      <a:pt x="21" y="50"/>
                    </a:lnTo>
                    <a:lnTo>
                      <a:pt x="0" y="0"/>
                    </a:lnTo>
                  </a:path>
                </a:pathLst>
              </a:custGeom>
              <a:solidFill>
                <a:srgbClr val="AE9F00"/>
              </a:solidFill>
              <a:ln w="9525">
                <a:noFill/>
                <a:round/>
                <a:headEnd/>
                <a:tailEnd/>
              </a:ln>
              <a:effectLst/>
            </p:spPr>
            <p:txBody>
              <a:bodyPr/>
              <a:lstStyle/>
              <a:p>
                <a:pPr>
                  <a:defRPr/>
                </a:pPr>
                <a:endParaRPr lang="en-US" dirty="0"/>
              </a:p>
            </p:txBody>
          </p:sp>
          <p:sp>
            <p:nvSpPr>
              <p:cNvPr id="1071" name="Line 728"/>
              <p:cNvSpPr>
                <a:spLocks noChangeShapeType="1"/>
              </p:cNvSpPr>
              <p:nvPr/>
            </p:nvSpPr>
            <p:spPr bwMode="auto">
              <a:xfrm>
                <a:off x="511" y="281"/>
                <a:ext cx="59" cy="141"/>
              </a:xfrm>
              <a:prstGeom prst="line">
                <a:avLst/>
              </a:prstGeom>
              <a:noFill/>
              <a:ln w="0" cap="sq">
                <a:solidFill>
                  <a:srgbClr val="25221E"/>
                </a:solidFill>
                <a:miter lim="800000"/>
                <a:headEnd/>
                <a:tailEnd/>
              </a:ln>
              <a:effectLst/>
            </p:spPr>
            <p:txBody>
              <a:bodyPr/>
              <a:lstStyle/>
              <a:p>
                <a:pPr>
                  <a:defRPr/>
                </a:pPr>
                <a:endParaRPr lang="en-US" dirty="0"/>
              </a:p>
            </p:txBody>
          </p:sp>
          <p:sp>
            <p:nvSpPr>
              <p:cNvPr id="1072" name="Freeform 729"/>
              <p:cNvSpPr>
                <a:spLocks/>
              </p:cNvSpPr>
              <p:nvPr/>
            </p:nvSpPr>
            <p:spPr bwMode="auto">
              <a:xfrm>
                <a:off x="530" y="276"/>
                <a:ext cx="22" cy="154"/>
              </a:xfrm>
              <a:custGeom>
                <a:avLst/>
                <a:gdLst/>
                <a:ahLst/>
                <a:cxnLst>
                  <a:cxn ang="0">
                    <a:pos x="0" y="0"/>
                  </a:cxn>
                  <a:cxn ang="0">
                    <a:pos x="7" y="54"/>
                  </a:cxn>
                  <a:cxn ang="0">
                    <a:pos x="0" y="0"/>
                  </a:cxn>
                </a:cxnLst>
                <a:rect l="0" t="0" r="r" b="b"/>
                <a:pathLst>
                  <a:path w="7" h="54">
                    <a:moveTo>
                      <a:pt x="0" y="0"/>
                    </a:moveTo>
                    <a:lnTo>
                      <a:pt x="7" y="54"/>
                    </a:lnTo>
                    <a:lnTo>
                      <a:pt x="0" y="0"/>
                    </a:lnTo>
                  </a:path>
                </a:pathLst>
              </a:custGeom>
              <a:solidFill>
                <a:srgbClr val="AE9F00"/>
              </a:solidFill>
              <a:ln w="9525">
                <a:noFill/>
                <a:round/>
                <a:headEnd/>
                <a:tailEnd/>
              </a:ln>
              <a:effectLst/>
            </p:spPr>
            <p:txBody>
              <a:bodyPr/>
              <a:lstStyle/>
              <a:p>
                <a:pPr>
                  <a:defRPr/>
                </a:pPr>
                <a:endParaRPr lang="en-US" dirty="0"/>
              </a:p>
            </p:txBody>
          </p:sp>
          <p:sp>
            <p:nvSpPr>
              <p:cNvPr id="1073" name="Line 730"/>
              <p:cNvSpPr>
                <a:spLocks noChangeShapeType="1"/>
              </p:cNvSpPr>
              <p:nvPr/>
            </p:nvSpPr>
            <p:spPr bwMode="auto">
              <a:xfrm>
                <a:off x="530" y="276"/>
                <a:ext cx="22" cy="154"/>
              </a:xfrm>
              <a:prstGeom prst="line">
                <a:avLst/>
              </a:prstGeom>
              <a:noFill/>
              <a:ln w="0" cap="sq">
                <a:solidFill>
                  <a:srgbClr val="25221E"/>
                </a:solidFill>
                <a:miter lim="800000"/>
                <a:headEnd/>
                <a:tailEnd/>
              </a:ln>
              <a:effectLst/>
            </p:spPr>
            <p:txBody>
              <a:bodyPr/>
              <a:lstStyle/>
              <a:p>
                <a:pPr>
                  <a:defRPr/>
                </a:pPr>
                <a:endParaRPr lang="en-US" dirty="0"/>
              </a:p>
            </p:txBody>
          </p:sp>
          <p:sp>
            <p:nvSpPr>
              <p:cNvPr id="1074" name="Freeform 731"/>
              <p:cNvSpPr>
                <a:spLocks/>
              </p:cNvSpPr>
              <p:nvPr/>
            </p:nvSpPr>
            <p:spPr bwMode="auto">
              <a:xfrm>
                <a:off x="530" y="276"/>
                <a:ext cx="22" cy="158"/>
              </a:xfrm>
              <a:custGeom>
                <a:avLst/>
                <a:gdLst/>
                <a:ahLst/>
                <a:cxnLst>
                  <a:cxn ang="0">
                    <a:pos x="7" y="0"/>
                  </a:cxn>
                  <a:cxn ang="0">
                    <a:pos x="0" y="55"/>
                  </a:cxn>
                  <a:cxn ang="0">
                    <a:pos x="7" y="0"/>
                  </a:cxn>
                </a:cxnLst>
                <a:rect l="0" t="0" r="r" b="b"/>
                <a:pathLst>
                  <a:path w="7" h="55">
                    <a:moveTo>
                      <a:pt x="7" y="0"/>
                    </a:moveTo>
                    <a:lnTo>
                      <a:pt x="0" y="55"/>
                    </a:lnTo>
                    <a:lnTo>
                      <a:pt x="7" y="0"/>
                    </a:lnTo>
                  </a:path>
                </a:pathLst>
              </a:custGeom>
              <a:solidFill>
                <a:srgbClr val="AE9F00"/>
              </a:solidFill>
              <a:ln w="9525">
                <a:noFill/>
                <a:round/>
                <a:headEnd/>
                <a:tailEnd/>
              </a:ln>
              <a:effectLst/>
            </p:spPr>
            <p:txBody>
              <a:bodyPr/>
              <a:lstStyle/>
              <a:p>
                <a:pPr>
                  <a:defRPr/>
                </a:pPr>
                <a:endParaRPr lang="en-US" dirty="0"/>
              </a:p>
            </p:txBody>
          </p:sp>
          <p:sp>
            <p:nvSpPr>
              <p:cNvPr id="1075" name="Line 732"/>
              <p:cNvSpPr>
                <a:spLocks noChangeShapeType="1"/>
              </p:cNvSpPr>
              <p:nvPr/>
            </p:nvSpPr>
            <p:spPr bwMode="auto">
              <a:xfrm flipH="1">
                <a:off x="530" y="276"/>
                <a:ext cx="22" cy="158"/>
              </a:xfrm>
              <a:prstGeom prst="line">
                <a:avLst/>
              </a:prstGeom>
              <a:noFill/>
              <a:ln w="0" cap="sq">
                <a:solidFill>
                  <a:srgbClr val="25221E"/>
                </a:solidFill>
                <a:miter lim="800000"/>
                <a:headEnd/>
                <a:tailEnd/>
              </a:ln>
              <a:effectLst/>
            </p:spPr>
            <p:txBody>
              <a:bodyPr/>
              <a:lstStyle/>
              <a:p>
                <a:pPr>
                  <a:defRPr/>
                </a:pPr>
                <a:endParaRPr lang="en-US" dirty="0"/>
              </a:p>
            </p:txBody>
          </p:sp>
          <p:sp>
            <p:nvSpPr>
              <p:cNvPr id="1076" name="Freeform 733"/>
              <p:cNvSpPr>
                <a:spLocks/>
              </p:cNvSpPr>
              <p:nvPr/>
            </p:nvSpPr>
            <p:spPr bwMode="auto">
              <a:xfrm>
                <a:off x="511" y="281"/>
                <a:ext cx="59" cy="144"/>
              </a:xfrm>
              <a:custGeom>
                <a:avLst/>
                <a:gdLst/>
                <a:ahLst/>
                <a:cxnLst>
                  <a:cxn ang="0">
                    <a:pos x="21" y="0"/>
                  </a:cxn>
                  <a:cxn ang="0">
                    <a:pos x="0" y="51"/>
                  </a:cxn>
                  <a:cxn ang="0">
                    <a:pos x="21" y="0"/>
                  </a:cxn>
                </a:cxnLst>
                <a:rect l="0" t="0" r="r" b="b"/>
                <a:pathLst>
                  <a:path w="21" h="51">
                    <a:moveTo>
                      <a:pt x="21" y="0"/>
                    </a:moveTo>
                    <a:lnTo>
                      <a:pt x="0" y="51"/>
                    </a:lnTo>
                    <a:lnTo>
                      <a:pt x="21" y="0"/>
                    </a:lnTo>
                  </a:path>
                </a:pathLst>
              </a:custGeom>
              <a:solidFill>
                <a:srgbClr val="AE9F00"/>
              </a:solidFill>
              <a:ln w="9525">
                <a:noFill/>
                <a:round/>
                <a:headEnd/>
                <a:tailEnd/>
              </a:ln>
              <a:effectLst/>
            </p:spPr>
            <p:txBody>
              <a:bodyPr/>
              <a:lstStyle/>
              <a:p>
                <a:pPr>
                  <a:defRPr/>
                </a:pPr>
                <a:endParaRPr lang="en-US" dirty="0"/>
              </a:p>
            </p:txBody>
          </p:sp>
          <p:sp>
            <p:nvSpPr>
              <p:cNvPr id="1077" name="Line 734"/>
              <p:cNvSpPr>
                <a:spLocks noChangeShapeType="1"/>
              </p:cNvSpPr>
              <p:nvPr/>
            </p:nvSpPr>
            <p:spPr bwMode="auto">
              <a:xfrm flipH="1">
                <a:off x="511" y="281"/>
                <a:ext cx="59" cy="144"/>
              </a:xfrm>
              <a:prstGeom prst="line">
                <a:avLst/>
              </a:prstGeom>
              <a:noFill/>
              <a:ln w="0" cap="sq">
                <a:solidFill>
                  <a:srgbClr val="25221E"/>
                </a:solidFill>
                <a:miter lim="800000"/>
                <a:headEnd/>
                <a:tailEnd/>
              </a:ln>
              <a:effectLst/>
            </p:spPr>
            <p:txBody>
              <a:bodyPr/>
              <a:lstStyle/>
              <a:p>
                <a:pPr>
                  <a:defRPr/>
                </a:pPr>
                <a:endParaRPr lang="en-US" dirty="0"/>
              </a:p>
            </p:txBody>
          </p:sp>
          <p:sp>
            <p:nvSpPr>
              <p:cNvPr id="1078" name="Freeform 735"/>
              <p:cNvSpPr>
                <a:spLocks/>
              </p:cNvSpPr>
              <p:nvPr/>
            </p:nvSpPr>
            <p:spPr bwMode="auto">
              <a:xfrm>
                <a:off x="493" y="290"/>
                <a:ext cx="96" cy="124"/>
              </a:xfrm>
              <a:custGeom>
                <a:avLst/>
                <a:gdLst/>
                <a:ahLst/>
                <a:cxnLst>
                  <a:cxn ang="0">
                    <a:pos x="33" y="0"/>
                  </a:cxn>
                  <a:cxn ang="0">
                    <a:pos x="0" y="44"/>
                  </a:cxn>
                  <a:cxn ang="0">
                    <a:pos x="33" y="0"/>
                  </a:cxn>
                </a:cxnLst>
                <a:rect l="0" t="0" r="r" b="b"/>
                <a:pathLst>
                  <a:path w="33" h="44">
                    <a:moveTo>
                      <a:pt x="33" y="0"/>
                    </a:moveTo>
                    <a:lnTo>
                      <a:pt x="0" y="44"/>
                    </a:lnTo>
                    <a:lnTo>
                      <a:pt x="33" y="0"/>
                    </a:lnTo>
                  </a:path>
                </a:pathLst>
              </a:custGeom>
              <a:solidFill>
                <a:srgbClr val="AE9F00"/>
              </a:solidFill>
              <a:ln w="9525">
                <a:noFill/>
                <a:round/>
                <a:headEnd/>
                <a:tailEnd/>
              </a:ln>
              <a:effectLst/>
            </p:spPr>
            <p:txBody>
              <a:bodyPr/>
              <a:lstStyle/>
              <a:p>
                <a:pPr>
                  <a:defRPr/>
                </a:pPr>
                <a:endParaRPr lang="en-US" dirty="0"/>
              </a:p>
            </p:txBody>
          </p:sp>
          <p:sp>
            <p:nvSpPr>
              <p:cNvPr id="1079" name="Line 736"/>
              <p:cNvSpPr>
                <a:spLocks noChangeShapeType="1"/>
              </p:cNvSpPr>
              <p:nvPr/>
            </p:nvSpPr>
            <p:spPr bwMode="auto">
              <a:xfrm flipH="1">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0" name="Freeform 737"/>
              <p:cNvSpPr>
                <a:spLocks/>
              </p:cNvSpPr>
              <p:nvPr/>
            </p:nvSpPr>
            <p:spPr bwMode="auto">
              <a:xfrm>
                <a:off x="479" y="307"/>
                <a:ext cx="122" cy="92"/>
              </a:xfrm>
              <a:custGeom>
                <a:avLst/>
                <a:gdLst/>
                <a:ahLst/>
                <a:cxnLst>
                  <a:cxn ang="0">
                    <a:pos x="43" y="0"/>
                  </a:cxn>
                  <a:cxn ang="0">
                    <a:pos x="0" y="33"/>
                  </a:cxn>
                  <a:cxn ang="0">
                    <a:pos x="43" y="0"/>
                  </a:cxn>
                </a:cxnLst>
                <a:rect l="0" t="0" r="r" b="b"/>
                <a:pathLst>
                  <a:path w="43" h="33">
                    <a:moveTo>
                      <a:pt x="43" y="0"/>
                    </a:moveTo>
                    <a:lnTo>
                      <a:pt x="0" y="33"/>
                    </a:lnTo>
                    <a:lnTo>
                      <a:pt x="43" y="0"/>
                    </a:lnTo>
                  </a:path>
                </a:pathLst>
              </a:custGeom>
              <a:solidFill>
                <a:srgbClr val="AE9F00"/>
              </a:solidFill>
              <a:ln w="9525">
                <a:noFill/>
                <a:round/>
                <a:headEnd/>
                <a:tailEnd/>
              </a:ln>
              <a:effectLst/>
            </p:spPr>
            <p:txBody>
              <a:bodyPr/>
              <a:lstStyle/>
              <a:p>
                <a:pPr>
                  <a:defRPr/>
                </a:pPr>
                <a:endParaRPr lang="en-US" dirty="0"/>
              </a:p>
            </p:txBody>
          </p:sp>
          <p:sp>
            <p:nvSpPr>
              <p:cNvPr id="1081" name="Line 738"/>
              <p:cNvSpPr>
                <a:spLocks noChangeShapeType="1"/>
              </p:cNvSpPr>
              <p:nvPr/>
            </p:nvSpPr>
            <p:spPr bwMode="auto">
              <a:xfrm flipH="1">
                <a:off x="479" y="307"/>
                <a:ext cx="122"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2" name="Freeform 739"/>
              <p:cNvSpPr>
                <a:spLocks/>
              </p:cNvSpPr>
              <p:nvPr/>
            </p:nvSpPr>
            <p:spPr bwMode="auto">
              <a:xfrm>
                <a:off x="493" y="290"/>
                <a:ext cx="96" cy="124"/>
              </a:xfrm>
              <a:custGeom>
                <a:avLst/>
                <a:gdLst/>
                <a:ahLst/>
                <a:cxnLst>
                  <a:cxn ang="0">
                    <a:pos x="0" y="0"/>
                  </a:cxn>
                  <a:cxn ang="0">
                    <a:pos x="33" y="44"/>
                  </a:cxn>
                  <a:cxn ang="0">
                    <a:pos x="0" y="0"/>
                  </a:cxn>
                </a:cxnLst>
                <a:rect l="0" t="0" r="r" b="b"/>
                <a:pathLst>
                  <a:path w="33" h="44">
                    <a:moveTo>
                      <a:pt x="0" y="0"/>
                    </a:moveTo>
                    <a:lnTo>
                      <a:pt x="33" y="44"/>
                    </a:lnTo>
                    <a:lnTo>
                      <a:pt x="0" y="0"/>
                    </a:lnTo>
                  </a:path>
                </a:pathLst>
              </a:custGeom>
              <a:solidFill>
                <a:srgbClr val="AE9F00"/>
              </a:solidFill>
              <a:ln w="9525">
                <a:noFill/>
                <a:round/>
                <a:headEnd/>
                <a:tailEnd/>
              </a:ln>
              <a:effectLst/>
            </p:spPr>
            <p:txBody>
              <a:bodyPr/>
              <a:lstStyle/>
              <a:p>
                <a:pPr>
                  <a:defRPr/>
                </a:pPr>
                <a:endParaRPr lang="en-US" dirty="0"/>
              </a:p>
            </p:txBody>
          </p:sp>
          <p:sp>
            <p:nvSpPr>
              <p:cNvPr id="1083" name="Line 740"/>
              <p:cNvSpPr>
                <a:spLocks noChangeShapeType="1"/>
              </p:cNvSpPr>
              <p:nvPr/>
            </p:nvSpPr>
            <p:spPr bwMode="auto">
              <a:xfrm>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4" name="Freeform 741"/>
              <p:cNvSpPr>
                <a:spLocks/>
              </p:cNvSpPr>
              <p:nvPr/>
            </p:nvSpPr>
            <p:spPr bwMode="auto">
              <a:xfrm>
                <a:off x="479" y="307"/>
                <a:ext cx="125" cy="92"/>
              </a:xfrm>
              <a:custGeom>
                <a:avLst/>
                <a:gdLst/>
                <a:ahLst/>
                <a:cxnLst>
                  <a:cxn ang="0">
                    <a:pos x="0" y="0"/>
                  </a:cxn>
                  <a:cxn ang="0">
                    <a:pos x="44" y="33"/>
                  </a:cxn>
                  <a:cxn ang="0">
                    <a:pos x="0" y="0"/>
                  </a:cxn>
                </a:cxnLst>
                <a:rect l="0" t="0" r="r" b="b"/>
                <a:pathLst>
                  <a:path w="44" h="33">
                    <a:moveTo>
                      <a:pt x="0" y="0"/>
                    </a:moveTo>
                    <a:lnTo>
                      <a:pt x="44" y="33"/>
                    </a:lnTo>
                    <a:lnTo>
                      <a:pt x="0" y="0"/>
                    </a:lnTo>
                  </a:path>
                </a:pathLst>
              </a:custGeom>
              <a:solidFill>
                <a:srgbClr val="AE9F00"/>
              </a:solidFill>
              <a:ln w="9525">
                <a:noFill/>
                <a:round/>
                <a:headEnd/>
                <a:tailEnd/>
              </a:ln>
              <a:effectLst/>
            </p:spPr>
            <p:txBody>
              <a:bodyPr/>
              <a:lstStyle/>
              <a:p>
                <a:pPr>
                  <a:defRPr/>
                </a:pPr>
                <a:endParaRPr lang="en-US" dirty="0"/>
              </a:p>
            </p:txBody>
          </p:sp>
          <p:sp>
            <p:nvSpPr>
              <p:cNvPr id="1085" name="Line 742"/>
              <p:cNvSpPr>
                <a:spLocks noChangeShapeType="1"/>
              </p:cNvSpPr>
              <p:nvPr/>
            </p:nvSpPr>
            <p:spPr bwMode="auto">
              <a:xfrm>
                <a:off x="479" y="307"/>
                <a:ext cx="125"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6" name="Freeform 743"/>
              <p:cNvSpPr>
                <a:spLocks/>
              </p:cNvSpPr>
              <p:nvPr/>
            </p:nvSpPr>
            <p:spPr bwMode="auto">
              <a:xfrm>
                <a:off x="468" y="325"/>
                <a:ext cx="144" cy="57"/>
              </a:xfrm>
              <a:custGeom>
                <a:avLst/>
                <a:gdLst/>
                <a:ahLst/>
                <a:cxnLst>
                  <a:cxn ang="0">
                    <a:pos x="0" y="0"/>
                  </a:cxn>
                  <a:cxn ang="0">
                    <a:pos x="51" y="21"/>
                  </a:cxn>
                  <a:cxn ang="0">
                    <a:pos x="0" y="0"/>
                  </a:cxn>
                </a:cxnLst>
                <a:rect l="0" t="0" r="r" b="b"/>
                <a:pathLst>
                  <a:path w="51" h="21">
                    <a:moveTo>
                      <a:pt x="0" y="0"/>
                    </a:moveTo>
                    <a:lnTo>
                      <a:pt x="51" y="21"/>
                    </a:lnTo>
                    <a:lnTo>
                      <a:pt x="0" y="0"/>
                    </a:lnTo>
                  </a:path>
                </a:pathLst>
              </a:custGeom>
              <a:solidFill>
                <a:srgbClr val="AE9F00"/>
              </a:solidFill>
              <a:ln w="9525">
                <a:noFill/>
                <a:round/>
                <a:headEnd/>
                <a:tailEnd/>
              </a:ln>
              <a:effectLst/>
            </p:spPr>
            <p:txBody>
              <a:bodyPr/>
              <a:lstStyle/>
              <a:p>
                <a:pPr>
                  <a:defRPr/>
                </a:pPr>
                <a:endParaRPr lang="en-US" dirty="0"/>
              </a:p>
            </p:txBody>
          </p:sp>
          <p:sp>
            <p:nvSpPr>
              <p:cNvPr id="1087" name="Line 744"/>
              <p:cNvSpPr>
                <a:spLocks noChangeShapeType="1"/>
              </p:cNvSpPr>
              <p:nvPr/>
            </p:nvSpPr>
            <p:spPr bwMode="auto">
              <a:xfrm>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88" name="Freeform 745"/>
              <p:cNvSpPr>
                <a:spLocks/>
              </p:cNvSpPr>
              <p:nvPr/>
            </p:nvSpPr>
            <p:spPr bwMode="auto">
              <a:xfrm>
                <a:off x="464" y="343"/>
                <a:ext cx="151" cy="21"/>
              </a:xfrm>
              <a:custGeom>
                <a:avLst/>
                <a:gdLst/>
                <a:ahLst/>
                <a:cxnLst>
                  <a:cxn ang="0">
                    <a:pos x="0" y="0"/>
                  </a:cxn>
                  <a:cxn ang="0">
                    <a:pos x="54" y="7"/>
                  </a:cxn>
                  <a:cxn ang="0">
                    <a:pos x="0" y="0"/>
                  </a:cxn>
                </a:cxnLst>
                <a:rect l="0" t="0" r="r" b="b"/>
                <a:pathLst>
                  <a:path w="54" h="7">
                    <a:moveTo>
                      <a:pt x="0" y="0"/>
                    </a:moveTo>
                    <a:lnTo>
                      <a:pt x="54" y="7"/>
                    </a:lnTo>
                    <a:lnTo>
                      <a:pt x="0" y="0"/>
                    </a:lnTo>
                  </a:path>
                </a:pathLst>
              </a:custGeom>
              <a:solidFill>
                <a:srgbClr val="AE9F00"/>
              </a:solidFill>
              <a:ln w="9525">
                <a:noFill/>
                <a:round/>
                <a:headEnd/>
                <a:tailEnd/>
              </a:ln>
              <a:effectLst/>
            </p:spPr>
            <p:txBody>
              <a:bodyPr/>
              <a:lstStyle/>
              <a:p>
                <a:pPr>
                  <a:defRPr/>
                </a:pPr>
                <a:endParaRPr lang="en-US" dirty="0"/>
              </a:p>
            </p:txBody>
          </p:sp>
          <p:sp>
            <p:nvSpPr>
              <p:cNvPr id="1089" name="Line 746"/>
              <p:cNvSpPr>
                <a:spLocks noChangeShapeType="1"/>
              </p:cNvSpPr>
              <p:nvPr/>
            </p:nvSpPr>
            <p:spPr bwMode="auto">
              <a:xfrm>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0" name="Freeform 747"/>
              <p:cNvSpPr>
                <a:spLocks/>
              </p:cNvSpPr>
              <p:nvPr/>
            </p:nvSpPr>
            <p:spPr bwMode="auto">
              <a:xfrm>
                <a:off x="464" y="343"/>
                <a:ext cx="151" cy="21"/>
              </a:xfrm>
              <a:custGeom>
                <a:avLst/>
                <a:gdLst/>
                <a:ahLst/>
                <a:cxnLst>
                  <a:cxn ang="0">
                    <a:pos x="0" y="7"/>
                  </a:cxn>
                  <a:cxn ang="0">
                    <a:pos x="54" y="0"/>
                  </a:cxn>
                  <a:cxn ang="0">
                    <a:pos x="0" y="7"/>
                  </a:cxn>
                </a:cxnLst>
                <a:rect l="0" t="0" r="r" b="b"/>
                <a:pathLst>
                  <a:path w="54" h="7">
                    <a:moveTo>
                      <a:pt x="0" y="7"/>
                    </a:moveTo>
                    <a:lnTo>
                      <a:pt x="54" y="0"/>
                    </a:lnTo>
                    <a:lnTo>
                      <a:pt x="0" y="7"/>
                    </a:lnTo>
                  </a:path>
                </a:pathLst>
              </a:custGeom>
              <a:solidFill>
                <a:srgbClr val="AE9F00"/>
              </a:solidFill>
              <a:ln w="9525">
                <a:noFill/>
                <a:round/>
                <a:headEnd/>
                <a:tailEnd/>
              </a:ln>
              <a:effectLst/>
            </p:spPr>
            <p:txBody>
              <a:bodyPr/>
              <a:lstStyle/>
              <a:p>
                <a:pPr>
                  <a:defRPr/>
                </a:pPr>
                <a:endParaRPr lang="en-US" dirty="0"/>
              </a:p>
            </p:txBody>
          </p:sp>
          <p:sp>
            <p:nvSpPr>
              <p:cNvPr id="1091" name="Line 748"/>
              <p:cNvSpPr>
                <a:spLocks noChangeShapeType="1"/>
              </p:cNvSpPr>
              <p:nvPr/>
            </p:nvSpPr>
            <p:spPr bwMode="auto">
              <a:xfrm flipV="1">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2" name="Freeform 749"/>
              <p:cNvSpPr>
                <a:spLocks/>
              </p:cNvSpPr>
              <p:nvPr/>
            </p:nvSpPr>
            <p:spPr bwMode="auto">
              <a:xfrm>
                <a:off x="468" y="325"/>
                <a:ext cx="144" cy="57"/>
              </a:xfrm>
              <a:custGeom>
                <a:avLst/>
                <a:gdLst/>
                <a:ahLst/>
                <a:cxnLst>
                  <a:cxn ang="0">
                    <a:pos x="0" y="21"/>
                  </a:cxn>
                  <a:cxn ang="0">
                    <a:pos x="51" y="0"/>
                  </a:cxn>
                  <a:cxn ang="0">
                    <a:pos x="0" y="21"/>
                  </a:cxn>
                </a:cxnLst>
                <a:rect l="0" t="0" r="r" b="b"/>
                <a:pathLst>
                  <a:path w="51" h="21">
                    <a:moveTo>
                      <a:pt x="0" y="21"/>
                    </a:moveTo>
                    <a:lnTo>
                      <a:pt x="51" y="0"/>
                    </a:lnTo>
                    <a:lnTo>
                      <a:pt x="0" y="21"/>
                    </a:lnTo>
                  </a:path>
                </a:pathLst>
              </a:custGeom>
              <a:solidFill>
                <a:srgbClr val="AE9F00"/>
              </a:solidFill>
              <a:ln w="9525">
                <a:noFill/>
                <a:round/>
                <a:headEnd/>
                <a:tailEnd/>
              </a:ln>
              <a:effectLst/>
            </p:spPr>
            <p:txBody>
              <a:bodyPr/>
              <a:lstStyle/>
              <a:p>
                <a:pPr>
                  <a:defRPr/>
                </a:pPr>
                <a:endParaRPr lang="en-US" dirty="0"/>
              </a:p>
            </p:txBody>
          </p:sp>
          <p:sp>
            <p:nvSpPr>
              <p:cNvPr id="1093" name="Line 750"/>
              <p:cNvSpPr>
                <a:spLocks noChangeShapeType="1"/>
              </p:cNvSpPr>
              <p:nvPr/>
            </p:nvSpPr>
            <p:spPr bwMode="auto">
              <a:xfrm flipV="1">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94" name="Freeform 751"/>
              <p:cNvSpPr>
                <a:spLocks/>
              </p:cNvSpPr>
              <p:nvPr/>
            </p:nvSpPr>
            <p:spPr bwMode="auto">
              <a:xfrm>
                <a:off x="479" y="298"/>
                <a:ext cx="119" cy="110"/>
              </a:xfrm>
              <a:custGeom>
                <a:avLst/>
                <a:gdLst/>
                <a:ahLst/>
                <a:cxnLst>
                  <a:cxn ang="0">
                    <a:pos x="22" y="38"/>
                  </a:cxn>
                  <a:cxn ang="0">
                    <a:pos x="26" y="37"/>
                  </a:cxn>
                  <a:cxn ang="0">
                    <a:pos x="29" y="32"/>
                  </a:cxn>
                  <a:cxn ang="0">
                    <a:pos x="36" y="30"/>
                  </a:cxn>
                  <a:cxn ang="0">
                    <a:pos x="36" y="30"/>
                  </a:cxn>
                  <a:cxn ang="0">
                    <a:pos x="36" y="19"/>
                  </a:cxn>
                  <a:cxn ang="0">
                    <a:pos x="36" y="19"/>
                  </a:cxn>
                  <a:cxn ang="0">
                    <a:pos x="36" y="8"/>
                  </a:cxn>
                  <a:cxn ang="0">
                    <a:pos x="36" y="8"/>
                  </a:cxn>
                  <a:cxn ang="0">
                    <a:pos x="29" y="6"/>
                  </a:cxn>
                  <a:cxn ang="0">
                    <a:pos x="26" y="2"/>
                  </a:cxn>
                  <a:cxn ang="0">
                    <a:pos x="22" y="0"/>
                  </a:cxn>
                  <a:cxn ang="0">
                    <a:pos x="21" y="0"/>
                  </a:cxn>
                  <a:cxn ang="0">
                    <a:pos x="17" y="2"/>
                  </a:cxn>
                  <a:cxn ang="0">
                    <a:pos x="13" y="6"/>
                  </a:cxn>
                  <a:cxn ang="0">
                    <a:pos x="7" y="7"/>
                  </a:cxn>
                  <a:cxn ang="0">
                    <a:pos x="7" y="7"/>
                  </a:cxn>
                  <a:cxn ang="0">
                    <a:pos x="7" y="19"/>
                  </a:cxn>
                  <a:cxn ang="0">
                    <a:pos x="5" y="21"/>
                  </a:cxn>
                  <a:cxn ang="0">
                    <a:pos x="7" y="30"/>
                  </a:cxn>
                  <a:cxn ang="0">
                    <a:pos x="7" y="30"/>
                  </a:cxn>
                  <a:cxn ang="0">
                    <a:pos x="13" y="32"/>
                  </a:cxn>
                  <a:cxn ang="0">
                    <a:pos x="17" y="37"/>
                  </a:cxn>
                  <a:cxn ang="0">
                    <a:pos x="21" y="38"/>
                  </a:cxn>
                  <a:cxn ang="0">
                    <a:pos x="22" y="38"/>
                  </a:cxn>
                </a:cxnLst>
                <a:rect l="0" t="0" r="r" b="b"/>
                <a:pathLst>
                  <a:path w="42" h="39">
                    <a:moveTo>
                      <a:pt x="22" y="38"/>
                    </a:moveTo>
                    <a:cubicBezTo>
                      <a:pt x="25" y="39"/>
                      <a:pt x="26" y="37"/>
                      <a:pt x="26" y="37"/>
                    </a:cubicBezTo>
                    <a:cubicBezTo>
                      <a:pt x="27" y="33"/>
                      <a:pt x="29" y="32"/>
                      <a:pt x="29" y="32"/>
                    </a:cubicBezTo>
                    <a:cubicBezTo>
                      <a:pt x="34" y="33"/>
                      <a:pt x="36" y="30"/>
                      <a:pt x="36" y="30"/>
                    </a:cubicBezTo>
                    <a:lnTo>
                      <a:pt x="36" y="30"/>
                    </a:lnTo>
                    <a:cubicBezTo>
                      <a:pt x="42" y="26"/>
                      <a:pt x="36" y="19"/>
                      <a:pt x="36" y="19"/>
                    </a:cubicBezTo>
                    <a:lnTo>
                      <a:pt x="36" y="19"/>
                    </a:lnTo>
                    <a:cubicBezTo>
                      <a:pt x="36" y="19"/>
                      <a:pt x="42" y="12"/>
                      <a:pt x="36" y="8"/>
                    </a:cubicBezTo>
                    <a:lnTo>
                      <a:pt x="36" y="8"/>
                    </a:lnTo>
                    <a:cubicBezTo>
                      <a:pt x="36" y="8"/>
                      <a:pt x="32" y="6"/>
                      <a:pt x="29" y="6"/>
                    </a:cubicBezTo>
                    <a:cubicBezTo>
                      <a:pt x="29" y="6"/>
                      <a:pt x="27" y="6"/>
                      <a:pt x="26" y="2"/>
                    </a:cubicBezTo>
                    <a:cubicBezTo>
                      <a:pt x="26" y="2"/>
                      <a:pt x="25" y="0"/>
                      <a:pt x="22" y="0"/>
                    </a:cubicBezTo>
                    <a:lnTo>
                      <a:pt x="21" y="0"/>
                    </a:lnTo>
                    <a:cubicBezTo>
                      <a:pt x="18" y="0"/>
                      <a:pt x="17" y="2"/>
                      <a:pt x="17" y="2"/>
                    </a:cubicBezTo>
                    <a:cubicBezTo>
                      <a:pt x="16" y="6"/>
                      <a:pt x="13" y="6"/>
                      <a:pt x="13" y="6"/>
                    </a:cubicBezTo>
                    <a:cubicBezTo>
                      <a:pt x="10" y="6"/>
                      <a:pt x="7" y="7"/>
                      <a:pt x="7" y="7"/>
                    </a:cubicBezTo>
                    <a:lnTo>
                      <a:pt x="7" y="7"/>
                    </a:lnTo>
                    <a:cubicBezTo>
                      <a:pt x="0" y="12"/>
                      <a:pt x="7" y="19"/>
                      <a:pt x="7" y="19"/>
                    </a:cubicBezTo>
                    <a:lnTo>
                      <a:pt x="5" y="21"/>
                    </a:lnTo>
                    <a:cubicBezTo>
                      <a:pt x="5" y="21"/>
                      <a:pt x="1" y="26"/>
                      <a:pt x="7" y="30"/>
                    </a:cubicBezTo>
                    <a:lnTo>
                      <a:pt x="7" y="30"/>
                    </a:lnTo>
                    <a:cubicBezTo>
                      <a:pt x="7" y="30"/>
                      <a:pt x="10" y="32"/>
                      <a:pt x="13" y="32"/>
                    </a:cubicBezTo>
                    <a:cubicBezTo>
                      <a:pt x="13" y="32"/>
                      <a:pt x="16" y="33"/>
                      <a:pt x="17" y="37"/>
                    </a:cubicBezTo>
                    <a:cubicBezTo>
                      <a:pt x="17" y="37"/>
                      <a:pt x="18" y="39"/>
                      <a:pt x="21" y="38"/>
                    </a:cubicBezTo>
                    <a:lnTo>
                      <a:pt x="22" y="38"/>
                    </a:lnTo>
                  </a:path>
                </a:pathLst>
              </a:custGeom>
              <a:solidFill>
                <a:srgbClr val="30224D"/>
              </a:solidFill>
              <a:ln w="0" cap="sq">
                <a:solidFill>
                  <a:srgbClr val="25221E"/>
                </a:solidFill>
                <a:prstDash val="solid"/>
                <a:miter lim="800000"/>
                <a:headEnd/>
                <a:tailEnd/>
              </a:ln>
              <a:effectLst/>
            </p:spPr>
            <p:txBody>
              <a:bodyPr/>
              <a:lstStyle/>
              <a:p>
                <a:pPr>
                  <a:defRPr/>
                </a:pPr>
                <a:endParaRPr lang="en-US" dirty="0"/>
              </a:p>
            </p:txBody>
          </p:sp>
          <p:sp>
            <p:nvSpPr>
              <p:cNvPr id="1095" name="Freeform 752"/>
              <p:cNvSpPr>
                <a:spLocks/>
              </p:cNvSpPr>
              <p:nvPr/>
            </p:nvSpPr>
            <p:spPr bwMode="auto">
              <a:xfrm>
                <a:off x="387" y="390"/>
                <a:ext cx="22" cy="31"/>
              </a:xfrm>
              <a:custGeom>
                <a:avLst/>
                <a:gdLst/>
                <a:ahLst/>
                <a:cxnLst>
                  <a:cxn ang="0">
                    <a:pos x="5" y="11"/>
                  </a:cxn>
                  <a:cxn ang="0">
                    <a:pos x="0" y="9"/>
                  </a:cxn>
                  <a:cxn ang="0">
                    <a:pos x="3" y="0"/>
                  </a:cxn>
                  <a:cxn ang="0">
                    <a:pos x="8" y="3"/>
                  </a:cxn>
                  <a:cxn ang="0">
                    <a:pos x="5" y="11"/>
                  </a:cxn>
                </a:cxnLst>
                <a:rect l="0" t="0" r="r" b="b"/>
                <a:pathLst>
                  <a:path w="8" h="11">
                    <a:moveTo>
                      <a:pt x="5" y="11"/>
                    </a:moveTo>
                    <a:cubicBezTo>
                      <a:pt x="3" y="10"/>
                      <a:pt x="0" y="9"/>
                      <a:pt x="0" y="9"/>
                    </a:cubicBezTo>
                    <a:lnTo>
                      <a:pt x="3" y="0"/>
                    </a:lnTo>
                    <a:cubicBezTo>
                      <a:pt x="5" y="0"/>
                      <a:pt x="8" y="3"/>
                      <a:pt x="8" y="3"/>
                    </a:cubicBezTo>
                    <a:lnTo>
                      <a:pt x="5"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6" name="Freeform 753"/>
              <p:cNvSpPr>
                <a:spLocks/>
              </p:cNvSpPr>
              <p:nvPr/>
            </p:nvSpPr>
            <p:spPr bwMode="auto">
              <a:xfrm>
                <a:off x="482" y="462"/>
                <a:ext cx="37" cy="34"/>
              </a:xfrm>
              <a:custGeom>
                <a:avLst/>
                <a:gdLst/>
                <a:ahLst/>
                <a:cxnLst>
                  <a:cxn ang="0">
                    <a:pos x="0" y="5"/>
                  </a:cxn>
                  <a:cxn ang="0">
                    <a:pos x="11" y="12"/>
                  </a:cxn>
                  <a:cxn ang="0">
                    <a:pos x="13" y="8"/>
                  </a:cxn>
                  <a:cxn ang="0">
                    <a:pos x="6" y="0"/>
                  </a:cxn>
                  <a:cxn ang="0">
                    <a:pos x="0" y="5"/>
                  </a:cxn>
                </a:cxnLst>
                <a:rect l="0" t="0" r="r" b="b"/>
                <a:pathLst>
                  <a:path w="13" h="12">
                    <a:moveTo>
                      <a:pt x="0" y="5"/>
                    </a:moveTo>
                    <a:cubicBezTo>
                      <a:pt x="4" y="12"/>
                      <a:pt x="11" y="12"/>
                      <a:pt x="11" y="12"/>
                    </a:cubicBezTo>
                    <a:lnTo>
                      <a:pt x="13" y="8"/>
                    </a:lnTo>
                    <a:cubicBezTo>
                      <a:pt x="9" y="6"/>
                      <a:pt x="6" y="0"/>
                      <a:pt x="6"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7" name="Freeform 754"/>
              <p:cNvSpPr>
                <a:spLocks/>
              </p:cNvSpPr>
              <p:nvPr/>
            </p:nvSpPr>
            <p:spPr bwMode="auto">
              <a:xfrm>
                <a:off x="394" y="403"/>
                <a:ext cx="114" cy="76"/>
              </a:xfrm>
              <a:custGeom>
                <a:avLst/>
                <a:gdLst/>
                <a:ahLst/>
                <a:cxnLst>
                  <a:cxn ang="0">
                    <a:pos x="2" y="0"/>
                  </a:cxn>
                  <a:cxn ang="0">
                    <a:pos x="40" y="21"/>
                  </a:cxn>
                  <a:cxn ang="0">
                    <a:pos x="34" y="27"/>
                  </a:cxn>
                  <a:cxn ang="0">
                    <a:pos x="0" y="7"/>
                  </a:cxn>
                  <a:cxn ang="0">
                    <a:pos x="2" y="0"/>
                  </a:cxn>
                </a:cxnLst>
                <a:rect l="0" t="0" r="r" b="b"/>
                <a:pathLst>
                  <a:path w="40" h="27">
                    <a:moveTo>
                      <a:pt x="2" y="0"/>
                    </a:moveTo>
                    <a:cubicBezTo>
                      <a:pt x="22" y="2"/>
                      <a:pt x="40" y="21"/>
                      <a:pt x="40" y="21"/>
                    </a:cubicBezTo>
                    <a:lnTo>
                      <a:pt x="34" y="27"/>
                    </a:lnTo>
                    <a:cubicBezTo>
                      <a:pt x="18" y="9"/>
                      <a:pt x="0" y="7"/>
                      <a:pt x="0" y="7"/>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8" name="Freeform 755"/>
              <p:cNvSpPr>
                <a:spLocks/>
              </p:cNvSpPr>
              <p:nvPr/>
            </p:nvSpPr>
            <p:spPr bwMode="auto">
              <a:xfrm>
                <a:off x="681" y="390"/>
                <a:ext cx="21" cy="31"/>
              </a:xfrm>
              <a:custGeom>
                <a:avLst/>
                <a:gdLst/>
                <a:ahLst/>
                <a:cxnLst>
                  <a:cxn ang="0">
                    <a:pos x="3" y="11"/>
                  </a:cxn>
                  <a:cxn ang="0">
                    <a:pos x="7" y="9"/>
                  </a:cxn>
                  <a:cxn ang="0">
                    <a:pos x="5" y="0"/>
                  </a:cxn>
                  <a:cxn ang="0">
                    <a:pos x="0" y="3"/>
                  </a:cxn>
                  <a:cxn ang="0">
                    <a:pos x="3" y="11"/>
                  </a:cxn>
                </a:cxnLst>
                <a:rect l="0" t="0" r="r" b="b"/>
                <a:pathLst>
                  <a:path w="7" h="11">
                    <a:moveTo>
                      <a:pt x="3" y="11"/>
                    </a:moveTo>
                    <a:cubicBezTo>
                      <a:pt x="4" y="10"/>
                      <a:pt x="7" y="9"/>
                      <a:pt x="7" y="9"/>
                    </a:cubicBezTo>
                    <a:lnTo>
                      <a:pt x="5" y="0"/>
                    </a:lnTo>
                    <a:cubicBezTo>
                      <a:pt x="3" y="0"/>
                      <a:pt x="0" y="3"/>
                      <a:pt x="0" y="3"/>
                    </a:cubicBezTo>
                    <a:lnTo>
                      <a:pt x="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9" name="Freeform 756"/>
              <p:cNvSpPr>
                <a:spLocks/>
              </p:cNvSpPr>
              <p:nvPr/>
            </p:nvSpPr>
            <p:spPr bwMode="auto">
              <a:xfrm>
                <a:off x="569" y="462"/>
                <a:ext cx="37" cy="34"/>
              </a:xfrm>
              <a:custGeom>
                <a:avLst/>
                <a:gdLst/>
                <a:ahLst/>
                <a:cxnLst>
                  <a:cxn ang="0">
                    <a:pos x="13" y="5"/>
                  </a:cxn>
                  <a:cxn ang="0">
                    <a:pos x="2" y="12"/>
                  </a:cxn>
                  <a:cxn ang="0">
                    <a:pos x="0" y="8"/>
                  </a:cxn>
                  <a:cxn ang="0">
                    <a:pos x="7" y="0"/>
                  </a:cxn>
                  <a:cxn ang="0">
                    <a:pos x="13" y="5"/>
                  </a:cxn>
                </a:cxnLst>
                <a:rect l="0" t="0" r="r" b="b"/>
                <a:pathLst>
                  <a:path w="13" h="12">
                    <a:moveTo>
                      <a:pt x="13" y="5"/>
                    </a:moveTo>
                    <a:cubicBezTo>
                      <a:pt x="9" y="12"/>
                      <a:pt x="2" y="12"/>
                      <a:pt x="2" y="12"/>
                    </a:cubicBezTo>
                    <a:lnTo>
                      <a:pt x="0" y="8"/>
                    </a:lnTo>
                    <a:cubicBezTo>
                      <a:pt x="3" y="6"/>
                      <a:pt x="7" y="0"/>
                      <a:pt x="7" y="0"/>
                    </a:cubicBezTo>
                    <a:lnTo>
                      <a:pt x="13"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0" name="Freeform 757"/>
              <p:cNvSpPr>
                <a:spLocks/>
              </p:cNvSpPr>
              <p:nvPr/>
            </p:nvSpPr>
            <p:spPr bwMode="auto">
              <a:xfrm>
                <a:off x="578" y="403"/>
                <a:ext cx="117" cy="76"/>
              </a:xfrm>
              <a:custGeom>
                <a:avLst/>
                <a:gdLst/>
                <a:ahLst/>
                <a:cxnLst>
                  <a:cxn ang="0">
                    <a:pos x="38" y="0"/>
                  </a:cxn>
                  <a:cxn ang="0">
                    <a:pos x="0" y="21"/>
                  </a:cxn>
                  <a:cxn ang="0">
                    <a:pos x="7" y="27"/>
                  </a:cxn>
                  <a:cxn ang="0">
                    <a:pos x="41" y="7"/>
                  </a:cxn>
                  <a:cxn ang="0">
                    <a:pos x="38" y="0"/>
                  </a:cxn>
                </a:cxnLst>
                <a:rect l="0" t="0" r="r" b="b"/>
                <a:pathLst>
                  <a:path w="41" h="27">
                    <a:moveTo>
                      <a:pt x="38" y="0"/>
                    </a:moveTo>
                    <a:cubicBezTo>
                      <a:pt x="18" y="2"/>
                      <a:pt x="0" y="21"/>
                      <a:pt x="0" y="21"/>
                    </a:cubicBezTo>
                    <a:lnTo>
                      <a:pt x="7" y="27"/>
                    </a:lnTo>
                    <a:cubicBezTo>
                      <a:pt x="22" y="9"/>
                      <a:pt x="41" y="7"/>
                      <a:pt x="41" y="7"/>
                    </a:cubicBezTo>
                    <a:lnTo>
                      <a:pt x="38"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1" name="Freeform 758"/>
              <p:cNvSpPr>
                <a:spLocks/>
              </p:cNvSpPr>
              <p:nvPr/>
            </p:nvSpPr>
            <p:spPr bwMode="auto">
              <a:xfrm>
                <a:off x="409" y="664"/>
                <a:ext cx="47" cy="22"/>
              </a:xfrm>
              <a:custGeom>
                <a:avLst/>
                <a:gdLst/>
                <a:ahLst/>
                <a:cxnLst>
                  <a:cxn ang="0">
                    <a:pos x="14" y="0"/>
                  </a:cxn>
                  <a:cxn ang="0">
                    <a:pos x="11" y="1"/>
                  </a:cxn>
                  <a:cxn ang="0">
                    <a:pos x="7" y="2"/>
                  </a:cxn>
                  <a:cxn ang="0">
                    <a:pos x="1" y="3"/>
                  </a:cxn>
                  <a:cxn ang="0">
                    <a:pos x="3" y="6"/>
                  </a:cxn>
                  <a:cxn ang="0">
                    <a:pos x="6" y="8"/>
                  </a:cxn>
                  <a:cxn ang="0">
                    <a:pos x="7" y="8"/>
                  </a:cxn>
                  <a:cxn ang="0">
                    <a:pos x="11" y="7"/>
                  </a:cxn>
                  <a:cxn ang="0">
                    <a:pos x="16" y="7"/>
                  </a:cxn>
                  <a:cxn ang="0">
                    <a:pos x="17" y="3"/>
                  </a:cxn>
                  <a:cxn ang="0">
                    <a:pos x="14" y="0"/>
                  </a:cxn>
                </a:cxnLst>
                <a:rect l="0" t="0" r="r" b="b"/>
                <a:pathLst>
                  <a:path w="17" h="8">
                    <a:moveTo>
                      <a:pt x="14" y="0"/>
                    </a:moveTo>
                    <a:cubicBezTo>
                      <a:pt x="14" y="0"/>
                      <a:pt x="11" y="0"/>
                      <a:pt x="11" y="1"/>
                    </a:cubicBezTo>
                    <a:cubicBezTo>
                      <a:pt x="11" y="1"/>
                      <a:pt x="8" y="2"/>
                      <a:pt x="7" y="2"/>
                    </a:cubicBezTo>
                    <a:cubicBezTo>
                      <a:pt x="7" y="2"/>
                      <a:pt x="2" y="2"/>
                      <a:pt x="1" y="3"/>
                    </a:cubicBezTo>
                    <a:cubicBezTo>
                      <a:pt x="0" y="5"/>
                      <a:pt x="3" y="6"/>
                      <a:pt x="3" y="6"/>
                    </a:cubicBezTo>
                    <a:lnTo>
                      <a:pt x="6" y="8"/>
                    </a:lnTo>
                    <a:cubicBezTo>
                      <a:pt x="6" y="8"/>
                      <a:pt x="7" y="8"/>
                      <a:pt x="7" y="8"/>
                    </a:cubicBezTo>
                    <a:cubicBezTo>
                      <a:pt x="7" y="8"/>
                      <a:pt x="11" y="8"/>
                      <a:pt x="11" y="7"/>
                    </a:cubicBezTo>
                    <a:cubicBezTo>
                      <a:pt x="11" y="7"/>
                      <a:pt x="15" y="8"/>
                      <a:pt x="16" y="7"/>
                    </a:cubicBezTo>
                    <a:cubicBezTo>
                      <a:pt x="17" y="6"/>
                      <a:pt x="17" y="3"/>
                      <a:pt x="17" y="3"/>
                    </a:cubicBezTo>
                    <a:lnTo>
                      <a:pt x="1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2" name="Freeform 759"/>
              <p:cNvSpPr>
                <a:spLocks/>
              </p:cNvSpPr>
              <p:nvPr/>
            </p:nvSpPr>
            <p:spPr bwMode="auto">
              <a:xfrm>
                <a:off x="530" y="689"/>
                <a:ext cx="23" cy="69"/>
              </a:xfrm>
              <a:custGeom>
                <a:avLst/>
                <a:gdLst/>
                <a:ahLst/>
                <a:cxnLst>
                  <a:cxn ang="0">
                    <a:pos x="3" y="1"/>
                  </a:cxn>
                  <a:cxn ang="0">
                    <a:pos x="0" y="20"/>
                  </a:cxn>
                  <a:cxn ang="0">
                    <a:pos x="4" y="24"/>
                  </a:cxn>
                  <a:cxn ang="0">
                    <a:pos x="8" y="20"/>
                  </a:cxn>
                  <a:cxn ang="0">
                    <a:pos x="6" y="0"/>
                  </a:cxn>
                  <a:cxn ang="0">
                    <a:pos x="3" y="1"/>
                  </a:cxn>
                </a:cxnLst>
                <a:rect l="0" t="0" r="r" b="b"/>
                <a:pathLst>
                  <a:path w="8" h="24">
                    <a:moveTo>
                      <a:pt x="3" y="1"/>
                    </a:moveTo>
                    <a:lnTo>
                      <a:pt x="0" y="20"/>
                    </a:lnTo>
                    <a:cubicBezTo>
                      <a:pt x="0" y="20"/>
                      <a:pt x="2" y="23"/>
                      <a:pt x="4" y="24"/>
                    </a:cubicBezTo>
                    <a:cubicBezTo>
                      <a:pt x="4" y="24"/>
                      <a:pt x="7" y="21"/>
                      <a:pt x="8" y="20"/>
                    </a:cubicBezTo>
                    <a:cubicBezTo>
                      <a:pt x="8" y="19"/>
                      <a:pt x="6" y="0"/>
                      <a:pt x="6" y="0"/>
                    </a:cubicBezTo>
                    <a:lnTo>
                      <a:pt x="3"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3" name="Freeform 760"/>
              <p:cNvSpPr>
                <a:spLocks/>
              </p:cNvSpPr>
              <p:nvPr/>
            </p:nvSpPr>
            <p:spPr bwMode="auto">
              <a:xfrm>
                <a:off x="541" y="689"/>
                <a:ext cx="1" cy="57"/>
              </a:xfrm>
              <a:custGeom>
                <a:avLst/>
                <a:gdLst/>
                <a:ahLst/>
                <a:cxnLst>
                  <a:cxn ang="0">
                    <a:pos x="0" y="20"/>
                  </a:cxn>
                  <a:cxn ang="0">
                    <a:pos x="0" y="0"/>
                  </a:cxn>
                  <a:cxn ang="0">
                    <a:pos x="0" y="20"/>
                  </a:cxn>
                </a:cxnLst>
                <a:rect l="0" t="0" r="r" b="b"/>
                <a:pathLst>
                  <a:path h="20">
                    <a:moveTo>
                      <a:pt x="0" y="20"/>
                    </a:moveTo>
                    <a:lnTo>
                      <a:pt x="0" y="0"/>
                    </a:lnTo>
                    <a:lnTo>
                      <a:pt x="0" y="20"/>
                    </a:lnTo>
                  </a:path>
                </a:pathLst>
              </a:custGeom>
              <a:solidFill>
                <a:srgbClr val="AE9F00"/>
              </a:solidFill>
              <a:ln w="9525">
                <a:noFill/>
                <a:round/>
                <a:headEnd/>
                <a:tailEnd/>
              </a:ln>
              <a:effectLst/>
            </p:spPr>
            <p:txBody>
              <a:bodyPr/>
              <a:lstStyle/>
              <a:p>
                <a:pPr>
                  <a:defRPr/>
                </a:pPr>
                <a:endParaRPr lang="en-US" dirty="0"/>
              </a:p>
            </p:txBody>
          </p:sp>
          <p:sp>
            <p:nvSpPr>
              <p:cNvPr id="1104" name="Line 761"/>
              <p:cNvSpPr>
                <a:spLocks noChangeShapeType="1"/>
              </p:cNvSpPr>
              <p:nvPr/>
            </p:nvSpPr>
            <p:spPr bwMode="auto">
              <a:xfrm flipV="1">
                <a:off x="541" y="689"/>
                <a:ext cx="1" cy="57"/>
              </a:xfrm>
              <a:prstGeom prst="line">
                <a:avLst/>
              </a:prstGeom>
              <a:noFill/>
              <a:ln w="0" cap="sq">
                <a:solidFill>
                  <a:srgbClr val="25221E"/>
                </a:solidFill>
                <a:miter lim="800000"/>
                <a:headEnd/>
                <a:tailEnd/>
              </a:ln>
              <a:effectLst/>
            </p:spPr>
            <p:txBody>
              <a:bodyPr/>
              <a:lstStyle/>
              <a:p>
                <a:pPr>
                  <a:defRPr/>
                </a:pPr>
                <a:endParaRPr lang="en-US" dirty="0"/>
              </a:p>
            </p:txBody>
          </p:sp>
          <p:sp>
            <p:nvSpPr>
              <p:cNvPr id="1105" name="Freeform 762"/>
              <p:cNvSpPr>
                <a:spLocks/>
              </p:cNvSpPr>
              <p:nvPr/>
            </p:nvSpPr>
            <p:spPr bwMode="auto">
              <a:xfrm>
                <a:off x="511" y="689"/>
                <a:ext cx="30" cy="71"/>
              </a:xfrm>
              <a:custGeom>
                <a:avLst/>
                <a:gdLst/>
                <a:ahLst/>
                <a:cxnLst>
                  <a:cxn ang="0">
                    <a:pos x="6" y="0"/>
                  </a:cxn>
                  <a:cxn ang="0">
                    <a:pos x="0" y="18"/>
                  </a:cxn>
                  <a:cxn ang="0">
                    <a:pos x="2" y="23"/>
                  </a:cxn>
                  <a:cxn ang="0">
                    <a:pos x="7" y="20"/>
                  </a:cxn>
                  <a:cxn ang="0">
                    <a:pos x="10" y="1"/>
                  </a:cxn>
                  <a:cxn ang="0">
                    <a:pos x="6" y="0"/>
                  </a:cxn>
                </a:cxnLst>
                <a:rect l="0" t="0" r="r" b="b"/>
                <a:pathLst>
                  <a:path w="10" h="25">
                    <a:moveTo>
                      <a:pt x="6" y="0"/>
                    </a:moveTo>
                    <a:lnTo>
                      <a:pt x="0" y="18"/>
                    </a:lnTo>
                    <a:cubicBezTo>
                      <a:pt x="0" y="18"/>
                      <a:pt x="0" y="22"/>
                      <a:pt x="2" y="23"/>
                    </a:cubicBezTo>
                    <a:cubicBezTo>
                      <a:pt x="3" y="25"/>
                      <a:pt x="6" y="21"/>
                      <a:pt x="7" y="20"/>
                    </a:cubicBezTo>
                    <a:cubicBezTo>
                      <a:pt x="8" y="20"/>
                      <a:pt x="10" y="1"/>
                      <a:pt x="10" y="1"/>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6" name="Freeform 763"/>
              <p:cNvSpPr>
                <a:spLocks/>
              </p:cNvSpPr>
              <p:nvPr/>
            </p:nvSpPr>
            <p:spPr bwMode="auto">
              <a:xfrm>
                <a:off x="490" y="681"/>
                <a:ext cx="37" cy="65"/>
              </a:xfrm>
              <a:custGeom>
                <a:avLst/>
                <a:gdLst/>
                <a:ahLst/>
                <a:cxnLst>
                  <a:cxn ang="0">
                    <a:pos x="13" y="3"/>
                  </a:cxn>
                  <a:cxn ang="0">
                    <a:pos x="7" y="21"/>
                  </a:cxn>
                  <a:cxn ang="0">
                    <a:pos x="2" y="23"/>
                  </a:cxn>
                  <a:cxn ang="0">
                    <a:pos x="0" y="16"/>
                  </a:cxn>
                  <a:cxn ang="0">
                    <a:pos x="10" y="0"/>
                  </a:cxn>
                  <a:cxn ang="0">
                    <a:pos x="13" y="3"/>
                  </a:cxn>
                </a:cxnLst>
                <a:rect l="0" t="0" r="r" b="b"/>
                <a:pathLst>
                  <a:path w="13" h="23">
                    <a:moveTo>
                      <a:pt x="13" y="3"/>
                    </a:moveTo>
                    <a:lnTo>
                      <a:pt x="7" y="21"/>
                    </a:lnTo>
                    <a:cubicBezTo>
                      <a:pt x="7" y="21"/>
                      <a:pt x="3" y="23"/>
                      <a:pt x="2" y="23"/>
                    </a:cubicBezTo>
                    <a:cubicBezTo>
                      <a:pt x="0" y="23"/>
                      <a:pt x="0" y="18"/>
                      <a:pt x="0" y="16"/>
                    </a:cubicBezTo>
                    <a:cubicBezTo>
                      <a:pt x="0" y="15"/>
                      <a:pt x="10" y="0"/>
                      <a:pt x="10" y="0"/>
                    </a:cubicBezTo>
                    <a:lnTo>
                      <a:pt x="13"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7" name="Freeform 764"/>
              <p:cNvSpPr>
                <a:spLocks/>
              </p:cNvSpPr>
              <p:nvPr/>
            </p:nvSpPr>
            <p:spPr bwMode="auto">
              <a:xfrm>
                <a:off x="519" y="689"/>
                <a:ext cx="15" cy="54"/>
              </a:xfrm>
              <a:custGeom>
                <a:avLst/>
                <a:gdLst/>
                <a:ahLst/>
                <a:cxnLst>
                  <a:cxn ang="0">
                    <a:pos x="0" y="19"/>
                  </a:cxn>
                  <a:cxn ang="0">
                    <a:pos x="5" y="0"/>
                  </a:cxn>
                  <a:cxn ang="0">
                    <a:pos x="0" y="19"/>
                  </a:cxn>
                </a:cxnLst>
                <a:rect l="0" t="0" r="r" b="b"/>
                <a:pathLst>
                  <a:path w="5" h="19">
                    <a:moveTo>
                      <a:pt x="0" y="19"/>
                    </a:moveTo>
                    <a:lnTo>
                      <a:pt x="5" y="0"/>
                    </a:lnTo>
                    <a:lnTo>
                      <a:pt x="0" y="19"/>
                    </a:lnTo>
                  </a:path>
                </a:pathLst>
              </a:custGeom>
              <a:solidFill>
                <a:srgbClr val="AE9F00"/>
              </a:solidFill>
              <a:ln w="9525">
                <a:noFill/>
                <a:round/>
                <a:headEnd/>
                <a:tailEnd/>
              </a:ln>
              <a:effectLst/>
            </p:spPr>
            <p:txBody>
              <a:bodyPr/>
              <a:lstStyle/>
              <a:p>
                <a:pPr>
                  <a:defRPr/>
                </a:pPr>
                <a:endParaRPr lang="en-US" dirty="0"/>
              </a:p>
            </p:txBody>
          </p:sp>
          <p:sp>
            <p:nvSpPr>
              <p:cNvPr id="1108" name="Line 765"/>
              <p:cNvSpPr>
                <a:spLocks noChangeShapeType="1"/>
              </p:cNvSpPr>
              <p:nvPr/>
            </p:nvSpPr>
            <p:spPr bwMode="auto">
              <a:xfrm flipV="1">
                <a:off x="519" y="689"/>
                <a:ext cx="15" cy="54"/>
              </a:xfrm>
              <a:prstGeom prst="line">
                <a:avLst/>
              </a:prstGeom>
              <a:noFill/>
              <a:ln w="0" cap="sq">
                <a:solidFill>
                  <a:srgbClr val="25221E"/>
                </a:solidFill>
                <a:miter lim="800000"/>
                <a:headEnd/>
                <a:tailEnd/>
              </a:ln>
              <a:effectLst/>
            </p:spPr>
            <p:txBody>
              <a:bodyPr/>
              <a:lstStyle/>
              <a:p>
                <a:pPr>
                  <a:defRPr/>
                </a:pPr>
                <a:endParaRPr lang="en-US" dirty="0"/>
              </a:p>
            </p:txBody>
          </p:sp>
          <p:sp>
            <p:nvSpPr>
              <p:cNvPr id="1109" name="Freeform 766"/>
              <p:cNvSpPr>
                <a:spLocks/>
              </p:cNvSpPr>
              <p:nvPr/>
            </p:nvSpPr>
            <p:spPr bwMode="auto">
              <a:xfrm>
                <a:off x="502" y="686"/>
                <a:ext cx="22" cy="45"/>
              </a:xfrm>
              <a:custGeom>
                <a:avLst/>
                <a:gdLst/>
                <a:ahLst/>
                <a:cxnLst>
                  <a:cxn ang="0">
                    <a:pos x="0" y="16"/>
                  </a:cxn>
                  <a:cxn ang="0">
                    <a:pos x="8" y="0"/>
                  </a:cxn>
                  <a:cxn ang="0">
                    <a:pos x="0" y="16"/>
                  </a:cxn>
                </a:cxnLst>
                <a:rect l="0" t="0" r="r" b="b"/>
                <a:pathLst>
                  <a:path w="8" h="16">
                    <a:moveTo>
                      <a:pt x="0" y="16"/>
                    </a:moveTo>
                    <a:lnTo>
                      <a:pt x="8" y="0"/>
                    </a:lnTo>
                    <a:lnTo>
                      <a:pt x="0" y="16"/>
                    </a:lnTo>
                  </a:path>
                </a:pathLst>
              </a:custGeom>
              <a:solidFill>
                <a:srgbClr val="AE9F00"/>
              </a:solidFill>
              <a:ln w="9525">
                <a:noFill/>
                <a:round/>
                <a:headEnd/>
                <a:tailEnd/>
              </a:ln>
              <a:effectLst/>
            </p:spPr>
            <p:txBody>
              <a:bodyPr/>
              <a:lstStyle/>
              <a:p>
                <a:pPr>
                  <a:defRPr/>
                </a:pPr>
                <a:endParaRPr lang="en-US" dirty="0"/>
              </a:p>
            </p:txBody>
          </p:sp>
          <p:sp>
            <p:nvSpPr>
              <p:cNvPr id="1110" name="Line 767"/>
              <p:cNvSpPr>
                <a:spLocks noChangeShapeType="1"/>
              </p:cNvSpPr>
              <p:nvPr/>
            </p:nvSpPr>
            <p:spPr bwMode="auto">
              <a:xfrm flipV="1">
                <a:off x="502" y="686"/>
                <a:ext cx="22" cy="45"/>
              </a:xfrm>
              <a:prstGeom prst="line">
                <a:avLst/>
              </a:prstGeom>
              <a:noFill/>
              <a:ln w="0" cap="sq">
                <a:solidFill>
                  <a:srgbClr val="25221E"/>
                </a:solidFill>
                <a:miter lim="800000"/>
                <a:headEnd/>
                <a:tailEnd/>
              </a:ln>
              <a:effectLst/>
            </p:spPr>
            <p:txBody>
              <a:bodyPr/>
              <a:lstStyle/>
              <a:p>
                <a:pPr>
                  <a:defRPr/>
                </a:pPr>
                <a:endParaRPr lang="en-US" dirty="0"/>
              </a:p>
            </p:txBody>
          </p:sp>
          <p:sp>
            <p:nvSpPr>
              <p:cNvPr id="1111" name="Freeform 768"/>
              <p:cNvSpPr>
                <a:spLocks/>
              </p:cNvSpPr>
              <p:nvPr/>
            </p:nvSpPr>
            <p:spPr bwMode="auto">
              <a:xfrm>
                <a:off x="476" y="675"/>
                <a:ext cx="42" cy="54"/>
              </a:xfrm>
              <a:custGeom>
                <a:avLst/>
                <a:gdLst/>
                <a:ahLst/>
                <a:cxnLst>
                  <a:cxn ang="0">
                    <a:pos x="15" y="2"/>
                  </a:cxn>
                  <a:cxn ang="0">
                    <a:pos x="5" y="18"/>
                  </a:cxn>
                  <a:cxn ang="0">
                    <a:pos x="1" y="19"/>
                  </a:cxn>
                  <a:cxn ang="0">
                    <a:pos x="1" y="12"/>
                  </a:cxn>
                  <a:cxn ang="0">
                    <a:pos x="12" y="0"/>
                  </a:cxn>
                  <a:cxn ang="0">
                    <a:pos x="15" y="2"/>
                  </a:cxn>
                </a:cxnLst>
                <a:rect l="0" t="0" r="r" b="b"/>
                <a:pathLst>
                  <a:path w="15" h="19">
                    <a:moveTo>
                      <a:pt x="15" y="2"/>
                    </a:moveTo>
                    <a:lnTo>
                      <a:pt x="5" y="18"/>
                    </a:lnTo>
                    <a:cubicBezTo>
                      <a:pt x="5" y="18"/>
                      <a:pt x="3" y="19"/>
                      <a:pt x="1" y="19"/>
                    </a:cubicBezTo>
                    <a:cubicBezTo>
                      <a:pt x="1" y="19"/>
                      <a:pt x="0" y="15"/>
                      <a:pt x="1" y="12"/>
                    </a:cubicBezTo>
                    <a:cubicBezTo>
                      <a:pt x="2" y="9"/>
                      <a:pt x="12" y="0"/>
                      <a:pt x="12" y="0"/>
                    </a:cubicBezTo>
                    <a:lnTo>
                      <a:pt x="15"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2" name="Freeform 769"/>
              <p:cNvSpPr>
                <a:spLocks/>
              </p:cNvSpPr>
              <p:nvPr/>
            </p:nvSpPr>
            <p:spPr bwMode="auto">
              <a:xfrm>
                <a:off x="487" y="679"/>
                <a:ext cx="29" cy="36"/>
              </a:xfrm>
              <a:custGeom>
                <a:avLst/>
                <a:gdLst/>
                <a:ahLst/>
                <a:cxnLst>
                  <a:cxn ang="0">
                    <a:pos x="0" y="13"/>
                  </a:cxn>
                  <a:cxn ang="0">
                    <a:pos x="10" y="0"/>
                  </a:cxn>
                  <a:cxn ang="0">
                    <a:pos x="0" y="13"/>
                  </a:cxn>
                </a:cxnLst>
                <a:rect l="0" t="0" r="r" b="b"/>
                <a:pathLst>
                  <a:path w="10" h="13">
                    <a:moveTo>
                      <a:pt x="0" y="13"/>
                    </a:moveTo>
                    <a:lnTo>
                      <a:pt x="10" y="0"/>
                    </a:lnTo>
                    <a:lnTo>
                      <a:pt x="0" y="13"/>
                    </a:lnTo>
                  </a:path>
                </a:pathLst>
              </a:custGeom>
              <a:solidFill>
                <a:srgbClr val="AE9F00"/>
              </a:solidFill>
              <a:ln w="9525">
                <a:noFill/>
                <a:round/>
                <a:headEnd/>
                <a:tailEnd/>
              </a:ln>
              <a:effectLst/>
            </p:spPr>
            <p:txBody>
              <a:bodyPr/>
              <a:lstStyle/>
              <a:p>
                <a:pPr>
                  <a:defRPr/>
                </a:pPr>
                <a:endParaRPr lang="en-US" dirty="0"/>
              </a:p>
            </p:txBody>
          </p:sp>
          <p:sp>
            <p:nvSpPr>
              <p:cNvPr id="1113" name="Line 770"/>
              <p:cNvSpPr>
                <a:spLocks noChangeShapeType="1"/>
              </p:cNvSpPr>
              <p:nvPr/>
            </p:nvSpPr>
            <p:spPr bwMode="auto">
              <a:xfrm flipV="1">
                <a:off x="487" y="679"/>
                <a:ext cx="29" cy="36"/>
              </a:xfrm>
              <a:prstGeom prst="line">
                <a:avLst/>
              </a:prstGeom>
              <a:noFill/>
              <a:ln w="0" cap="sq">
                <a:solidFill>
                  <a:srgbClr val="25221E"/>
                </a:solidFill>
                <a:miter lim="800000"/>
                <a:headEnd/>
                <a:tailEnd/>
              </a:ln>
              <a:effectLst/>
            </p:spPr>
            <p:txBody>
              <a:bodyPr/>
              <a:lstStyle/>
              <a:p>
                <a:pPr>
                  <a:defRPr/>
                </a:pPr>
                <a:endParaRPr lang="en-US" dirty="0"/>
              </a:p>
            </p:txBody>
          </p:sp>
          <p:sp>
            <p:nvSpPr>
              <p:cNvPr id="1114" name="Freeform 771"/>
              <p:cNvSpPr>
                <a:spLocks/>
              </p:cNvSpPr>
              <p:nvPr/>
            </p:nvSpPr>
            <p:spPr bwMode="auto">
              <a:xfrm>
                <a:off x="548" y="689"/>
                <a:ext cx="26" cy="71"/>
              </a:xfrm>
              <a:custGeom>
                <a:avLst/>
                <a:gdLst/>
                <a:ahLst/>
                <a:cxnLst>
                  <a:cxn ang="0">
                    <a:pos x="4" y="0"/>
                  </a:cxn>
                  <a:cxn ang="0">
                    <a:pos x="9" y="18"/>
                  </a:cxn>
                  <a:cxn ang="0">
                    <a:pos x="7" y="23"/>
                  </a:cxn>
                  <a:cxn ang="0">
                    <a:pos x="2" y="20"/>
                  </a:cxn>
                  <a:cxn ang="0">
                    <a:pos x="0" y="0"/>
                  </a:cxn>
                  <a:cxn ang="0">
                    <a:pos x="4" y="0"/>
                  </a:cxn>
                </a:cxnLst>
                <a:rect l="0" t="0" r="r" b="b"/>
                <a:pathLst>
                  <a:path w="9" h="25">
                    <a:moveTo>
                      <a:pt x="4" y="0"/>
                    </a:moveTo>
                    <a:lnTo>
                      <a:pt x="9" y="18"/>
                    </a:lnTo>
                    <a:cubicBezTo>
                      <a:pt x="9" y="18"/>
                      <a:pt x="9" y="22"/>
                      <a:pt x="7" y="23"/>
                    </a:cubicBezTo>
                    <a:cubicBezTo>
                      <a:pt x="6" y="25"/>
                      <a:pt x="3" y="20"/>
                      <a:pt x="2" y="20"/>
                    </a:cubicBezTo>
                    <a:cubicBezTo>
                      <a:pt x="2" y="19"/>
                      <a:pt x="0" y="0"/>
                      <a:pt x="0" y="0"/>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5" name="Freeform 772"/>
              <p:cNvSpPr>
                <a:spLocks/>
              </p:cNvSpPr>
              <p:nvPr/>
            </p:nvSpPr>
            <p:spPr bwMode="auto">
              <a:xfrm>
                <a:off x="559" y="681"/>
                <a:ext cx="34" cy="65"/>
              </a:xfrm>
              <a:custGeom>
                <a:avLst/>
                <a:gdLst/>
                <a:ahLst/>
                <a:cxnLst>
                  <a:cxn ang="0">
                    <a:pos x="0" y="3"/>
                  </a:cxn>
                  <a:cxn ang="0">
                    <a:pos x="5" y="21"/>
                  </a:cxn>
                  <a:cxn ang="0">
                    <a:pos x="11" y="23"/>
                  </a:cxn>
                  <a:cxn ang="0">
                    <a:pos x="12" y="16"/>
                  </a:cxn>
                  <a:cxn ang="0">
                    <a:pos x="3" y="0"/>
                  </a:cxn>
                  <a:cxn ang="0">
                    <a:pos x="0" y="3"/>
                  </a:cxn>
                </a:cxnLst>
                <a:rect l="0" t="0" r="r" b="b"/>
                <a:pathLst>
                  <a:path w="12" h="23">
                    <a:moveTo>
                      <a:pt x="0" y="3"/>
                    </a:moveTo>
                    <a:lnTo>
                      <a:pt x="5" y="21"/>
                    </a:lnTo>
                    <a:cubicBezTo>
                      <a:pt x="5" y="21"/>
                      <a:pt x="9" y="23"/>
                      <a:pt x="11" y="23"/>
                    </a:cubicBezTo>
                    <a:cubicBezTo>
                      <a:pt x="12" y="23"/>
                      <a:pt x="12" y="18"/>
                      <a:pt x="12" y="16"/>
                    </a:cubicBezTo>
                    <a:cubicBezTo>
                      <a:pt x="12" y="15"/>
                      <a:pt x="3" y="0"/>
                      <a:pt x="3"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6" name="Freeform 773"/>
              <p:cNvSpPr>
                <a:spLocks/>
              </p:cNvSpPr>
              <p:nvPr/>
            </p:nvSpPr>
            <p:spPr bwMode="auto">
              <a:xfrm>
                <a:off x="553" y="689"/>
                <a:ext cx="11" cy="54"/>
              </a:xfrm>
              <a:custGeom>
                <a:avLst/>
                <a:gdLst/>
                <a:ahLst/>
                <a:cxnLst>
                  <a:cxn ang="0">
                    <a:pos x="4" y="19"/>
                  </a:cxn>
                  <a:cxn ang="0">
                    <a:pos x="0" y="0"/>
                  </a:cxn>
                  <a:cxn ang="0">
                    <a:pos x="4" y="19"/>
                  </a:cxn>
                </a:cxnLst>
                <a:rect l="0" t="0" r="r" b="b"/>
                <a:pathLst>
                  <a:path w="4" h="19">
                    <a:moveTo>
                      <a:pt x="4" y="19"/>
                    </a:moveTo>
                    <a:lnTo>
                      <a:pt x="0" y="0"/>
                    </a:lnTo>
                    <a:lnTo>
                      <a:pt x="4" y="19"/>
                    </a:lnTo>
                  </a:path>
                </a:pathLst>
              </a:custGeom>
              <a:solidFill>
                <a:srgbClr val="AE9F00"/>
              </a:solidFill>
              <a:ln w="9525">
                <a:noFill/>
                <a:round/>
                <a:headEnd/>
                <a:tailEnd/>
              </a:ln>
              <a:effectLst/>
            </p:spPr>
            <p:txBody>
              <a:bodyPr/>
              <a:lstStyle/>
              <a:p>
                <a:pPr>
                  <a:defRPr/>
                </a:pPr>
                <a:endParaRPr lang="en-US" dirty="0"/>
              </a:p>
            </p:txBody>
          </p:sp>
          <p:sp>
            <p:nvSpPr>
              <p:cNvPr id="1117" name="Line 774"/>
              <p:cNvSpPr>
                <a:spLocks noChangeShapeType="1"/>
              </p:cNvSpPr>
              <p:nvPr/>
            </p:nvSpPr>
            <p:spPr bwMode="auto">
              <a:xfrm flipH="1" flipV="1">
                <a:off x="553" y="689"/>
                <a:ext cx="11" cy="54"/>
              </a:xfrm>
              <a:prstGeom prst="line">
                <a:avLst/>
              </a:prstGeom>
              <a:noFill/>
              <a:ln w="0" cap="sq">
                <a:solidFill>
                  <a:srgbClr val="25221E"/>
                </a:solidFill>
                <a:miter lim="800000"/>
                <a:headEnd/>
                <a:tailEnd/>
              </a:ln>
              <a:effectLst/>
            </p:spPr>
            <p:txBody>
              <a:bodyPr/>
              <a:lstStyle/>
              <a:p>
                <a:pPr>
                  <a:defRPr/>
                </a:pPr>
                <a:endParaRPr lang="en-US" dirty="0"/>
              </a:p>
            </p:txBody>
          </p:sp>
          <p:sp>
            <p:nvSpPr>
              <p:cNvPr id="1118" name="Freeform 775"/>
              <p:cNvSpPr>
                <a:spLocks/>
              </p:cNvSpPr>
              <p:nvPr/>
            </p:nvSpPr>
            <p:spPr bwMode="auto">
              <a:xfrm>
                <a:off x="561" y="684"/>
                <a:ext cx="19" cy="48"/>
              </a:xfrm>
              <a:custGeom>
                <a:avLst/>
                <a:gdLst/>
                <a:ahLst/>
                <a:cxnLst>
                  <a:cxn ang="0">
                    <a:pos x="7" y="17"/>
                  </a:cxn>
                  <a:cxn ang="0">
                    <a:pos x="0" y="0"/>
                  </a:cxn>
                  <a:cxn ang="0">
                    <a:pos x="7" y="17"/>
                  </a:cxn>
                </a:cxnLst>
                <a:rect l="0" t="0" r="r" b="b"/>
                <a:pathLst>
                  <a:path w="7" h="17">
                    <a:moveTo>
                      <a:pt x="7" y="17"/>
                    </a:moveTo>
                    <a:lnTo>
                      <a:pt x="0" y="0"/>
                    </a:lnTo>
                    <a:lnTo>
                      <a:pt x="7" y="17"/>
                    </a:lnTo>
                  </a:path>
                </a:pathLst>
              </a:custGeom>
              <a:solidFill>
                <a:srgbClr val="AE9F00"/>
              </a:solidFill>
              <a:ln w="9525">
                <a:noFill/>
                <a:round/>
                <a:headEnd/>
                <a:tailEnd/>
              </a:ln>
              <a:effectLst/>
            </p:spPr>
            <p:txBody>
              <a:bodyPr/>
              <a:lstStyle/>
              <a:p>
                <a:pPr>
                  <a:defRPr/>
                </a:pPr>
                <a:endParaRPr lang="en-US" dirty="0"/>
              </a:p>
            </p:txBody>
          </p:sp>
          <p:sp>
            <p:nvSpPr>
              <p:cNvPr id="1119" name="Line 776"/>
              <p:cNvSpPr>
                <a:spLocks noChangeShapeType="1"/>
              </p:cNvSpPr>
              <p:nvPr/>
            </p:nvSpPr>
            <p:spPr bwMode="auto">
              <a:xfrm flipH="1" flipV="1">
                <a:off x="561" y="684"/>
                <a:ext cx="19" cy="48"/>
              </a:xfrm>
              <a:prstGeom prst="line">
                <a:avLst/>
              </a:prstGeom>
              <a:noFill/>
              <a:ln w="0" cap="sq">
                <a:solidFill>
                  <a:srgbClr val="25221E"/>
                </a:solidFill>
                <a:miter lim="800000"/>
                <a:headEnd/>
                <a:tailEnd/>
              </a:ln>
              <a:effectLst/>
            </p:spPr>
            <p:txBody>
              <a:bodyPr/>
              <a:lstStyle/>
              <a:p>
                <a:pPr>
                  <a:defRPr/>
                </a:pPr>
                <a:endParaRPr lang="en-US" dirty="0"/>
              </a:p>
            </p:txBody>
          </p:sp>
          <p:sp>
            <p:nvSpPr>
              <p:cNvPr id="1120" name="Freeform 777"/>
              <p:cNvSpPr>
                <a:spLocks/>
              </p:cNvSpPr>
              <p:nvPr/>
            </p:nvSpPr>
            <p:spPr bwMode="auto">
              <a:xfrm>
                <a:off x="567" y="675"/>
                <a:ext cx="44" cy="54"/>
              </a:xfrm>
              <a:custGeom>
                <a:avLst/>
                <a:gdLst/>
                <a:ahLst/>
                <a:cxnLst>
                  <a:cxn ang="0">
                    <a:pos x="0" y="2"/>
                  </a:cxn>
                  <a:cxn ang="0">
                    <a:pos x="9" y="18"/>
                  </a:cxn>
                  <a:cxn ang="0">
                    <a:pos x="14" y="19"/>
                  </a:cxn>
                  <a:cxn ang="0">
                    <a:pos x="14" y="12"/>
                  </a:cxn>
                  <a:cxn ang="0">
                    <a:pos x="3" y="0"/>
                  </a:cxn>
                  <a:cxn ang="0">
                    <a:pos x="0" y="2"/>
                  </a:cxn>
                </a:cxnLst>
                <a:rect l="0" t="0" r="r" b="b"/>
                <a:pathLst>
                  <a:path w="15" h="19">
                    <a:moveTo>
                      <a:pt x="0" y="2"/>
                    </a:moveTo>
                    <a:lnTo>
                      <a:pt x="9" y="18"/>
                    </a:lnTo>
                    <a:cubicBezTo>
                      <a:pt x="9" y="18"/>
                      <a:pt x="11" y="19"/>
                      <a:pt x="14" y="19"/>
                    </a:cubicBezTo>
                    <a:cubicBezTo>
                      <a:pt x="14" y="19"/>
                      <a:pt x="15" y="15"/>
                      <a:pt x="14" y="12"/>
                    </a:cubicBezTo>
                    <a:cubicBezTo>
                      <a:pt x="12" y="9"/>
                      <a:pt x="3" y="0"/>
                      <a:pt x="3"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1" name="Freeform 778"/>
              <p:cNvSpPr>
                <a:spLocks/>
              </p:cNvSpPr>
              <p:nvPr/>
            </p:nvSpPr>
            <p:spPr bwMode="auto">
              <a:xfrm>
                <a:off x="569" y="679"/>
                <a:ext cx="26" cy="36"/>
              </a:xfrm>
              <a:custGeom>
                <a:avLst/>
                <a:gdLst/>
                <a:ahLst/>
                <a:cxnLst>
                  <a:cxn ang="0">
                    <a:pos x="9" y="13"/>
                  </a:cxn>
                  <a:cxn ang="0">
                    <a:pos x="0" y="0"/>
                  </a:cxn>
                  <a:cxn ang="0">
                    <a:pos x="9" y="13"/>
                  </a:cxn>
                </a:cxnLst>
                <a:rect l="0" t="0" r="r" b="b"/>
                <a:pathLst>
                  <a:path w="9" h="13">
                    <a:moveTo>
                      <a:pt x="9" y="13"/>
                    </a:moveTo>
                    <a:lnTo>
                      <a:pt x="0" y="0"/>
                    </a:lnTo>
                    <a:lnTo>
                      <a:pt x="9" y="13"/>
                    </a:lnTo>
                  </a:path>
                </a:pathLst>
              </a:custGeom>
              <a:solidFill>
                <a:srgbClr val="AE9F00"/>
              </a:solidFill>
              <a:ln w="9525">
                <a:noFill/>
                <a:round/>
                <a:headEnd/>
                <a:tailEnd/>
              </a:ln>
              <a:effectLst/>
            </p:spPr>
            <p:txBody>
              <a:bodyPr/>
              <a:lstStyle/>
              <a:p>
                <a:pPr>
                  <a:defRPr/>
                </a:pPr>
                <a:endParaRPr lang="en-US" dirty="0"/>
              </a:p>
            </p:txBody>
          </p:sp>
          <p:sp>
            <p:nvSpPr>
              <p:cNvPr id="1122" name="Line 779"/>
              <p:cNvSpPr>
                <a:spLocks noChangeShapeType="1"/>
              </p:cNvSpPr>
              <p:nvPr/>
            </p:nvSpPr>
            <p:spPr bwMode="auto">
              <a:xfrm flipH="1" flipV="1">
                <a:off x="569" y="679"/>
                <a:ext cx="26" cy="36"/>
              </a:xfrm>
              <a:prstGeom prst="line">
                <a:avLst/>
              </a:prstGeom>
              <a:noFill/>
              <a:ln w="0" cap="sq">
                <a:solidFill>
                  <a:srgbClr val="25221E"/>
                </a:solidFill>
                <a:miter lim="800000"/>
                <a:headEnd/>
                <a:tailEnd/>
              </a:ln>
              <a:effectLst/>
            </p:spPr>
            <p:txBody>
              <a:bodyPr/>
              <a:lstStyle/>
              <a:p>
                <a:pPr>
                  <a:defRPr/>
                </a:pPr>
                <a:endParaRPr lang="en-US" dirty="0"/>
              </a:p>
            </p:txBody>
          </p:sp>
          <p:sp>
            <p:nvSpPr>
              <p:cNvPr id="1123" name="Freeform 780"/>
              <p:cNvSpPr>
                <a:spLocks/>
              </p:cNvSpPr>
              <p:nvPr/>
            </p:nvSpPr>
            <p:spPr bwMode="auto">
              <a:xfrm>
                <a:off x="508" y="667"/>
                <a:ext cx="22" cy="17"/>
              </a:xfrm>
              <a:custGeom>
                <a:avLst/>
                <a:gdLst/>
                <a:ahLst/>
                <a:cxnLst>
                  <a:cxn ang="0">
                    <a:pos x="0" y="0"/>
                  </a:cxn>
                  <a:cxn ang="0">
                    <a:pos x="3" y="6"/>
                  </a:cxn>
                  <a:cxn ang="0">
                    <a:pos x="7" y="4"/>
                  </a:cxn>
                  <a:cxn ang="0">
                    <a:pos x="0" y="0"/>
                  </a:cxn>
                </a:cxnLst>
                <a:rect l="0" t="0" r="r" b="b"/>
                <a:pathLst>
                  <a:path w="8" h="6">
                    <a:moveTo>
                      <a:pt x="0" y="0"/>
                    </a:moveTo>
                    <a:cubicBezTo>
                      <a:pt x="0" y="0"/>
                      <a:pt x="0" y="5"/>
                      <a:pt x="3" y="6"/>
                    </a:cubicBezTo>
                    <a:cubicBezTo>
                      <a:pt x="5" y="6"/>
                      <a:pt x="6" y="5"/>
                      <a:pt x="7" y="4"/>
                    </a:cubicBezTo>
                    <a:cubicBezTo>
                      <a:pt x="8" y="3"/>
                      <a:pt x="0" y="0"/>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4" name="Freeform 781"/>
              <p:cNvSpPr>
                <a:spLocks/>
              </p:cNvSpPr>
              <p:nvPr/>
            </p:nvSpPr>
            <p:spPr bwMode="auto">
              <a:xfrm>
                <a:off x="513" y="675"/>
                <a:ext cx="23" cy="22"/>
              </a:xfrm>
              <a:custGeom>
                <a:avLst/>
                <a:gdLst/>
                <a:ahLst/>
                <a:cxnLst>
                  <a:cxn ang="0">
                    <a:pos x="4" y="0"/>
                  </a:cxn>
                  <a:cxn ang="0">
                    <a:pos x="5" y="6"/>
                  </a:cxn>
                  <a:cxn ang="0">
                    <a:pos x="8" y="3"/>
                  </a:cxn>
                  <a:cxn ang="0">
                    <a:pos x="4" y="0"/>
                  </a:cxn>
                </a:cxnLst>
                <a:rect l="0" t="0" r="r" b="b"/>
                <a:pathLst>
                  <a:path w="8" h="7">
                    <a:moveTo>
                      <a:pt x="4" y="0"/>
                    </a:moveTo>
                    <a:cubicBezTo>
                      <a:pt x="4" y="0"/>
                      <a:pt x="0" y="4"/>
                      <a:pt x="5" y="6"/>
                    </a:cubicBezTo>
                    <a:cubicBezTo>
                      <a:pt x="8" y="7"/>
                      <a:pt x="8" y="3"/>
                      <a:pt x="8" y="3"/>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5" name="Freeform 782"/>
              <p:cNvSpPr>
                <a:spLocks/>
              </p:cNvSpPr>
              <p:nvPr/>
            </p:nvSpPr>
            <p:spPr bwMode="auto">
              <a:xfrm>
                <a:off x="541" y="675"/>
                <a:ext cx="26" cy="22"/>
              </a:xfrm>
              <a:custGeom>
                <a:avLst/>
                <a:gdLst/>
                <a:ahLst/>
                <a:cxnLst>
                  <a:cxn ang="0">
                    <a:pos x="1" y="2"/>
                  </a:cxn>
                  <a:cxn ang="0">
                    <a:pos x="4" y="6"/>
                  </a:cxn>
                  <a:cxn ang="0">
                    <a:pos x="5" y="1"/>
                  </a:cxn>
                  <a:cxn ang="0">
                    <a:pos x="1" y="2"/>
                  </a:cxn>
                </a:cxnLst>
                <a:rect l="0" t="0" r="r" b="b"/>
                <a:pathLst>
                  <a:path w="9" h="7">
                    <a:moveTo>
                      <a:pt x="1" y="2"/>
                    </a:moveTo>
                    <a:cubicBezTo>
                      <a:pt x="1" y="2"/>
                      <a:pt x="0" y="7"/>
                      <a:pt x="4" y="6"/>
                    </a:cubicBezTo>
                    <a:cubicBezTo>
                      <a:pt x="9" y="5"/>
                      <a:pt x="5" y="3"/>
                      <a:pt x="5" y="1"/>
                    </a:cubicBezTo>
                    <a:cubicBezTo>
                      <a:pt x="5"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6" name="Freeform 783"/>
              <p:cNvSpPr>
                <a:spLocks/>
              </p:cNvSpPr>
              <p:nvPr/>
            </p:nvSpPr>
            <p:spPr bwMode="auto">
              <a:xfrm>
                <a:off x="567" y="667"/>
                <a:ext cx="14" cy="19"/>
              </a:xfrm>
              <a:custGeom>
                <a:avLst/>
                <a:gdLst/>
                <a:ahLst/>
                <a:cxnLst>
                  <a:cxn ang="0">
                    <a:pos x="0" y="3"/>
                  </a:cxn>
                  <a:cxn ang="0">
                    <a:pos x="3" y="5"/>
                  </a:cxn>
                  <a:cxn ang="0">
                    <a:pos x="5" y="1"/>
                  </a:cxn>
                  <a:cxn ang="0">
                    <a:pos x="0" y="3"/>
                  </a:cxn>
                </a:cxnLst>
                <a:rect l="0" t="0" r="r" b="b"/>
                <a:pathLst>
                  <a:path w="5" h="7">
                    <a:moveTo>
                      <a:pt x="0" y="3"/>
                    </a:moveTo>
                    <a:cubicBezTo>
                      <a:pt x="0" y="3"/>
                      <a:pt x="0" y="7"/>
                      <a:pt x="3" y="5"/>
                    </a:cubicBezTo>
                    <a:cubicBezTo>
                      <a:pt x="5" y="3"/>
                      <a:pt x="5" y="2"/>
                      <a:pt x="5" y="1"/>
                    </a:cubicBezTo>
                    <a:cubicBezTo>
                      <a:pt x="4"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7" name="Freeform 784"/>
              <p:cNvSpPr>
                <a:spLocks/>
              </p:cNvSpPr>
              <p:nvPr/>
            </p:nvSpPr>
            <p:spPr bwMode="auto">
              <a:xfrm>
                <a:off x="556" y="672"/>
                <a:ext cx="18" cy="21"/>
              </a:xfrm>
              <a:custGeom>
                <a:avLst/>
                <a:gdLst/>
                <a:ahLst/>
                <a:cxnLst>
                  <a:cxn ang="0">
                    <a:pos x="0" y="2"/>
                  </a:cxn>
                  <a:cxn ang="0">
                    <a:pos x="3" y="6"/>
                  </a:cxn>
                  <a:cxn ang="0">
                    <a:pos x="4" y="1"/>
                  </a:cxn>
                  <a:cxn ang="0">
                    <a:pos x="0" y="2"/>
                  </a:cxn>
                </a:cxnLst>
                <a:rect l="0" t="0" r="r" b="b"/>
                <a:pathLst>
                  <a:path w="6" h="7">
                    <a:moveTo>
                      <a:pt x="0" y="2"/>
                    </a:moveTo>
                    <a:cubicBezTo>
                      <a:pt x="0" y="2"/>
                      <a:pt x="0" y="7"/>
                      <a:pt x="3" y="6"/>
                    </a:cubicBezTo>
                    <a:cubicBezTo>
                      <a:pt x="6" y="4"/>
                      <a:pt x="5" y="2"/>
                      <a:pt x="4" y="1"/>
                    </a:cubicBezTo>
                    <a:cubicBezTo>
                      <a:pt x="4"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8" name="Freeform 785"/>
              <p:cNvSpPr>
                <a:spLocks/>
              </p:cNvSpPr>
              <p:nvPr/>
            </p:nvSpPr>
            <p:spPr bwMode="auto">
              <a:xfrm>
                <a:off x="527" y="681"/>
                <a:ext cx="23" cy="14"/>
              </a:xfrm>
              <a:custGeom>
                <a:avLst/>
                <a:gdLst/>
                <a:ahLst/>
                <a:cxnLst>
                  <a:cxn ang="0">
                    <a:pos x="2" y="0"/>
                  </a:cxn>
                  <a:cxn ang="0">
                    <a:pos x="5" y="5"/>
                  </a:cxn>
                  <a:cxn ang="0">
                    <a:pos x="7" y="0"/>
                  </a:cxn>
                  <a:cxn ang="0">
                    <a:pos x="2" y="0"/>
                  </a:cxn>
                </a:cxnLst>
                <a:rect l="0" t="0" r="r" b="b"/>
                <a:pathLst>
                  <a:path w="8" h="5">
                    <a:moveTo>
                      <a:pt x="2" y="0"/>
                    </a:moveTo>
                    <a:cubicBezTo>
                      <a:pt x="2" y="0"/>
                      <a:pt x="0" y="5"/>
                      <a:pt x="5" y="5"/>
                    </a:cubicBezTo>
                    <a:cubicBezTo>
                      <a:pt x="8" y="4"/>
                      <a:pt x="7" y="0"/>
                      <a:pt x="7" y="0"/>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9" name="Freeform 786"/>
              <p:cNvSpPr>
                <a:spLocks/>
              </p:cNvSpPr>
              <p:nvPr/>
            </p:nvSpPr>
            <p:spPr bwMode="auto">
              <a:xfrm>
                <a:off x="482" y="583"/>
                <a:ext cx="23" cy="48"/>
              </a:xfrm>
              <a:custGeom>
                <a:avLst/>
                <a:gdLst/>
                <a:ahLst/>
                <a:cxnLst>
                  <a:cxn ang="0">
                    <a:pos x="5" y="0"/>
                  </a:cxn>
                  <a:cxn ang="0">
                    <a:pos x="8" y="1"/>
                  </a:cxn>
                  <a:cxn ang="0">
                    <a:pos x="6" y="14"/>
                  </a:cxn>
                  <a:cxn ang="0">
                    <a:pos x="2" y="16"/>
                  </a:cxn>
                  <a:cxn ang="0">
                    <a:pos x="0" y="14"/>
                  </a:cxn>
                  <a:cxn ang="0">
                    <a:pos x="5" y="0"/>
                  </a:cxn>
                </a:cxnLst>
                <a:rect l="0" t="0" r="r" b="b"/>
                <a:pathLst>
                  <a:path w="8" h="17">
                    <a:moveTo>
                      <a:pt x="5" y="0"/>
                    </a:moveTo>
                    <a:lnTo>
                      <a:pt x="8" y="1"/>
                    </a:lnTo>
                    <a:lnTo>
                      <a:pt x="6" y="14"/>
                    </a:lnTo>
                    <a:cubicBezTo>
                      <a:pt x="6" y="14"/>
                      <a:pt x="2" y="16"/>
                      <a:pt x="2" y="16"/>
                    </a:cubicBezTo>
                    <a:cubicBezTo>
                      <a:pt x="1" y="17"/>
                      <a:pt x="0" y="14"/>
                      <a:pt x="0" y="14"/>
                    </a:cubicBezTo>
                    <a:cubicBezTo>
                      <a:pt x="0" y="13"/>
                      <a:pt x="5" y="0"/>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0" name="Freeform 787"/>
              <p:cNvSpPr>
                <a:spLocks/>
              </p:cNvSpPr>
              <p:nvPr/>
            </p:nvSpPr>
            <p:spPr bwMode="auto">
              <a:xfrm>
                <a:off x="465" y="593"/>
                <a:ext cx="25" cy="34"/>
              </a:xfrm>
              <a:custGeom>
                <a:avLst/>
                <a:gdLst/>
                <a:ahLst/>
                <a:cxnLst>
                  <a:cxn ang="0">
                    <a:pos x="9" y="3"/>
                  </a:cxn>
                  <a:cxn ang="0">
                    <a:pos x="6" y="10"/>
                  </a:cxn>
                  <a:cxn ang="0">
                    <a:pos x="1" y="12"/>
                  </a:cxn>
                  <a:cxn ang="0">
                    <a:pos x="1" y="8"/>
                  </a:cxn>
                  <a:cxn ang="0">
                    <a:pos x="6" y="0"/>
                  </a:cxn>
                  <a:cxn ang="0">
                    <a:pos x="9" y="3"/>
                  </a:cxn>
                </a:cxnLst>
                <a:rect l="0" t="0" r="r" b="b"/>
                <a:pathLst>
                  <a:path w="9" h="12">
                    <a:moveTo>
                      <a:pt x="9" y="3"/>
                    </a:moveTo>
                    <a:cubicBezTo>
                      <a:pt x="9" y="3"/>
                      <a:pt x="6" y="10"/>
                      <a:pt x="6" y="10"/>
                    </a:cubicBezTo>
                    <a:cubicBezTo>
                      <a:pt x="5" y="10"/>
                      <a:pt x="1" y="12"/>
                      <a:pt x="1" y="12"/>
                    </a:cubicBezTo>
                    <a:cubicBezTo>
                      <a:pt x="1" y="12"/>
                      <a:pt x="0" y="10"/>
                      <a:pt x="1" y="8"/>
                    </a:cubicBezTo>
                    <a:cubicBezTo>
                      <a:pt x="1" y="6"/>
                      <a:pt x="6" y="0"/>
                      <a:pt x="6" y="0"/>
                    </a:cubicBezTo>
                    <a:lnTo>
                      <a:pt x="9"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1" name="Freeform 788"/>
              <p:cNvSpPr>
                <a:spLocks/>
              </p:cNvSpPr>
              <p:nvPr/>
            </p:nvSpPr>
            <p:spPr bwMode="auto">
              <a:xfrm>
                <a:off x="453" y="592"/>
                <a:ext cx="29" cy="26"/>
              </a:xfrm>
              <a:custGeom>
                <a:avLst/>
                <a:gdLst/>
                <a:ahLst/>
                <a:cxnLst>
                  <a:cxn ang="0">
                    <a:pos x="11" y="2"/>
                  </a:cxn>
                  <a:cxn ang="0">
                    <a:pos x="6" y="9"/>
                  </a:cxn>
                  <a:cxn ang="0">
                    <a:pos x="1" y="10"/>
                  </a:cxn>
                  <a:cxn ang="0">
                    <a:pos x="0" y="7"/>
                  </a:cxn>
                  <a:cxn ang="0">
                    <a:pos x="6" y="0"/>
                  </a:cxn>
                  <a:cxn ang="0">
                    <a:pos x="11" y="2"/>
                  </a:cxn>
                </a:cxnLst>
                <a:rect l="0" t="0" r="r" b="b"/>
                <a:pathLst>
                  <a:path w="11" h="10">
                    <a:moveTo>
                      <a:pt x="11" y="2"/>
                    </a:moveTo>
                    <a:cubicBezTo>
                      <a:pt x="11" y="2"/>
                      <a:pt x="6" y="8"/>
                      <a:pt x="6" y="9"/>
                    </a:cubicBezTo>
                    <a:cubicBezTo>
                      <a:pt x="5" y="10"/>
                      <a:pt x="1" y="10"/>
                      <a:pt x="1" y="10"/>
                    </a:cubicBezTo>
                    <a:cubicBezTo>
                      <a:pt x="0" y="10"/>
                      <a:pt x="0" y="7"/>
                      <a:pt x="0" y="7"/>
                    </a:cubicBezTo>
                    <a:cubicBezTo>
                      <a:pt x="0" y="6"/>
                      <a:pt x="6" y="0"/>
                      <a:pt x="6" y="0"/>
                    </a:cubicBezTo>
                    <a:lnTo>
                      <a:pt x="1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2" name="Freeform 789"/>
              <p:cNvSpPr>
                <a:spLocks/>
              </p:cNvSpPr>
              <p:nvPr/>
            </p:nvSpPr>
            <p:spPr bwMode="auto">
              <a:xfrm>
                <a:off x="438" y="583"/>
                <a:ext cx="33" cy="31"/>
              </a:xfrm>
              <a:custGeom>
                <a:avLst/>
                <a:gdLst/>
                <a:ahLst/>
                <a:cxnLst>
                  <a:cxn ang="0">
                    <a:pos x="11" y="3"/>
                  </a:cxn>
                  <a:cxn ang="0">
                    <a:pos x="5" y="10"/>
                  </a:cxn>
                  <a:cxn ang="0">
                    <a:pos x="0" y="11"/>
                  </a:cxn>
                  <a:cxn ang="0">
                    <a:pos x="0" y="6"/>
                  </a:cxn>
                  <a:cxn ang="0">
                    <a:pos x="6" y="0"/>
                  </a:cxn>
                  <a:cxn ang="0">
                    <a:pos x="11" y="3"/>
                  </a:cxn>
                </a:cxnLst>
                <a:rect l="0" t="0" r="r" b="b"/>
                <a:pathLst>
                  <a:path w="11" h="11">
                    <a:moveTo>
                      <a:pt x="11" y="3"/>
                    </a:moveTo>
                    <a:lnTo>
                      <a:pt x="5" y="10"/>
                    </a:lnTo>
                    <a:lnTo>
                      <a:pt x="0" y="11"/>
                    </a:lnTo>
                    <a:cubicBezTo>
                      <a:pt x="0" y="11"/>
                      <a:pt x="0" y="7"/>
                      <a:pt x="0" y="6"/>
                    </a:cubicBezTo>
                    <a:cubicBezTo>
                      <a:pt x="0" y="6"/>
                      <a:pt x="6" y="0"/>
                      <a:pt x="6" y="0"/>
                    </a:cubicBezTo>
                    <a:lnTo>
                      <a:pt x="11"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3" name="Freeform 790"/>
              <p:cNvSpPr>
                <a:spLocks/>
              </p:cNvSpPr>
              <p:nvPr/>
            </p:nvSpPr>
            <p:spPr bwMode="auto">
              <a:xfrm>
                <a:off x="420" y="570"/>
                <a:ext cx="33" cy="31"/>
              </a:xfrm>
              <a:custGeom>
                <a:avLst/>
                <a:gdLst/>
                <a:ahLst/>
                <a:cxnLst>
                  <a:cxn ang="0">
                    <a:pos x="12" y="4"/>
                  </a:cxn>
                  <a:cxn ang="0">
                    <a:pos x="6" y="10"/>
                  </a:cxn>
                  <a:cxn ang="0">
                    <a:pos x="1" y="10"/>
                  </a:cxn>
                  <a:cxn ang="0">
                    <a:pos x="1" y="6"/>
                  </a:cxn>
                  <a:cxn ang="0">
                    <a:pos x="9" y="0"/>
                  </a:cxn>
                  <a:cxn ang="0">
                    <a:pos x="12" y="4"/>
                  </a:cxn>
                </a:cxnLst>
                <a:rect l="0" t="0" r="r" b="b"/>
                <a:pathLst>
                  <a:path w="12" h="11">
                    <a:moveTo>
                      <a:pt x="12" y="4"/>
                    </a:moveTo>
                    <a:cubicBezTo>
                      <a:pt x="12" y="4"/>
                      <a:pt x="7" y="10"/>
                      <a:pt x="6" y="10"/>
                    </a:cubicBezTo>
                    <a:cubicBezTo>
                      <a:pt x="5" y="11"/>
                      <a:pt x="2" y="10"/>
                      <a:pt x="1" y="10"/>
                    </a:cubicBezTo>
                    <a:cubicBezTo>
                      <a:pt x="0" y="11"/>
                      <a:pt x="1" y="6"/>
                      <a:pt x="1" y="6"/>
                    </a:cubicBezTo>
                    <a:lnTo>
                      <a:pt x="9" y="0"/>
                    </a:lnTo>
                    <a:lnTo>
                      <a:pt x="12"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4" name="Freeform 791"/>
              <p:cNvSpPr>
                <a:spLocks/>
              </p:cNvSpPr>
              <p:nvPr/>
            </p:nvSpPr>
            <p:spPr bwMode="auto">
              <a:xfrm>
                <a:off x="405" y="561"/>
                <a:ext cx="40" cy="26"/>
              </a:xfrm>
              <a:custGeom>
                <a:avLst/>
                <a:gdLst/>
                <a:ahLst/>
                <a:cxnLst>
                  <a:cxn ang="0">
                    <a:pos x="14" y="5"/>
                  </a:cxn>
                  <a:cxn ang="0">
                    <a:pos x="6" y="10"/>
                  </a:cxn>
                  <a:cxn ang="0">
                    <a:pos x="0" y="9"/>
                  </a:cxn>
                  <a:cxn ang="0">
                    <a:pos x="1" y="4"/>
                  </a:cxn>
                  <a:cxn ang="0">
                    <a:pos x="10" y="0"/>
                  </a:cxn>
                  <a:cxn ang="0">
                    <a:pos x="14" y="5"/>
                  </a:cxn>
                </a:cxnLst>
                <a:rect l="0" t="0" r="r" b="b"/>
                <a:pathLst>
                  <a:path w="14" h="10">
                    <a:moveTo>
                      <a:pt x="14" y="5"/>
                    </a:moveTo>
                    <a:cubicBezTo>
                      <a:pt x="14" y="5"/>
                      <a:pt x="7" y="10"/>
                      <a:pt x="6" y="10"/>
                    </a:cubicBezTo>
                    <a:cubicBezTo>
                      <a:pt x="5" y="10"/>
                      <a:pt x="1" y="9"/>
                      <a:pt x="0" y="9"/>
                    </a:cubicBezTo>
                    <a:cubicBezTo>
                      <a:pt x="0" y="9"/>
                      <a:pt x="1" y="5"/>
                      <a:pt x="1" y="4"/>
                    </a:cubicBezTo>
                    <a:cubicBezTo>
                      <a:pt x="2" y="4"/>
                      <a:pt x="10" y="0"/>
                      <a:pt x="10" y="0"/>
                    </a:cubicBezTo>
                    <a:lnTo>
                      <a:pt x="14"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5" name="Freeform 792"/>
              <p:cNvSpPr>
                <a:spLocks/>
              </p:cNvSpPr>
              <p:nvPr/>
            </p:nvSpPr>
            <p:spPr bwMode="auto">
              <a:xfrm>
                <a:off x="398" y="544"/>
                <a:ext cx="36" cy="30"/>
              </a:xfrm>
              <a:custGeom>
                <a:avLst/>
                <a:gdLst/>
                <a:ahLst/>
                <a:cxnLst>
                  <a:cxn ang="0">
                    <a:pos x="13" y="6"/>
                  </a:cxn>
                  <a:cxn ang="0">
                    <a:pos x="4" y="9"/>
                  </a:cxn>
                  <a:cxn ang="0">
                    <a:pos x="0" y="7"/>
                  </a:cxn>
                  <a:cxn ang="0">
                    <a:pos x="1" y="2"/>
                  </a:cxn>
                  <a:cxn ang="0">
                    <a:pos x="10" y="0"/>
                  </a:cxn>
                  <a:cxn ang="0">
                    <a:pos x="13" y="6"/>
                  </a:cxn>
                </a:cxnLst>
                <a:rect l="0" t="0" r="r" b="b"/>
                <a:pathLst>
                  <a:path w="13" h="10">
                    <a:moveTo>
                      <a:pt x="13" y="6"/>
                    </a:moveTo>
                    <a:cubicBezTo>
                      <a:pt x="13" y="6"/>
                      <a:pt x="5" y="9"/>
                      <a:pt x="4" y="9"/>
                    </a:cubicBezTo>
                    <a:cubicBezTo>
                      <a:pt x="3" y="10"/>
                      <a:pt x="0" y="7"/>
                      <a:pt x="0" y="7"/>
                    </a:cubicBezTo>
                    <a:cubicBezTo>
                      <a:pt x="0" y="7"/>
                      <a:pt x="0" y="2"/>
                      <a:pt x="1" y="2"/>
                    </a:cubicBezTo>
                    <a:cubicBezTo>
                      <a:pt x="2" y="2"/>
                      <a:pt x="10" y="0"/>
                      <a:pt x="10" y="0"/>
                    </a:cubicBezTo>
                    <a:lnTo>
                      <a:pt x="13"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6" name="Freeform 793"/>
              <p:cNvSpPr>
                <a:spLocks/>
              </p:cNvSpPr>
              <p:nvPr/>
            </p:nvSpPr>
            <p:spPr bwMode="auto">
              <a:xfrm>
                <a:off x="383" y="527"/>
                <a:ext cx="42" cy="23"/>
              </a:xfrm>
              <a:custGeom>
                <a:avLst/>
                <a:gdLst/>
                <a:ahLst/>
                <a:cxnLst>
                  <a:cxn ang="0">
                    <a:pos x="15" y="6"/>
                  </a:cxn>
                  <a:cxn ang="0">
                    <a:pos x="6" y="8"/>
                  </a:cxn>
                  <a:cxn ang="0">
                    <a:pos x="1" y="5"/>
                  </a:cxn>
                  <a:cxn ang="0">
                    <a:pos x="4" y="1"/>
                  </a:cxn>
                  <a:cxn ang="0">
                    <a:pos x="14" y="0"/>
                  </a:cxn>
                  <a:cxn ang="0">
                    <a:pos x="15" y="6"/>
                  </a:cxn>
                </a:cxnLst>
                <a:rect l="0" t="0" r="r" b="b"/>
                <a:pathLst>
                  <a:path w="15" h="8">
                    <a:moveTo>
                      <a:pt x="15" y="6"/>
                    </a:moveTo>
                    <a:cubicBezTo>
                      <a:pt x="15" y="6"/>
                      <a:pt x="7" y="7"/>
                      <a:pt x="6" y="8"/>
                    </a:cubicBezTo>
                    <a:cubicBezTo>
                      <a:pt x="5" y="8"/>
                      <a:pt x="2" y="6"/>
                      <a:pt x="1" y="5"/>
                    </a:cubicBezTo>
                    <a:cubicBezTo>
                      <a:pt x="0" y="5"/>
                      <a:pt x="4" y="1"/>
                      <a:pt x="4" y="1"/>
                    </a:cubicBezTo>
                    <a:cubicBezTo>
                      <a:pt x="5" y="1"/>
                      <a:pt x="14" y="0"/>
                      <a:pt x="14" y="0"/>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7" name="Freeform 794"/>
              <p:cNvSpPr>
                <a:spLocks/>
              </p:cNvSpPr>
              <p:nvPr/>
            </p:nvSpPr>
            <p:spPr bwMode="auto">
              <a:xfrm>
                <a:off x="380" y="510"/>
                <a:ext cx="45" cy="19"/>
              </a:xfrm>
              <a:custGeom>
                <a:avLst/>
                <a:gdLst/>
                <a:ahLst/>
                <a:cxnLst>
                  <a:cxn ang="0">
                    <a:pos x="15" y="6"/>
                  </a:cxn>
                  <a:cxn ang="0">
                    <a:pos x="5" y="7"/>
                  </a:cxn>
                  <a:cxn ang="0">
                    <a:pos x="0" y="3"/>
                  </a:cxn>
                  <a:cxn ang="0">
                    <a:pos x="4" y="0"/>
                  </a:cxn>
                  <a:cxn ang="0">
                    <a:pos x="16" y="1"/>
                  </a:cxn>
                  <a:cxn ang="0">
                    <a:pos x="15" y="6"/>
                  </a:cxn>
                </a:cxnLst>
                <a:rect l="0" t="0" r="r" b="b"/>
                <a:pathLst>
                  <a:path w="16" h="7">
                    <a:moveTo>
                      <a:pt x="15" y="6"/>
                    </a:moveTo>
                    <a:cubicBezTo>
                      <a:pt x="15" y="6"/>
                      <a:pt x="7" y="6"/>
                      <a:pt x="5" y="7"/>
                    </a:cubicBezTo>
                    <a:cubicBezTo>
                      <a:pt x="4" y="7"/>
                      <a:pt x="0" y="3"/>
                      <a:pt x="0" y="3"/>
                    </a:cubicBezTo>
                    <a:cubicBezTo>
                      <a:pt x="0" y="3"/>
                      <a:pt x="3" y="0"/>
                      <a:pt x="4" y="0"/>
                    </a:cubicBezTo>
                    <a:cubicBezTo>
                      <a:pt x="5" y="0"/>
                      <a:pt x="16" y="1"/>
                      <a:pt x="16" y="1"/>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8" name="Freeform 795"/>
              <p:cNvSpPr>
                <a:spLocks/>
              </p:cNvSpPr>
              <p:nvPr/>
            </p:nvSpPr>
            <p:spPr bwMode="auto">
              <a:xfrm>
                <a:off x="379" y="491"/>
                <a:ext cx="48" cy="22"/>
              </a:xfrm>
              <a:custGeom>
                <a:avLst/>
                <a:gdLst/>
                <a:ahLst/>
                <a:cxnLst>
                  <a:cxn ang="0">
                    <a:pos x="17" y="8"/>
                  </a:cxn>
                  <a:cxn ang="0">
                    <a:pos x="5" y="7"/>
                  </a:cxn>
                  <a:cxn ang="0">
                    <a:pos x="0" y="3"/>
                  </a:cxn>
                  <a:cxn ang="0">
                    <a:pos x="5" y="0"/>
                  </a:cxn>
                  <a:cxn ang="0">
                    <a:pos x="17" y="2"/>
                  </a:cxn>
                  <a:cxn ang="0">
                    <a:pos x="17" y="8"/>
                  </a:cxn>
                </a:cxnLst>
                <a:rect l="0" t="0" r="r" b="b"/>
                <a:pathLst>
                  <a:path w="17" h="8">
                    <a:moveTo>
                      <a:pt x="17" y="8"/>
                    </a:moveTo>
                    <a:cubicBezTo>
                      <a:pt x="17" y="8"/>
                      <a:pt x="6" y="7"/>
                      <a:pt x="5" y="7"/>
                    </a:cubicBezTo>
                    <a:cubicBezTo>
                      <a:pt x="4" y="7"/>
                      <a:pt x="1" y="3"/>
                      <a:pt x="0" y="3"/>
                    </a:cubicBezTo>
                    <a:cubicBezTo>
                      <a:pt x="0" y="2"/>
                      <a:pt x="4" y="1"/>
                      <a:pt x="5" y="0"/>
                    </a:cubicBezTo>
                    <a:cubicBezTo>
                      <a:pt x="5" y="0"/>
                      <a:pt x="17" y="2"/>
                      <a:pt x="17"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9" name="Freeform 796"/>
              <p:cNvSpPr>
                <a:spLocks/>
              </p:cNvSpPr>
              <p:nvPr/>
            </p:nvSpPr>
            <p:spPr bwMode="auto">
              <a:xfrm>
                <a:off x="379" y="474"/>
                <a:ext cx="48" cy="22"/>
              </a:xfrm>
              <a:custGeom>
                <a:avLst/>
                <a:gdLst/>
                <a:ahLst/>
                <a:cxnLst>
                  <a:cxn ang="0">
                    <a:pos x="17" y="8"/>
                  </a:cxn>
                  <a:cxn ang="0">
                    <a:pos x="5" y="6"/>
                  </a:cxn>
                  <a:cxn ang="0">
                    <a:pos x="1" y="2"/>
                  </a:cxn>
                  <a:cxn ang="0">
                    <a:pos x="5" y="0"/>
                  </a:cxn>
                  <a:cxn ang="0">
                    <a:pos x="16" y="2"/>
                  </a:cxn>
                  <a:cxn ang="0">
                    <a:pos x="17" y="8"/>
                  </a:cxn>
                </a:cxnLst>
                <a:rect l="0" t="0" r="r" b="b"/>
                <a:pathLst>
                  <a:path w="17" h="8">
                    <a:moveTo>
                      <a:pt x="17" y="8"/>
                    </a:moveTo>
                    <a:cubicBezTo>
                      <a:pt x="17" y="8"/>
                      <a:pt x="5" y="7"/>
                      <a:pt x="5" y="6"/>
                    </a:cubicBezTo>
                    <a:cubicBezTo>
                      <a:pt x="4" y="6"/>
                      <a:pt x="1" y="3"/>
                      <a:pt x="1" y="2"/>
                    </a:cubicBezTo>
                    <a:cubicBezTo>
                      <a:pt x="0" y="2"/>
                      <a:pt x="4" y="0"/>
                      <a:pt x="5" y="0"/>
                    </a:cubicBezTo>
                    <a:cubicBezTo>
                      <a:pt x="6" y="1"/>
                      <a:pt x="16" y="2"/>
                      <a:pt x="16"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0" name="Freeform 797"/>
              <p:cNvSpPr>
                <a:spLocks/>
              </p:cNvSpPr>
              <p:nvPr/>
            </p:nvSpPr>
            <p:spPr bwMode="auto">
              <a:xfrm>
                <a:off x="357" y="448"/>
                <a:ext cx="66" cy="31"/>
              </a:xfrm>
              <a:custGeom>
                <a:avLst/>
                <a:gdLst/>
                <a:ahLst/>
                <a:cxnLst>
                  <a:cxn ang="0">
                    <a:pos x="23" y="11"/>
                  </a:cxn>
                  <a:cxn ang="0">
                    <a:pos x="5" y="7"/>
                  </a:cxn>
                  <a:cxn ang="0">
                    <a:pos x="0" y="1"/>
                  </a:cxn>
                  <a:cxn ang="0">
                    <a:pos x="5" y="0"/>
                  </a:cxn>
                  <a:cxn ang="0">
                    <a:pos x="21" y="5"/>
                  </a:cxn>
                  <a:cxn ang="0">
                    <a:pos x="23" y="11"/>
                  </a:cxn>
                </a:cxnLst>
                <a:rect l="0" t="0" r="r" b="b"/>
                <a:pathLst>
                  <a:path w="23" h="11">
                    <a:moveTo>
                      <a:pt x="23" y="11"/>
                    </a:moveTo>
                    <a:cubicBezTo>
                      <a:pt x="23" y="11"/>
                      <a:pt x="10" y="9"/>
                      <a:pt x="5" y="7"/>
                    </a:cubicBezTo>
                    <a:cubicBezTo>
                      <a:pt x="2" y="6"/>
                      <a:pt x="0" y="1"/>
                      <a:pt x="0" y="1"/>
                    </a:cubicBezTo>
                    <a:cubicBezTo>
                      <a:pt x="0" y="1"/>
                      <a:pt x="4" y="0"/>
                      <a:pt x="5" y="0"/>
                    </a:cubicBezTo>
                    <a:cubicBezTo>
                      <a:pt x="6" y="0"/>
                      <a:pt x="21" y="5"/>
                      <a:pt x="21" y="5"/>
                    </a:cubicBezTo>
                    <a:lnTo>
                      <a:pt x="2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1" name="Freeform 798"/>
              <p:cNvSpPr>
                <a:spLocks/>
              </p:cNvSpPr>
              <p:nvPr/>
            </p:nvSpPr>
            <p:spPr bwMode="auto">
              <a:xfrm>
                <a:off x="354" y="430"/>
                <a:ext cx="58" cy="30"/>
              </a:xfrm>
              <a:custGeom>
                <a:avLst/>
                <a:gdLst/>
                <a:ahLst/>
                <a:cxnLst>
                  <a:cxn ang="0">
                    <a:pos x="20" y="11"/>
                  </a:cxn>
                  <a:cxn ang="0">
                    <a:pos x="4" y="6"/>
                  </a:cxn>
                  <a:cxn ang="0">
                    <a:pos x="0" y="0"/>
                  </a:cxn>
                  <a:cxn ang="0">
                    <a:pos x="6" y="0"/>
                  </a:cxn>
                  <a:cxn ang="0">
                    <a:pos x="20" y="5"/>
                  </a:cxn>
                  <a:cxn ang="0">
                    <a:pos x="20" y="11"/>
                  </a:cxn>
                </a:cxnLst>
                <a:rect l="0" t="0" r="r" b="b"/>
                <a:pathLst>
                  <a:path w="21" h="11">
                    <a:moveTo>
                      <a:pt x="20" y="11"/>
                    </a:moveTo>
                    <a:cubicBezTo>
                      <a:pt x="20" y="11"/>
                      <a:pt x="5" y="7"/>
                      <a:pt x="4" y="6"/>
                    </a:cubicBezTo>
                    <a:cubicBezTo>
                      <a:pt x="2" y="5"/>
                      <a:pt x="0" y="0"/>
                      <a:pt x="0" y="0"/>
                    </a:cubicBezTo>
                    <a:cubicBezTo>
                      <a:pt x="0" y="0"/>
                      <a:pt x="4" y="0"/>
                      <a:pt x="6" y="0"/>
                    </a:cubicBezTo>
                    <a:cubicBezTo>
                      <a:pt x="7" y="0"/>
                      <a:pt x="18" y="5"/>
                      <a:pt x="20" y="5"/>
                    </a:cubicBezTo>
                    <a:cubicBezTo>
                      <a:pt x="21" y="6"/>
                      <a:pt x="20" y="11"/>
                      <a:pt x="2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2" name="Freeform 799"/>
              <p:cNvSpPr>
                <a:spLocks/>
              </p:cNvSpPr>
              <p:nvPr/>
            </p:nvSpPr>
            <p:spPr bwMode="auto">
              <a:xfrm>
                <a:off x="343" y="399"/>
                <a:ext cx="62" cy="35"/>
              </a:xfrm>
              <a:custGeom>
                <a:avLst/>
                <a:gdLst/>
                <a:ahLst/>
                <a:cxnLst>
                  <a:cxn ang="0">
                    <a:pos x="16" y="13"/>
                  </a:cxn>
                  <a:cxn ang="0">
                    <a:pos x="3" y="8"/>
                  </a:cxn>
                  <a:cxn ang="0">
                    <a:pos x="1" y="1"/>
                  </a:cxn>
                  <a:cxn ang="0">
                    <a:pos x="0" y="0"/>
                  </a:cxn>
                  <a:cxn ang="0">
                    <a:pos x="23" y="10"/>
                  </a:cxn>
                  <a:cxn ang="0">
                    <a:pos x="16" y="13"/>
                  </a:cxn>
                </a:cxnLst>
                <a:rect l="0" t="0" r="r" b="b"/>
                <a:pathLst>
                  <a:path w="23" h="13">
                    <a:moveTo>
                      <a:pt x="16" y="13"/>
                    </a:moveTo>
                    <a:cubicBezTo>
                      <a:pt x="16" y="13"/>
                      <a:pt x="4" y="10"/>
                      <a:pt x="3" y="8"/>
                    </a:cubicBezTo>
                    <a:cubicBezTo>
                      <a:pt x="2" y="7"/>
                      <a:pt x="1" y="2"/>
                      <a:pt x="1" y="1"/>
                    </a:cubicBezTo>
                    <a:cubicBezTo>
                      <a:pt x="0" y="0"/>
                      <a:pt x="0" y="0"/>
                      <a:pt x="0" y="0"/>
                    </a:cubicBezTo>
                    <a:lnTo>
                      <a:pt x="23" y="10"/>
                    </a:lnTo>
                    <a:lnTo>
                      <a:pt x="16"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3" name="Freeform 800"/>
              <p:cNvSpPr>
                <a:spLocks/>
              </p:cNvSpPr>
              <p:nvPr/>
            </p:nvSpPr>
            <p:spPr bwMode="auto">
              <a:xfrm>
                <a:off x="590" y="583"/>
                <a:ext cx="22" cy="48"/>
              </a:xfrm>
              <a:custGeom>
                <a:avLst/>
                <a:gdLst/>
                <a:ahLst/>
                <a:cxnLst>
                  <a:cxn ang="0">
                    <a:pos x="2" y="0"/>
                  </a:cxn>
                  <a:cxn ang="0">
                    <a:pos x="0" y="1"/>
                  </a:cxn>
                  <a:cxn ang="0">
                    <a:pos x="2" y="14"/>
                  </a:cxn>
                  <a:cxn ang="0">
                    <a:pos x="6" y="16"/>
                  </a:cxn>
                  <a:cxn ang="0">
                    <a:pos x="7" y="14"/>
                  </a:cxn>
                  <a:cxn ang="0">
                    <a:pos x="2" y="0"/>
                  </a:cxn>
                </a:cxnLst>
                <a:rect l="0" t="0" r="r" b="b"/>
                <a:pathLst>
                  <a:path w="8" h="17">
                    <a:moveTo>
                      <a:pt x="2" y="0"/>
                    </a:moveTo>
                    <a:lnTo>
                      <a:pt x="0" y="1"/>
                    </a:lnTo>
                    <a:lnTo>
                      <a:pt x="2" y="14"/>
                    </a:lnTo>
                    <a:cubicBezTo>
                      <a:pt x="2" y="14"/>
                      <a:pt x="5" y="16"/>
                      <a:pt x="6" y="16"/>
                    </a:cubicBezTo>
                    <a:cubicBezTo>
                      <a:pt x="6" y="17"/>
                      <a:pt x="7" y="14"/>
                      <a:pt x="7" y="14"/>
                    </a:cubicBezTo>
                    <a:cubicBezTo>
                      <a:pt x="8" y="13"/>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4" name="Freeform 801"/>
              <p:cNvSpPr>
                <a:spLocks/>
              </p:cNvSpPr>
              <p:nvPr/>
            </p:nvSpPr>
            <p:spPr bwMode="auto">
              <a:xfrm>
                <a:off x="601" y="593"/>
                <a:ext cx="26" cy="34"/>
              </a:xfrm>
              <a:custGeom>
                <a:avLst/>
                <a:gdLst/>
                <a:ahLst/>
                <a:cxnLst>
                  <a:cxn ang="0">
                    <a:pos x="0" y="3"/>
                  </a:cxn>
                  <a:cxn ang="0">
                    <a:pos x="4" y="10"/>
                  </a:cxn>
                  <a:cxn ang="0">
                    <a:pos x="8" y="12"/>
                  </a:cxn>
                  <a:cxn ang="0">
                    <a:pos x="9" y="8"/>
                  </a:cxn>
                  <a:cxn ang="0">
                    <a:pos x="4" y="0"/>
                  </a:cxn>
                  <a:cxn ang="0">
                    <a:pos x="0" y="3"/>
                  </a:cxn>
                </a:cxnLst>
                <a:rect l="0" t="0" r="r" b="b"/>
                <a:pathLst>
                  <a:path w="9" h="12">
                    <a:moveTo>
                      <a:pt x="0" y="3"/>
                    </a:moveTo>
                    <a:cubicBezTo>
                      <a:pt x="0" y="3"/>
                      <a:pt x="3" y="10"/>
                      <a:pt x="4" y="10"/>
                    </a:cubicBezTo>
                    <a:cubicBezTo>
                      <a:pt x="4" y="10"/>
                      <a:pt x="8" y="12"/>
                      <a:pt x="8" y="12"/>
                    </a:cubicBezTo>
                    <a:cubicBezTo>
                      <a:pt x="8" y="12"/>
                      <a:pt x="9" y="10"/>
                      <a:pt x="9" y="8"/>
                    </a:cubicBezTo>
                    <a:cubicBezTo>
                      <a:pt x="9"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5" name="Freeform 802"/>
              <p:cNvSpPr>
                <a:spLocks/>
              </p:cNvSpPr>
              <p:nvPr/>
            </p:nvSpPr>
            <p:spPr bwMode="auto">
              <a:xfrm>
                <a:off x="612" y="592"/>
                <a:ext cx="32" cy="26"/>
              </a:xfrm>
              <a:custGeom>
                <a:avLst/>
                <a:gdLst/>
                <a:ahLst/>
                <a:cxnLst>
                  <a:cxn ang="0">
                    <a:pos x="0" y="2"/>
                  </a:cxn>
                  <a:cxn ang="0">
                    <a:pos x="5" y="9"/>
                  </a:cxn>
                  <a:cxn ang="0">
                    <a:pos x="10" y="10"/>
                  </a:cxn>
                  <a:cxn ang="0">
                    <a:pos x="11" y="7"/>
                  </a:cxn>
                  <a:cxn ang="0">
                    <a:pos x="5" y="0"/>
                  </a:cxn>
                  <a:cxn ang="0">
                    <a:pos x="0" y="2"/>
                  </a:cxn>
                </a:cxnLst>
                <a:rect l="0" t="0" r="r" b="b"/>
                <a:pathLst>
                  <a:path w="11" h="10">
                    <a:moveTo>
                      <a:pt x="0" y="2"/>
                    </a:moveTo>
                    <a:cubicBezTo>
                      <a:pt x="0" y="2"/>
                      <a:pt x="4" y="8"/>
                      <a:pt x="5" y="9"/>
                    </a:cubicBezTo>
                    <a:cubicBezTo>
                      <a:pt x="6" y="10"/>
                      <a:pt x="9" y="10"/>
                      <a:pt x="10" y="10"/>
                    </a:cubicBezTo>
                    <a:cubicBezTo>
                      <a:pt x="10" y="10"/>
                      <a:pt x="11" y="7"/>
                      <a:pt x="11" y="7"/>
                    </a:cubicBezTo>
                    <a:cubicBezTo>
                      <a:pt x="10" y="6"/>
                      <a:pt x="5" y="0"/>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6" name="Freeform 803"/>
              <p:cNvSpPr>
                <a:spLocks/>
              </p:cNvSpPr>
              <p:nvPr/>
            </p:nvSpPr>
            <p:spPr bwMode="auto">
              <a:xfrm>
                <a:off x="627" y="583"/>
                <a:ext cx="30" cy="31"/>
              </a:xfrm>
              <a:custGeom>
                <a:avLst/>
                <a:gdLst/>
                <a:ahLst/>
                <a:cxnLst>
                  <a:cxn ang="0">
                    <a:pos x="0" y="3"/>
                  </a:cxn>
                  <a:cxn ang="0">
                    <a:pos x="6" y="10"/>
                  </a:cxn>
                  <a:cxn ang="0">
                    <a:pos x="10" y="11"/>
                  </a:cxn>
                  <a:cxn ang="0">
                    <a:pos x="11" y="6"/>
                  </a:cxn>
                  <a:cxn ang="0">
                    <a:pos x="4" y="0"/>
                  </a:cxn>
                  <a:cxn ang="0">
                    <a:pos x="0" y="3"/>
                  </a:cxn>
                </a:cxnLst>
                <a:rect l="0" t="0" r="r" b="b"/>
                <a:pathLst>
                  <a:path w="11" h="11">
                    <a:moveTo>
                      <a:pt x="0" y="3"/>
                    </a:moveTo>
                    <a:lnTo>
                      <a:pt x="6" y="10"/>
                    </a:lnTo>
                    <a:lnTo>
                      <a:pt x="10" y="11"/>
                    </a:lnTo>
                    <a:cubicBezTo>
                      <a:pt x="10" y="11"/>
                      <a:pt x="11" y="7"/>
                      <a:pt x="11" y="6"/>
                    </a:cubicBezTo>
                    <a:cubicBezTo>
                      <a:pt x="11"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7" name="Freeform 804"/>
              <p:cNvSpPr>
                <a:spLocks/>
              </p:cNvSpPr>
              <p:nvPr/>
            </p:nvSpPr>
            <p:spPr bwMode="auto">
              <a:xfrm>
                <a:off x="638" y="570"/>
                <a:ext cx="34" cy="31"/>
              </a:xfrm>
              <a:custGeom>
                <a:avLst/>
                <a:gdLst/>
                <a:ahLst/>
                <a:cxnLst>
                  <a:cxn ang="0">
                    <a:pos x="0" y="4"/>
                  </a:cxn>
                  <a:cxn ang="0">
                    <a:pos x="7" y="10"/>
                  </a:cxn>
                  <a:cxn ang="0">
                    <a:pos x="12" y="10"/>
                  </a:cxn>
                  <a:cxn ang="0">
                    <a:pos x="11" y="6"/>
                  </a:cxn>
                  <a:cxn ang="0">
                    <a:pos x="4" y="0"/>
                  </a:cxn>
                  <a:cxn ang="0">
                    <a:pos x="0" y="4"/>
                  </a:cxn>
                </a:cxnLst>
                <a:rect l="0" t="0" r="r" b="b"/>
                <a:pathLst>
                  <a:path w="12" h="11">
                    <a:moveTo>
                      <a:pt x="0" y="4"/>
                    </a:moveTo>
                    <a:cubicBezTo>
                      <a:pt x="0" y="4"/>
                      <a:pt x="6" y="10"/>
                      <a:pt x="7" y="10"/>
                    </a:cubicBezTo>
                    <a:cubicBezTo>
                      <a:pt x="7" y="11"/>
                      <a:pt x="11" y="10"/>
                      <a:pt x="12" y="10"/>
                    </a:cubicBezTo>
                    <a:cubicBezTo>
                      <a:pt x="12" y="11"/>
                      <a:pt x="11" y="6"/>
                      <a:pt x="11" y="6"/>
                    </a:cubicBezTo>
                    <a:lnTo>
                      <a:pt x="4" y="0"/>
                    </a:ln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8" name="Freeform 805"/>
              <p:cNvSpPr>
                <a:spLocks/>
              </p:cNvSpPr>
              <p:nvPr/>
            </p:nvSpPr>
            <p:spPr bwMode="auto">
              <a:xfrm>
                <a:off x="649" y="561"/>
                <a:ext cx="40" cy="26"/>
              </a:xfrm>
              <a:custGeom>
                <a:avLst/>
                <a:gdLst/>
                <a:ahLst/>
                <a:cxnLst>
                  <a:cxn ang="0">
                    <a:pos x="0" y="5"/>
                  </a:cxn>
                  <a:cxn ang="0">
                    <a:pos x="7" y="10"/>
                  </a:cxn>
                  <a:cxn ang="0">
                    <a:pos x="13" y="9"/>
                  </a:cxn>
                  <a:cxn ang="0">
                    <a:pos x="12" y="4"/>
                  </a:cxn>
                  <a:cxn ang="0">
                    <a:pos x="3" y="0"/>
                  </a:cxn>
                  <a:cxn ang="0">
                    <a:pos x="0" y="5"/>
                  </a:cxn>
                </a:cxnLst>
                <a:rect l="0" t="0" r="r" b="b"/>
                <a:pathLst>
                  <a:path w="14" h="10">
                    <a:moveTo>
                      <a:pt x="0" y="5"/>
                    </a:moveTo>
                    <a:cubicBezTo>
                      <a:pt x="0" y="5"/>
                      <a:pt x="6" y="10"/>
                      <a:pt x="7" y="10"/>
                    </a:cubicBezTo>
                    <a:cubicBezTo>
                      <a:pt x="8" y="10"/>
                      <a:pt x="13" y="9"/>
                      <a:pt x="13" y="9"/>
                    </a:cubicBezTo>
                    <a:cubicBezTo>
                      <a:pt x="14" y="9"/>
                      <a:pt x="13" y="5"/>
                      <a:pt x="12" y="4"/>
                    </a:cubicBezTo>
                    <a:cubicBezTo>
                      <a:pt x="12" y="4"/>
                      <a:pt x="3" y="0"/>
                      <a:pt x="3"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9" name="Freeform 806"/>
              <p:cNvSpPr>
                <a:spLocks/>
              </p:cNvSpPr>
              <p:nvPr/>
            </p:nvSpPr>
            <p:spPr bwMode="auto">
              <a:xfrm>
                <a:off x="661" y="544"/>
                <a:ext cx="37" cy="30"/>
              </a:xfrm>
              <a:custGeom>
                <a:avLst/>
                <a:gdLst/>
                <a:ahLst/>
                <a:cxnLst>
                  <a:cxn ang="0">
                    <a:pos x="0" y="6"/>
                  </a:cxn>
                  <a:cxn ang="0">
                    <a:pos x="8" y="9"/>
                  </a:cxn>
                  <a:cxn ang="0">
                    <a:pos x="13" y="7"/>
                  </a:cxn>
                  <a:cxn ang="0">
                    <a:pos x="11" y="2"/>
                  </a:cxn>
                  <a:cxn ang="0">
                    <a:pos x="3" y="0"/>
                  </a:cxn>
                  <a:cxn ang="0">
                    <a:pos x="0" y="6"/>
                  </a:cxn>
                </a:cxnLst>
                <a:rect l="0" t="0" r="r" b="b"/>
                <a:pathLst>
                  <a:path w="13" h="10">
                    <a:moveTo>
                      <a:pt x="0" y="6"/>
                    </a:moveTo>
                    <a:cubicBezTo>
                      <a:pt x="0" y="6"/>
                      <a:pt x="8" y="9"/>
                      <a:pt x="8" y="9"/>
                    </a:cubicBezTo>
                    <a:cubicBezTo>
                      <a:pt x="9" y="10"/>
                      <a:pt x="13" y="7"/>
                      <a:pt x="13" y="7"/>
                    </a:cubicBezTo>
                    <a:cubicBezTo>
                      <a:pt x="13" y="7"/>
                      <a:pt x="12" y="2"/>
                      <a:pt x="11" y="2"/>
                    </a:cubicBezTo>
                    <a:cubicBezTo>
                      <a:pt x="11" y="2"/>
                      <a:pt x="3" y="0"/>
                      <a:pt x="3"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0" name="Freeform 807"/>
              <p:cNvSpPr>
                <a:spLocks/>
              </p:cNvSpPr>
              <p:nvPr/>
            </p:nvSpPr>
            <p:spPr bwMode="auto">
              <a:xfrm>
                <a:off x="668" y="527"/>
                <a:ext cx="41" cy="23"/>
              </a:xfrm>
              <a:custGeom>
                <a:avLst/>
                <a:gdLst/>
                <a:ahLst/>
                <a:cxnLst>
                  <a:cxn ang="0">
                    <a:pos x="0" y="6"/>
                  </a:cxn>
                  <a:cxn ang="0">
                    <a:pos x="8" y="8"/>
                  </a:cxn>
                  <a:cxn ang="0">
                    <a:pos x="14" y="5"/>
                  </a:cxn>
                  <a:cxn ang="0">
                    <a:pos x="10" y="1"/>
                  </a:cxn>
                  <a:cxn ang="0">
                    <a:pos x="0" y="0"/>
                  </a:cxn>
                  <a:cxn ang="0">
                    <a:pos x="0" y="6"/>
                  </a:cxn>
                </a:cxnLst>
                <a:rect l="0" t="0" r="r" b="b"/>
                <a:pathLst>
                  <a:path w="14" h="8">
                    <a:moveTo>
                      <a:pt x="0" y="6"/>
                    </a:moveTo>
                    <a:cubicBezTo>
                      <a:pt x="0" y="6"/>
                      <a:pt x="8" y="7"/>
                      <a:pt x="8" y="8"/>
                    </a:cubicBezTo>
                    <a:cubicBezTo>
                      <a:pt x="9" y="8"/>
                      <a:pt x="13" y="6"/>
                      <a:pt x="14" y="5"/>
                    </a:cubicBezTo>
                    <a:cubicBezTo>
                      <a:pt x="14" y="5"/>
                      <a:pt x="11" y="1"/>
                      <a:pt x="10" y="1"/>
                    </a:cubicBezTo>
                    <a:cubicBezTo>
                      <a:pt x="9" y="1"/>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1" name="Freeform 808"/>
              <p:cNvSpPr>
                <a:spLocks/>
              </p:cNvSpPr>
              <p:nvPr/>
            </p:nvSpPr>
            <p:spPr bwMode="auto">
              <a:xfrm>
                <a:off x="665" y="510"/>
                <a:ext cx="47" cy="19"/>
              </a:xfrm>
              <a:custGeom>
                <a:avLst/>
                <a:gdLst/>
                <a:ahLst/>
                <a:cxnLst>
                  <a:cxn ang="0">
                    <a:pos x="1" y="6"/>
                  </a:cxn>
                  <a:cxn ang="0">
                    <a:pos x="11" y="7"/>
                  </a:cxn>
                  <a:cxn ang="0">
                    <a:pos x="16" y="3"/>
                  </a:cxn>
                  <a:cxn ang="0">
                    <a:pos x="13" y="0"/>
                  </a:cxn>
                  <a:cxn ang="0">
                    <a:pos x="0" y="1"/>
                  </a:cxn>
                  <a:cxn ang="0">
                    <a:pos x="1" y="6"/>
                  </a:cxn>
                </a:cxnLst>
                <a:rect l="0" t="0" r="r" b="b"/>
                <a:pathLst>
                  <a:path w="16" h="7">
                    <a:moveTo>
                      <a:pt x="1" y="6"/>
                    </a:moveTo>
                    <a:cubicBezTo>
                      <a:pt x="1" y="6"/>
                      <a:pt x="10" y="6"/>
                      <a:pt x="11" y="7"/>
                    </a:cubicBezTo>
                    <a:cubicBezTo>
                      <a:pt x="13" y="7"/>
                      <a:pt x="16" y="3"/>
                      <a:pt x="16" y="3"/>
                    </a:cubicBezTo>
                    <a:cubicBezTo>
                      <a:pt x="16" y="3"/>
                      <a:pt x="14" y="0"/>
                      <a:pt x="13" y="0"/>
                    </a:cubicBezTo>
                    <a:cubicBezTo>
                      <a:pt x="12"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2" name="Freeform 809"/>
              <p:cNvSpPr>
                <a:spLocks/>
              </p:cNvSpPr>
              <p:nvPr/>
            </p:nvSpPr>
            <p:spPr bwMode="auto">
              <a:xfrm>
                <a:off x="665" y="491"/>
                <a:ext cx="47" cy="22"/>
              </a:xfrm>
              <a:custGeom>
                <a:avLst/>
                <a:gdLst/>
                <a:ahLst/>
                <a:cxnLst>
                  <a:cxn ang="0">
                    <a:pos x="0" y="8"/>
                  </a:cxn>
                  <a:cxn ang="0">
                    <a:pos x="13" y="7"/>
                  </a:cxn>
                  <a:cxn ang="0">
                    <a:pos x="17" y="3"/>
                  </a:cxn>
                  <a:cxn ang="0">
                    <a:pos x="13" y="0"/>
                  </a:cxn>
                  <a:cxn ang="0">
                    <a:pos x="1" y="2"/>
                  </a:cxn>
                  <a:cxn ang="0">
                    <a:pos x="0" y="8"/>
                  </a:cxn>
                </a:cxnLst>
                <a:rect l="0" t="0" r="r" b="b"/>
                <a:pathLst>
                  <a:path w="17" h="8">
                    <a:moveTo>
                      <a:pt x="0" y="8"/>
                    </a:moveTo>
                    <a:cubicBezTo>
                      <a:pt x="0" y="8"/>
                      <a:pt x="11" y="7"/>
                      <a:pt x="13" y="7"/>
                    </a:cubicBezTo>
                    <a:cubicBezTo>
                      <a:pt x="14" y="7"/>
                      <a:pt x="17" y="3"/>
                      <a:pt x="17" y="3"/>
                    </a:cubicBezTo>
                    <a:cubicBezTo>
                      <a:pt x="17" y="2"/>
                      <a:pt x="14" y="1"/>
                      <a:pt x="13" y="0"/>
                    </a:cubicBezTo>
                    <a:cubicBezTo>
                      <a:pt x="12" y="0"/>
                      <a:pt x="1" y="2"/>
                      <a:pt x="1"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3" name="Freeform 810"/>
              <p:cNvSpPr>
                <a:spLocks/>
              </p:cNvSpPr>
              <p:nvPr/>
            </p:nvSpPr>
            <p:spPr bwMode="auto">
              <a:xfrm>
                <a:off x="668" y="474"/>
                <a:ext cx="48" cy="22"/>
              </a:xfrm>
              <a:custGeom>
                <a:avLst/>
                <a:gdLst/>
                <a:ahLst/>
                <a:cxnLst>
                  <a:cxn ang="0">
                    <a:pos x="0" y="8"/>
                  </a:cxn>
                  <a:cxn ang="0">
                    <a:pos x="12" y="6"/>
                  </a:cxn>
                  <a:cxn ang="0">
                    <a:pos x="16" y="2"/>
                  </a:cxn>
                  <a:cxn ang="0">
                    <a:pos x="11" y="0"/>
                  </a:cxn>
                  <a:cxn ang="0">
                    <a:pos x="0" y="2"/>
                  </a:cxn>
                  <a:cxn ang="0">
                    <a:pos x="0" y="8"/>
                  </a:cxn>
                </a:cxnLst>
                <a:rect l="0" t="0" r="r" b="b"/>
                <a:pathLst>
                  <a:path w="17" h="8">
                    <a:moveTo>
                      <a:pt x="0" y="8"/>
                    </a:moveTo>
                    <a:cubicBezTo>
                      <a:pt x="0" y="8"/>
                      <a:pt x="12" y="7"/>
                      <a:pt x="12" y="6"/>
                    </a:cubicBezTo>
                    <a:cubicBezTo>
                      <a:pt x="13" y="6"/>
                      <a:pt x="16" y="3"/>
                      <a:pt x="16" y="2"/>
                    </a:cubicBezTo>
                    <a:cubicBezTo>
                      <a:pt x="17" y="2"/>
                      <a:pt x="13" y="0"/>
                      <a:pt x="11" y="0"/>
                    </a:cubicBezTo>
                    <a:cubicBezTo>
                      <a:pt x="10" y="1"/>
                      <a:pt x="0" y="2"/>
                      <a:pt x="0"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4" name="Freeform 811"/>
              <p:cNvSpPr>
                <a:spLocks/>
              </p:cNvSpPr>
              <p:nvPr/>
            </p:nvSpPr>
            <p:spPr bwMode="auto">
              <a:xfrm>
                <a:off x="668" y="448"/>
                <a:ext cx="66" cy="31"/>
              </a:xfrm>
              <a:custGeom>
                <a:avLst/>
                <a:gdLst/>
                <a:ahLst/>
                <a:cxnLst>
                  <a:cxn ang="0">
                    <a:pos x="0" y="11"/>
                  </a:cxn>
                  <a:cxn ang="0">
                    <a:pos x="19" y="7"/>
                  </a:cxn>
                  <a:cxn ang="0">
                    <a:pos x="23" y="1"/>
                  </a:cxn>
                  <a:cxn ang="0">
                    <a:pos x="19" y="0"/>
                  </a:cxn>
                  <a:cxn ang="0">
                    <a:pos x="3" y="5"/>
                  </a:cxn>
                  <a:cxn ang="0">
                    <a:pos x="0" y="11"/>
                  </a:cxn>
                </a:cxnLst>
                <a:rect l="0" t="0" r="r" b="b"/>
                <a:pathLst>
                  <a:path w="23" h="11">
                    <a:moveTo>
                      <a:pt x="0" y="11"/>
                    </a:moveTo>
                    <a:cubicBezTo>
                      <a:pt x="0" y="11"/>
                      <a:pt x="14" y="9"/>
                      <a:pt x="19" y="7"/>
                    </a:cubicBezTo>
                    <a:cubicBezTo>
                      <a:pt x="22" y="6"/>
                      <a:pt x="23" y="1"/>
                      <a:pt x="23" y="1"/>
                    </a:cubicBezTo>
                    <a:cubicBezTo>
                      <a:pt x="23" y="1"/>
                      <a:pt x="20" y="0"/>
                      <a:pt x="19" y="0"/>
                    </a:cubicBezTo>
                    <a:cubicBezTo>
                      <a:pt x="18" y="0"/>
                      <a:pt x="3" y="5"/>
                      <a:pt x="3" y="5"/>
                    </a:cubicBezTo>
                    <a:lnTo>
                      <a:pt x="0"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5" name="Freeform 812"/>
              <p:cNvSpPr>
                <a:spLocks/>
              </p:cNvSpPr>
              <p:nvPr/>
            </p:nvSpPr>
            <p:spPr bwMode="auto">
              <a:xfrm>
                <a:off x="681" y="430"/>
                <a:ext cx="59" cy="30"/>
              </a:xfrm>
              <a:custGeom>
                <a:avLst/>
                <a:gdLst/>
                <a:ahLst/>
                <a:cxnLst>
                  <a:cxn ang="0">
                    <a:pos x="2" y="11"/>
                  </a:cxn>
                  <a:cxn ang="0">
                    <a:pos x="18" y="6"/>
                  </a:cxn>
                  <a:cxn ang="0">
                    <a:pos x="21" y="0"/>
                  </a:cxn>
                  <a:cxn ang="0">
                    <a:pos x="16" y="0"/>
                  </a:cxn>
                  <a:cxn ang="0">
                    <a:pos x="2" y="5"/>
                  </a:cxn>
                  <a:cxn ang="0">
                    <a:pos x="2" y="11"/>
                  </a:cxn>
                </a:cxnLst>
                <a:rect l="0" t="0" r="r" b="b"/>
                <a:pathLst>
                  <a:path w="21" h="11">
                    <a:moveTo>
                      <a:pt x="2" y="11"/>
                    </a:moveTo>
                    <a:cubicBezTo>
                      <a:pt x="2" y="11"/>
                      <a:pt x="16" y="7"/>
                      <a:pt x="18" y="6"/>
                    </a:cubicBezTo>
                    <a:cubicBezTo>
                      <a:pt x="19" y="5"/>
                      <a:pt x="21" y="0"/>
                      <a:pt x="21" y="0"/>
                    </a:cubicBezTo>
                    <a:cubicBezTo>
                      <a:pt x="21" y="0"/>
                      <a:pt x="17" y="0"/>
                      <a:pt x="16" y="0"/>
                    </a:cubicBezTo>
                    <a:cubicBezTo>
                      <a:pt x="15" y="0"/>
                      <a:pt x="3" y="5"/>
                      <a:pt x="2" y="5"/>
                    </a:cubicBezTo>
                    <a:cubicBezTo>
                      <a:pt x="0" y="6"/>
                      <a:pt x="2" y="11"/>
                      <a:pt x="2"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6" name="Freeform 813"/>
              <p:cNvSpPr>
                <a:spLocks/>
              </p:cNvSpPr>
              <p:nvPr/>
            </p:nvSpPr>
            <p:spPr bwMode="auto">
              <a:xfrm>
                <a:off x="689" y="399"/>
                <a:ext cx="66" cy="35"/>
              </a:xfrm>
              <a:custGeom>
                <a:avLst/>
                <a:gdLst/>
                <a:ahLst/>
                <a:cxnLst>
                  <a:cxn ang="0">
                    <a:pos x="7" y="13"/>
                  </a:cxn>
                  <a:cxn ang="0">
                    <a:pos x="20" y="8"/>
                  </a:cxn>
                  <a:cxn ang="0">
                    <a:pos x="22" y="1"/>
                  </a:cxn>
                  <a:cxn ang="0">
                    <a:pos x="23" y="0"/>
                  </a:cxn>
                  <a:cxn ang="0">
                    <a:pos x="0" y="10"/>
                  </a:cxn>
                  <a:cxn ang="0">
                    <a:pos x="7" y="13"/>
                  </a:cxn>
                </a:cxnLst>
                <a:rect l="0" t="0" r="r" b="b"/>
                <a:pathLst>
                  <a:path w="23" h="13">
                    <a:moveTo>
                      <a:pt x="7" y="13"/>
                    </a:moveTo>
                    <a:cubicBezTo>
                      <a:pt x="7" y="13"/>
                      <a:pt x="19" y="10"/>
                      <a:pt x="20" y="8"/>
                    </a:cubicBezTo>
                    <a:cubicBezTo>
                      <a:pt x="21" y="7"/>
                      <a:pt x="22" y="2"/>
                      <a:pt x="22" y="1"/>
                    </a:cubicBezTo>
                    <a:cubicBezTo>
                      <a:pt x="22" y="0"/>
                      <a:pt x="23" y="0"/>
                      <a:pt x="23" y="0"/>
                    </a:cubicBezTo>
                    <a:lnTo>
                      <a:pt x="0" y="10"/>
                    </a:lnTo>
                    <a:lnTo>
                      <a:pt x="7"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7" name="Freeform 814"/>
              <p:cNvSpPr>
                <a:spLocks/>
              </p:cNvSpPr>
              <p:nvPr/>
            </p:nvSpPr>
            <p:spPr bwMode="auto">
              <a:xfrm>
                <a:off x="596" y="583"/>
                <a:ext cx="19" cy="26"/>
              </a:xfrm>
              <a:custGeom>
                <a:avLst/>
                <a:gdLst/>
                <a:ahLst/>
                <a:cxnLst>
                  <a:cxn ang="0">
                    <a:pos x="0" y="1"/>
                  </a:cxn>
                  <a:cxn ang="0">
                    <a:pos x="3" y="8"/>
                  </a:cxn>
                  <a:cxn ang="0">
                    <a:pos x="6" y="5"/>
                  </a:cxn>
                  <a:cxn ang="0">
                    <a:pos x="3" y="0"/>
                  </a:cxn>
                  <a:cxn ang="0">
                    <a:pos x="0" y="1"/>
                  </a:cxn>
                </a:cxnLst>
                <a:rect l="0" t="0" r="r" b="b"/>
                <a:pathLst>
                  <a:path w="7" h="9">
                    <a:moveTo>
                      <a:pt x="0" y="1"/>
                    </a:moveTo>
                    <a:cubicBezTo>
                      <a:pt x="0" y="1"/>
                      <a:pt x="1" y="7"/>
                      <a:pt x="3" y="8"/>
                    </a:cubicBezTo>
                    <a:cubicBezTo>
                      <a:pt x="5" y="9"/>
                      <a:pt x="7" y="7"/>
                      <a:pt x="6" y="5"/>
                    </a:cubicBezTo>
                    <a:cubicBezTo>
                      <a:pt x="6" y="4"/>
                      <a:pt x="3" y="0"/>
                      <a:pt x="3"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8" name="Freeform 815"/>
              <p:cNvSpPr>
                <a:spLocks/>
              </p:cNvSpPr>
              <p:nvPr/>
            </p:nvSpPr>
            <p:spPr bwMode="auto">
              <a:xfrm>
                <a:off x="604" y="579"/>
                <a:ext cx="23" cy="19"/>
              </a:xfrm>
              <a:custGeom>
                <a:avLst/>
                <a:gdLst/>
                <a:ahLst/>
                <a:cxnLst>
                  <a:cxn ang="0">
                    <a:pos x="0" y="1"/>
                  </a:cxn>
                  <a:cxn ang="0">
                    <a:pos x="3" y="7"/>
                  </a:cxn>
                  <a:cxn ang="0">
                    <a:pos x="7" y="7"/>
                  </a:cxn>
                  <a:cxn ang="0">
                    <a:pos x="8" y="5"/>
                  </a:cxn>
                  <a:cxn ang="0">
                    <a:pos x="4" y="0"/>
                  </a:cxn>
                  <a:cxn ang="0">
                    <a:pos x="0" y="1"/>
                  </a:cxn>
                </a:cxnLst>
                <a:rect l="0" t="0" r="r" b="b"/>
                <a:pathLst>
                  <a:path w="8" h="7">
                    <a:moveTo>
                      <a:pt x="0" y="1"/>
                    </a:moveTo>
                    <a:cubicBezTo>
                      <a:pt x="0" y="1"/>
                      <a:pt x="3" y="7"/>
                      <a:pt x="3" y="7"/>
                    </a:cubicBezTo>
                    <a:cubicBezTo>
                      <a:pt x="4" y="7"/>
                      <a:pt x="7" y="7"/>
                      <a:pt x="7" y="7"/>
                    </a:cubicBezTo>
                    <a:lnTo>
                      <a:pt x="8" y="5"/>
                    </a:lnTo>
                    <a:lnTo>
                      <a:pt x="4" y="0"/>
                    </a:ln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9" name="Freeform 816"/>
              <p:cNvSpPr>
                <a:spLocks/>
              </p:cNvSpPr>
              <p:nvPr/>
            </p:nvSpPr>
            <p:spPr bwMode="auto">
              <a:xfrm>
                <a:off x="615" y="570"/>
                <a:ext cx="23" cy="23"/>
              </a:xfrm>
              <a:custGeom>
                <a:avLst/>
                <a:gdLst/>
                <a:ahLst/>
                <a:cxnLst>
                  <a:cxn ang="0">
                    <a:pos x="0" y="3"/>
                  </a:cxn>
                  <a:cxn ang="0">
                    <a:pos x="4" y="8"/>
                  </a:cxn>
                  <a:cxn ang="0">
                    <a:pos x="8" y="8"/>
                  </a:cxn>
                  <a:cxn ang="0">
                    <a:pos x="8" y="5"/>
                  </a:cxn>
                  <a:cxn ang="0">
                    <a:pos x="4" y="0"/>
                  </a:cxn>
                  <a:cxn ang="0">
                    <a:pos x="0" y="3"/>
                  </a:cxn>
                </a:cxnLst>
                <a:rect l="0" t="0" r="r" b="b"/>
                <a:pathLst>
                  <a:path w="8" h="8">
                    <a:moveTo>
                      <a:pt x="0" y="3"/>
                    </a:moveTo>
                    <a:cubicBezTo>
                      <a:pt x="0" y="3"/>
                      <a:pt x="4" y="7"/>
                      <a:pt x="4" y="8"/>
                    </a:cubicBezTo>
                    <a:cubicBezTo>
                      <a:pt x="5" y="8"/>
                      <a:pt x="7" y="8"/>
                      <a:pt x="8" y="8"/>
                    </a:cubicBezTo>
                    <a:cubicBezTo>
                      <a:pt x="8" y="8"/>
                      <a:pt x="8" y="5"/>
                      <a:pt x="8" y="5"/>
                    </a:cubicBezTo>
                    <a:cubicBezTo>
                      <a:pt x="8" y="4"/>
                      <a:pt x="4" y="1"/>
                      <a:pt x="4" y="0"/>
                    </a:cubicBezTo>
                    <a:cubicBezTo>
                      <a:pt x="3"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0" name="Freeform 817"/>
              <p:cNvSpPr>
                <a:spLocks/>
              </p:cNvSpPr>
              <p:nvPr/>
            </p:nvSpPr>
            <p:spPr bwMode="auto">
              <a:xfrm>
                <a:off x="627" y="566"/>
                <a:ext cx="27" cy="18"/>
              </a:xfrm>
              <a:custGeom>
                <a:avLst/>
                <a:gdLst/>
                <a:ahLst/>
                <a:cxnLst>
                  <a:cxn ang="0">
                    <a:pos x="0" y="2"/>
                  </a:cxn>
                  <a:cxn ang="0">
                    <a:pos x="4" y="7"/>
                  </a:cxn>
                  <a:cxn ang="0">
                    <a:pos x="9" y="7"/>
                  </a:cxn>
                  <a:cxn ang="0">
                    <a:pos x="8" y="3"/>
                  </a:cxn>
                  <a:cxn ang="0">
                    <a:pos x="3" y="0"/>
                  </a:cxn>
                  <a:cxn ang="0">
                    <a:pos x="0" y="2"/>
                  </a:cxn>
                </a:cxnLst>
                <a:rect l="0" t="0" r="r" b="b"/>
                <a:pathLst>
                  <a:path w="10" h="7">
                    <a:moveTo>
                      <a:pt x="0" y="2"/>
                    </a:moveTo>
                    <a:cubicBezTo>
                      <a:pt x="0" y="2"/>
                      <a:pt x="3" y="7"/>
                      <a:pt x="4" y="7"/>
                    </a:cubicBezTo>
                    <a:cubicBezTo>
                      <a:pt x="5" y="7"/>
                      <a:pt x="9" y="7"/>
                      <a:pt x="9" y="7"/>
                    </a:cubicBezTo>
                    <a:cubicBezTo>
                      <a:pt x="10" y="7"/>
                      <a:pt x="9" y="4"/>
                      <a:pt x="8" y="3"/>
                    </a:cubicBezTo>
                    <a:cubicBezTo>
                      <a:pt x="8" y="3"/>
                      <a:pt x="3" y="0"/>
                      <a:pt x="3"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1" name="Freeform 818"/>
              <p:cNvSpPr>
                <a:spLocks/>
              </p:cNvSpPr>
              <p:nvPr/>
            </p:nvSpPr>
            <p:spPr bwMode="auto">
              <a:xfrm>
                <a:off x="635" y="553"/>
                <a:ext cx="30" cy="23"/>
              </a:xfrm>
              <a:custGeom>
                <a:avLst/>
                <a:gdLst/>
                <a:ahLst/>
                <a:cxnLst>
                  <a:cxn ang="0">
                    <a:pos x="0" y="4"/>
                  </a:cxn>
                  <a:cxn ang="0">
                    <a:pos x="5" y="7"/>
                  </a:cxn>
                  <a:cxn ang="0">
                    <a:pos x="10" y="7"/>
                  </a:cxn>
                  <a:cxn ang="0">
                    <a:pos x="10" y="3"/>
                  </a:cxn>
                  <a:cxn ang="0">
                    <a:pos x="3" y="0"/>
                  </a:cxn>
                  <a:cxn ang="0">
                    <a:pos x="0" y="4"/>
                  </a:cxn>
                </a:cxnLst>
                <a:rect l="0" t="0" r="r" b="b"/>
                <a:pathLst>
                  <a:path w="11" h="8">
                    <a:moveTo>
                      <a:pt x="0" y="4"/>
                    </a:moveTo>
                    <a:cubicBezTo>
                      <a:pt x="0" y="4"/>
                      <a:pt x="4" y="7"/>
                      <a:pt x="5" y="7"/>
                    </a:cubicBezTo>
                    <a:cubicBezTo>
                      <a:pt x="6" y="8"/>
                      <a:pt x="9" y="7"/>
                      <a:pt x="10" y="7"/>
                    </a:cubicBezTo>
                    <a:cubicBezTo>
                      <a:pt x="11" y="7"/>
                      <a:pt x="10" y="3"/>
                      <a:pt x="10" y="3"/>
                    </a:cubicBezTo>
                    <a:cubicBezTo>
                      <a:pt x="9" y="2"/>
                      <a:pt x="4" y="0"/>
                      <a:pt x="3" y="0"/>
                    </a:cubicBezTo>
                    <a:cubicBezTo>
                      <a:pt x="2" y="0"/>
                      <a:pt x="0" y="4"/>
                      <a:pt x="0"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2" name="Freeform 819"/>
              <p:cNvSpPr>
                <a:spLocks/>
              </p:cNvSpPr>
              <p:nvPr/>
            </p:nvSpPr>
            <p:spPr bwMode="auto">
              <a:xfrm>
                <a:off x="644" y="544"/>
                <a:ext cx="29" cy="17"/>
              </a:xfrm>
              <a:custGeom>
                <a:avLst/>
                <a:gdLst/>
                <a:ahLst/>
                <a:cxnLst>
                  <a:cxn ang="0">
                    <a:pos x="0" y="4"/>
                  </a:cxn>
                  <a:cxn ang="0">
                    <a:pos x="7" y="7"/>
                  </a:cxn>
                  <a:cxn ang="0">
                    <a:pos x="10" y="5"/>
                  </a:cxn>
                  <a:cxn ang="0">
                    <a:pos x="9" y="1"/>
                  </a:cxn>
                  <a:cxn ang="0">
                    <a:pos x="0" y="0"/>
                  </a:cxn>
                  <a:cxn ang="0">
                    <a:pos x="0" y="4"/>
                  </a:cxn>
                </a:cxnLst>
                <a:rect l="0" t="0" r="r" b="b"/>
                <a:pathLst>
                  <a:path w="10" h="7">
                    <a:moveTo>
                      <a:pt x="0" y="4"/>
                    </a:moveTo>
                    <a:cubicBezTo>
                      <a:pt x="0" y="4"/>
                      <a:pt x="6" y="6"/>
                      <a:pt x="7" y="7"/>
                    </a:cubicBezTo>
                    <a:cubicBezTo>
                      <a:pt x="7" y="7"/>
                      <a:pt x="10" y="5"/>
                      <a:pt x="10" y="5"/>
                    </a:cubicBezTo>
                    <a:cubicBezTo>
                      <a:pt x="10" y="4"/>
                      <a:pt x="10" y="1"/>
                      <a:pt x="9" y="1"/>
                    </a:cubicBezTo>
                    <a:cubicBezTo>
                      <a:pt x="8" y="1"/>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3" name="Freeform 820"/>
              <p:cNvSpPr>
                <a:spLocks/>
              </p:cNvSpPr>
              <p:nvPr/>
            </p:nvSpPr>
            <p:spPr bwMode="auto">
              <a:xfrm>
                <a:off x="646" y="527"/>
                <a:ext cx="32" cy="17"/>
              </a:xfrm>
              <a:custGeom>
                <a:avLst/>
                <a:gdLst/>
                <a:ahLst/>
                <a:cxnLst>
                  <a:cxn ang="0">
                    <a:pos x="0" y="5"/>
                  </a:cxn>
                  <a:cxn ang="0">
                    <a:pos x="8" y="6"/>
                  </a:cxn>
                  <a:cxn ang="0">
                    <a:pos x="11" y="4"/>
                  </a:cxn>
                  <a:cxn ang="0">
                    <a:pos x="9" y="0"/>
                  </a:cxn>
                  <a:cxn ang="0">
                    <a:pos x="1" y="0"/>
                  </a:cxn>
                  <a:cxn ang="0">
                    <a:pos x="0" y="5"/>
                  </a:cxn>
                </a:cxnLst>
                <a:rect l="0" t="0" r="r" b="b"/>
                <a:pathLst>
                  <a:path w="11" h="6">
                    <a:moveTo>
                      <a:pt x="0" y="5"/>
                    </a:moveTo>
                    <a:cubicBezTo>
                      <a:pt x="0" y="5"/>
                      <a:pt x="7" y="5"/>
                      <a:pt x="8" y="6"/>
                    </a:cubicBezTo>
                    <a:cubicBezTo>
                      <a:pt x="9" y="6"/>
                      <a:pt x="11" y="4"/>
                      <a:pt x="11" y="4"/>
                    </a:cubicBezTo>
                    <a:cubicBezTo>
                      <a:pt x="11" y="4"/>
                      <a:pt x="10" y="1"/>
                      <a:pt x="9" y="0"/>
                    </a:cubicBezTo>
                    <a:cubicBezTo>
                      <a:pt x="8" y="0"/>
                      <a:pt x="1" y="0"/>
                      <a:pt x="1"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4" name="Freeform 821"/>
              <p:cNvSpPr>
                <a:spLocks/>
              </p:cNvSpPr>
              <p:nvPr/>
            </p:nvSpPr>
            <p:spPr bwMode="auto">
              <a:xfrm>
                <a:off x="646" y="510"/>
                <a:ext cx="32" cy="19"/>
              </a:xfrm>
              <a:custGeom>
                <a:avLst/>
                <a:gdLst/>
                <a:ahLst/>
                <a:cxnLst>
                  <a:cxn ang="0">
                    <a:pos x="1" y="6"/>
                  </a:cxn>
                  <a:cxn ang="0">
                    <a:pos x="9" y="6"/>
                  </a:cxn>
                  <a:cxn ang="0">
                    <a:pos x="11" y="3"/>
                  </a:cxn>
                  <a:cxn ang="0">
                    <a:pos x="9" y="1"/>
                  </a:cxn>
                  <a:cxn ang="0">
                    <a:pos x="0" y="1"/>
                  </a:cxn>
                  <a:cxn ang="0">
                    <a:pos x="1" y="6"/>
                  </a:cxn>
                </a:cxnLst>
                <a:rect l="0" t="0" r="r" b="b"/>
                <a:pathLst>
                  <a:path w="11" h="7">
                    <a:moveTo>
                      <a:pt x="1" y="6"/>
                    </a:moveTo>
                    <a:cubicBezTo>
                      <a:pt x="1" y="6"/>
                      <a:pt x="8" y="7"/>
                      <a:pt x="9" y="6"/>
                    </a:cubicBezTo>
                    <a:cubicBezTo>
                      <a:pt x="10" y="6"/>
                      <a:pt x="11" y="3"/>
                      <a:pt x="11" y="3"/>
                    </a:cubicBezTo>
                    <a:cubicBezTo>
                      <a:pt x="11" y="3"/>
                      <a:pt x="9" y="1"/>
                      <a:pt x="9" y="1"/>
                    </a:cubicBezTo>
                    <a:cubicBezTo>
                      <a:pt x="8"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5" name="Freeform 822"/>
              <p:cNvSpPr>
                <a:spLocks/>
              </p:cNvSpPr>
              <p:nvPr/>
            </p:nvSpPr>
            <p:spPr bwMode="auto">
              <a:xfrm>
                <a:off x="646" y="496"/>
                <a:ext cx="33" cy="17"/>
              </a:xfrm>
              <a:custGeom>
                <a:avLst/>
                <a:gdLst/>
                <a:ahLst/>
                <a:cxnLst>
                  <a:cxn ang="0">
                    <a:pos x="0" y="6"/>
                  </a:cxn>
                  <a:cxn ang="0">
                    <a:pos x="9" y="6"/>
                  </a:cxn>
                  <a:cxn ang="0">
                    <a:pos x="11" y="3"/>
                  </a:cxn>
                  <a:cxn ang="0">
                    <a:pos x="9" y="0"/>
                  </a:cxn>
                  <a:cxn ang="0">
                    <a:pos x="0" y="0"/>
                  </a:cxn>
                  <a:cxn ang="0">
                    <a:pos x="0" y="6"/>
                  </a:cxn>
                </a:cxnLst>
                <a:rect l="0" t="0" r="r" b="b"/>
                <a:pathLst>
                  <a:path w="12" h="6">
                    <a:moveTo>
                      <a:pt x="0" y="6"/>
                    </a:moveTo>
                    <a:cubicBezTo>
                      <a:pt x="0" y="6"/>
                      <a:pt x="7" y="6"/>
                      <a:pt x="9" y="6"/>
                    </a:cubicBezTo>
                    <a:cubicBezTo>
                      <a:pt x="10" y="6"/>
                      <a:pt x="11" y="3"/>
                      <a:pt x="11" y="3"/>
                    </a:cubicBezTo>
                    <a:cubicBezTo>
                      <a:pt x="12" y="2"/>
                      <a:pt x="9" y="0"/>
                      <a:pt x="9" y="0"/>
                    </a:cubicBezTo>
                    <a:cubicBezTo>
                      <a:pt x="8" y="0"/>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6" name="Freeform 823"/>
              <p:cNvSpPr>
                <a:spLocks/>
              </p:cNvSpPr>
              <p:nvPr/>
            </p:nvSpPr>
            <p:spPr bwMode="auto">
              <a:xfrm>
                <a:off x="646" y="479"/>
                <a:ext cx="33" cy="17"/>
              </a:xfrm>
              <a:custGeom>
                <a:avLst/>
                <a:gdLst/>
                <a:ahLst/>
                <a:cxnLst>
                  <a:cxn ang="0">
                    <a:pos x="0" y="6"/>
                  </a:cxn>
                  <a:cxn ang="0">
                    <a:pos x="9" y="6"/>
                  </a:cxn>
                  <a:cxn ang="0">
                    <a:pos x="12" y="2"/>
                  </a:cxn>
                  <a:cxn ang="0">
                    <a:pos x="8" y="0"/>
                  </a:cxn>
                  <a:cxn ang="0">
                    <a:pos x="0" y="2"/>
                  </a:cxn>
                  <a:cxn ang="0">
                    <a:pos x="0" y="6"/>
                  </a:cxn>
                </a:cxnLst>
                <a:rect l="0" t="0" r="r" b="b"/>
                <a:pathLst>
                  <a:path w="12" h="6">
                    <a:moveTo>
                      <a:pt x="0" y="6"/>
                    </a:moveTo>
                    <a:lnTo>
                      <a:pt x="9" y="6"/>
                    </a:lnTo>
                    <a:cubicBezTo>
                      <a:pt x="9" y="6"/>
                      <a:pt x="12" y="3"/>
                      <a:pt x="12" y="2"/>
                    </a:cubicBezTo>
                    <a:cubicBezTo>
                      <a:pt x="12" y="2"/>
                      <a:pt x="9" y="0"/>
                      <a:pt x="8" y="0"/>
                    </a:cubicBezTo>
                    <a:cubicBezTo>
                      <a:pt x="8" y="0"/>
                      <a:pt x="0" y="2"/>
                      <a:pt x="0" y="2"/>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7" name="Freeform 824"/>
              <p:cNvSpPr>
                <a:spLocks/>
              </p:cNvSpPr>
              <p:nvPr/>
            </p:nvSpPr>
            <p:spPr bwMode="auto">
              <a:xfrm>
                <a:off x="649" y="462"/>
                <a:ext cx="40" cy="23"/>
              </a:xfrm>
              <a:custGeom>
                <a:avLst/>
                <a:gdLst/>
                <a:ahLst/>
                <a:cxnLst>
                  <a:cxn ang="0">
                    <a:pos x="0" y="8"/>
                  </a:cxn>
                  <a:cxn ang="0">
                    <a:pos x="13" y="4"/>
                  </a:cxn>
                  <a:cxn ang="0">
                    <a:pos x="14" y="1"/>
                  </a:cxn>
                  <a:cxn ang="0">
                    <a:pos x="11" y="0"/>
                  </a:cxn>
                  <a:cxn ang="0">
                    <a:pos x="1" y="3"/>
                  </a:cxn>
                  <a:cxn ang="0">
                    <a:pos x="0" y="8"/>
                  </a:cxn>
                </a:cxnLst>
                <a:rect l="0" t="0" r="r" b="b"/>
                <a:pathLst>
                  <a:path w="14" h="8">
                    <a:moveTo>
                      <a:pt x="0" y="8"/>
                    </a:moveTo>
                    <a:cubicBezTo>
                      <a:pt x="0" y="8"/>
                      <a:pt x="13" y="5"/>
                      <a:pt x="13" y="4"/>
                    </a:cubicBezTo>
                    <a:cubicBezTo>
                      <a:pt x="14" y="3"/>
                      <a:pt x="14" y="1"/>
                      <a:pt x="14" y="1"/>
                    </a:cubicBezTo>
                    <a:cubicBezTo>
                      <a:pt x="14" y="1"/>
                      <a:pt x="12" y="0"/>
                      <a:pt x="11" y="0"/>
                    </a:cubicBezTo>
                    <a:cubicBezTo>
                      <a:pt x="10" y="0"/>
                      <a:pt x="1" y="3"/>
                      <a:pt x="1" y="3"/>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8" name="Freeform 825"/>
              <p:cNvSpPr>
                <a:spLocks/>
              </p:cNvSpPr>
              <p:nvPr/>
            </p:nvSpPr>
            <p:spPr bwMode="auto">
              <a:xfrm>
                <a:off x="652" y="443"/>
                <a:ext cx="47" cy="28"/>
              </a:xfrm>
              <a:custGeom>
                <a:avLst/>
                <a:gdLst/>
                <a:ahLst/>
                <a:cxnLst>
                  <a:cxn ang="0">
                    <a:pos x="0" y="10"/>
                  </a:cxn>
                  <a:cxn ang="0">
                    <a:pos x="15" y="5"/>
                  </a:cxn>
                  <a:cxn ang="0">
                    <a:pos x="16" y="2"/>
                  </a:cxn>
                  <a:cxn ang="0">
                    <a:pos x="13" y="0"/>
                  </a:cxn>
                  <a:cxn ang="0">
                    <a:pos x="3" y="3"/>
                  </a:cxn>
                  <a:cxn ang="0">
                    <a:pos x="0" y="10"/>
                  </a:cxn>
                </a:cxnLst>
                <a:rect l="0" t="0" r="r" b="b"/>
                <a:pathLst>
                  <a:path w="16" h="10">
                    <a:moveTo>
                      <a:pt x="0" y="10"/>
                    </a:moveTo>
                    <a:cubicBezTo>
                      <a:pt x="0" y="10"/>
                      <a:pt x="11" y="7"/>
                      <a:pt x="15" y="5"/>
                    </a:cubicBezTo>
                    <a:cubicBezTo>
                      <a:pt x="16" y="4"/>
                      <a:pt x="16" y="2"/>
                      <a:pt x="16" y="2"/>
                    </a:cubicBezTo>
                    <a:lnTo>
                      <a:pt x="13" y="0"/>
                    </a:lnTo>
                    <a:lnTo>
                      <a:pt x="3" y="3"/>
                    </a:lnTo>
                    <a:lnTo>
                      <a:pt x="0"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9" name="Freeform 826"/>
              <p:cNvSpPr>
                <a:spLocks/>
              </p:cNvSpPr>
              <p:nvPr/>
            </p:nvSpPr>
            <p:spPr bwMode="auto">
              <a:xfrm>
                <a:off x="590" y="567"/>
                <a:ext cx="16" cy="23"/>
              </a:xfrm>
              <a:custGeom>
                <a:avLst/>
                <a:gdLst/>
                <a:ahLst/>
                <a:cxnLst>
                  <a:cxn ang="0">
                    <a:pos x="2" y="1"/>
                  </a:cxn>
                  <a:cxn ang="0">
                    <a:pos x="1" y="6"/>
                  </a:cxn>
                  <a:cxn ang="0">
                    <a:pos x="6" y="5"/>
                  </a:cxn>
                  <a:cxn ang="0">
                    <a:pos x="5" y="0"/>
                  </a:cxn>
                  <a:cxn ang="0">
                    <a:pos x="2" y="1"/>
                  </a:cxn>
                </a:cxnLst>
                <a:rect l="0" t="0" r="r" b="b"/>
                <a:pathLst>
                  <a:path w="6" h="8">
                    <a:moveTo>
                      <a:pt x="2" y="1"/>
                    </a:moveTo>
                    <a:cubicBezTo>
                      <a:pt x="2" y="1"/>
                      <a:pt x="0" y="5"/>
                      <a:pt x="1" y="6"/>
                    </a:cubicBezTo>
                    <a:cubicBezTo>
                      <a:pt x="4" y="8"/>
                      <a:pt x="6" y="5"/>
                      <a:pt x="6" y="5"/>
                    </a:cubicBezTo>
                    <a:lnTo>
                      <a:pt x="5" y="0"/>
                    </a:lnTo>
                    <a:lnTo>
                      <a:pt x="2"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0" name="Freeform 827"/>
              <p:cNvSpPr>
                <a:spLocks/>
              </p:cNvSpPr>
              <p:nvPr/>
            </p:nvSpPr>
            <p:spPr bwMode="auto">
              <a:xfrm>
                <a:off x="604" y="566"/>
                <a:ext cx="14" cy="18"/>
              </a:xfrm>
              <a:custGeom>
                <a:avLst/>
                <a:gdLst/>
                <a:ahLst/>
                <a:cxnLst>
                  <a:cxn ang="0">
                    <a:pos x="0" y="1"/>
                  </a:cxn>
                  <a:cxn ang="0">
                    <a:pos x="1" y="6"/>
                  </a:cxn>
                  <a:cxn ang="0">
                    <a:pos x="5" y="5"/>
                  </a:cxn>
                  <a:cxn ang="0">
                    <a:pos x="2" y="0"/>
                  </a:cxn>
                  <a:cxn ang="0">
                    <a:pos x="0" y="1"/>
                  </a:cxn>
                </a:cxnLst>
                <a:rect l="0" t="0" r="r" b="b"/>
                <a:pathLst>
                  <a:path w="5" h="7">
                    <a:moveTo>
                      <a:pt x="0" y="1"/>
                    </a:moveTo>
                    <a:lnTo>
                      <a:pt x="1" y="6"/>
                    </a:lnTo>
                    <a:cubicBezTo>
                      <a:pt x="1" y="6"/>
                      <a:pt x="5" y="7"/>
                      <a:pt x="5" y="5"/>
                    </a:cubicBezTo>
                    <a:cubicBezTo>
                      <a:pt x="5" y="4"/>
                      <a:pt x="2" y="0"/>
                      <a:pt x="2"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1" name="Freeform 828"/>
              <p:cNvSpPr>
                <a:spLocks/>
              </p:cNvSpPr>
              <p:nvPr/>
            </p:nvSpPr>
            <p:spPr bwMode="auto">
              <a:xfrm>
                <a:off x="611" y="561"/>
                <a:ext cx="22" cy="18"/>
              </a:xfrm>
              <a:custGeom>
                <a:avLst/>
                <a:gdLst/>
                <a:ahLst/>
                <a:cxnLst>
                  <a:cxn ang="0">
                    <a:pos x="0" y="2"/>
                  </a:cxn>
                  <a:cxn ang="0">
                    <a:pos x="3" y="7"/>
                  </a:cxn>
                  <a:cxn ang="0">
                    <a:pos x="7" y="4"/>
                  </a:cxn>
                  <a:cxn ang="0">
                    <a:pos x="4" y="0"/>
                  </a:cxn>
                  <a:cxn ang="0">
                    <a:pos x="0" y="2"/>
                  </a:cxn>
                </a:cxnLst>
                <a:rect l="0" t="0" r="r" b="b"/>
                <a:pathLst>
                  <a:path w="8" h="7">
                    <a:moveTo>
                      <a:pt x="0" y="2"/>
                    </a:moveTo>
                    <a:lnTo>
                      <a:pt x="3" y="7"/>
                    </a:lnTo>
                    <a:cubicBezTo>
                      <a:pt x="3" y="7"/>
                      <a:pt x="8" y="6"/>
                      <a:pt x="7" y="4"/>
                    </a:cubicBezTo>
                    <a:cubicBezTo>
                      <a:pt x="6" y="3"/>
                      <a:pt x="4" y="0"/>
                      <a:pt x="4"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2" name="Freeform 829"/>
              <p:cNvSpPr>
                <a:spLocks/>
              </p:cNvSpPr>
              <p:nvPr/>
            </p:nvSpPr>
            <p:spPr bwMode="auto">
              <a:xfrm>
                <a:off x="622" y="553"/>
                <a:ext cx="19" cy="17"/>
              </a:xfrm>
              <a:custGeom>
                <a:avLst/>
                <a:gdLst/>
                <a:ahLst/>
                <a:cxnLst>
                  <a:cxn ang="0">
                    <a:pos x="0" y="2"/>
                  </a:cxn>
                  <a:cxn ang="0">
                    <a:pos x="3" y="6"/>
                  </a:cxn>
                  <a:cxn ang="0">
                    <a:pos x="6" y="3"/>
                  </a:cxn>
                  <a:cxn ang="0">
                    <a:pos x="2" y="0"/>
                  </a:cxn>
                  <a:cxn ang="0">
                    <a:pos x="0" y="2"/>
                  </a:cxn>
                </a:cxnLst>
                <a:rect l="0" t="0" r="r" b="b"/>
                <a:pathLst>
                  <a:path w="7" h="6">
                    <a:moveTo>
                      <a:pt x="0" y="2"/>
                    </a:moveTo>
                    <a:lnTo>
                      <a:pt x="3" y="6"/>
                    </a:lnTo>
                    <a:cubicBezTo>
                      <a:pt x="3" y="6"/>
                      <a:pt x="7" y="5"/>
                      <a:pt x="6" y="3"/>
                    </a:cubicBezTo>
                    <a:cubicBezTo>
                      <a:pt x="4" y="0"/>
                      <a:pt x="2" y="0"/>
                      <a:pt x="2"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3" name="Freeform 830"/>
              <p:cNvSpPr>
                <a:spLocks/>
              </p:cNvSpPr>
              <p:nvPr/>
            </p:nvSpPr>
            <p:spPr bwMode="auto">
              <a:xfrm>
                <a:off x="627" y="544"/>
                <a:ext cx="22" cy="22"/>
              </a:xfrm>
              <a:custGeom>
                <a:avLst/>
                <a:gdLst/>
                <a:ahLst/>
                <a:cxnLst>
                  <a:cxn ang="0">
                    <a:pos x="0" y="4"/>
                  </a:cxn>
                  <a:cxn ang="0">
                    <a:pos x="4" y="7"/>
                  </a:cxn>
                  <a:cxn ang="0">
                    <a:pos x="6" y="3"/>
                  </a:cxn>
                  <a:cxn ang="0">
                    <a:pos x="1" y="0"/>
                  </a:cxn>
                  <a:cxn ang="0">
                    <a:pos x="0" y="4"/>
                  </a:cxn>
                </a:cxnLst>
                <a:rect l="0" t="0" r="r" b="b"/>
                <a:pathLst>
                  <a:path w="8" h="8">
                    <a:moveTo>
                      <a:pt x="0" y="4"/>
                    </a:moveTo>
                    <a:cubicBezTo>
                      <a:pt x="0" y="4"/>
                      <a:pt x="3" y="7"/>
                      <a:pt x="4" y="7"/>
                    </a:cubicBezTo>
                    <a:cubicBezTo>
                      <a:pt x="5" y="8"/>
                      <a:pt x="8" y="4"/>
                      <a:pt x="6" y="3"/>
                    </a:cubicBezTo>
                    <a:cubicBezTo>
                      <a:pt x="4" y="1"/>
                      <a:pt x="1" y="0"/>
                      <a:pt x="1"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4" name="Freeform 831"/>
              <p:cNvSpPr>
                <a:spLocks/>
              </p:cNvSpPr>
              <p:nvPr/>
            </p:nvSpPr>
            <p:spPr bwMode="auto">
              <a:xfrm>
                <a:off x="630" y="535"/>
                <a:ext cx="22" cy="17"/>
              </a:xfrm>
              <a:custGeom>
                <a:avLst/>
                <a:gdLst/>
                <a:ahLst/>
                <a:cxnLst>
                  <a:cxn ang="0">
                    <a:pos x="0" y="3"/>
                  </a:cxn>
                  <a:cxn ang="0">
                    <a:pos x="5" y="6"/>
                  </a:cxn>
                  <a:cxn ang="0">
                    <a:pos x="6" y="1"/>
                  </a:cxn>
                  <a:cxn ang="0">
                    <a:pos x="1" y="0"/>
                  </a:cxn>
                  <a:cxn ang="0">
                    <a:pos x="0" y="3"/>
                  </a:cxn>
                </a:cxnLst>
                <a:rect l="0" t="0" r="r" b="b"/>
                <a:pathLst>
                  <a:path w="8" h="6">
                    <a:moveTo>
                      <a:pt x="0" y="3"/>
                    </a:moveTo>
                    <a:lnTo>
                      <a:pt x="5" y="6"/>
                    </a:lnTo>
                    <a:cubicBezTo>
                      <a:pt x="5" y="6"/>
                      <a:pt x="8" y="2"/>
                      <a:pt x="6" y="1"/>
                    </a:cubicBezTo>
                    <a:cubicBezTo>
                      <a:pt x="3" y="0"/>
                      <a:pt x="1" y="0"/>
                      <a:pt x="1"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5" name="Freeform 832"/>
              <p:cNvSpPr>
                <a:spLocks/>
              </p:cNvSpPr>
              <p:nvPr/>
            </p:nvSpPr>
            <p:spPr bwMode="auto">
              <a:xfrm>
                <a:off x="633" y="526"/>
                <a:ext cx="22" cy="10"/>
              </a:xfrm>
              <a:custGeom>
                <a:avLst/>
                <a:gdLst/>
                <a:ahLst/>
                <a:cxnLst>
                  <a:cxn ang="0">
                    <a:pos x="0" y="3"/>
                  </a:cxn>
                  <a:cxn ang="0">
                    <a:pos x="5" y="4"/>
                  </a:cxn>
                  <a:cxn ang="0">
                    <a:pos x="6" y="0"/>
                  </a:cxn>
                  <a:cxn ang="0">
                    <a:pos x="0" y="0"/>
                  </a:cxn>
                  <a:cxn ang="0">
                    <a:pos x="0" y="3"/>
                  </a:cxn>
                </a:cxnLst>
                <a:rect l="0" t="0" r="r" b="b"/>
                <a:pathLst>
                  <a:path w="8" h="4">
                    <a:moveTo>
                      <a:pt x="0" y="3"/>
                    </a:moveTo>
                    <a:lnTo>
                      <a:pt x="5" y="4"/>
                    </a:lnTo>
                    <a:cubicBezTo>
                      <a:pt x="5" y="4"/>
                      <a:pt x="8" y="2"/>
                      <a:pt x="6" y="0"/>
                    </a:cubicBezTo>
                    <a:cubicBezTo>
                      <a:pt x="5" y="0"/>
                      <a:pt x="0" y="0"/>
                      <a:pt x="0"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6" name="Freeform 833"/>
              <p:cNvSpPr>
                <a:spLocks/>
              </p:cNvSpPr>
              <p:nvPr/>
            </p:nvSpPr>
            <p:spPr bwMode="auto">
              <a:xfrm>
                <a:off x="633" y="513"/>
                <a:ext cx="22" cy="13"/>
              </a:xfrm>
              <a:custGeom>
                <a:avLst/>
                <a:gdLst/>
                <a:ahLst/>
                <a:cxnLst>
                  <a:cxn ang="0">
                    <a:pos x="0" y="4"/>
                  </a:cxn>
                  <a:cxn ang="0">
                    <a:pos x="6" y="4"/>
                  </a:cxn>
                  <a:cxn ang="0">
                    <a:pos x="6" y="0"/>
                  </a:cxn>
                  <a:cxn ang="0">
                    <a:pos x="0" y="0"/>
                  </a:cxn>
                  <a:cxn ang="0">
                    <a:pos x="0" y="4"/>
                  </a:cxn>
                </a:cxnLst>
                <a:rect l="0" t="0" r="r" b="b"/>
                <a:pathLst>
                  <a:path w="8" h="4">
                    <a:moveTo>
                      <a:pt x="0" y="4"/>
                    </a:moveTo>
                    <a:lnTo>
                      <a:pt x="6" y="4"/>
                    </a:lnTo>
                    <a:cubicBezTo>
                      <a:pt x="6" y="4"/>
                      <a:pt x="8" y="0"/>
                      <a:pt x="6" y="0"/>
                    </a:cubicBezTo>
                    <a:cubicBezTo>
                      <a:pt x="3" y="0"/>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7" name="Freeform 834"/>
              <p:cNvSpPr>
                <a:spLocks/>
              </p:cNvSpPr>
              <p:nvPr/>
            </p:nvSpPr>
            <p:spPr bwMode="auto">
              <a:xfrm>
                <a:off x="633" y="500"/>
                <a:ext cx="22" cy="13"/>
              </a:xfrm>
              <a:custGeom>
                <a:avLst/>
                <a:gdLst/>
                <a:ahLst/>
                <a:cxnLst>
                  <a:cxn ang="0">
                    <a:pos x="0" y="5"/>
                  </a:cxn>
                  <a:cxn ang="0">
                    <a:pos x="6" y="5"/>
                  </a:cxn>
                  <a:cxn ang="0">
                    <a:pos x="5" y="1"/>
                  </a:cxn>
                  <a:cxn ang="0">
                    <a:pos x="0" y="1"/>
                  </a:cxn>
                  <a:cxn ang="0">
                    <a:pos x="0" y="5"/>
                  </a:cxn>
                </a:cxnLst>
                <a:rect l="0" t="0" r="r" b="b"/>
                <a:pathLst>
                  <a:path w="8" h="5">
                    <a:moveTo>
                      <a:pt x="0" y="5"/>
                    </a:moveTo>
                    <a:lnTo>
                      <a:pt x="6" y="5"/>
                    </a:lnTo>
                    <a:cubicBezTo>
                      <a:pt x="6" y="5"/>
                      <a:pt x="8" y="1"/>
                      <a:pt x="5" y="1"/>
                    </a:cubicBezTo>
                    <a:cubicBezTo>
                      <a:pt x="2" y="0"/>
                      <a:pt x="0" y="1"/>
                      <a:pt x="0" y="1"/>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8" name="Freeform 835"/>
              <p:cNvSpPr>
                <a:spLocks/>
              </p:cNvSpPr>
              <p:nvPr/>
            </p:nvSpPr>
            <p:spPr bwMode="auto">
              <a:xfrm>
                <a:off x="633" y="452"/>
                <a:ext cx="36" cy="50"/>
              </a:xfrm>
              <a:custGeom>
                <a:avLst/>
                <a:gdLst/>
                <a:ahLst/>
                <a:cxnLst>
                  <a:cxn ang="0">
                    <a:pos x="0" y="18"/>
                  </a:cxn>
                  <a:cxn ang="0">
                    <a:pos x="6" y="18"/>
                  </a:cxn>
                  <a:cxn ang="0">
                    <a:pos x="6" y="14"/>
                  </a:cxn>
                  <a:cxn ang="0">
                    <a:pos x="6" y="10"/>
                  </a:cxn>
                  <a:cxn ang="0">
                    <a:pos x="9" y="6"/>
                  </a:cxn>
                  <a:cxn ang="0">
                    <a:pos x="11" y="0"/>
                  </a:cxn>
                  <a:cxn ang="0">
                    <a:pos x="5" y="4"/>
                  </a:cxn>
                  <a:cxn ang="0">
                    <a:pos x="2" y="8"/>
                  </a:cxn>
                  <a:cxn ang="0">
                    <a:pos x="1" y="13"/>
                  </a:cxn>
                  <a:cxn ang="0">
                    <a:pos x="0" y="18"/>
                  </a:cxn>
                </a:cxnLst>
                <a:rect l="0" t="0" r="r" b="b"/>
                <a:pathLst>
                  <a:path w="13" h="18">
                    <a:moveTo>
                      <a:pt x="0" y="18"/>
                    </a:moveTo>
                    <a:lnTo>
                      <a:pt x="6" y="18"/>
                    </a:lnTo>
                    <a:cubicBezTo>
                      <a:pt x="6" y="18"/>
                      <a:pt x="8" y="15"/>
                      <a:pt x="6" y="14"/>
                    </a:cubicBezTo>
                    <a:cubicBezTo>
                      <a:pt x="6" y="14"/>
                      <a:pt x="8" y="12"/>
                      <a:pt x="6" y="10"/>
                    </a:cubicBezTo>
                    <a:cubicBezTo>
                      <a:pt x="6" y="10"/>
                      <a:pt x="10" y="9"/>
                      <a:pt x="9" y="6"/>
                    </a:cubicBezTo>
                    <a:cubicBezTo>
                      <a:pt x="9" y="6"/>
                      <a:pt x="13" y="4"/>
                      <a:pt x="11" y="0"/>
                    </a:cubicBezTo>
                    <a:lnTo>
                      <a:pt x="5" y="4"/>
                    </a:lnTo>
                    <a:lnTo>
                      <a:pt x="2" y="8"/>
                    </a:lnTo>
                    <a:lnTo>
                      <a:pt x="1" y="13"/>
                    </a:lnTo>
                    <a:lnTo>
                      <a:pt x="0"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9" name="Freeform 836"/>
              <p:cNvSpPr>
                <a:spLocks/>
              </p:cNvSpPr>
              <p:nvPr/>
            </p:nvSpPr>
            <p:spPr bwMode="auto">
              <a:xfrm>
                <a:off x="587" y="412"/>
                <a:ext cx="136" cy="164"/>
              </a:xfrm>
              <a:custGeom>
                <a:avLst/>
                <a:gdLst/>
                <a:ahLst/>
                <a:cxnLst>
                  <a:cxn ang="0">
                    <a:pos x="3" y="51"/>
                  </a:cxn>
                  <a:cxn ang="0">
                    <a:pos x="10" y="36"/>
                  </a:cxn>
                  <a:cxn ang="0">
                    <a:pos x="24" y="10"/>
                  </a:cxn>
                  <a:cxn ang="0">
                    <a:pos x="47" y="0"/>
                  </a:cxn>
                  <a:cxn ang="0">
                    <a:pos x="46" y="7"/>
                  </a:cxn>
                  <a:cxn ang="0">
                    <a:pos x="27" y="14"/>
                  </a:cxn>
                  <a:cxn ang="0">
                    <a:pos x="22" y="17"/>
                  </a:cxn>
                  <a:cxn ang="0">
                    <a:pos x="18" y="21"/>
                  </a:cxn>
                  <a:cxn ang="0">
                    <a:pos x="17" y="26"/>
                  </a:cxn>
                  <a:cxn ang="0">
                    <a:pos x="17" y="30"/>
                  </a:cxn>
                  <a:cxn ang="0">
                    <a:pos x="17" y="34"/>
                  </a:cxn>
                  <a:cxn ang="0">
                    <a:pos x="17" y="38"/>
                  </a:cxn>
                  <a:cxn ang="0">
                    <a:pos x="17" y="42"/>
                  </a:cxn>
                  <a:cxn ang="0">
                    <a:pos x="16" y="45"/>
                  </a:cxn>
                  <a:cxn ang="0">
                    <a:pos x="15" y="48"/>
                  </a:cxn>
                  <a:cxn ang="0">
                    <a:pos x="13" y="52"/>
                  </a:cxn>
                  <a:cxn ang="0">
                    <a:pos x="9" y="54"/>
                  </a:cxn>
                  <a:cxn ang="0">
                    <a:pos x="6" y="55"/>
                  </a:cxn>
                  <a:cxn ang="0">
                    <a:pos x="3" y="57"/>
                  </a:cxn>
                  <a:cxn ang="0">
                    <a:pos x="3" y="51"/>
                  </a:cxn>
                </a:cxnLst>
                <a:rect l="0" t="0" r="r" b="b"/>
                <a:pathLst>
                  <a:path w="48" h="58">
                    <a:moveTo>
                      <a:pt x="3" y="51"/>
                    </a:moveTo>
                    <a:cubicBezTo>
                      <a:pt x="3" y="51"/>
                      <a:pt x="16" y="51"/>
                      <a:pt x="10" y="36"/>
                    </a:cubicBezTo>
                    <a:cubicBezTo>
                      <a:pt x="4" y="20"/>
                      <a:pt x="19" y="11"/>
                      <a:pt x="24" y="10"/>
                    </a:cubicBezTo>
                    <a:cubicBezTo>
                      <a:pt x="29" y="8"/>
                      <a:pt x="47" y="0"/>
                      <a:pt x="47" y="0"/>
                    </a:cubicBezTo>
                    <a:cubicBezTo>
                      <a:pt x="47" y="0"/>
                      <a:pt x="48" y="6"/>
                      <a:pt x="46" y="7"/>
                    </a:cubicBezTo>
                    <a:cubicBezTo>
                      <a:pt x="44" y="8"/>
                      <a:pt x="27" y="14"/>
                      <a:pt x="27" y="14"/>
                    </a:cubicBezTo>
                    <a:cubicBezTo>
                      <a:pt x="27" y="14"/>
                      <a:pt x="26" y="17"/>
                      <a:pt x="22" y="17"/>
                    </a:cubicBezTo>
                    <a:cubicBezTo>
                      <a:pt x="22" y="17"/>
                      <a:pt x="21" y="21"/>
                      <a:pt x="18" y="21"/>
                    </a:cubicBezTo>
                    <a:cubicBezTo>
                      <a:pt x="18" y="21"/>
                      <a:pt x="20" y="24"/>
                      <a:pt x="17" y="26"/>
                    </a:cubicBezTo>
                    <a:cubicBezTo>
                      <a:pt x="17" y="26"/>
                      <a:pt x="19" y="28"/>
                      <a:pt x="17" y="30"/>
                    </a:cubicBezTo>
                    <a:cubicBezTo>
                      <a:pt x="17" y="30"/>
                      <a:pt x="18" y="32"/>
                      <a:pt x="17" y="34"/>
                    </a:cubicBezTo>
                    <a:cubicBezTo>
                      <a:pt x="17" y="34"/>
                      <a:pt x="19" y="36"/>
                      <a:pt x="17" y="38"/>
                    </a:cubicBezTo>
                    <a:cubicBezTo>
                      <a:pt x="17" y="38"/>
                      <a:pt x="18" y="39"/>
                      <a:pt x="17" y="42"/>
                    </a:cubicBezTo>
                    <a:cubicBezTo>
                      <a:pt x="17" y="42"/>
                      <a:pt x="18" y="45"/>
                      <a:pt x="16" y="45"/>
                    </a:cubicBezTo>
                    <a:cubicBezTo>
                      <a:pt x="16" y="45"/>
                      <a:pt x="18" y="48"/>
                      <a:pt x="15" y="48"/>
                    </a:cubicBezTo>
                    <a:cubicBezTo>
                      <a:pt x="15" y="48"/>
                      <a:pt x="16" y="52"/>
                      <a:pt x="13" y="52"/>
                    </a:cubicBezTo>
                    <a:cubicBezTo>
                      <a:pt x="13" y="52"/>
                      <a:pt x="12" y="55"/>
                      <a:pt x="9" y="54"/>
                    </a:cubicBezTo>
                    <a:cubicBezTo>
                      <a:pt x="9" y="54"/>
                      <a:pt x="8" y="57"/>
                      <a:pt x="6" y="55"/>
                    </a:cubicBezTo>
                    <a:cubicBezTo>
                      <a:pt x="6" y="55"/>
                      <a:pt x="5" y="58"/>
                      <a:pt x="3" y="57"/>
                    </a:cubicBezTo>
                    <a:cubicBezTo>
                      <a:pt x="0" y="55"/>
                      <a:pt x="3" y="51"/>
                      <a:pt x="3"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0" name="Freeform 837"/>
              <p:cNvSpPr>
                <a:spLocks/>
              </p:cNvSpPr>
              <p:nvPr/>
            </p:nvSpPr>
            <p:spPr bwMode="auto">
              <a:xfrm>
                <a:off x="664" y="425"/>
                <a:ext cx="45" cy="27"/>
              </a:xfrm>
              <a:custGeom>
                <a:avLst/>
                <a:gdLst/>
                <a:ahLst/>
                <a:cxnLst>
                  <a:cxn ang="0">
                    <a:pos x="0" y="9"/>
                  </a:cxn>
                  <a:cxn ang="0">
                    <a:pos x="0" y="7"/>
                  </a:cxn>
                  <a:cxn ang="0">
                    <a:pos x="16" y="0"/>
                  </a:cxn>
                  <a:cxn ang="0">
                    <a:pos x="0" y="9"/>
                  </a:cxn>
                </a:cxnLst>
                <a:rect l="0" t="0" r="r" b="b"/>
                <a:pathLst>
                  <a:path w="16" h="9">
                    <a:moveTo>
                      <a:pt x="0" y="9"/>
                    </a:moveTo>
                    <a:cubicBezTo>
                      <a:pt x="0" y="9"/>
                      <a:pt x="1" y="8"/>
                      <a:pt x="0" y="7"/>
                    </a:cubicBezTo>
                    <a:lnTo>
                      <a:pt x="16" y="0"/>
                    </a:lnTo>
                    <a:lnTo>
                      <a:pt x="0" y="9"/>
                    </a:lnTo>
                  </a:path>
                </a:pathLst>
              </a:custGeom>
              <a:solidFill>
                <a:srgbClr val="AE9F00"/>
              </a:solidFill>
              <a:ln w="9525">
                <a:noFill/>
                <a:round/>
                <a:headEnd/>
                <a:tailEnd/>
              </a:ln>
              <a:effectLst/>
            </p:spPr>
            <p:txBody>
              <a:bodyPr/>
              <a:lstStyle/>
              <a:p>
                <a:pPr>
                  <a:defRPr/>
                </a:pPr>
                <a:endParaRPr lang="en-US" dirty="0"/>
              </a:p>
            </p:txBody>
          </p:sp>
          <p:sp>
            <p:nvSpPr>
              <p:cNvPr id="1181" name="Freeform 838"/>
              <p:cNvSpPr>
                <a:spLocks/>
              </p:cNvSpPr>
              <p:nvPr/>
            </p:nvSpPr>
            <p:spPr bwMode="auto">
              <a:xfrm>
                <a:off x="664" y="425"/>
                <a:ext cx="45" cy="27"/>
              </a:xfrm>
              <a:custGeom>
                <a:avLst/>
                <a:gdLst/>
                <a:ahLst/>
                <a:cxnLst>
                  <a:cxn ang="0">
                    <a:pos x="0" y="9"/>
                  </a:cxn>
                  <a:cxn ang="0">
                    <a:pos x="0" y="7"/>
                  </a:cxn>
                  <a:cxn ang="0">
                    <a:pos x="16" y="0"/>
                  </a:cxn>
                </a:cxnLst>
                <a:rect l="0" t="0" r="r" b="b"/>
                <a:pathLst>
                  <a:path w="16" h="9">
                    <a:moveTo>
                      <a:pt x="0" y="9"/>
                    </a:moveTo>
                    <a:cubicBezTo>
                      <a:pt x="0" y="9"/>
                      <a:pt x="1" y="8"/>
                      <a:pt x="0" y="7"/>
                    </a:cubicBezTo>
                    <a:lnTo>
                      <a:pt x="16"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182" name="Freeform 839"/>
              <p:cNvSpPr>
                <a:spLocks/>
              </p:cNvSpPr>
              <p:nvPr/>
            </p:nvSpPr>
            <p:spPr bwMode="auto">
              <a:xfrm>
                <a:off x="479" y="583"/>
                <a:ext cx="18" cy="26"/>
              </a:xfrm>
              <a:custGeom>
                <a:avLst/>
                <a:gdLst/>
                <a:ahLst/>
                <a:cxnLst>
                  <a:cxn ang="0">
                    <a:pos x="6" y="1"/>
                  </a:cxn>
                  <a:cxn ang="0">
                    <a:pos x="4" y="8"/>
                  </a:cxn>
                  <a:cxn ang="0">
                    <a:pos x="0" y="5"/>
                  </a:cxn>
                  <a:cxn ang="0">
                    <a:pos x="4" y="0"/>
                  </a:cxn>
                  <a:cxn ang="0">
                    <a:pos x="6" y="1"/>
                  </a:cxn>
                </a:cxnLst>
                <a:rect l="0" t="0" r="r" b="b"/>
                <a:pathLst>
                  <a:path w="6" h="9">
                    <a:moveTo>
                      <a:pt x="6" y="1"/>
                    </a:moveTo>
                    <a:cubicBezTo>
                      <a:pt x="6" y="1"/>
                      <a:pt x="6" y="7"/>
                      <a:pt x="4" y="8"/>
                    </a:cubicBezTo>
                    <a:cubicBezTo>
                      <a:pt x="1" y="9"/>
                      <a:pt x="0" y="7"/>
                      <a:pt x="0" y="5"/>
                    </a:cubicBezTo>
                    <a:cubicBezTo>
                      <a:pt x="1"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3" name="Freeform 840"/>
              <p:cNvSpPr>
                <a:spLocks/>
              </p:cNvSpPr>
              <p:nvPr/>
            </p:nvSpPr>
            <p:spPr bwMode="auto">
              <a:xfrm>
                <a:off x="465" y="579"/>
                <a:ext cx="25" cy="19"/>
              </a:xfrm>
              <a:custGeom>
                <a:avLst/>
                <a:gdLst/>
                <a:ahLst/>
                <a:cxnLst>
                  <a:cxn ang="0">
                    <a:pos x="9" y="1"/>
                  </a:cxn>
                  <a:cxn ang="0">
                    <a:pos x="5" y="7"/>
                  </a:cxn>
                  <a:cxn ang="0">
                    <a:pos x="1" y="7"/>
                  </a:cxn>
                  <a:cxn ang="0">
                    <a:pos x="0" y="5"/>
                  </a:cxn>
                  <a:cxn ang="0">
                    <a:pos x="4" y="0"/>
                  </a:cxn>
                  <a:cxn ang="0">
                    <a:pos x="9" y="1"/>
                  </a:cxn>
                </a:cxnLst>
                <a:rect l="0" t="0" r="r" b="b"/>
                <a:pathLst>
                  <a:path w="9" h="7">
                    <a:moveTo>
                      <a:pt x="9" y="1"/>
                    </a:moveTo>
                    <a:cubicBezTo>
                      <a:pt x="9" y="1"/>
                      <a:pt x="6" y="7"/>
                      <a:pt x="5" y="7"/>
                    </a:cubicBezTo>
                    <a:cubicBezTo>
                      <a:pt x="5" y="7"/>
                      <a:pt x="1" y="7"/>
                      <a:pt x="1" y="7"/>
                    </a:cubicBezTo>
                    <a:lnTo>
                      <a:pt x="0" y="5"/>
                    </a:lnTo>
                    <a:lnTo>
                      <a:pt x="4" y="0"/>
                    </a:lnTo>
                    <a:lnTo>
                      <a:pt x="9"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4" name="Freeform 841"/>
              <p:cNvSpPr>
                <a:spLocks/>
              </p:cNvSpPr>
              <p:nvPr/>
            </p:nvSpPr>
            <p:spPr bwMode="auto">
              <a:xfrm>
                <a:off x="453" y="570"/>
                <a:ext cx="23" cy="23"/>
              </a:xfrm>
              <a:custGeom>
                <a:avLst/>
                <a:gdLst/>
                <a:ahLst/>
                <a:cxnLst>
                  <a:cxn ang="0">
                    <a:pos x="8" y="3"/>
                  </a:cxn>
                  <a:cxn ang="0">
                    <a:pos x="4" y="8"/>
                  </a:cxn>
                  <a:cxn ang="0">
                    <a:pos x="1" y="8"/>
                  </a:cxn>
                  <a:cxn ang="0">
                    <a:pos x="0" y="5"/>
                  </a:cxn>
                  <a:cxn ang="0">
                    <a:pos x="5" y="0"/>
                  </a:cxn>
                  <a:cxn ang="0">
                    <a:pos x="8" y="3"/>
                  </a:cxn>
                </a:cxnLst>
                <a:rect l="0" t="0" r="r" b="b"/>
                <a:pathLst>
                  <a:path w="8" h="8">
                    <a:moveTo>
                      <a:pt x="8" y="3"/>
                    </a:moveTo>
                    <a:cubicBezTo>
                      <a:pt x="8" y="3"/>
                      <a:pt x="5" y="7"/>
                      <a:pt x="4" y="8"/>
                    </a:cubicBezTo>
                    <a:cubicBezTo>
                      <a:pt x="4" y="8"/>
                      <a:pt x="2" y="8"/>
                      <a:pt x="1" y="8"/>
                    </a:cubicBezTo>
                    <a:cubicBezTo>
                      <a:pt x="0" y="8"/>
                      <a:pt x="0" y="5"/>
                      <a:pt x="0" y="5"/>
                    </a:cubicBezTo>
                    <a:cubicBezTo>
                      <a:pt x="1" y="4"/>
                      <a:pt x="4" y="1"/>
                      <a:pt x="5" y="0"/>
                    </a:cubicBezTo>
                    <a:cubicBezTo>
                      <a:pt x="5" y="0"/>
                      <a:pt x="8" y="3"/>
                      <a:pt x="8"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5" name="Freeform 842"/>
              <p:cNvSpPr>
                <a:spLocks/>
              </p:cNvSpPr>
              <p:nvPr/>
            </p:nvSpPr>
            <p:spPr bwMode="auto">
              <a:xfrm>
                <a:off x="439" y="566"/>
                <a:ext cx="29" cy="18"/>
              </a:xfrm>
              <a:custGeom>
                <a:avLst/>
                <a:gdLst/>
                <a:ahLst/>
                <a:cxnLst>
                  <a:cxn ang="0">
                    <a:pos x="10" y="2"/>
                  </a:cxn>
                  <a:cxn ang="0">
                    <a:pos x="5" y="7"/>
                  </a:cxn>
                  <a:cxn ang="0">
                    <a:pos x="1" y="7"/>
                  </a:cxn>
                  <a:cxn ang="0">
                    <a:pos x="1" y="3"/>
                  </a:cxn>
                  <a:cxn ang="0">
                    <a:pos x="7" y="0"/>
                  </a:cxn>
                  <a:cxn ang="0">
                    <a:pos x="10" y="2"/>
                  </a:cxn>
                </a:cxnLst>
                <a:rect l="0" t="0" r="r" b="b"/>
                <a:pathLst>
                  <a:path w="10" h="7">
                    <a:moveTo>
                      <a:pt x="10" y="2"/>
                    </a:moveTo>
                    <a:cubicBezTo>
                      <a:pt x="10" y="2"/>
                      <a:pt x="6" y="7"/>
                      <a:pt x="5" y="7"/>
                    </a:cubicBezTo>
                    <a:cubicBezTo>
                      <a:pt x="4" y="7"/>
                      <a:pt x="1" y="7"/>
                      <a:pt x="1" y="7"/>
                    </a:cubicBezTo>
                    <a:cubicBezTo>
                      <a:pt x="0" y="7"/>
                      <a:pt x="1" y="4"/>
                      <a:pt x="1" y="3"/>
                    </a:cubicBezTo>
                    <a:cubicBezTo>
                      <a:pt x="2" y="3"/>
                      <a:pt x="6" y="0"/>
                      <a:pt x="7" y="0"/>
                    </a:cubicBezTo>
                    <a:cubicBezTo>
                      <a:pt x="8" y="0"/>
                      <a:pt x="10" y="2"/>
                      <a:pt x="1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6" name="Freeform 843"/>
              <p:cNvSpPr>
                <a:spLocks/>
              </p:cNvSpPr>
              <p:nvPr/>
            </p:nvSpPr>
            <p:spPr bwMode="auto">
              <a:xfrm>
                <a:off x="428" y="553"/>
                <a:ext cx="32" cy="23"/>
              </a:xfrm>
              <a:custGeom>
                <a:avLst/>
                <a:gdLst/>
                <a:ahLst/>
                <a:cxnLst>
                  <a:cxn ang="0">
                    <a:pos x="11" y="4"/>
                  </a:cxn>
                  <a:cxn ang="0">
                    <a:pos x="5" y="7"/>
                  </a:cxn>
                  <a:cxn ang="0">
                    <a:pos x="1" y="7"/>
                  </a:cxn>
                  <a:cxn ang="0">
                    <a:pos x="1" y="3"/>
                  </a:cxn>
                  <a:cxn ang="0">
                    <a:pos x="8" y="0"/>
                  </a:cxn>
                  <a:cxn ang="0">
                    <a:pos x="11" y="4"/>
                  </a:cxn>
                </a:cxnLst>
                <a:rect l="0" t="0" r="r" b="b"/>
                <a:pathLst>
                  <a:path w="11" h="8">
                    <a:moveTo>
                      <a:pt x="11" y="4"/>
                    </a:moveTo>
                    <a:cubicBezTo>
                      <a:pt x="11" y="4"/>
                      <a:pt x="6" y="7"/>
                      <a:pt x="5" y="7"/>
                    </a:cubicBezTo>
                    <a:cubicBezTo>
                      <a:pt x="4" y="8"/>
                      <a:pt x="2" y="7"/>
                      <a:pt x="1" y="7"/>
                    </a:cubicBezTo>
                    <a:cubicBezTo>
                      <a:pt x="0" y="7"/>
                      <a:pt x="0" y="3"/>
                      <a:pt x="1" y="3"/>
                    </a:cubicBezTo>
                    <a:cubicBezTo>
                      <a:pt x="2" y="2"/>
                      <a:pt x="7" y="0"/>
                      <a:pt x="8" y="0"/>
                    </a:cubicBezTo>
                    <a:cubicBezTo>
                      <a:pt x="9" y="0"/>
                      <a:pt x="11" y="4"/>
                      <a:pt x="11"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7" name="Freeform 844"/>
              <p:cNvSpPr>
                <a:spLocks/>
              </p:cNvSpPr>
              <p:nvPr/>
            </p:nvSpPr>
            <p:spPr bwMode="auto">
              <a:xfrm>
                <a:off x="420" y="544"/>
                <a:ext cx="33" cy="17"/>
              </a:xfrm>
              <a:custGeom>
                <a:avLst/>
                <a:gdLst/>
                <a:ahLst/>
                <a:cxnLst>
                  <a:cxn ang="0">
                    <a:pos x="11" y="4"/>
                  </a:cxn>
                  <a:cxn ang="0">
                    <a:pos x="4" y="7"/>
                  </a:cxn>
                  <a:cxn ang="0">
                    <a:pos x="0" y="5"/>
                  </a:cxn>
                  <a:cxn ang="0">
                    <a:pos x="2" y="1"/>
                  </a:cxn>
                  <a:cxn ang="0">
                    <a:pos x="11" y="0"/>
                  </a:cxn>
                  <a:cxn ang="0">
                    <a:pos x="11" y="4"/>
                  </a:cxn>
                </a:cxnLst>
                <a:rect l="0" t="0" r="r" b="b"/>
                <a:pathLst>
                  <a:path w="11" h="7">
                    <a:moveTo>
                      <a:pt x="11" y="4"/>
                    </a:moveTo>
                    <a:cubicBezTo>
                      <a:pt x="11" y="4"/>
                      <a:pt x="5" y="6"/>
                      <a:pt x="4" y="7"/>
                    </a:cubicBezTo>
                    <a:cubicBezTo>
                      <a:pt x="3" y="7"/>
                      <a:pt x="0" y="5"/>
                      <a:pt x="0" y="5"/>
                    </a:cubicBezTo>
                    <a:cubicBezTo>
                      <a:pt x="0" y="4"/>
                      <a:pt x="1" y="1"/>
                      <a:pt x="2" y="1"/>
                    </a:cubicBezTo>
                    <a:cubicBezTo>
                      <a:pt x="3" y="1"/>
                      <a:pt x="11" y="0"/>
                      <a:pt x="11" y="0"/>
                    </a:cubicBezTo>
                    <a:lnTo>
                      <a:pt x="11"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8" name="Freeform 845"/>
              <p:cNvSpPr>
                <a:spLocks/>
              </p:cNvSpPr>
              <p:nvPr/>
            </p:nvSpPr>
            <p:spPr bwMode="auto">
              <a:xfrm>
                <a:off x="416" y="527"/>
                <a:ext cx="33" cy="17"/>
              </a:xfrm>
              <a:custGeom>
                <a:avLst/>
                <a:gdLst/>
                <a:ahLst/>
                <a:cxnLst>
                  <a:cxn ang="0">
                    <a:pos x="11" y="5"/>
                  </a:cxn>
                  <a:cxn ang="0">
                    <a:pos x="3" y="6"/>
                  </a:cxn>
                  <a:cxn ang="0">
                    <a:pos x="0" y="4"/>
                  </a:cxn>
                  <a:cxn ang="0">
                    <a:pos x="2" y="0"/>
                  </a:cxn>
                  <a:cxn ang="0">
                    <a:pos x="10" y="0"/>
                  </a:cxn>
                  <a:cxn ang="0">
                    <a:pos x="11" y="5"/>
                  </a:cxn>
                </a:cxnLst>
                <a:rect l="0" t="0" r="r" b="b"/>
                <a:pathLst>
                  <a:path w="11" h="6">
                    <a:moveTo>
                      <a:pt x="11" y="5"/>
                    </a:moveTo>
                    <a:cubicBezTo>
                      <a:pt x="11" y="5"/>
                      <a:pt x="4" y="5"/>
                      <a:pt x="3" y="6"/>
                    </a:cubicBezTo>
                    <a:cubicBezTo>
                      <a:pt x="2" y="6"/>
                      <a:pt x="0" y="4"/>
                      <a:pt x="0" y="4"/>
                    </a:cubicBezTo>
                    <a:cubicBezTo>
                      <a:pt x="0" y="4"/>
                      <a:pt x="1" y="1"/>
                      <a:pt x="2" y="0"/>
                    </a:cubicBezTo>
                    <a:cubicBezTo>
                      <a:pt x="3" y="0"/>
                      <a:pt x="10" y="0"/>
                      <a:pt x="10" y="0"/>
                    </a:cubicBezTo>
                    <a:lnTo>
                      <a:pt x="11"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9" name="Freeform 846"/>
              <p:cNvSpPr>
                <a:spLocks/>
              </p:cNvSpPr>
              <p:nvPr/>
            </p:nvSpPr>
            <p:spPr bwMode="auto">
              <a:xfrm>
                <a:off x="416" y="510"/>
                <a:ext cx="33" cy="19"/>
              </a:xfrm>
              <a:custGeom>
                <a:avLst/>
                <a:gdLst/>
                <a:ahLst/>
                <a:cxnLst>
                  <a:cxn ang="0">
                    <a:pos x="11" y="6"/>
                  </a:cxn>
                  <a:cxn ang="0">
                    <a:pos x="3" y="6"/>
                  </a:cxn>
                  <a:cxn ang="0">
                    <a:pos x="0" y="3"/>
                  </a:cxn>
                  <a:cxn ang="0">
                    <a:pos x="3" y="1"/>
                  </a:cxn>
                  <a:cxn ang="0">
                    <a:pos x="12" y="1"/>
                  </a:cxn>
                  <a:cxn ang="0">
                    <a:pos x="11" y="6"/>
                  </a:cxn>
                </a:cxnLst>
                <a:rect l="0" t="0" r="r" b="b"/>
                <a:pathLst>
                  <a:path w="12" h="7">
                    <a:moveTo>
                      <a:pt x="11" y="6"/>
                    </a:moveTo>
                    <a:cubicBezTo>
                      <a:pt x="11" y="6"/>
                      <a:pt x="3" y="7"/>
                      <a:pt x="3" y="6"/>
                    </a:cubicBezTo>
                    <a:cubicBezTo>
                      <a:pt x="2" y="6"/>
                      <a:pt x="0" y="3"/>
                      <a:pt x="0" y="3"/>
                    </a:cubicBezTo>
                    <a:cubicBezTo>
                      <a:pt x="0" y="3"/>
                      <a:pt x="2" y="1"/>
                      <a:pt x="3" y="1"/>
                    </a:cubicBezTo>
                    <a:cubicBezTo>
                      <a:pt x="4" y="0"/>
                      <a:pt x="12" y="1"/>
                      <a:pt x="12" y="1"/>
                    </a:cubicBezTo>
                    <a:lnTo>
                      <a:pt x="1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0" name="Freeform 847"/>
              <p:cNvSpPr>
                <a:spLocks/>
              </p:cNvSpPr>
              <p:nvPr/>
            </p:nvSpPr>
            <p:spPr bwMode="auto">
              <a:xfrm>
                <a:off x="416" y="496"/>
                <a:ext cx="33" cy="17"/>
              </a:xfrm>
              <a:custGeom>
                <a:avLst/>
                <a:gdLst/>
                <a:ahLst/>
                <a:cxnLst>
                  <a:cxn ang="0">
                    <a:pos x="12" y="6"/>
                  </a:cxn>
                  <a:cxn ang="0">
                    <a:pos x="3" y="6"/>
                  </a:cxn>
                  <a:cxn ang="0">
                    <a:pos x="0" y="3"/>
                  </a:cxn>
                  <a:cxn ang="0">
                    <a:pos x="3" y="0"/>
                  </a:cxn>
                  <a:cxn ang="0">
                    <a:pos x="11" y="0"/>
                  </a:cxn>
                  <a:cxn ang="0">
                    <a:pos x="12" y="6"/>
                  </a:cxn>
                </a:cxnLst>
                <a:rect l="0" t="0" r="r" b="b"/>
                <a:pathLst>
                  <a:path w="12" h="6">
                    <a:moveTo>
                      <a:pt x="12" y="6"/>
                    </a:moveTo>
                    <a:cubicBezTo>
                      <a:pt x="12" y="6"/>
                      <a:pt x="4" y="6"/>
                      <a:pt x="3" y="6"/>
                    </a:cubicBezTo>
                    <a:cubicBezTo>
                      <a:pt x="2" y="6"/>
                      <a:pt x="0" y="3"/>
                      <a:pt x="0" y="3"/>
                    </a:cubicBezTo>
                    <a:cubicBezTo>
                      <a:pt x="0" y="2"/>
                      <a:pt x="2" y="0"/>
                      <a:pt x="3" y="0"/>
                    </a:cubicBezTo>
                    <a:cubicBezTo>
                      <a:pt x="4" y="0"/>
                      <a:pt x="11" y="0"/>
                      <a:pt x="11" y="0"/>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1" name="Freeform 848"/>
              <p:cNvSpPr>
                <a:spLocks/>
              </p:cNvSpPr>
              <p:nvPr/>
            </p:nvSpPr>
            <p:spPr bwMode="auto">
              <a:xfrm>
                <a:off x="412" y="479"/>
                <a:ext cx="33" cy="17"/>
              </a:xfrm>
              <a:custGeom>
                <a:avLst/>
                <a:gdLst/>
                <a:ahLst/>
                <a:cxnLst>
                  <a:cxn ang="0">
                    <a:pos x="12" y="6"/>
                  </a:cxn>
                  <a:cxn ang="0">
                    <a:pos x="3" y="6"/>
                  </a:cxn>
                  <a:cxn ang="0">
                    <a:pos x="1" y="2"/>
                  </a:cxn>
                  <a:cxn ang="0">
                    <a:pos x="4" y="0"/>
                  </a:cxn>
                  <a:cxn ang="0">
                    <a:pos x="12" y="2"/>
                  </a:cxn>
                  <a:cxn ang="0">
                    <a:pos x="12" y="6"/>
                  </a:cxn>
                </a:cxnLst>
                <a:rect l="0" t="0" r="r" b="b"/>
                <a:pathLst>
                  <a:path w="12" h="6">
                    <a:moveTo>
                      <a:pt x="12" y="6"/>
                    </a:moveTo>
                    <a:lnTo>
                      <a:pt x="3" y="6"/>
                    </a:lnTo>
                    <a:cubicBezTo>
                      <a:pt x="3" y="6"/>
                      <a:pt x="1" y="3"/>
                      <a:pt x="1" y="2"/>
                    </a:cubicBezTo>
                    <a:cubicBezTo>
                      <a:pt x="0" y="2"/>
                      <a:pt x="4" y="0"/>
                      <a:pt x="4" y="0"/>
                    </a:cubicBezTo>
                    <a:cubicBezTo>
                      <a:pt x="5" y="0"/>
                      <a:pt x="12" y="2"/>
                      <a:pt x="12" y="2"/>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2" name="Freeform 849"/>
              <p:cNvSpPr>
                <a:spLocks/>
              </p:cNvSpPr>
              <p:nvPr/>
            </p:nvSpPr>
            <p:spPr bwMode="auto">
              <a:xfrm>
                <a:off x="402" y="462"/>
                <a:ext cx="42" cy="23"/>
              </a:xfrm>
              <a:custGeom>
                <a:avLst/>
                <a:gdLst/>
                <a:ahLst/>
                <a:cxnLst>
                  <a:cxn ang="0">
                    <a:pos x="15" y="8"/>
                  </a:cxn>
                  <a:cxn ang="0">
                    <a:pos x="1" y="4"/>
                  </a:cxn>
                  <a:cxn ang="0">
                    <a:pos x="0" y="1"/>
                  </a:cxn>
                  <a:cxn ang="0">
                    <a:pos x="3" y="0"/>
                  </a:cxn>
                  <a:cxn ang="0">
                    <a:pos x="13" y="3"/>
                  </a:cxn>
                  <a:cxn ang="0">
                    <a:pos x="15" y="8"/>
                  </a:cxn>
                </a:cxnLst>
                <a:rect l="0" t="0" r="r" b="b"/>
                <a:pathLst>
                  <a:path w="15" h="8">
                    <a:moveTo>
                      <a:pt x="15" y="8"/>
                    </a:moveTo>
                    <a:cubicBezTo>
                      <a:pt x="15" y="8"/>
                      <a:pt x="2" y="5"/>
                      <a:pt x="1" y="4"/>
                    </a:cubicBezTo>
                    <a:cubicBezTo>
                      <a:pt x="1" y="3"/>
                      <a:pt x="0" y="1"/>
                      <a:pt x="0" y="1"/>
                    </a:cubicBezTo>
                    <a:cubicBezTo>
                      <a:pt x="0" y="1"/>
                      <a:pt x="2" y="0"/>
                      <a:pt x="3" y="0"/>
                    </a:cubicBezTo>
                    <a:cubicBezTo>
                      <a:pt x="5" y="0"/>
                      <a:pt x="13" y="3"/>
                      <a:pt x="13" y="3"/>
                    </a:cubicBezTo>
                    <a:lnTo>
                      <a:pt x="15"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3" name="Freeform 850"/>
              <p:cNvSpPr>
                <a:spLocks/>
              </p:cNvSpPr>
              <p:nvPr/>
            </p:nvSpPr>
            <p:spPr bwMode="auto">
              <a:xfrm>
                <a:off x="394" y="443"/>
                <a:ext cx="45" cy="28"/>
              </a:xfrm>
              <a:custGeom>
                <a:avLst/>
                <a:gdLst/>
                <a:ahLst/>
                <a:cxnLst>
                  <a:cxn ang="0">
                    <a:pos x="16" y="10"/>
                  </a:cxn>
                  <a:cxn ang="0">
                    <a:pos x="2" y="5"/>
                  </a:cxn>
                  <a:cxn ang="0">
                    <a:pos x="0" y="2"/>
                  </a:cxn>
                  <a:cxn ang="0">
                    <a:pos x="4" y="0"/>
                  </a:cxn>
                  <a:cxn ang="0">
                    <a:pos x="13" y="3"/>
                  </a:cxn>
                  <a:cxn ang="0">
                    <a:pos x="16" y="10"/>
                  </a:cxn>
                </a:cxnLst>
                <a:rect l="0" t="0" r="r" b="b"/>
                <a:pathLst>
                  <a:path w="16" h="10">
                    <a:moveTo>
                      <a:pt x="16" y="10"/>
                    </a:moveTo>
                    <a:cubicBezTo>
                      <a:pt x="16" y="10"/>
                      <a:pt x="5" y="7"/>
                      <a:pt x="2" y="5"/>
                    </a:cubicBezTo>
                    <a:cubicBezTo>
                      <a:pt x="0" y="4"/>
                      <a:pt x="0" y="2"/>
                      <a:pt x="0" y="2"/>
                    </a:cubicBezTo>
                    <a:lnTo>
                      <a:pt x="4" y="0"/>
                    </a:lnTo>
                    <a:lnTo>
                      <a:pt x="13" y="3"/>
                    </a:lnTo>
                    <a:lnTo>
                      <a:pt x="16"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4" name="Freeform 851"/>
              <p:cNvSpPr>
                <a:spLocks/>
              </p:cNvSpPr>
              <p:nvPr/>
            </p:nvSpPr>
            <p:spPr bwMode="auto">
              <a:xfrm>
                <a:off x="486" y="567"/>
                <a:ext cx="16" cy="23"/>
              </a:xfrm>
              <a:custGeom>
                <a:avLst/>
                <a:gdLst/>
                <a:ahLst/>
                <a:cxnLst>
                  <a:cxn ang="0">
                    <a:pos x="5" y="1"/>
                  </a:cxn>
                  <a:cxn ang="0">
                    <a:pos x="5" y="6"/>
                  </a:cxn>
                  <a:cxn ang="0">
                    <a:pos x="0" y="5"/>
                  </a:cxn>
                  <a:cxn ang="0">
                    <a:pos x="2" y="0"/>
                  </a:cxn>
                  <a:cxn ang="0">
                    <a:pos x="5" y="1"/>
                  </a:cxn>
                </a:cxnLst>
                <a:rect l="0" t="0" r="r" b="b"/>
                <a:pathLst>
                  <a:path w="6" h="8">
                    <a:moveTo>
                      <a:pt x="5" y="1"/>
                    </a:moveTo>
                    <a:cubicBezTo>
                      <a:pt x="5" y="1"/>
                      <a:pt x="6" y="5"/>
                      <a:pt x="5" y="6"/>
                    </a:cubicBezTo>
                    <a:cubicBezTo>
                      <a:pt x="3" y="8"/>
                      <a:pt x="0" y="5"/>
                      <a:pt x="0" y="5"/>
                    </a:cubicBezTo>
                    <a:lnTo>
                      <a:pt x="2" y="0"/>
                    </a:lnTo>
                    <a:lnTo>
                      <a:pt x="5"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5" name="Freeform 852"/>
              <p:cNvSpPr>
                <a:spLocks/>
              </p:cNvSpPr>
              <p:nvPr/>
            </p:nvSpPr>
            <p:spPr bwMode="auto">
              <a:xfrm>
                <a:off x="475" y="566"/>
                <a:ext cx="15" cy="18"/>
              </a:xfrm>
              <a:custGeom>
                <a:avLst/>
                <a:gdLst/>
                <a:ahLst/>
                <a:cxnLst>
                  <a:cxn ang="0">
                    <a:pos x="6" y="1"/>
                  </a:cxn>
                  <a:cxn ang="0">
                    <a:pos x="4" y="6"/>
                  </a:cxn>
                  <a:cxn ang="0">
                    <a:pos x="0" y="5"/>
                  </a:cxn>
                  <a:cxn ang="0">
                    <a:pos x="4" y="0"/>
                  </a:cxn>
                  <a:cxn ang="0">
                    <a:pos x="6" y="1"/>
                  </a:cxn>
                </a:cxnLst>
                <a:rect l="0" t="0" r="r" b="b"/>
                <a:pathLst>
                  <a:path w="6" h="7">
                    <a:moveTo>
                      <a:pt x="6" y="1"/>
                    </a:moveTo>
                    <a:lnTo>
                      <a:pt x="4" y="6"/>
                    </a:lnTo>
                    <a:cubicBezTo>
                      <a:pt x="4" y="6"/>
                      <a:pt x="1" y="7"/>
                      <a:pt x="0" y="5"/>
                    </a:cubicBezTo>
                    <a:cubicBezTo>
                      <a:pt x="0"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6" name="Freeform 853"/>
              <p:cNvSpPr>
                <a:spLocks/>
              </p:cNvSpPr>
              <p:nvPr/>
            </p:nvSpPr>
            <p:spPr bwMode="auto">
              <a:xfrm>
                <a:off x="464" y="561"/>
                <a:ext cx="18" cy="18"/>
              </a:xfrm>
              <a:custGeom>
                <a:avLst/>
                <a:gdLst/>
                <a:ahLst/>
                <a:cxnLst>
                  <a:cxn ang="0">
                    <a:pos x="7" y="2"/>
                  </a:cxn>
                  <a:cxn ang="0">
                    <a:pos x="4" y="7"/>
                  </a:cxn>
                  <a:cxn ang="0">
                    <a:pos x="1" y="4"/>
                  </a:cxn>
                  <a:cxn ang="0">
                    <a:pos x="4" y="0"/>
                  </a:cxn>
                  <a:cxn ang="0">
                    <a:pos x="7" y="2"/>
                  </a:cxn>
                </a:cxnLst>
                <a:rect l="0" t="0" r="r" b="b"/>
                <a:pathLst>
                  <a:path w="7" h="7">
                    <a:moveTo>
                      <a:pt x="7" y="2"/>
                    </a:moveTo>
                    <a:lnTo>
                      <a:pt x="4" y="7"/>
                    </a:lnTo>
                    <a:cubicBezTo>
                      <a:pt x="4" y="7"/>
                      <a:pt x="0" y="6"/>
                      <a:pt x="1" y="4"/>
                    </a:cubicBezTo>
                    <a:cubicBezTo>
                      <a:pt x="1" y="3"/>
                      <a:pt x="4" y="0"/>
                      <a:pt x="4" y="0"/>
                    </a:cubicBezTo>
                    <a:lnTo>
                      <a:pt x="7"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7" name="Freeform 854"/>
              <p:cNvSpPr>
                <a:spLocks/>
              </p:cNvSpPr>
              <p:nvPr/>
            </p:nvSpPr>
            <p:spPr bwMode="auto">
              <a:xfrm>
                <a:off x="453" y="553"/>
                <a:ext cx="22" cy="17"/>
              </a:xfrm>
              <a:custGeom>
                <a:avLst/>
                <a:gdLst/>
                <a:ahLst/>
                <a:cxnLst>
                  <a:cxn ang="0">
                    <a:pos x="8" y="2"/>
                  </a:cxn>
                  <a:cxn ang="0">
                    <a:pos x="5" y="6"/>
                  </a:cxn>
                  <a:cxn ang="0">
                    <a:pos x="2" y="3"/>
                  </a:cxn>
                  <a:cxn ang="0">
                    <a:pos x="6" y="0"/>
                  </a:cxn>
                  <a:cxn ang="0">
                    <a:pos x="8" y="2"/>
                  </a:cxn>
                </a:cxnLst>
                <a:rect l="0" t="0" r="r" b="b"/>
                <a:pathLst>
                  <a:path w="8" h="6">
                    <a:moveTo>
                      <a:pt x="8" y="2"/>
                    </a:moveTo>
                    <a:lnTo>
                      <a:pt x="5" y="6"/>
                    </a:lnTo>
                    <a:cubicBezTo>
                      <a:pt x="5" y="6"/>
                      <a:pt x="0" y="5"/>
                      <a:pt x="2" y="3"/>
                    </a:cubicBezTo>
                    <a:cubicBezTo>
                      <a:pt x="4" y="0"/>
                      <a:pt x="6" y="0"/>
                      <a:pt x="6" y="0"/>
                    </a:cubicBezTo>
                    <a:lnTo>
                      <a:pt x="8"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8" name="Freeform 855"/>
              <p:cNvSpPr>
                <a:spLocks/>
              </p:cNvSpPr>
              <p:nvPr/>
            </p:nvSpPr>
            <p:spPr bwMode="auto">
              <a:xfrm>
                <a:off x="445" y="544"/>
                <a:ext cx="23" cy="22"/>
              </a:xfrm>
              <a:custGeom>
                <a:avLst/>
                <a:gdLst/>
                <a:ahLst/>
                <a:cxnLst>
                  <a:cxn ang="0">
                    <a:pos x="8" y="4"/>
                  </a:cxn>
                  <a:cxn ang="0">
                    <a:pos x="4" y="7"/>
                  </a:cxn>
                  <a:cxn ang="0">
                    <a:pos x="2" y="3"/>
                  </a:cxn>
                  <a:cxn ang="0">
                    <a:pos x="6" y="0"/>
                  </a:cxn>
                  <a:cxn ang="0">
                    <a:pos x="8" y="4"/>
                  </a:cxn>
                </a:cxnLst>
                <a:rect l="0" t="0" r="r" b="b"/>
                <a:pathLst>
                  <a:path w="8" h="8">
                    <a:moveTo>
                      <a:pt x="8" y="4"/>
                    </a:moveTo>
                    <a:cubicBezTo>
                      <a:pt x="8" y="4"/>
                      <a:pt x="4" y="7"/>
                      <a:pt x="4" y="7"/>
                    </a:cubicBezTo>
                    <a:cubicBezTo>
                      <a:pt x="3" y="8"/>
                      <a:pt x="0" y="4"/>
                      <a:pt x="2" y="3"/>
                    </a:cubicBezTo>
                    <a:cubicBezTo>
                      <a:pt x="3" y="1"/>
                      <a:pt x="6" y="0"/>
                      <a:pt x="6" y="0"/>
                    </a:cubicBezTo>
                    <a:lnTo>
                      <a:pt x="8"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9" name="Freeform 856"/>
              <p:cNvSpPr>
                <a:spLocks/>
              </p:cNvSpPr>
              <p:nvPr/>
            </p:nvSpPr>
            <p:spPr bwMode="auto">
              <a:xfrm>
                <a:off x="442" y="535"/>
                <a:ext cx="22" cy="17"/>
              </a:xfrm>
              <a:custGeom>
                <a:avLst/>
                <a:gdLst/>
                <a:ahLst/>
                <a:cxnLst>
                  <a:cxn ang="0">
                    <a:pos x="7" y="3"/>
                  </a:cxn>
                  <a:cxn ang="0">
                    <a:pos x="3" y="6"/>
                  </a:cxn>
                  <a:cxn ang="0">
                    <a:pos x="2" y="1"/>
                  </a:cxn>
                  <a:cxn ang="0">
                    <a:pos x="7" y="0"/>
                  </a:cxn>
                  <a:cxn ang="0">
                    <a:pos x="7" y="3"/>
                  </a:cxn>
                </a:cxnLst>
                <a:rect l="0" t="0" r="r" b="b"/>
                <a:pathLst>
                  <a:path w="7" h="6">
                    <a:moveTo>
                      <a:pt x="7" y="3"/>
                    </a:moveTo>
                    <a:lnTo>
                      <a:pt x="3" y="6"/>
                    </a:lnTo>
                    <a:cubicBezTo>
                      <a:pt x="3" y="6"/>
                      <a:pt x="0" y="2"/>
                      <a:pt x="2" y="1"/>
                    </a:cubicBezTo>
                    <a:cubicBezTo>
                      <a:pt x="5" y="0"/>
                      <a:pt x="7" y="0"/>
                      <a:pt x="7" y="0"/>
                    </a:cubicBezTo>
                    <a:lnTo>
                      <a:pt x="7"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0" name="Freeform 857"/>
              <p:cNvSpPr>
                <a:spLocks/>
              </p:cNvSpPr>
              <p:nvPr/>
            </p:nvSpPr>
            <p:spPr bwMode="auto">
              <a:xfrm>
                <a:off x="439" y="526"/>
                <a:ext cx="23" cy="10"/>
              </a:xfrm>
              <a:custGeom>
                <a:avLst/>
                <a:gdLst/>
                <a:ahLst/>
                <a:cxnLst>
                  <a:cxn ang="0">
                    <a:pos x="8" y="3"/>
                  </a:cxn>
                  <a:cxn ang="0">
                    <a:pos x="3" y="4"/>
                  </a:cxn>
                  <a:cxn ang="0">
                    <a:pos x="2" y="0"/>
                  </a:cxn>
                  <a:cxn ang="0">
                    <a:pos x="8" y="0"/>
                  </a:cxn>
                  <a:cxn ang="0">
                    <a:pos x="8" y="3"/>
                  </a:cxn>
                </a:cxnLst>
                <a:rect l="0" t="0" r="r" b="b"/>
                <a:pathLst>
                  <a:path w="8" h="4">
                    <a:moveTo>
                      <a:pt x="8" y="3"/>
                    </a:moveTo>
                    <a:lnTo>
                      <a:pt x="3" y="4"/>
                    </a:lnTo>
                    <a:cubicBezTo>
                      <a:pt x="3" y="4"/>
                      <a:pt x="0" y="2"/>
                      <a:pt x="2" y="0"/>
                    </a:cubicBezTo>
                    <a:cubicBezTo>
                      <a:pt x="2" y="0"/>
                      <a:pt x="8" y="0"/>
                      <a:pt x="8" y="0"/>
                    </a:cubicBezTo>
                    <a:lnTo>
                      <a:pt x="8"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1" name="Freeform 858"/>
              <p:cNvSpPr>
                <a:spLocks/>
              </p:cNvSpPr>
              <p:nvPr/>
            </p:nvSpPr>
            <p:spPr bwMode="auto">
              <a:xfrm>
                <a:off x="438" y="513"/>
                <a:ext cx="26" cy="13"/>
              </a:xfrm>
              <a:custGeom>
                <a:avLst/>
                <a:gdLst/>
                <a:ahLst/>
                <a:cxnLst>
                  <a:cxn ang="0">
                    <a:pos x="9" y="4"/>
                  </a:cxn>
                  <a:cxn ang="0">
                    <a:pos x="3" y="4"/>
                  </a:cxn>
                  <a:cxn ang="0">
                    <a:pos x="3" y="0"/>
                  </a:cxn>
                  <a:cxn ang="0">
                    <a:pos x="9" y="0"/>
                  </a:cxn>
                  <a:cxn ang="0">
                    <a:pos x="9" y="4"/>
                  </a:cxn>
                </a:cxnLst>
                <a:rect l="0" t="0" r="r" b="b"/>
                <a:pathLst>
                  <a:path w="9" h="4">
                    <a:moveTo>
                      <a:pt x="9" y="4"/>
                    </a:moveTo>
                    <a:lnTo>
                      <a:pt x="3" y="4"/>
                    </a:lnTo>
                    <a:cubicBezTo>
                      <a:pt x="3" y="4"/>
                      <a:pt x="0" y="0"/>
                      <a:pt x="3" y="0"/>
                    </a:cubicBezTo>
                    <a:cubicBezTo>
                      <a:pt x="6" y="0"/>
                      <a:pt x="9" y="0"/>
                      <a:pt x="9" y="0"/>
                    </a:cubicBezTo>
                    <a:lnTo>
                      <a:pt x="9"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2" name="Freeform 859"/>
              <p:cNvSpPr>
                <a:spLocks/>
              </p:cNvSpPr>
              <p:nvPr/>
            </p:nvSpPr>
            <p:spPr bwMode="auto">
              <a:xfrm>
                <a:off x="439" y="500"/>
                <a:ext cx="23" cy="13"/>
              </a:xfrm>
              <a:custGeom>
                <a:avLst/>
                <a:gdLst/>
                <a:ahLst/>
                <a:cxnLst>
                  <a:cxn ang="0">
                    <a:pos x="8" y="5"/>
                  </a:cxn>
                  <a:cxn ang="0">
                    <a:pos x="2" y="5"/>
                  </a:cxn>
                  <a:cxn ang="0">
                    <a:pos x="3" y="1"/>
                  </a:cxn>
                  <a:cxn ang="0">
                    <a:pos x="8" y="1"/>
                  </a:cxn>
                  <a:cxn ang="0">
                    <a:pos x="8" y="5"/>
                  </a:cxn>
                </a:cxnLst>
                <a:rect l="0" t="0" r="r" b="b"/>
                <a:pathLst>
                  <a:path w="8" h="5">
                    <a:moveTo>
                      <a:pt x="8" y="5"/>
                    </a:moveTo>
                    <a:lnTo>
                      <a:pt x="2" y="5"/>
                    </a:lnTo>
                    <a:cubicBezTo>
                      <a:pt x="2" y="5"/>
                      <a:pt x="0" y="1"/>
                      <a:pt x="3" y="1"/>
                    </a:cubicBezTo>
                    <a:cubicBezTo>
                      <a:pt x="6" y="0"/>
                      <a:pt x="8" y="1"/>
                      <a:pt x="8" y="1"/>
                    </a:cubicBezTo>
                    <a:lnTo>
                      <a:pt x="8"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3" name="Freeform 860"/>
              <p:cNvSpPr>
                <a:spLocks/>
              </p:cNvSpPr>
              <p:nvPr/>
            </p:nvSpPr>
            <p:spPr bwMode="auto">
              <a:xfrm>
                <a:off x="427" y="452"/>
                <a:ext cx="33" cy="50"/>
              </a:xfrm>
              <a:custGeom>
                <a:avLst/>
                <a:gdLst/>
                <a:ahLst/>
                <a:cxnLst>
                  <a:cxn ang="0">
                    <a:pos x="12" y="18"/>
                  </a:cxn>
                  <a:cxn ang="0">
                    <a:pos x="7" y="18"/>
                  </a:cxn>
                  <a:cxn ang="0">
                    <a:pos x="7" y="14"/>
                  </a:cxn>
                  <a:cxn ang="0">
                    <a:pos x="7" y="10"/>
                  </a:cxn>
                  <a:cxn ang="0">
                    <a:pos x="4" y="6"/>
                  </a:cxn>
                  <a:cxn ang="0">
                    <a:pos x="2" y="0"/>
                  </a:cxn>
                  <a:cxn ang="0">
                    <a:pos x="8" y="4"/>
                  </a:cxn>
                  <a:cxn ang="0">
                    <a:pos x="11" y="8"/>
                  </a:cxn>
                  <a:cxn ang="0">
                    <a:pos x="12" y="13"/>
                  </a:cxn>
                  <a:cxn ang="0">
                    <a:pos x="12" y="18"/>
                  </a:cxn>
                </a:cxnLst>
                <a:rect l="0" t="0" r="r" b="b"/>
                <a:pathLst>
                  <a:path w="12" h="18">
                    <a:moveTo>
                      <a:pt x="12" y="18"/>
                    </a:moveTo>
                    <a:lnTo>
                      <a:pt x="7" y="18"/>
                    </a:lnTo>
                    <a:cubicBezTo>
                      <a:pt x="7" y="18"/>
                      <a:pt x="5" y="15"/>
                      <a:pt x="7" y="14"/>
                    </a:cubicBezTo>
                    <a:cubicBezTo>
                      <a:pt x="7" y="14"/>
                      <a:pt x="4" y="12"/>
                      <a:pt x="7" y="10"/>
                    </a:cubicBezTo>
                    <a:cubicBezTo>
                      <a:pt x="7" y="10"/>
                      <a:pt x="3" y="9"/>
                      <a:pt x="4" y="6"/>
                    </a:cubicBezTo>
                    <a:cubicBezTo>
                      <a:pt x="4" y="6"/>
                      <a:pt x="0" y="4"/>
                      <a:pt x="2" y="0"/>
                    </a:cubicBezTo>
                    <a:lnTo>
                      <a:pt x="8" y="4"/>
                    </a:lnTo>
                    <a:lnTo>
                      <a:pt x="11" y="8"/>
                    </a:lnTo>
                    <a:lnTo>
                      <a:pt x="12" y="13"/>
                    </a:lnTo>
                    <a:lnTo>
                      <a:pt x="12"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4" name="Freeform 861"/>
              <p:cNvSpPr>
                <a:spLocks/>
              </p:cNvSpPr>
              <p:nvPr/>
            </p:nvSpPr>
            <p:spPr bwMode="auto">
              <a:xfrm>
                <a:off x="368" y="412"/>
                <a:ext cx="140" cy="164"/>
              </a:xfrm>
              <a:custGeom>
                <a:avLst/>
                <a:gdLst/>
                <a:ahLst/>
                <a:cxnLst>
                  <a:cxn ang="0">
                    <a:pos x="46" y="51"/>
                  </a:cxn>
                  <a:cxn ang="0">
                    <a:pos x="38" y="36"/>
                  </a:cxn>
                  <a:cxn ang="0">
                    <a:pos x="25" y="10"/>
                  </a:cxn>
                  <a:cxn ang="0">
                    <a:pos x="2" y="0"/>
                  </a:cxn>
                  <a:cxn ang="0">
                    <a:pos x="2" y="7"/>
                  </a:cxn>
                  <a:cxn ang="0">
                    <a:pos x="22" y="14"/>
                  </a:cxn>
                  <a:cxn ang="0">
                    <a:pos x="26" y="17"/>
                  </a:cxn>
                  <a:cxn ang="0">
                    <a:pos x="30" y="21"/>
                  </a:cxn>
                  <a:cxn ang="0">
                    <a:pos x="31" y="26"/>
                  </a:cxn>
                  <a:cxn ang="0">
                    <a:pos x="32" y="30"/>
                  </a:cxn>
                  <a:cxn ang="0">
                    <a:pos x="32" y="34"/>
                  </a:cxn>
                  <a:cxn ang="0">
                    <a:pos x="32" y="38"/>
                  </a:cxn>
                  <a:cxn ang="0">
                    <a:pos x="32" y="42"/>
                  </a:cxn>
                  <a:cxn ang="0">
                    <a:pos x="33" y="45"/>
                  </a:cxn>
                  <a:cxn ang="0">
                    <a:pos x="33" y="48"/>
                  </a:cxn>
                  <a:cxn ang="0">
                    <a:pos x="36" y="52"/>
                  </a:cxn>
                  <a:cxn ang="0">
                    <a:pos x="39" y="54"/>
                  </a:cxn>
                  <a:cxn ang="0">
                    <a:pos x="43" y="55"/>
                  </a:cxn>
                  <a:cxn ang="0">
                    <a:pos x="46" y="57"/>
                  </a:cxn>
                  <a:cxn ang="0">
                    <a:pos x="46" y="51"/>
                  </a:cxn>
                </a:cxnLst>
                <a:rect l="0" t="0" r="r" b="b"/>
                <a:pathLst>
                  <a:path w="49" h="58">
                    <a:moveTo>
                      <a:pt x="46" y="51"/>
                    </a:moveTo>
                    <a:cubicBezTo>
                      <a:pt x="46" y="51"/>
                      <a:pt x="33" y="51"/>
                      <a:pt x="38" y="36"/>
                    </a:cubicBezTo>
                    <a:cubicBezTo>
                      <a:pt x="44" y="20"/>
                      <a:pt x="30" y="11"/>
                      <a:pt x="25" y="10"/>
                    </a:cubicBezTo>
                    <a:cubicBezTo>
                      <a:pt x="20" y="8"/>
                      <a:pt x="2" y="0"/>
                      <a:pt x="2" y="0"/>
                    </a:cubicBezTo>
                    <a:cubicBezTo>
                      <a:pt x="2" y="0"/>
                      <a:pt x="0" y="6"/>
                      <a:pt x="2" y="7"/>
                    </a:cubicBezTo>
                    <a:cubicBezTo>
                      <a:pt x="5" y="8"/>
                      <a:pt x="22" y="14"/>
                      <a:pt x="22" y="14"/>
                    </a:cubicBezTo>
                    <a:cubicBezTo>
                      <a:pt x="22" y="14"/>
                      <a:pt x="22" y="17"/>
                      <a:pt x="26" y="17"/>
                    </a:cubicBezTo>
                    <a:cubicBezTo>
                      <a:pt x="26" y="17"/>
                      <a:pt x="27" y="21"/>
                      <a:pt x="30" y="21"/>
                    </a:cubicBezTo>
                    <a:cubicBezTo>
                      <a:pt x="30" y="21"/>
                      <a:pt x="28" y="24"/>
                      <a:pt x="31" y="26"/>
                    </a:cubicBezTo>
                    <a:cubicBezTo>
                      <a:pt x="31" y="26"/>
                      <a:pt x="30" y="28"/>
                      <a:pt x="32" y="30"/>
                    </a:cubicBezTo>
                    <a:cubicBezTo>
                      <a:pt x="32" y="30"/>
                      <a:pt x="30" y="32"/>
                      <a:pt x="32" y="34"/>
                    </a:cubicBezTo>
                    <a:cubicBezTo>
                      <a:pt x="32" y="34"/>
                      <a:pt x="30" y="36"/>
                      <a:pt x="32" y="38"/>
                    </a:cubicBezTo>
                    <a:cubicBezTo>
                      <a:pt x="32" y="38"/>
                      <a:pt x="30" y="39"/>
                      <a:pt x="32" y="42"/>
                    </a:cubicBezTo>
                    <a:cubicBezTo>
                      <a:pt x="32" y="42"/>
                      <a:pt x="31" y="45"/>
                      <a:pt x="33" y="45"/>
                    </a:cubicBezTo>
                    <a:cubicBezTo>
                      <a:pt x="33" y="45"/>
                      <a:pt x="31" y="48"/>
                      <a:pt x="33" y="48"/>
                    </a:cubicBezTo>
                    <a:cubicBezTo>
                      <a:pt x="33" y="48"/>
                      <a:pt x="33" y="52"/>
                      <a:pt x="36" y="52"/>
                    </a:cubicBezTo>
                    <a:cubicBezTo>
                      <a:pt x="36" y="52"/>
                      <a:pt x="36" y="55"/>
                      <a:pt x="39" y="54"/>
                    </a:cubicBezTo>
                    <a:cubicBezTo>
                      <a:pt x="39" y="54"/>
                      <a:pt x="41" y="57"/>
                      <a:pt x="43" y="55"/>
                    </a:cubicBezTo>
                    <a:cubicBezTo>
                      <a:pt x="43" y="55"/>
                      <a:pt x="43" y="58"/>
                      <a:pt x="46" y="57"/>
                    </a:cubicBezTo>
                    <a:cubicBezTo>
                      <a:pt x="49" y="55"/>
                      <a:pt x="46" y="51"/>
                      <a:pt x="46"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5" name="Freeform 862"/>
              <p:cNvSpPr>
                <a:spLocks/>
              </p:cNvSpPr>
              <p:nvPr/>
            </p:nvSpPr>
            <p:spPr bwMode="auto">
              <a:xfrm>
                <a:off x="574" y="496"/>
                <a:ext cx="4" cy="6"/>
              </a:xfrm>
              <a:custGeom>
                <a:avLst/>
                <a:gdLst/>
                <a:ahLst/>
                <a:cxnLst>
                  <a:cxn ang="0">
                    <a:pos x="0" y="0"/>
                  </a:cxn>
                  <a:cxn ang="0">
                    <a:pos x="1" y="2"/>
                  </a:cxn>
                  <a:cxn ang="0">
                    <a:pos x="0" y="0"/>
                  </a:cxn>
                </a:cxnLst>
                <a:rect l="0" t="0" r="r" b="b"/>
                <a:pathLst>
                  <a:path w="1" h="2">
                    <a:moveTo>
                      <a:pt x="0" y="0"/>
                    </a:moveTo>
                    <a:cubicBezTo>
                      <a:pt x="0" y="0"/>
                      <a:pt x="0" y="1"/>
                      <a:pt x="1" y="2"/>
                    </a:cubicBezTo>
                    <a:lnTo>
                      <a:pt x="0" y="0"/>
                    </a:lnTo>
                  </a:path>
                </a:pathLst>
              </a:custGeom>
              <a:solidFill>
                <a:srgbClr val="AE9F00"/>
              </a:solidFill>
              <a:ln w="9525">
                <a:noFill/>
                <a:round/>
                <a:headEnd/>
                <a:tailEnd/>
              </a:ln>
              <a:effectLst/>
            </p:spPr>
            <p:txBody>
              <a:bodyPr/>
              <a:lstStyle/>
              <a:p>
                <a:pPr>
                  <a:defRPr/>
                </a:pPr>
                <a:endParaRPr lang="en-US" dirty="0"/>
              </a:p>
            </p:txBody>
          </p:sp>
          <p:sp>
            <p:nvSpPr>
              <p:cNvPr id="1206" name="Freeform 863"/>
              <p:cNvSpPr>
                <a:spLocks/>
              </p:cNvSpPr>
              <p:nvPr/>
            </p:nvSpPr>
            <p:spPr bwMode="auto">
              <a:xfrm>
                <a:off x="574" y="496"/>
                <a:ext cx="4" cy="6"/>
              </a:xfrm>
              <a:custGeom>
                <a:avLst/>
                <a:gdLst/>
                <a:ahLst/>
                <a:cxnLst>
                  <a:cxn ang="0">
                    <a:pos x="0" y="0"/>
                  </a:cxn>
                  <a:cxn ang="0">
                    <a:pos x="1" y="2"/>
                  </a:cxn>
                </a:cxnLst>
                <a:rect l="0" t="0" r="r" b="b"/>
                <a:pathLst>
                  <a:path w="1" h="2">
                    <a:moveTo>
                      <a:pt x="0" y="0"/>
                    </a:moveTo>
                    <a:cubicBezTo>
                      <a:pt x="0" y="0"/>
                      <a:pt x="0" y="1"/>
                      <a:pt x="1"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07" name="Freeform 864"/>
              <p:cNvSpPr>
                <a:spLocks/>
              </p:cNvSpPr>
              <p:nvPr/>
            </p:nvSpPr>
            <p:spPr bwMode="auto">
              <a:xfrm>
                <a:off x="453" y="662"/>
                <a:ext cx="14" cy="13"/>
              </a:xfrm>
              <a:custGeom>
                <a:avLst/>
                <a:gdLst/>
                <a:ahLst/>
                <a:cxnLst>
                  <a:cxn ang="0">
                    <a:pos x="2" y="0"/>
                  </a:cxn>
                  <a:cxn ang="0">
                    <a:pos x="0" y="4"/>
                  </a:cxn>
                  <a:cxn ang="0">
                    <a:pos x="2" y="5"/>
                  </a:cxn>
                  <a:cxn ang="0">
                    <a:pos x="5" y="1"/>
                  </a:cxn>
                  <a:cxn ang="0">
                    <a:pos x="2" y="0"/>
                  </a:cxn>
                </a:cxnLst>
                <a:rect l="0" t="0" r="r" b="b"/>
                <a:pathLst>
                  <a:path w="5" h="5">
                    <a:moveTo>
                      <a:pt x="2" y="0"/>
                    </a:moveTo>
                    <a:lnTo>
                      <a:pt x="0" y="4"/>
                    </a:lnTo>
                    <a:cubicBezTo>
                      <a:pt x="0" y="4"/>
                      <a:pt x="1" y="4"/>
                      <a:pt x="2" y="5"/>
                    </a:cubicBezTo>
                    <a:cubicBezTo>
                      <a:pt x="4" y="5"/>
                      <a:pt x="5" y="3"/>
                      <a:pt x="5" y="1"/>
                    </a:cubicBezTo>
                    <a:cubicBezTo>
                      <a:pt x="5"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8" name="Freeform 865"/>
              <p:cNvSpPr>
                <a:spLocks/>
              </p:cNvSpPr>
              <p:nvPr/>
            </p:nvSpPr>
            <p:spPr bwMode="auto">
              <a:xfrm>
                <a:off x="465" y="649"/>
                <a:ext cx="16" cy="17"/>
              </a:xfrm>
              <a:custGeom>
                <a:avLst/>
                <a:gdLst/>
                <a:ahLst/>
                <a:cxnLst>
                  <a:cxn ang="0">
                    <a:pos x="6" y="1"/>
                  </a:cxn>
                  <a:cxn ang="0">
                    <a:pos x="1" y="1"/>
                  </a:cxn>
                  <a:cxn ang="0">
                    <a:pos x="0" y="5"/>
                  </a:cxn>
                  <a:cxn ang="0">
                    <a:pos x="5" y="5"/>
                  </a:cxn>
                  <a:cxn ang="0">
                    <a:pos x="6" y="1"/>
                  </a:cxn>
                </a:cxnLst>
                <a:rect l="0" t="0" r="r" b="b"/>
                <a:pathLst>
                  <a:path w="6" h="6">
                    <a:moveTo>
                      <a:pt x="6" y="1"/>
                    </a:moveTo>
                    <a:cubicBezTo>
                      <a:pt x="6" y="1"/>
                      <a:pt x="1" y="0"/>
                      <a:pt x="1" y="1"/>
                    </a:cubicBezTo>
                    <a:cubicBezTo>
                      <a:pt x="0" y="2"/>
                      <a:pt x="0" y="5"/>
                      <a:pt x="0" y="5"/>
                    </a:cubicBezTo>
                    <a:cubicBezTo>
                      <a:pt x="1" y="6"/>
                      <a:pt x="4" y="6"/>
                      <a:pt x="5" y="5"/>
                    </a:cubicBezTo>
                    <a:cubicBezTo>
                      <a:pt x="5" y="4"/>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9" name="Freeform 866"/>
              <p:cNvSpPr>
                <a:spLocks/>
              </p:cNvSpPr>
              <p:nvPr/>
            </p:nvSpPr>
            <p:spPr bwMode="auto">
              <a:xfrm>
                <a:off x="434" y="667"/>
                <a:ext cx="5" cy="17"/>
              </a:xfrm>
              <a:custGeom>
                <a:avLst/>
                <a:gdLst/>
                <a:ahLst/>
                <a:cxnLst>
                  <a:cxn ang="0">
                    <a:pos x="2" y="0"/>
                  </a:cxn>
                  <a:cxn ang="0">
                    <a:pos x="2" y="6"/>
                  </a:cxn>
                  <a:cxn ang="0">
                    <a:pos x="2" y="0"/>
                  </a:cxn>
                </a:cxnLst>
                <a:rect l="0" t="0" r="r" b="b"/>
                <a:pathLst>
                  <a:path w="2" h="6">
                    <a:moveTo>
                      <a:pt x="2" y="0"/>
                    </a:moveTo>
                    <a:cubicBezTo>
                      <a:pt x="2" y="0"/>
                      <a:pt x="0" y="3"/>
                      <a:pt x="2" y="6"/>
                    </a:cubicBezTo>
                    <a:lnTo>
                      <a:pt x="2" y="0"/>
                    </a:lnTo>
                  </a:path>
                </a:pathLst>
              </a:custGeom>
              <a:solidFill>
                <a:srgbClr val="AE9F00"/>
              </a:solidFill>
              <a:ln w="9525">
                <a:noFill/>
                <a:round/>
                <a:headEnd/>
                <a:tailEnd/>
              </a:ln>
              <a:effectLst/>
            </p:spPr>
            <p:txBody>
              <a:bodyPr/>
              <a:lstStyle/>
              <a:p>
                <a:pPr>
                  <a:defRPr/>
                </a:pPr>
                <a:endParaRPr lang="en-US" dirty="0"/>
              </a:p>
            </p:txBody>
          </p:sp>
          <p:sp>
            <p:nvSpPr>
              <p:cNvPr id="1210" name="Freeform 867"/>
              <p:cNvSpPr>
                <a:spLocks/>
              </p:cNvSpPr>
              <p:nvPr/>
            </p:nvSpPr>
            <p:spPr bwMode="auto">
              <a:xfrm>
                <a:off x="434" y="667"/>
                <a:ext cx="5" cy="17"/>
              </a:xfrm>
              <a:custGeom>
                <a:avLst/>
                <a:gdLst/>
                <a:ahLst/>
                <a:cxnLst>
                  <a:cxn ang="0">
                    <a:pos x="2" y="0"/>
                  </a:cxn>
                  <a:cxn ang="0">
                    <a:pos x="2" y="6"/>
                  </a:cxn>
                </a:cxnLst>
                <a:rect l="0" t="0" r="r" b="b"/>
                <a:pathLst>
                  <a:path w="2" h="6">
                    <a:moveTo>
                      <a:pt x="2" y="0"/>
                    </a:moveTo>
                    <a:cubicBezTo>
                      <a:pt x="2" y="0"/>
                      <a:pt x="0" y="3"/>
                      <a:pt x="2"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1" name="Freeform 868"/>
              <p:cNvSpPr>
                <a:spLocks/>
              </p:cNvSpPr>
              <p:nvPr/>
            </p:nvSpPr>
            <p:spPr bwMode="auto">
              <a:xfrm>
                <a:off x="427" y="671"/>
                <a:ext cx="4" cy="17"/>
              </a:xfrm>
              <a:custGeom>
                <a:avLst/>
                <a:gdLst/>
                <a:ahLst/>
                <a:cxnLst>
                  <a:cxn ang="0">
                    <a:pos x="1" y="0"/>
                  </a:cxn>
                  <a:cxn ang="0">
                    <a:pos x="1" y="6"/>
                  </a:cxn>
                  <a:cxn ang="0">
                    <a:pos x="1" y="0"/>
                  </a:cxn>
                </a:cxnLst>
                <a:rect l="0" t="0" r="r" b="b"/>
                <a:pathLst>
                  <a:path w="1" h="6">
                    <a:moveTo>
                      <a:pt x="1" y="0"/>
                    </a:moveTo>
                    <a:cubicBezTo>
                      <a:pt x="1" y="0"/>
                      <a:pt x="0" y="0"/>
                      <a:pt x="1"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12" name="Freeform 869"/>
              <p:cNvSpPr>
                <a:spLocks/>
              </p:cNvSpPr>
              <p:nvPr/>
            </p:nvSpPr>
            <p:spPr bwMode="auto">
              <a:xfrm>
                <a:off x="427" y="671"/>
                <a:ext cx="4" cy="17"/>
              </a:xfrm>
              <a:custGeom>
                <a:avLst/>
                <a:gdLst/>
                <a:ahLst/>
                <a:cxnLst>
                  <a:cxn ang="0">
                    <a:pos x="1" y="0"/>
                  </a:cxn>
                  <a:cxn ang="0">
                    <a:pos x="1" y="6"/>
                  </a:cxn>
                </a:cxnLst>
                <a:rect l="0" t="0" r="r" b="b"/>
                <a:pathLst>
                  <a:path w="1" h="6">
                    <a:moveTo>
                      <a:pt x="1" y="0"/>
                    </a:moveTo>
                    <a:cubicBezTo>
                      <a:pt x="1" y="0"/>
                      <a:pt x="0" y="0"/>
                      <a:pt x="1"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3" name="Freeform 870"/>
              <p:cNvSpPr>
                <a:spLocks/>
              </p:cNvSpPr>
              <p:nvPr/>
            </p:nvSpPr>
            <p:spPr bwMode="auto">
              <a:xfrm>
                <a:off x="445" y="667"/>
                <a:ext cx="8" cy="14"/>
              </a:xfrm>
              <a:custGeom>
                <a:avLst/>
                <a:gdLst/>
                <a:ahLst/>
                <a:cxnLst>
                  <a:cxn ang="0">
                    <a:pos x="0" y="0"/>
                  </a:cxn>
                  <a:cxn ang="0">
                    <a:pos x="2" y="5"/>
                  </a:cxn>
                  <a:cxn ang="0">
                    <a:pos x="0" y="0"/>
                  </a:cxn>
                </a:cxnLst>
                <a:rect l="0" t="0" r="r" b="b"/>
                <a:pathLst>
                  <a:path w="2" h="5">
                    <a:moveTo>
                      <a:pt x="0" y="0"/>
                    </a:moveTo>
                    <a:cubicBezTo>
                      <a:pt x="0" y="0"/>
                      <a:pt x="1" y="2"/>
                      <a:pt x="2"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14" name="Freeform 871"/>
              <p:cNvSpPr>
                <a:spLocks/>
              </p:cNvSpPr>
              <p:nvPr/>
            </p:nvSpPr>
            <p:spPr bwMode="auto">
              <a:xfrm>
                <a:off x="445" y="667"/>
                <a:ext cx="8" cy="14"/>
              </a:xfrm>
              <a:custGeom>
                <a:avLst/>
                <a:gdLst/>
                <a:ahLst/>
                <a:cxnLst>
                  <a:cxn ang="0">
                    <a:pos x="0" y="0"/>
                  </a:cxn>
                  <a:cxn ang="0">
                    <a:pos x="2" y="5"/>
                  </a:cxn>
                </a:cxnLst>
                <a:rect l="0" t="0" r="r" b="b"/>
                <a:pathLst>
                  <a:path w="2" h="5">
                    <a:moveTo>
                      <a:pt x="0" y="0"/>
                    </a:moveTo>
                    <a:cubicBezTo>
                      <a:pt x="0" y="0"/>
                      <a:pt x="1" y="2"/>
                      <a:pt x="2"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5" name="Freeform 872"/>
              <p:cNvSpPr>
                <a:spLocks/>
              </p:cNvSpPr>
              <p:nvPr/>
            </p:nvSpPr>
            <p:spPr bwMode="auto">
              <a:xfrm>
                <a:off x="482" y="638"/>
                <a:ext cx="11" cy="14"/>
              </a:xfrm>
              <a:custGeom>
                <a:avLst/>
                <a:gdLst/>
                <a:ahLst/>
                <a:cxnLst>
                  <a:cxn ang="0">
                    <a:pos x="3" y="0"/>
                  </a:cxn>
                  <a:cxn ang="0">
                    <a:pos x="0" y="4"/>
                  </a:cxn>
                  <a:cxn ang="0">
                    <a:pos x="3" y="5"/>
                  </a:cxn>
                  <a:cxn ang="0">
                    <a:pos x="4" y="3"/>
                  </a:cxn>
                  <a:cxn ang="0">
                    <a:pos x="3" y="0"/>
                  </a:cxn>
                </a:cxnLst>
                <a:rect l="0" t="0" r="r" b="b"/>
                <a:pathLst>
                  <a:path w="4" h="5">
                    <a:moveTo>
                      <a:pt x="3" y="0"/>
                    </a:moveTo>
                    <a:cubicBezTo>
                      <a:pt x="3" y="0"/>
                      <a:pt x="0" y="3"/>
                      <a:pt x="0" y="4"/>
                    </a:cubicBezTo>
                    <a:cubicBezTo>
                      <a:pt x="0" y="4"/>
                      <a:pt x="2" y="5"/>
                      <a:pt x="3" y="5"/>
                    </a:cubicBezTo>
                    <a:cubicBezTo>
                      <a:pt x="4" y="5"/>
                      <a:pt x="4" y="3"/>
                      <a:pt x="4" y="3"/>
                    </a:cubicBez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6" name="Freeform 873"/>
              <p:cNvSpPr>
                <a:spLocks/>
              </p:cNvSpPr>
              <p:nvPr/>
            </p:nvSpPr>
            <p:spPr bwMode="auto">
              <a:xfrm>
                <a:off x="490" y="649"/>
                <a:ext cx="18" cy="13"/>
              </a:xfrm>
              <a:custGeom>
                <a:avLst/>
                <a:gdLst/>
                <a:ahLst/>
                <a:cxnLst>
                  <a:cxn ang="0">
                    <a:pos x="1" y="0"/>
                  </a:cxn>
                  <a:cxn ang="0">
                    <a:pos x="0" y="3"/>
                  </a:cxn>
                  <a:cxn ang="0">
                    <a:pos x="2" y="5"/>
                  </a:cxn>
                  <a:cxn ang="0">
                    <a:pos x="6" y="4"/>
                  </a:cxn>
                  <a:cxn ang="0">
                    <a:pos x="1" y="0"/>
                  </a:cxn>
                </a:cxnLst>
                <a:rect l="0" t="0" r="r" b="b"/>
                <a:pathLst>
                  <a:path w="6" h="5">
                    <a:moveTo>
                      <a:pt x="1" y="0"/>
                    </a:moveTo>
                    <a:cubicBezTo>
                      <a:pt x="1" y="0"/>
                      <a:pt x="0" y="2"/>
                      <a:pt x="0" y="3"/>
                    </a:cubicBezTo>
                    <a:cubicBezTo>
                      <a:pt x="0" y="4"/>
                      <a:pt x="2" y="5"/>
                      <a:pt x="2" y="5"/>
                    </a:cubicBezTo>
                    <a:lnTo>
                      <a:pt x="6" y="4"/>
                    </a:ln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7" name="Freeform 874"/>
              <p:cNvSpPr>
                <a:spLocks/>
              </p:cNvSpPr>
              <p:nvPr/>
            </p:nvSpPr>
            <p:spPr bwMode="auto">
              <a:xfrm>
                <a:off x="497" y="658"/>
                <a:ext cx="22" cy="4"/>
              </a:xfrm>
              <a:custGeom>
                <a:avLst/>
                <a:gdLst/>
                <a:ahLst/>
                <a:cxnLst>
                  <a:cxn ang="0">
                    <a:pos x="4" y="0"/>
                  </a:cxn>
                  <a:cxn ang="0">
                    <a:pos x="0" y="1"/>
                  </a:cxn>
                  <a:cxn ang="0">
                    <a:pos x="8" y="1"/>
                  </a:cxn>
                  <a:cxn ang="0">
                    <a:pos x="4" y="0"/>
                  </a:cxn>
                </a:cxnLst>
                <a:rect l="0" t="0" r="r" b="b"/>
                <a:pathLst>
                  <a:path w="8" h="1">
                    <a:moveTo>
                      <a:pt x="4" y="0"/>
                    </a:moveTo>
                    <a:lnTo>
                      <a:pt x="0" y="1"/>
                    </a:lnTo>
                    <a:lnTo>
                      <a:pt x="8" y="1"/>
                    </a:ln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8" name="Freeform 875"/>
              <p:cNvSpPr>
                <a:spLocks/>
              </p:cNvSpPr>
              <p:nvPr/>
            </p:nvSpPr>
            <p:spPr bwMode="auto">
              <a:xfrm>
                <a:off x="439" y="658"/>
                <a:ext cx="21" cy="14"/>
              </a:xfrm>
              <a:custGeom>
                <a:avLst/>
                <a:gdLst/>
                <a:ahLst/>
                <a:cxnLst>
                  <a:cxn ang="0">
                    <a:pos x="4" y="0"/>
                  </a:cxn>
                  <a:cxn ang="0">
                    <a:pos x="4" y="5"/>
                  </a:cxn>
                  <a:cxn ang="0">
                    <a:pos x="6" y="1"/>
                  </a:cxn>
                  <a:cxn ang="0">
                    <a:pos x="4" y="0"/>
                  </a:cxn>
                </a:cxnLst>
                <a:rect l="0" t="0" r="r" b="b"/>
                <a:pathLst>
                  <a:path w="7" h="5">
                    <a:moveTo>
                      <a:pt x="4" y="0"/>
                    </a:moveTo>
                    <a:cubicBezTo>
                      <a:pt x="4" y="0"/>
                      <a:pt x="0" y="2"/>
                      <a:pt x="4" y="5"/>
                    </a:cubicBezTo>
                    <a:cubicBezTo>
                      <a:pt x="4" y="5"/>
                      <a:pt x="5" y="2"/>
                      <a:pt x="6" y="1"/>
                    </a:cubicBezTo>
                    <a:cubicBezTo>
                      <a:pt x="7" y="0"/>
                      <a:pt x="4"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9" name="Freeform 876"/>
              <p:cNvSpPr>
                <a:spLocks/>
              </p:cNvSpPr>
              <p:nvPr/>
            </p:nvSpPr>
            <p:spPr bwMode="auto">
              <a:xfrm>
                <a:off x="449" y="672"/>
                <a:ext cx="16" cy="14"/>
              </a:xfrm>
              <a:custGeom>
                <a:avLst/>
                <a:gdLst/>
                <a:ahLst/>
                <a:cxnLst>
                  <a:cxn ang="0">
                    <a:pos x="1" y="0"/>
                  </a:cxn>
                  <a:cxn ang="0">
                    <a:pos x="0" y="2"/>
                  </a:cxn>
                  <a:cxn ang="0">
                    <a:pos x="1" y="4"/>
                  </a:cxn>
                  <a:cxn ang="0">
                    <a:pos x="3" y="5"/>
                  </a:cxn>
                  <a:cxn ang="0">
                    <a:pos x="5" y="1"/>
                  </a:cxn>
                  <a:cxn ang="0">
                    <a:pos x="1" y="0"/>
                  </a:cxn>
                </a:cxnLst>
                <a:rect l="0" t="0" r="r" b="b"/>
                <a:pathLst>
                  <a:path w="6" h="5">
                    <a:moveTo>
                      <a:pt x="1" y="0"/>
                    </a:moveTo>
                    <a:cubicBezTo>
                      <a:pt x="1" y="0"/>
                      <a:pt x="0" y="1"/>
                      <a:pt x="0" y="2"/>
                    </a:cubicBezTo>
                    <a:cubicBezTo>
                      <a:pt x="0" y="3"/>
                      <a:pt x="1" y="4"/>
                      <a:pt x="1" y="4"/>
                    </a:cubicBezTo>
                    <a:cubicBezTo>
                      <a:pt x="1" y="4"/>
                      <a:pt x="2" y="5"/>
                      <a:pt x="3" y="5"/>
                    </a:cubicBezTo>
                    <a:cubicBezTo>
                      <a:pt x="4" y="5"/>
                      <a:pt x="3" y="2"/>
                      <a:pt x="5" y="1"/>
                    </a:cubicBezTo>
                    <a:cubicBezTo>
                      <a:pt x="6" y="0"/>
                      <a:pt x="2"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0" name="Freeform 877"/>
              <p:cNvSpPr>
                <a:spLocks/>
              </p:cNvSpPr>
              <p:nvPr/>
            </p:nvSpPr>
            <p:spPr bwMode="auto">
              <a:xfrm>
                <a:off x="456" y="675"/>
                <a:ext cx="15" cy="14"/>
              </a:xfrm>
              <a:custGeom>
                <a:avLst/>
                <a:gdLst/>
                <a:ahLst/>
                <a:cxnLst>
                  <a:cxn ang="0">
                    <a:pos x="2" y="0"/>
                  </a:cxn>
                  <a:cxn ang="0">
                    <a:pos x="1" y="4"/>
                  </a:cxn>
                  <a:cxn ang="0">
                    <a:pos x="4" y="4"/>
                  </a:cxn>
                  <a:cxn ang="0">
                    <a:pos x="5" y="0"/>
                  </a:cxn>
                  <a:cxn ang="0">
                    <a:pos x="2" y="0"/>
                  </a:cxn>
                </a:cxnLst>
                <a:rect l="0" t="0" r="r" b="b"/>
                <a:pathLst>
                  <a:path w="5" h="5">
                    <a:moveTo>
                      <a:pt x="2" y="0"/>
                    </a:moveTo>
                    <a:cubicBezTo>
                      <a:pt x="2" y="0"/>
                      <a:pt x="0" y="3"/>
                      <a:pt x="1" y="4"/>
                    </a:cubicBezTo>
                    <a:cubicBezTo>
                      <a:pt x="2" y="5"/>
                      <a:pt x="4" y="4"/>
                      <a:pt x="4" y="4"/>
                    </a:cubicBezTo>
                    <a:cubicBezTo>
                      <a:pt x="5" y="4"/>
                      <a:pt x="5" y="1"/>
                      <a:pt x="5" y="0"/>
                    </a:cubicBezTo>
                    <a:cubicBezTo>
                      <a:pt x="4"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1" name="Freeform 878"/>
              <p:cNvSpPr>
                <a:spLocks/>
              </p:cNvSpPr>
              <p:nvPr/>
            </p:nvSpPr>
            <p:spPr bwMode="auto">
              <a:xfrm>
                <a:off x="449" y="649"/>
                <a:ext cx="19" cy="17"/>
              </a:xfrm>
              <a:custGeom>
                <a:avLst/>
                <a:gdLst/>
                <a:ahLst/>
                <a:cxnLst>
                  <a:cxn ang="0">
                    <a:pos x="6" y="0"/>
                  </a:cxn>
                  <a:cxn ang="0">
                    <a:pos x="1" y="4"/>
                  </a:cxn>
                  <a:cxn ang="0">
                    <a:pos x="6" y="5"/>
                  </a:cxn>
                  <a:cxn ang="0">
                    <a:pos x="6" y="0"/>
                  </a:cxn>
                </a:cxnLst>
                <a:rect l="0" t="0" r="r" b="b"/>
                <a:pathLst>
                  <a:path w="7" h="6">
                    <a:moveTo>
                      <a:pt x="6" y="0"/>
                    </a:moveTo>
                    <a:cubicBezTo>
                      <a:pt x="6" y="0"/>
                      <a:pt x="0" y="3"/>
                      <a:pt x="1" y="4"/>
                    </a:cubicBezTo>
                    <a:cubicBezTo>
                      <a:pt x="2" y="5"/>
                      <a:pt x="6" y="6"/>
                      <a:pt x="6" y="5"/>
                    </a:cubicBezTo>
                    <a:cubicBezTo>
                      <a:pt x="7" y="5"/>
                      <a:pt x="6"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2" name="Freeform 879"/>
              <p:cNvSpPr>
                <a:spLocks/>
              </p:cNvSpPr>
              <p:nvPr/>
            </p:nvSpPr>
            <p:spPr bwMode="auto">
              <a:xfrm>
                <a:off x="468" y="672"/>
                <a:ext cx="19" cy="17"/>
              </a:xfrm>
              <a:custGeom>
                <a:avLst/>
                <a:gdLst/>
                <a:ahLst/>
                <a:cxnLst>
                  <a:cxn ang="0">
                    <a:pos x="3" y="0"/>
                  </a:cxn>
                  <a:cxn ang="0">
                    <a:pos x="1" y="1"/>
                  </a:cxn>
                  <a:cxn ang="0">
                    <a:pos x="1" y="5"/>
                  </a:cxn>
                  <a:cxn ang="0">
                    <a:pos x="6" y="3"/>
                  </a:cxn>
                  <a:cxn ang="0">
                    <a:pos x="3" y="0"/>
                  </a:cxn>
                </a:cxnLst>
                <a:rect l="0" t="0" r="r" b="b"/>
                <a:pathLst>
                  <a:path w="7" h="6">
                    <a:moveTo>
                      <a:pt x="3" y="0"/>
                    </a:moveTo>
                    <a:lnTo>
                      <a:pt x="1" y="1"/>
                    </a:lnTo>
                    <a:cubicBezTo>
                      <a:pt x="1" y="1"/>
                      <a:pt x="0" y="4"/>
                      <a:pt x="1" y="5"/>
                    </a:cubicBezTo>
                    <a:cubicBezTo>
                      <a:pt x="2" y="6"/>
                      <a:pt x="5" y="5"/>
                      <a:pt x="6" y="3"/>
                    </a:cubicBezTo>
                    <a:cubicBezTo>
                      <a:pt x="7" y="2"/>
                      <a:pt x="7"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3" name="Freeform 880"/>
              <p:cNvSpPr>
                <a:spLocks/>
              </p:cNvSpPr>
              <p:nvPr/>
            </p:nvSpPr>
            <p:spPr bwMode="auto">
              <a:xfrm>
                <a:off x="460" y="662"/>
                <a:ext cx="22" cy="17"/>
              </a:xfrm>
              <a:custGeom>
                <a:avLst/>
                <a:gdLst/>
                <a:ahLst/>
                <a:cxnLst>
                  <a:cxn ang="0">
                    <a:pos x="2" y="0"/>
                  </a:cxn>
                  <a:cxn ang="0">
                    <a:pos x="0" y="4"/>
                  </a:cxn>
                  <a:cxn ang="0">
                    <a:pos x="6" y="5"/>
                  </a:cxn>
                  <a:cxn ang="0">
                    <a:pos x="2" y="0"/>
                  </a:cxn>
                </a:cxnLst>
                <a:rect l="0" t="0" r="r" b="b"/>
                <a:pathLst>
                  <a:path w="8" h="6">
                    <a:moveTo>
                      <a:pt x="2" y="0"/>
                    </a:moveTo>
                    <a:cubicBezTo>
                      <a:pt x="2" y="0"/>
                      <a:pt x="0" y="0"/>
                      <a:pt x="0" y="4"/>
                    </a:cubicBezTo>
                    <a:cubicBezTo>
                      <a:pt x="0" y="4"/>
                      <a:pt x="3" y="6"/>
                      <a:pt x="6" y="5"/>
                    </a:cubicBezTo>
                    <a:cubicBezTo>
                      <a:pt x="8" y="3"/>
                      <a:pt x="5"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4" name="Freeform 881"/>
              <p:cNvSpPr>
                <a:spLocks/>
              </p:cNvSpPr>
              <p:nvPr/>
            </p:nvSpPr>
            <p:spPr bwMode="auto">
              <a:xfrm>
                <a:off x="464" y="638"/>
                <a:ext cx="22" cy="12"/>
              </a:xfrm>
              <a:custGeom>
                <a:avLst/>
                <a:gdLst/>
                <a:ahLst/>
                <a:cxnLst>
                  <a:cxn ang="0">
                    <a:pos x="6" y="0"/>
                  </a:cxn>
                  <a:cxn ang="0">
                    <a:pos x="1" y="3"/>
                  </a:cxn>
                  <a:cxn ang="0">
                    <a:pos x="4" y="4"/>
                  </a:cxn>
                  <a:cxn ang="0">
                    <a:pos x="8" y="3"/>
                  </a:cxn>
                  <a:cxn ang="0">
                    <a:pos x="6" y="0"/>
                  </a:cxn>
                </a:cxnLst>
                <a:rect l="0" t="0" r="r" b="b"/>
                <a:pathLst>
                  <a:path w="8" h="4">
                    <a:moveTo>
                      <a:pt x="6" y="0"/>
                    </a:moveTo>
                    <a:cubicBezTo>
                      <a:pt x="6" y="0"/>
                      <a:pt x="3" y="1"/>
                      <a:pt x="1" y="3"/>
                    </a:cubicBezTo>
                    <a:cubicBezTo>
                      <a:pt x="0" y="4"/>
                      <a:pt x="3" y="4"/>
                      <a:pt x="4" y="4"/>
                    </a:cubicBezTo>
                    <a:cubicBezTo>
                      <a:pt x="6" y="4"/>
                      <a:pt x="7" y="4"/>
                      <a:pt x="8" y="3"/>
                    </a:cubicBezTo>
                    <a:cubicBezTo>
                      <a:pt x="8" y="1"/>
                      <a:pt x="6" y="0"/>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5" name="Freeform 882"/>
              <p:cNvSpPr>
                <a:spLocks/>
              </p:cNvSpPr>
              <p:nvPr/>
            </p:nvSpPr>
            <p:spPr bwMode="auto">
              <a:xfrm>
                <a:off x="471" y="662"/>
                <a:ext cx="16" cy="13"/>
              </a:xfrm>
              <a:custGeom>
                <a:avLst/>
                <a:gdLst/>
                <a:ahLst/>
                <a:cxnLst>
                  <a:cxn ang="0">
                    <a:pos x="6" y="1"/>
                  </a:cxn>
                  <a:cxn ang="0">
                    <a:pos x="1" y="0"/>
                  </a:cxn>
                  <a:cxn ang="0">
                    <a:pos x="1" y="4"/>
                  </a:cxn>
                  <a:cxn ang="0">
                    <a:pos x="5" y="5"/>
                  </a:cxn>
                  <a:cxn ang="0">
                    <a:pos x="6" y="1"/>
                  </a:cxn>
                </a:cxnLst>
                <a:rect l="0" t="0" r="r" b="b"/>
                <a:pathLst>
                  <a:path w="6" h="5">
                    <a:moveTo>
                      <a:pt x="6" y="1"/>
                    </a:moveTo>
                    <a:cubicBezTo>
                      <a:pt x="6" y="1"/>
                      <a:pt x="2" y="0"/>
                      <a:pt x="1" y="0"/>
                    </a:cubicBezTo>
                    <a:cubicBezTo>
                      <a:pt x="0" y="1"/>
                      <a:pt x="1" y="3"/>
                      <a:pt x="1" y="4"/>
                    </a:cubicBezTo>
                    <a:cubicBezTo>
                      <a:pt x="2" y="5"/>
                      <a:pt x="4" y="5"/>
                      <a:pt x="5" y="5"/>
                    </a:cubicBezTo>
                    <a:cubicBezTo>
                      <a:pt x="6" y="5"/>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6" name="Freeform 883"/>
              <p:cNvSpPr>
                <a:spLocks/>
              </p:cNvSpPr>
              <p:nvPr/>
            </p:nvSpPr>
            <p:spPr bwMode="auto">
              <a:xfrm>
                <a:off x="476" y="631"/>
                <a:ext cx="14" cy="22"/>
              </a:xfrm>
              <a:custGeom>
                <a:avLst/>
                <a:gdLst/>
                <a:ahLst/>
                <a:cxnLst>
                  <a:cxn ang="0">
                    <a:pos x="5" y="0"/>
                  </a:cxn>
                  <a:cxn ang="0">
                    <a:pos x="0" y="4"/>
                  </a:cxn>
                  <a:cxn ang="0">
                    <a:pos x="2" y="7"/>
                  </a:cxn>
                  <a:cxn ang="0">
                    <a:pos x="5" y="3"/>
                  </a:cxn>
                  <a:cxn ang="0">
                    <a:pos x="5" y="0"/>
                  </a:cxn>
                </a:cxnLst>
                <a:rect l="0" t="0" r="r" b="b"/>
                <a:pathLst>
                  <a:path w="5" h="8">
                    <a:moveTo>
                      <a:pt x="5" y="0"/>
                    </a:moveTo>
                    <a:cubicBezTo>
                      <a:pt x="5" y="0"/>
                      <a:pt x="0" y="2"/>
                      <a:pt x="0" y="4"/>
                    </a:cubicBezTo>
                    <a:cubicBezTo>
                      <a:pt x="0" y="5"/>
                      <a:pt x="0" y="6"/>
                      <a:pt x="2" y="7"/>
                    </a:cubicBezTo>
                    <a:cubicBezTo>
                      <a:pt x="3" y="8"/>
                      <a:pt x="5" y="3"/>
                      <a:pt x="5" y="3"/>
                    </a:cubicBez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7" name="Freeform 884"/>
              <p:cNvSpPr>
                <a:spLocks/>
              </p:cNvSpPr>
              <p:nvPr/>
            </p:nvSpPr>
            <p:spPr bwMode="auto">
              <a:xfrm>
                <a:off x="476" y="649"/>
                <a:ext cx="23" cy="18"/>
              </a:xfrm>
              <a:custGeom>
                <a:avLst/>
                <a:gdLst/>
                <a:ahLst/>
                <a:cxnLst>
                  <a:cxn ang="0">
                    <a:pos x="5" y="2"/>
                  </a:cxn>
                  <a:cxn ang="0">
                    <a:pos x="2" y="1"/>
                  </a:cxn>
                  <a:cxn ang="0">
                    <a:pos x="1" y="6"/>
                  </a:cxn>
                  <a:cxn ang="0">
                    <a:pos x="5" y="6"/>
                  </a:cxn>
                  <a:cxn ang="0">
                    <a:pos x="5" y="2"/>
                  </a:cxn>
                </a:cxnLst>
                <a:rect l="0" t="0" r="r" b="b"/>
                <a:pathLst>
                  <a:path w="8" h="7">
                    <a:moveTo>
                      <a:pt x="5" y="2"/>
                    </a:moveTo>
                    <a:cubicBezTo>
                      <a:pt x="5" y="2"/>
                      <a:pt x="2" y="0"/>
                      <a:pt x="2" y="1"/>
                    </a:cubicBezTo>
                    <a:cubicBezTo>
                      <a:pt x="2" y="2"/>
                      <a:pt x="0" y="5"/>
                      <a:pt x="1" y="6"/>
                    </a:cubicBezTo>
                    <a:cubicBezTo>
                      <a:pt x="1" y="7"/>
                      <a:pt x="4" y="6"/>
                      <a:pt x="5" y="6"/>
                    </a:cubicBezTo>
                    <a:cubicBezTo>
                      <a:pt x="8" y="5"/>
                      <a:pt x="6" y="3"/>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8" name="Freeform 885"/>
              <p:cNvSpPr>
                <a:spLocks/>
              </p:cNvSpPr>
              <p:nvPr/>
            </p:nvSpPr>
            <p:spPr bwMode="auto">
              <a:xfrm>
                <a:off x="486" y="658"/>
                <a:ext cx="19" cy="23"/>
              </a:xfrm>
              <a:custGeom>
                <a:avLst/>
                <a:gdLst/>
                <a:ahLst/>
                <a:cxnLst>
                  <a:cxn ang="0">
                    <a:pos x="5" y="0"/>
                  </a:cxn>
                  <a:cxn ang="0">
                    <a:pos x="2" y="2"/>
                  </a:cxn>
                  <a:cxn ang="0">
                    <a:pos x="0" y="7"/>
                  </a:cxn>
                  <a:cxn ang="0">
                    <a:pos x="5" y="6"/>
                  </a:cxn>
                  <a:cxn ang="0">
                    <a:pos x="7" y="3"/>
                  </a:cxn>
                  <a:cxn ang="0">
                    <a:pos x="5" y="0"/>
                  </a:cxn>
                </a:cxnLst>
                <a:rect l="0" t="0" r="r" b="b"/>
                <a:pathLst>
                  <a:path w="7" h="8">
                    <a:moveTo>
                      <a:pt x="5" y="0"/>
                    </a:moveTo>
                    <a:cubicBezTo>
                      <a:pt x="5" y="0"/>
                      <a:pt x="3" y="1"/>
                      <a:pt x="2" y="2"/>
                    </a:cubicBezTo>
                    <a:cubicBezTo>
                      <a:pt x="0" y="3"/>
                      <a:pt x="0" y="5"/>
                      <a:pt x="0" y="7"/>
                    </a:cubicBezTo>
                    <a:cubicBezTo>
                      <a:pt x="0" y="8"/>
                      <a:pt x="4" y="7"/>
                      <a:pt x="5" y="6"/>
                    </a:cubicBezTo>
                    <a:cubicBezTo>
                      <a:pt x="7" y="5"/>
                      <a:pt x="7" y="4"/>
                      <a:pt x="7" y="3"/>
                    </a:cubicBezTo>
                    <a:cubicBezTo>
                      <a:pt x="7" y="2"/>
                      <a:pt x="7" y="1"/>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9" name="Freeform 886"/>
              <p:cNvSpPr>
                <a:spLocks/>
              </p:cNvSpPr>
              <p:nvPr/>
            </p:nvSpPr>
            <p:spPr bwMode="auto">
              <a:xfrm>
                <a:off x="328" y="587"/>
                <a:ext cx="121" cy="159"/>
              </a:xfrm>
              <a:custGeom>
                <a:avLst/>
                <a:gdLst/>
                <a:ahLst/>
                <a:cxnLst>
                  <a:cxn ang="0">
                    <a:pos x="37" y="52"/>
                  </a:cxn>
                  <a:cxn ang="0">
                    <a:pos x="26" y="30"/>
                  </a:cxn>
                  <a:cxn ang="0">
                    <a:pos x="6" y="15"/>
                  </a:cxn>
                  <a:cxn ang="0">
                    <a:pos x="2" y="0"/>
                  </a:cxn>
                  <a:cxn ang="0">
                    <a:pos x="10" y="16"/>
                  </a:cxn>
                  <a:cxn ang="0">
                    <a:pos x="28" y="29"/>
                  </a:cxn>
                  <a:cxn ang="0">
                    <a:pos x="41" y="48"/>
                  </a:cxn>
                  <a:cxn ang="0">
                    <a:pos x="42" y="56"/>
                  </a:cxn>
                  <a:cxn ang="0">
                    <a:pos x="37" y="52"/>
                  </a:cxn>
                </a:cxnLst>
                <a:rect l="0" t="0" r="r" b="b"/>
                <a:pathLst>
                  <a:path w="42" h="56">
                    <a:moveTo>
                      <a:pt x="37" y="52"/>
                    </a:moveTo>
                    <a:cubicBezTo>
                      <a:pt x="37" y="52"/>
                      <a:pt x="37" y="39"/>
                      <a:pt x="26" y="30"/>
                    </a:cubicBezTo>
                    <a:cubicBezTo>
                      <a:pt x="16" y="22"/>
                      <a:pt x="10" y="20"/>
                      <a:pt x="6" y="15"/>
                    </a:cubicBezTo>
                    <a:cubicBezTo>
                      <a:pt x="3" y="11"/>
                      <a:pt x="0" y="4"/>
                      <a:pt x="2" y="0"/>
                    </a:cubicBezTo>
                    <a:cubicBezTo>
                      <a:pt x="2" y="0"/>
                      <a:pt x="4" y="12"/>
                      <a:pt x="10" y="16"/>
                    </a:cubicBezTo>
                    <a:cubicBezTo>
                      <a:pt x="16" y="20"/>
                      <a:pt x="24" y="26"/>
                      <a:pt x="28" y="29"/>
                    </a:cubicBezTo>
                    <a:cubicBezTo>
                      <a:pt x="32" y="32"/>
                      <a:pt x="40" y="39"/>
                      <a:pt x="41" y="48"/>
                    </a:cubicBezTo>
                    <a:cubicBezTo>
                      <a:pt x="42" y="56"/>
                      <a:pt x="42" y="56"/>
                      <a:pt x="42" y="56"/>
                    </a:cubicBezTo>
                    <a:cubicBezTo>
                      <a:pt x="42" y="55"/>
                      <a:pt x="38" y="52"/>
                      <a:pt x="37" y="5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0" name="Freeform 887"/>
              <p:cNvSpPr>
                <a:spLocks/>
              </p:cNvSpPr>
              <p:nvPr/>
            </p:nvSpPr>
            <p:spPr bwMode="auto">
              <a:xfrm>
                <a:off x="313" y="548"/>
                <a:ext cx="41" cy="45"/>
              </a:xfrm>
              <a:custGeom>
                <a:avLst/>
                <a:gdLst/>
                <a:ahLst/>
                <a:cxnLst>
                  <a:cxn ang="0">
                    <a:pos x="8" y="16"/>
                  </a:cxn>
                  <a:cxn ang="0">
                    <a:pos x="7" y="0"/>
                  </a:cxn>
                  <a:cxn ang="0">
                    <a:pos x="8" y="16"/>
                  </a:cxn>
                </a:cxnLst>
                <a:rect l="0" t="0" r="r" b="b"/>
                <a:pathLst>
                  <a:path w="15" h="16">
                    <a:moveTo>
                      <a:pt x="8" y="16"/>
                    </a:moveTo>
                    <a:cubicBezTo>
                      <a:pt x="8" y="16"/>
                      <a:pt x="0" y="10"/>
                      <a:pt x="7" y="0"/>
                    </a:cubicBezTo>
                    <a:cubicBezTo>
                      <a:pt x="7" y="0"/>
                      <a:pt x="15" y="9"/>
                      <a:pt x="8" y="1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1" name="Freeform 888"/>
              <p:cNvSpPr>
                <a:spLocks/>
              </p:cNvSpPr>
              <p:nvPr/>
            </p:nvSpPr>
            <p:spPr bwMode="auto">
              <a:xfrm>
                <a:off x="332" y="566"/>
                <a:ext cx="3" cy="26"/>
              </a:xfrm>
              <a:custGeom>
                <a:avLst/>
                <a:gdLst/>
                <a:ahLst/>
                <a:cxnLst>
                  <a:cxn ang="0">
                    <a:pos x="0" y="0"/>
                  </a:cxn>
                  <a:cxn ang="0">
                    <a:pos x="1" y="9"/>
                  </a:cxn>
                  <a:cxn ang="0">
                    <a:pos x="0" y="0"/>
                  </a:cxn>
                </a:cxnLst>
                <a:rect l="0" t="0" r="r" b="b"/>
                <a:pathLst>
                  <a:path w="1" h="9">
                    <a:moveTo>
                      <a:pt x="0" y="0"/>
                    </a:moveTo>
                    <a:lnTo>
                      <a:pt x="1" y="9"/>
                    </a:lnTo>
                    <a:lnTo>
                      <a:pt x="0" y="0"/>
                    </a:lnTo>
                  </a:path>
                </a:pathLst>
              </a:custGeom>
              <a:solidFill>
                <a:srgbClr val="AE9F00"/>
              </a:solidFill>
              <a:ln w="9525">
                <a:noFill/>
                <a:round/>
                <a:headEnd/>
                <a:tailEnd/>
              </a:ln>
              <a:effectLst/>
            </p:spPr>
            <p:txBody>
              <a:bodyPr/>
              <a:lstStyle/>
              <a:p>
                <a:pPr>
                  <a:defRPr/>
                </a:pPr>
                <a:endParaRPr lang="en-US" dirty="0"/>
              </a:p>
            </p:txBody>
          </p:sp>
          <p:sp>
            <p:nvSpPr>
              <p:cNvPr id="1232" name="Line 889"/>
              <p:cNvSpPr>
                <a:spLocks noChangeShapeType="1"/>
              </p:cNvSpPr>
              <p:nvPr/>
            </p:nvSpPr>
            <p:spPr bwMode="auto">
              <a:xfrm>
                <a:off x="332" y="566"/>
                <a:ext cx="3" cy="26"/>
              </a:xfrm>
              <a:prstGeom prst="line">
                <a:avLst/>
              </a:prstGeom>
              <a:noFill/>
              <a:ln w="0" cap="sq">
                <a:solidFill>
                  <a:srgbClr val="25221E"/>
                </a:solidFill>
                <a:miter lim="800000"/>
                <a:headEnd/>
                <a:tailEnd/>
              </a:ln>
              <a:effectLst/>
            </p:spPr>
            <p:txBody>
              <a:bodyPr/>
              <a:lstStyle/>
              <a:p>
                <a:pPr>
                  <a:defRPr/>
                </a:pPr>
                <a:endParaRPr lang="en-US" dirty="0"/>
              </a:p>
            </p:txBody>
          </p:sp>
          <p:sp>
            <p:nvSpPr>
              <p:cNvPr id="1233" name="Freeform 890"/>
              <p:cNvSpPr>
                <a:spLocks/>
              </p:cNvSpPr>
              <p:nvPr/>
            </p:nvSpPr>
            <p:spPr bwMode="auto">
              <a:xfrm>
                <a:off x="302" y="576"/>
                <a:ext cx="33" cy="48"/>
              </a:xfrm>
              <a:custGeom>
                <a:avLst/>
                <a:gdLst/>
                <a:ahLst/>
                <a:cxnLst>
                  <a:cxn ang="0">
                    <a:pos x="12" y="12"/>
                  </a:cxn>
                  <a:cxn ang="0">
                    <a:pos x="0" y="0"/>
                  </a:cxn>
                  <a:cxn ang="0">
                    <a:pos x="12" y="12"/>
                  </a:cxn>
                </a:cxnLst>
                <a:rect l="0" t="0" r="r" b="b"/>
                <a:pathLst>
                  <a:path w="12" h="17">
                    <a:moveTo>
                      <a:pt x="12" y="12"/>
                    </a:moveTo>
                    <a:cubicBezTo>
                      <a:pt x="12" y="12"/>
                      <a:pt x="3" y="17"/>
                      <a:pt x="0" y="0"/>
                    </a:cubicBezTo>
                    <a:cubicBezTo>
                      <a:pt x="0" y="0"/>
                      <a:pt x="11" y="3"/>
                      <a:pt x="1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4" name="Freeform 891"/>
              <p:cNvSpPr>
                <a:spLocks/>
              </p:cNvSpPr>
              <p:nvPr/>
            </p:nvSpPr>
            <p:spPr bwMode="auto">
              <a:xfrm>
                <a:off x="317" y="593"/>
                <a:ext cx="22" cy="17"/>
              </a:xfrm>
              <a:custGeom>
                <a:avLst/>
                <a:gdLst/>
                <a:ahLst/>
                <a:cxnLst>
                  <a:cxn ang="0">
                    <a:pos x="0" y="0"/>
                  </a:cxn>
                  <a:cxn ang="0">
                    <a:pos x="7" y="6"/>
                  </a:cxn>
                  <a:cxn ang="0">
                    <a:pos x="0" y="0"/>
                  </a:cxn>
                </a:cxnLst>
                <a:rect l="0" t="0" r="r" b="b"/>
                <a:pathLst>
                  <a:path w="7" h="6">
                    <a:moveTo>
                      <a:pt x="0" y="0"/>
                    </a:moveTo>
                    <a:lnTo>
                      <a:pt x="7" y="6"/>
                    </a:lnTo>
                    <a:lnTo>
                      <a:pt x="0" y="0"/>
                    </a:lnTo>
                  </a:path>
                </a:pathLst>
              </a:custGeom>
              <a:solidFill>
                <a:srgbClr val="AE9F00"/>
              </a:solidFill>
              <a:ln w="9525">
                <a:noFill/>
                <a:round/>
                <a:headEnd/>
                <a:tailEnd/>
              </a:ln>
              <a:effectLst/>
            </p:spPr>
            <p:txBody>
              <a:bodyPr/>
              <a:lstStyle/>
              <a:p>
                <a:pPr>
                  <a:defRPr/>
                </a:pPr>
                <a:endParaRPr lang="en-US" dirty="0"/>
              </a:p>
            </p:txBody>
          </p:sp>
          <p:sp>
            <p:nvSpPr>
              <p:cNvPr id="1235" name="Line 892"/>
              <p:cNvSpPr>
                <a:spLocks noChangeShapeType="1"/>
              </p:cNvSpPr>
              <p:nvPr/>
            </p:nvSpPr>
            <p:spPr bwMode="auto">
              <a:xfrm>
                <a:off x="317" y="593"/>
                <a:ext cx="22" cy="17"/>
              </a:xfrm>
              <a:prstGeom prst="line">
                <a:avLst/>
              </a:prstGeom>
              <a:noFill/>
              <a:ln w="0" cap="sq">
                <a:solidFill>
                  <a:srgbClr val="25221E"/>
                </a:solidFill>
                <a:miter lim="800000"/>
                <a:headEnd/>
                <a:tailEnd/>
              </a:ln>
              <a:effectLst/>
            </p:spPr>
            <p:txBody>
              <a:bodyPr/>
              <a:lstStyle/>
              <a:p>
                <a:pPr>
                  <a:defRPr/>
                </a:pPr>
                <a:endParaRPr lang="en-US" dirty="0"/>
              </a:p>
            </p:txBody>
          </p:sp>
          <p:sp>
            <p:nvSpPr>
              <p:cNvPr id="1236" name="Freeform 893"/>
              <p:cNvSpPr>
                <a:spLocks/>
              </p:cNvSpPr>
              <p:nvPr/>
            </p:nvSpPr>
            <p:spPr bwMode="auto">
              <a:xfrm>
                <a:off x="339" y="583"/>
                <a:ext cx="33" cy="35"/>
              </a:xfrm>
              <a:custGeom>
                <a:avLst/>
                <a:gdLst/>
                <a:ahLst/>
                <a:cxnLst>
                  <a:cxn ang="0">
                    <a:pos x="2" y="12"/>
                  </a:cxn>
                  <a:cxn ang="0">
                    <a:pos x="11" y="0"/>
                  </a:cxn>
                  <a:cxn ang="0">
                    <a:pos x="2" y="12"/>
                  </a:cxn>
                </a:cxnLst>
                <a:rect l="0" t="0" r="r" b="b"/>
                <a:pathLst>
                  <a:path w="12" h="12">
                    <a:moveTo>
                      <a:pt x="2" y="12"/>
                    </a:moveTo>
                    <a:cubicBezTo>
                      <a:pt x="2" y="12"/>
                      <a:pt x="0" y="4"/>
                      <a:pt x="11" y="0"/>
                    </a:cubicBezTo>
                    <a:cubicBezTo>
                      <a:pt x="11" y="0"/>
                      <a:pt x="12" y="12"/>
                      <a:pt x="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7" name="Freeform 894"/>
              <p:cNvSpPr>
                <a:spLocks/>
              </p:cNvSpPr>
              <p:nvPr/>
            </p:nvSpPr>
            <p:spPr bwMode="auto">
              <a:xfrm>
                <a:off x="343" y="596"/>
                <a:ext cx="18" cy="19"/>
              </a:xfrm>
              <a:custGeom>
                <a:avLst/>
                <a:gdLst/>
                <a:ahLst/>
                <a:cxnLst>
                  <a:cxn ang="0">
                    <a:pos x="0" y="7"/>
                  </a:cxn>
                  <a:cxn ang="0">
                    <a:pos x="6" y="0"/>
                  </a:cxn>
                  <a:cxn ang="0">
                    <a:pos x="0" y="7"/>
                  </a:cxn>
                </a:cxnLst>
                <a:rect l="0" t="0" r="r" b="b"/>
                <a:pathLst>
                  <a:path w="6" h="7">
                    <a:moveTo>
                      <a:pt x="0" y="7"/>
                    </a:moveTo>
                    <a:lnTo>
                      <a:pt x="6" y="0"/>
                    </a:lnTo>
                    <a:lnTo>
                      <a:pt x="0" y="7"/>
                    </a:lnTo>
                  </a:path>
                </a:pathLst>
              </a:custGeom>
              <a:solidFill>
                <a:srgbClr val="AE9F00"/>
              </a:solidFill>
              <a:ln w="9525">
                <a:noFill/>
                <a:round/>
                <a:headEnd/>
                <a:tailEnd/>
              </a:ln>
              <a:effectLst/>
            </p:spPr>
            <p:txBody>
              <a:bodyPr/>
              <a:lstStyle/>
              <a:p>
                <a:pPr>
                  <a:defRPr/>
                </a:pPr>
                <a:endParaRPr lang="en-US" dirty="0"/>
              </a:p>
            </p:txBody>
          </p:sp>
          <p:sp>
            <p:nvSpPr>
              <p:cNvPr id="1238" name="Line 895"/>
              <p:cNvSpPr>
                <a:spLocks noChangeShapeType="1"/>
              </p:cNvSpPr>
              <p:nvPr/>
            </p:nvSpPr>
            <p:spPr bwMode="auto">
              <a:xfrm flipV="1">
                <a:off x="343" y="596"/>
                <a:ext cx="18" cy="19"/>
              </a:xfrm>
              <a:prstGeom prst="line">
                <a:avLst/>
              </a:prstGeom>
              <a:noFill/>
              <a:ln w="0" cap="sq">
                <a:solidFill>
                  <a:srgbClr val="25221E"/>
                </a:solidFill>
                <a:miter lim="800000"/>
                <a:headEnd/>
                <a:tailEnd/>
              </a:ln>
              <a:effectLst/>
            </p:spPr>
            <p:txBody>
              <a:bodyPr/>
              <a:lstStyle/>
              <a:p>
                <a:pPr>
                  <a:defRPr/>
                </a:pPr>
                <a:endParaRPr lang="en-US" dirty="0"/>
              </a:p>
            </p:txBody>
          </p:sp>
          <p:sp>
            <p:nvSpPr>
              <p:cNvPr id="1239" name="Freeform 896"/>
              <p:cNvSpPr>
                <a:spLocks/>
              </p:cNvSpPr>
              <p:nvPr/>
            </p:nvSpPr>
            <p:spPr bwMode="auto">
              <a:xfrm>
                <a:off x="328" y="570"/>
                <a:ext cx="34" cy="40"/>
              </a:xfrm>
              <a:custGeom>
                <a:avLst/>
                <a:gdLst/>
                <a:ahLst/>
                <a:cxnLst>
                  <a:cxn ang="0">
                    <a:pos x="5" y="14"/>
                  </a:cxn>
                  <a:cxn ang="0">
                    <a:pos x="10" y="0"/>
                  </a:cxn>
                  <a:cxn ang="0">
                    <a:pos x="5" y="14"/>
                  </a:cxn>
                </a:cxnLst>
                <a:rect l="0" t="0" r="r" b="b"/>
                <a:pathLst>
                  <a:path w="12" h="14">
                    <a:moveTo>
                      <a:pt x="5" y="14"/>
                    </a:moveTo>
                    <a:cubicBezTo>
                      <a:pt x="5" y="14"/>
                      <a:pt x="12" y="10"/>
                      <a:pt x="10" y="0"/>
                    </a:cubicBezTo>
                    <a:cubicBezTo>
                      <a:pt x="10" y="0"/>
                      <a:pt x="0" y="3"/>
                      <a:pt x="5" y="1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0" name="Freeform 897"/>
              <p:cNvSpPr>
                <a:spLocks/>
              </p:cNvSpPr>
              <p:nvPr/>
            </p:nvSpPr>
            <p:spPr bwMode="auto">
              <a:xfrm>
                <a:off x="343" y="584"/>
                <a:ext cx="8" cy="26"/>
              </a:xfrm>
              <a:custGeom>
                <a:avLst/>
                <a:gdLst/>
                <a:ahLst/>
                <a:cxnLst>
                  <a:cxn ang="0">
                    <a:pos x="3" y="0"/>
                  </a:cxn>
                  <a:cxn ang="0">
                    <a:pos x="0" y="9"/>
                  </a:cxn>
                  <a:cxn ang="0">
                    <a:pos x="3" y="0"/>
                  </a:cxn>
                </a:cxnLst>
                <a:rect l="0" t="0" r="r" b="b"/>
                <a:pathLst>
                  <a:path w="3" h="9">
                    <a:moveTo>
                      <a:pt x="3" y="0"/>
                    </a:moveTo>
                    <a:lnTo>
                      <a:pt x="0" y="9"/>
                    </a:lnTo>
                    <a:lnTo>
                      <a:pt x="3" y="0"/>
                    </a:lnTo>
                  </a:path>
                </a:pathLst>
              </a:custGeom>
              <a:solidFill>
                <a:srgbClr val="AE9F00"/>
              </a:solidFill>
              <a:ln w="9525">
                <a:noFill/>
                <a:round/>
                <a:headEnd/>
                <a:tailEnd/>
              </a:ln>
              <a:effectLst/>
            </p:spPr>
            <p:txBody>
              <a:bodyPr/>
              <a:lstStyle/>
              <a:p>
                <a:pPr>
                  <a:defRPr/>
                </a:pPr>
                <a:endParaRPr lang="en-US" dirty="0"/>
              </a:p>
            </p:txBody>
          </p:sp>
          <p:sp>
            <p:nvSpPr>
              <p:cNvPr id="1241" name="Line 898"/>
              <p:cNvSpPr>
                <a:spLocks noChangeShapeType="1"/>
              </p:cNvSpPr>
              <p:nvPr/>
            </p:nvSpPr>
            <p:spPr bwMode="auto">
              <a:xfrm flipH="1">
                <a:off x="343" y="584"/>
                <a:ext cx="8" cy="26"/>
              </a:xfrm>
              <a:prstGeom prst="line">
                <a:avLst/>
              </a:prstGeom>
              <a:noFill/>
              <a:ln w="0" cap="sq">
                <a:solidFill>
                  <a:srgbClr val="25221E"/>
                </a:solidFill>
                <a:miter lim="800000"/>
                <a:headEnd/>
                <a:tailEnd/>
              </a:ln>
              <a:effectLst/>
            </p:spPr>
            <p:txBody>
              <a:bodyPr/>
              <a:lstStyle/>
              <a:p>
                <a:pPr>
                  <a:defRPr/>
                </a:pPr>
                <a:endParaRPr lang="en-US" dirty="0"/>
              </a:p>
            </p:txBody>
          </p:sp>
          <p:sp>
            <p:nvSpPr>
              <p:cNvPr id="1242" name="Freeform 899"/>
              <p:cNvSpPr>
                <a:spLocks/>
              </p:cNvSpPr>
              <p:nvPr/>
            </p:nvSpPr>
            <p:spPr bwMode="auto">
              <a:xfrm>
                <a:off x="306" y="605"/>
                <a:ext cx="40" cy="39"/>
              </a:xfrm>
              <a:custGeom>
                <a:avLst/>
                <a:gdLst/>
                <a:ahLst/>
                <a:cxnLst>
                  <a:cxn ang="0">
                    <a:pos x="14" y="9"/>
                  </a:cxn>
                  <a:cxn ang="0">
                    <a:pos x="0" y="4"/>
                  </a:cxn>
                  <a:cxn ang="0">
                    <a:pos x="14" y="9"/>
                  </a:cxn>
                </a:cxnLst>
                <a:rect l="0" t="0" r="r" b="b"/>
                <a:pathLst>
                  <a:path w="14" h="14">
                    <a:moveTo>
                      <a:pt x="14" y="9"/>
                    </a:moveTo>
                    <a:cubicBezTo>
                      <a:pt x="14" y="9"/>
                      <a:pt x="14" y="0"/>
                      <a:pt x="0" y="4"/>
                    </a:cubicBezTo>
                    <a:cubicBezTo>
                      <a:pt x="0" y="4"/>
                      <a:pt x="7" y="14"/>
                      <a:pt x="14" y="9"/>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3" name="Freeform 900"/>
              <p:cNvSpPr>
                <a:spLocks/>
              </p:cNvSpPr>
              <p:nvPr/>
            </p:nvSpPr>
            <p:spPr bwMode="auto">
              <a:xfrm>
                <a:off x="328" y="624"/>
                <a:ext cx="18" cy="6"/>
              </a:xfrm>
              <a:custGeom>
                <a:avLst/>
                <a:gdLst/>
                <a:ahLst/>
                <a:cxnLst>
                  <a:cxn ang="0">
                    <a:pos x="0" y="0"/>
                  </a:cxn>
                  <a:cxn ang="0">
                    <a:pos x="7" y="2"/>
                  </a:cxn>
                  <a:cxn ang="0">
                    <a:pos x="0" y="0"/>
                  </a:cxn>
                </a:cxnLst>
                <a:rect l="0" t="0" r="r" b="b"/>
                <a:pathLst>
                  <a:path w="7" h="2">
                    <a:moveTo>
                      <a:pt x="0" y="0"/>
                    </a:moveTo>
                    <a:lnTo>
                      <a:pt x="7" y="2"/>
                    </a:lnTo>
                    <a:lnTo>
                      <a:pt x="0" y="0"/>
                    </a:lnTo>
                  </a:path>
                </a:pathLst>
              </a:custGeom>
              <a:solidFill>
                <a:srgbClr val="AE9F00"/>
              </a:solidFill>
              <a:ln w="9525">
                <a:noFill/>
                <a:round/>
                <a:headEnd/>
                <a:tailEnd/>
              </a:ln>
              <a:effectLst/>
            </p:spPr>
            <p:txBody>
              <a:bodyPr/>
              <a:lstStyle/>
              <a:p>
                <a:pPr>
                  <a:defRPr/>
                </a:pPr>
                <a:endParaRPr lang="en-US" dirty="0"/>
              </a:p>
            </p:txBody>
          </p:sp>
          <p:sp>
            <p:nvSpPr>
              <p:cNvPr id="1244" name="Line 901"/>
              <p:cNvSpPr>
                <a:spLocks noChangeShapeType="1"/>
              </p:cNvSpPr>
              <p:nvPr/>
            </p:nvSpPr>
            <p:spPr bwMode="auto">
              <a:xfrm>
                <a:off x="328" y="624"/>
                <a:ext cx="18" cy="6"/>
              </a:xfrm>
              <a:prstGeom prst="line">
                <a:avLst/>
              </a:prstGeom>
              <a:noFill/>
              <a:ln w="0" cap="sq">
                <a:solidFill>
                  <a:srgbClr val="25221E"/>
                </a:solidFill>
                <a:miter lim="800000"/>
                <a:headEnd/>
                <a:tailEnd/>
              </a:ln>
              <a:effectLst/>
            </p:spPr>
            <p:txBody>
              <a:bodyPr/>
              <a:lstStyle/>
              <a:p>
                <a:pPr>
                  <a:defRPr/>
                </a:pPr>
                <a:endParaRPr lang="en-US" dirty="0"/>
              </a:p>
            </p:txBody>
          </p:sp>
          <p:sp>
            <p:nvSpPr>
              <p:cNvPr id="1245" name="Freeform 902"/>
              <p:cNvSpPr>
                <a:spLocks/>
              </p:cNvSpPr>
              <p:nvPr/>
            </p:nvSpPr>
            <p:spPr bwMode="auto">
              <a:xfrm>
                <a:off x="317" y="624"/>
                <a:ext cx="40" cy="34"/>
              </a:xfrm>
              <a:custGeom>
                <a:avLst/>
                <a:gdLst/>
                <a:ahLst/>
                <a:cxnLst>
                  <a:cxn ang="0">
                    <a:pos x="15" y="6"/>
                  </a:cxn>
                  <a:cxn ang="0">
                    <a:pos x="0" y="4"/>
                  </a:cxn>
                  <a:cxn ang="0">
                    <a:pos x="15" y="6"/>
                  </a:cxn>
                </a:cxnLst>
                <a:rect l="0" t="0" r="r" b="b"/>
                <a:pathLst>
                  <a:path w="15" h="12">
                    <a:moveTo>
                      <a:pt x="15" y="6"/>
                    </a:moveTo>
                    <a:cubicBezTo>
                      <a:pt x="15" y="6"/>
                      <a:pt x="13" y="0"/>
                      <a:pt x="0" y="4"/>
                    </a:cubicBezTo>
                    <a:cubicBezTo>
                      <a:pt x="0" y="4"/>
                      <a:pt x="7" y="12"/>
                      <a:pt x="15" y="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6" name="Freeform 903"/>
              <p:cNvSpPr>
                <a:spLocks/>
              </p:cNvSpPr>
              <p:nvPr/>
            </p:nvSpPr>
            <p:spPr bwMode="auto">
              <a:xfrm>
                <a:off x="332" y="638"/>
                <a:ext cx="25" cy="3"/>
              </a:xfrm>
              <a:custGeom>
                <a:avLst/>
                <a:gdLst/>
                <a:ahLst/>
                <a:cxnLst>
                  <a:cxn ang="0">
                    <a:pos x="0" y="0"/>
                  </a:cxn>
                  <a:cxn ang="0">
                    <a:pos x="9" y="1"/>
                  </a:cxn>
                  <a:cxn ang="0">
                    <a:pos x="0" y="0"/>
                  </a:cxn>
                </a:cxnLst>
                <a:rect l="0" t="0" r="r" b="b"/>
                <a:pathLst>
                  <a:path w="9" h="1">
                    <a:moveTo>
                      <a:pt x="0" y="0"/>
                    </a:moveTo>
                    <a:lnTo>
                      <a:pt x="9" y="1"/>
                    </a:lnTo>
                    <a:lnTo>
                      <a:pt x="0" y="0"/>
                    </a:lnTo>
                  </a:path>
                </a:pathLst>
              </a:custGeom>
              <a:solidFill>
                <a:srgbClr val="AE9F00"/>
              </a:solidFill>
              <a:ln w="9525">
                <a:noFill/>
                <a:round/>
                <a:headEnd/>
                <a:tailEnd/>
              </a:ln>
              <a:effectLst/>
            </p:spPr>
            <p:txBody>
              <a:bodyPr/>
              <a:lstStyle/>
              <a:p>
                <a:pPr>
                  <a:defRPr/>
                </a:pPr>
                <a:endParaRPr lang="en-US" dirty="0"/>
              </a:p>
            </p:txBody>
          </p:sp>
          <p:sp>
            <p:nvSpPr>
              <p:cNvPr id="1247" name="Line 904"/>
              <p:cNvSpPr>
                <a:spLocks noChangeShapeType="1"/>
              </p:cNvSpPr>
              <p:nvPr/>
            </p:nvSpPr>
            <p:spPr bwMode="auto">
              <a:xfrm>
                <a:off x="332" y="638"/>
                <a:ext cx="25" cy="3"/>
              </a:xfrm>
              <a:prstGeom prst="line">
                <a:avLst/>
              </a:prstGeom>
              <a:noFill/>
              <a:ln w="0" cap="sq">
                <a:solidFill>
                  <a:srgbClr val="25221E"/>
                </a:solidFill>
                <a:miter lim="800000"/>
                <a:headEnd/>
                <a:tailEnd/>
              </a:ln>
              <a:effectLst/>
            </p:spPr>
            <p:txBody>
              <a:bodyPr/>
              <a:lstStyle/>
              <a:p>
                <a:pPr>
                  <a:defRPr/>
                </a:pPr>
                <a:endParaRPr lang="en-US" dirty="0"/>
              </a:p>
            </p:txBody>
          </p:sp>
          <p:sp>
            <p:nvSpPr>
              <p:cNvPr id="1248" name="Freeform 905"/>
              <p:cNvSpPr>
                <a:spLocks/>
              </p:cNvSpPr>
              <p:nvPr/>
            </p:nvSpPr>
            <p:spPr bwMode="auto">
              <a:xfrm>
                <a:off x="324" y="641"/>
                <a:ext cx="41" cy="40"/>
              </a:xfrm>
              <a:custGeom>
                <a:avLst/>
                <a:gdLst/>
                <a:ahLst/>
                <a:cxnLst>
                  <a:cxn ang="0">
                    <a:pos x="15" y="3"/>
                  </a:cxn>
                  <a:cxn ang="0">
                    <a:pos x="0" y="6"/>
                  </a:cxn>
                  <a:cxn ang="0">
                    <a:pos x="15" y="3"/>
                  </a:cxn>
                </a:cxnLst>
                <a:rect l="0" t="0" r="r" b="b"/>
                <a:pathLst>
                  <a:path w="15" h="14">
                    <a:moveTo>
                      <a:pt x="15" y="3"/>
                    </a:moveTo>
                    <a:cubicBezTo>
                      <a:pt x="15" y="3"/>
                      <a:pt x="7" y="0"/>
                      <a:pt x="0" y="6"/>
                    </a:cubicBezTo>
                    <a:cubicBezTo>
                      <a:pt x="0" y="6"/>
                      <a:pt x="10" y="14"/>
                      <a:pt x="15"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9" name="Freeform 906"/>
              <p:cNvSpPr>
                <a:spLocks/>
              </p:cNvSpPr>
              <p:nvPr/>
            </p:nvSpPr>
            <p:spPr bwMode="auto">
              <a:xfrm>
                <a:off x="343" y="650"/>
                <a:ext cx="22" cy="5"/>
              </a:xfrm>
              <a:custGeom>
                <a:avLst/>
                <a:gdLst/>
                <a:ahLst/>
                <a:cxnLst>
                  <a:cxn ang="0">
                    <a:pos x="0" y="2"/>
                  </a:cxn>
                  <a:cxn ang="0">
                    <a:pos x="8" y="0"/>
                  </a:cxn>
                  <a:cxn ang="0">
                    <a:pos x="0" y="2"/>
                  </a:cxn>
                </a:cxnLst>
                <a:rect l="0" t="0" r="r" b="b"/>
                <a:pathLst>
                  <a:path w="8" h="2">
                    <a:moveTo>
                      <a:pt x="0" y="2"/>
                    </a:moveTo>
                    <a:lnTo>
                      <a:pt x="8" y="0"/>
                    </a:lnTo>
                    <a:lnTo>
                      <a:pt x="0" y="2"/>
                    </a:lnTo>
                  </a:path>
                </a:pathLst>
              </a:custGeom>
              <a:solidFill>
                <a:srgbClr val="AE9F00"/>
              </a:solidFill>
              <a:ln w="9525">
                <a:noFill/>
                <a:round/>
                <a:headEnd/>
                <a:tailEnd/>
              </a:ln>
              <a:effectLst/>
            </p:spPr>
            <p:txBody>
              <a:bodyPr/>
              <a:lstStyle/>
              <a:p>
                <a:pPr>
                  <a:defRPr/>
                </a:pPr>
                <a:endParaRPr lang="en-US" dirty="0"/>
              </a:p>
            </p:txBody>
          </p:sp>
          <p:sp>
            <p:nvSpPr>
              <p:cNvPr id="1250" name="Line 907"/>
              <p:cNvSpPr>
                <a:spLocks noChangeShapeType="1"/>
              </p:cNvSpPr>
              <p:nvPr/>
            </p:nvSpPr>
            <p:spPr bwMode="auto">
              <a:xfrm flipV="1">
                <a:off x="343" y="650"/>
                <a:ext cx="22" cy="5"/>
              </a:xfrm>
              <a:prstGeom prst="line">
                <a:avLst/>
              </a:prstGeom>
              <a:noFill/>
              <a:ln w="0" cap="sq">
                <a:solidFill>
                  <a:srgbClr val="25221E"/>
                </a:solidFill>
                <a:miter lim="800000"/>
                <a:headEnd/>
                <a:tailEnd/>
              </a:ln>
              <a:effectLst/>
            </p:spPr>
            <p:txBody>
              <a:bodyPr/>
              <a:lstStyle/>
              <a:p>
                <a:pPr>
                  <a:defRPr/>
                </a:pPr>
                <a:endParaRPr lang="en-US" dirty="0"/>
              </a:p>
            </p:txBody>
          </p:sp>
          <p:sp>
            <p:nvSpPr>
              <p:cNvPr id="1251" name="Freeform 908"/>
              <p:cNvSpPr>
                <a:spLocks/>
              </p:cNvSpPr>
              <p:nvPr/>
            </p:nvSpPr>
            <p:spPr bwMode="auto">
              <a:xfrm>
                <a:off x="332" y="653"/>
                <a:ext cx="42" cy="26"/>
              </a:xfrm>
              <a:custGeom>
                <a:avLst/>
                <a:gdLst/>
                <a:ahLst/>
                <a:cxnLst>
                  <a:cxn ang="0">
                    <a:pos x="14" y="0"/>
                  </a:cxn>
                  <a:cxn ang="0">
                    <a:pos x="0" y="9"/>
                  </a:cxn>
                  <a:cxn ang="0">
                    <a:pos x="14" y="0"/>
                  </a:cxn>
                </a:cxnLst>
                <a:rect l="0" t="0" r="r" b="b"/>
                <a:pathLst>
                  <a:path w="15" h="9">
                    <a:moveTo>
                      <a:pt x="14" y="0"/>
                    </a:moveTo>
                    <a:cubicBezTo>
                      <a:pt x="14" y="0"/>
                      <a:pt x="15" y="9"/>
                      <a:pt x="0" y="9"/>
                    </a:cubicBezTo>
                    <a:cubicBezTo>
                      <a:pt x="0" y="9"/>
                      <a:pt x="3" y="0"/>
                      <a:pt x="1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2" name="Freeform 909"/>
              <p:cNvSpPr>
                <a:spLocks/>
              </p:cNvSpPr>
              <p:nvPr/>
            </p:nvSpPr>
            <p:spPr bwMode="auto">
              <a:xfrm>
                <a:off x="346" y="653"/>
                <a:ext cx="26" cy="14"/>
              </a:xfrm>
              <a:custGeom>
                <a:avLst/>
                <a:gdLst/>
                <a:ahLst/>
                <a:cxnLst>
                  <a:cxn ang="0">
                    <a:pos x="0" y="5"/>
                  </a:cxn>
                  <a:cxn ang="0">
                    <a:pos x="9" y="0"/>
                  </a:cxn>
                  <a:cxn ang="0">
                    <a:pos x="0" y="5"/>
                  </a:cxn>
                </a:cxnLst>
                <a:rect l="0" t="0" r="r" b="b"/>
                <a:pathLst>
                  <a:path w="9" h="5">
                    <a:moveTo>
                      <a:pt x="0" y="5"/>
                    </a:moveTo>
                    <a:lnTo>
                      <a:pt x="9" y="0"/>
                    </a:lnTo>
                    <a:lnTo>
                      <a:pt x="0" y="5"/>
                    </a:lnTo>
                  </a:path>
                </a:pathLst>
              </a:custGeom>
              <a:solidFill>
                <a:srgbClr val="AE9F00"/>
              </a:solidFill>
              <a:ln w="9525">
                <a:noFill/>
                <a:round/>
                <a:headEnd/>
                <a:tailEnd/>
              </a:ln>
              <a:effectLst/>
            </p:spPr>
            <p:txBody>
              <a:bodyPr/>
              <a:lstStyle/>
              <a:p>
                <a:pPr>
                  <a:defRPr/>
                </a:pPr>
                <a:endParaRPr lang="en-US" dirty="0"/>
              </a:p>
            </p:txBody>
          </p:sp>
          <p:sp>
            <p:nvSpPr>
              <p:cNvPr id="1253" name="Line 910"/>
              <p:cNvSpPr>
                <a:spLocks noChangeShapeType="1"/>
              </p:cNvSpPr>
              <p:nvPr/>
            </p:nvSpPr>
            <p:spPr bwMode="auto">
              <a:xfrm flipV="1">
                <a:off x="346" y="653"/>
                <a:ext cx="26" cy="14"/>
              </a:xfrm>
              <a:prstGeom prst="line">
                <a:avLst/>
              </a:prstGeom>
              <a:noFill/>
              <a:ln w="0" cap="sq">
                <a:solidFill>
                  <a:srgbClr val="25221E"/>
                </a:solidFill>
                <a:miter lim="800000"/>
                <a:headEnd/>
                <a:tailEnd/>
              </a:ln>
              <a:effectLst/>
            </p:spPr>
            <p:txBody>
              <a:bodyPr/>
              <a:lstStyle/>
              <a:p>
                <a:pPr>
                  <a:defRPr/>
                </a:pPr>
                <a:endParaRPr lang="en-US" dirty="0"/>
              </a:p>
            </p:txBody>
          </p:sp>
          <p:sp>
            <p:nvSpPr>
              <p:cNvPr id="1254" name="Freeform 911"/>
              <p:cNvSpPr>
                <a:spLocks/>
              </p:cNvSpPr>
              <p:nvPr/>
            </p:nvSpPr>
            <p:spPr bwMode="auto">
              <a:xfrm>
                <a:off x="354" y="662"/>
                <a:ext cx="40" cy="44"/>
              </a:xfrm>
              <a:custGeom>
                <a:avLst/>
                <a:gdLst/>
                <a:ahLst/>
                <a:cxnLst>
                  <a:cxn ang="0">
                    <a:pos x="10" y="0"/>
                  </a:cxn>
                  <a:cxn ang="0">
                    <a:pos x="7" y="15"/>
                  </a:cxn>
                  <a:cxn ang="0">
                    <a:pos x="10" y="0"/>
                  </a:cxn>
                </a:cxnLst>
                <a:rect l="0" t="0" r="r" b="b"/>
                <a:pathLst>
                  <a:path w="15" h="15">
                    <a:moveTo>
                      <a:pt x="10" y="0"/>
                    </a:moveTo>
                    <a:cubicBezTo>
                      <a:pt x="10" y="0"/>
                      <a:pt x="15" y="9"/>
                      <a:pt x="7" y="15"/>
                    </a:cubicBezTo>
                    <a:cubicBezTo>
                      <a:pt x="7" y="15"/>
                      <a:pt x="0" y="9"/>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5" name="Freeform 912"/>
              <p:cNvSpPr>
                <a:spLocks/>
              </p:cNvSpPr>
              <p:nvPr/>
            </p:nvSpPr>
            <p:spPr bwMode="auto">
              <a:xfrm>
                <a:off x="376" y="662"/>
                <a:ext cx="4" cy="27"/>
              </a:xfrm>
              <a:custGeom>
                <a:avLst/>
                <a:gdLst/>
                <a:ahLst/>
                <a:cxnLst>
                  <a:cxn ang="0">
                    <a:pos x="0" y="10"/>
                  </a:cxn>
                  <a:cxn ang="0">
                    <a:pos x="2" y="0"/>
                  </a:cxn>
                  <a:cxn ang="0">
                    <a:pos x="0" y="10"/>
                  </a:cxn>
                </a:cxnLst>
                <a:rect l="0" t="0" r="r" b="b"/>
                <a:pathLst>
                  <a:path w="2" h="10">
                    <a:moveTo>
                      <a:pt x="0" y="10"/>
                    </a:moveTo>
                    <a:lnTo>
                      <a:pt x="2" y="0"/>
                    </a:lnTo>
                    <a:lnTo>
                      <a:pt x="0" y="10"/>
                    </a:lnTo>
                  </a:path>
                </a:pathLst>
              </a:custGeom>
              <a:solidFill>
                <a:srgbClr val="AE9F00"/>
              </a:solidFill>
              <a:ln w="9525">
                <a:noFill/>
                <a:round/>
                <a:headEnd/>
                <a:tailEnd/>
              </a:ln>
              <a:effectLst/>
            </p:spPr>
            <p:txBody>
              <a:bodyPr/>
              <a:lstStyle/>
              <a:p>
                <a:pPr>
                  <a:defRPr/>
                </a:pPr>
                <a:endParaRPr lang="en-US" dirty="0"/>
              </a:p>
            </p:txBody>
          </p:sp>
          <p:sp>
            <p:nvSpPr>
              <p:cNvPr id="1256" name="Line 913"/>
              <p:cNvSpPr>
                <a:spLocks noChangeShapeType="1"/>
              </p:cNvSpPr>
              <p:nvPr/>
            </p:nvSpPr>
            <p:spPr bwMode="auto">
              <a:xfrm flipV="1">
                <a:off x="376" y="662"/>
                <a:ext cx="4" cy="27"/>
              </a:xfrm>
              <a:prstGeom prst="line">
                <a:avLst/>
              </a:prstGeom>
              <a:noFill/>
              <a:ln w="0" cap="sq">
                <a:solidFill>
                  <a:srgbClr val="25221E"/>
                </a:solidFill>
                <a:miter lim="800000"/>
                <a:headEnd/>
                <a:tailEnd/>
              </a:ln>
              <a:effectLst/>
            </p:spPr>
            <p:txBody>
              <a:bodyPr/>
              <a:lstStyle/>
              <a:p>
                <a:pPr>
                  <a:defRPr/>
                </a:pPr>
                <a:endParaRPr lang="en-US" dirty="0"/>
              </a:p>
            </p:txBody>
          </p:sp>
          <p:sp>
            <p:nvSpPr>
              <p:cNvPr id="1257" name="Freeform 914"/>
              <p:cNvSpPr>
                <a:spLocks/>
              </p:cNvSpPr>
              <p:nvPr/>
            </p:nvSpPr>
            <p:spPr bwMode="auto">
              <a:xfrm>
                <a:off x="350" y="655"/>
                <a:ext cx="37" cy="40"/>
              </a:xfrm>
              <a:custGeom>
                <a:avLst/>
                <a:gdLst/>
                <a:ahLst/>
                <a:cxnLst>
                  <a:cxn ang="0">
                    <a:pos x="10" y="0"/>
                  </a:cxn>
                  <a:cxn ang="0">
                    <a:pos x="2" y="14"/>
                  </a:cxn>
                  <a:cxn ang="0">
                    <a:pos x="10" y="0"/>
                  </a:cxn>
                </a:cxnLst>
                <a:rect l="0" t="0" r="r" b="b"/>
                <a:pathLst>
                  <a:path w="13" h="14">
                    <a:moveTo>
                      <a:pt x="10" y="0"/>
                    </a:moveTo>
                    <a:cubicBezTo>
                      <a:pt x="10" y="0"/>
                      <a:pt x="13" y="12"/>
                      <a:pt x="2" y="14"/>
                    </a:cubicBezTo>
                    <a:cubicBezTo>
                      <a:pt x="2" y="14"/>
                      <a:pt x="0" y="4"/>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8" name="Freeform 915"/>
              <p:cNvSpPr>
                <a:spLocks/>
              </p:cNvSpPr>
              <p:nvPr/>
            </p:nvSpPr>
            <p:spPr bwMode="auto">
              <a:xfrm>
                <a:off x="365" y="655"/>
                <a:ext cx="14" cy="23"/>
              </a:xfrm>
              <a:custGeom>
                <a:avLst/>
                <a:gdLst/>
                <a:ahLst/>
                <a:cxnLst>
                  <a:cxn ang="0">
                    <a:pos x="0" y="8"/>
                  </a:cxn>
                  <a:cxn ang="0">
                    <a:pos x="5" y="0"/>
                  </a:cxn>
                  <a:cxn ang="0">
                    <a:pos x="0" y="8"/>
                  </a:cxn>
                </a:cxnLst>
                <a:rect l="0" t="0" r="r" b="b"/>
                <a:pathLst>
                  <a:path w="5" h="8">
                    <a:moveTo>
                      <a:pt x="0" y="8"/>
                    </a:moveTo>
                    <a:lnTo>
                      <a:pt x="5" y="0"/>
                    </a:lnTo>
                    <a:lnTo>
                      <a:pt x="0" y="8"/>
                    </a:lnTo>
                  </a:path>
                </a:pathLst>
              </a:custGeom>
              <a:solidFill>
                <a:srgbClr val="AE9F00"/>
              </a:solidFill>
              <a:ln w="9525">
                <a:noFill/>
                <a:round/>
                <a:headEnd/>
                <a:tailEnd/>
              </a:ln>
              <a:effectLst/>
            </p:spPr>
            <p:txBody>
              <a:bodyPr/>
              <a:lstStyle/>
              <a:p>
                <a:pPr>
                  <a:defRPr/>
                </a:pPr>
                <a:endParaRPr lang="en-US" dirty="0"/>
              </a:p>
            </p:txBody>
          </p:sp>
          <p:sp>
            <p:nvSpPr>
              <p:cNvPr id="1259" name="Line 916"/>
              <p:cNvSpPr>
                <a:spLocks noChangeShapeType="1"/>
              </p:cNvSpPr>
              <p:nvPr/>
            </p:nvSpPr>
            <p:spPr bwMode="auto">
              <a:xfrm flipV="1">
                <a:off x="365" y="655"/>
                <a:ext cx="14" cy="23"/>
              </a:xfrm>
              <a:prstGeom prst="line">
                <a:avLst/>
              </a:prstGeom>
              <a:noFill/>
              <a:ln w="0" cap="sq">
                <a:solidFill>
                  <a:srgbClr val="25221E"/>
                </a:solidFill>
                <a:miter lim="800000"/>
                <a:headEnd/>
                <a:tailEnd/>
              </a:ln>
              <a:effectLst/>
            </p:spPr>
            <p:txBody>
              <a:bodyPr/>
              <a:lstStyle/>
              <a:p>
                <a:pPr>
                  <a:defRPr/>
                </a:pPr>
                <a:endParaRPr lang="en-US" dirty="0"/>
              </a:p>
            </p:txBody>
          </p:sp>
          <p:sp>
            <p:nvSpPr>
              <p:cNvPr id="1260" name="Freeform 917"/>
              <p:cNvSpPr>
                <a:spLocks/>
              </p:cNvSpPr>
              <p:nvPr/>
            </p:nvSpPr>
            <p:spPr bwMode="auto">
              <a:xfrm>
                <a:off x="383" y="618"/>
                <a:ext cx="33" cy="32"/>
              </a:xfrm>
              <a:custGeom>
                <a:avLst/>
                <a:gdLst/>
                <a:ahLst/>
                <a:cxnLst>
                  <a:cxn ang="0">
                    <a:pos x="0" y="11"/>
                  </a:cxn>
                  <a:cxn ang="0">
                    <a:pos x="10" y="0"/>
                  </a:cxn>
                  <a:cxn ang="0">
                    <a:pos x="0" y="11"/>
                  </a:cxn>
                </a:cxnLst>
                <a:rect l="0" t="0" r="r" b="b"/>
                <a:pathLst>
                  <a:path w="12" h="11">
                    <a:moveTo>
                      <a:pt x="0" y="11"/>
                    </a:moveTo>
                    <a:cubicBezTo>
                      <a:pt x="0" y="11"/>
                      <a:pt x="1" y="0"/>
                      <a:pt x="10" y="0"/>
                    </a:cubicBezTo>
                    <a:cubicBezTo>
                      <a:pt x="10" y="0"/>
                      <a:pt x="12" y="11"/>
                      <a:pt x="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1" name="Freeform 918"/>
              <p:cNvSpPr>
                <a:spLocks/>
              </p:cNvSpPr>
              <p:nvPr/>
            </p:nvSpPr>
            <p:spPr bwMode="auto">
              <a:xfrm>
                <a:off x="383" y="631"/>
                <a:ext cx="19" cy="19"/>
              </a:xfrm>
              <a:custGeom>
                <a:avLst/>
                <a:gdLst/>
                <a:ahLst/>
                <a:cxnLst>
                  <a:cxn ang="0">
                    <a:pos x="7" y="0"/>
                  </a:cxn>
                  <a:cxn ang="0">
                    <a:pos x="0" y="7"/>
                  </a:cxn>
                  <a:cxn ang="0">
                    <a:pos x="7" y="0"/>
                  </a:cxn>
                </a:cxnLst>
                <a:rect l="0" t="0" r="r" b="b"/>
                <a:pathLst>
                  <a:path w="7" h="7">
                    <a:moveTo>
                      <a:pt x="7" y="0"/>
                    </a:moveTo>
                    <a:lnTo>
                      <a:pt x="0" y="7"/>
                    </a:lnTo>
                    <a:lnTo>
                      <a:pt x="7" y="0"/>
                    </a:lnTo>
                  </a:path>
                </a:pathLst>
              </a:custGeom>
              <a:solidFill>
                <a:srgbClr val="AE9F00"/>
              </a:solidFill>
              <a:ln w="9525">
                <a:noFill/>
                <a:round/>
                <a:headEnd/>
                <a:tailEnd/>
              </a:ln>
              <a:effectLst/>
            </p:spPr>
            <p:txBody>
              <a:bodyPr/>
              <a:lstStyle/>
              <a:p>
                <a:pPr>
                  <a:defRPr/>
                </a:pPr>
                <a:endParaRPr lang="en-US" dirty="0"/>
              </a:p>
            </p:txBody>
          </p:sp>
          <p:sp>
            <p:nvSpPr>
              <p:cNvPr id="1262" name="Line 919"/>
              <p:cNvSpPr>
                <a:spLocks noChangeShapeType="1"/>
              </p:cNvSpPr>
              <p:nvPr/>
            </p:nvSpPr>
            <p:spPr bwMode="auto">
              <a:xfrm flipH="1">
                <a:off x="383" y="631"/>
                <a:ext cx="19" cy="19"/>
              </a:xfrm>
              <a:prstGeom prst="line">
                <a:avLst/>
              </a:prstGeom>
              <a:noFill/>
              <a:ln w="0" cap="sq">
                <a:solidFill>
                  <a:srgbClr val="25221E"/>
                </a:solidFill>
                <a:miter lim="800000"/>
                <a:headEnd/>
                <a:tailEnd/>
              </a:ln>
              <a:effectLst/>
            </p:spPr>
            <p:txBody>
              <a:bodyPr/>
              <a:lstStyle/>
              <a:p>
                <a:pPr>
                  <a:defRPr/>
                </a:pPr>
                <a:endParaRPr lang="en-US" dirty="0"/>
              </a:p>
            </p:txBody>
          </p:sp>
          <p:sp>
            <p:nvSpPr>
              <p:cNvPr id="1263" name="Freeform 920"/>
              <p:cNvSpPr>
                <a:spLocks/>
              </p:cNvSpPr>
              <p:nvPr/>
            </p:nvSpPr>
            <p:spPr bwMode="auto">
              <a:xfrm>
                <a:off x="343" y="598"/>
                <a:ext cx="40" cy="38"/>
              </a:xfrm>
              <a:custGeom>
                <a:avLst/>
                <a:gdLst/>
                <a:ahLst/>
                <a:cxnLst>
                  <a:cxn ang="0">
                    <a:pos x="7" y="13"/>
                  </a:cxn>
                  <a:cxn ang="0">
                    <a:pos x="11" y="0"/>
                  </a:cxn>
                  <a:cxn ang="0">
                    <a:pos x="7" y="13"/>
                  </a:cxn>
                </a:cxnLst>
                <a:rect l="0" t="0" r="r" b="b"/>
                <a:pathLst>
                  <a:path w="14" h="13">
                    <a:moveTo>
                      <a:pt x="7" y="13"/>
                    </a:moveTo>
                    <a:cubicBezTo>
                      <a:pt x="7" y="13"/>
                      <a:pt x="0" y="8"/>
                      <a:pt x="11" y="0"/>
                    </a:cubicBezTo>
                    <a:cubicBezTo>
                      <a:pt x="11" y="0"/>
                      <a:pt x="14" y="12"/>
                      <a:pt x="7"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4" name="Freeform 921"/>
              <p:cNvSpPr>
                <a:spLocks/>
              </p:cNvSpPr>
              <p:nvPr/>
            </p:nvSpPr>
            <p:spPr bwMode="auto">
              <a:xfrm>
                <a:off x="365" y="610"/>
                <a:ext cx="11" cy="26"/>
              </a:xfrm>
              <a:custGeom>
                <a:avLst/>
                <a:gdLst/>
                <a:ahLst/>
                <a:cxnLst>
                  <a:cxn ang="0">
                    <a:pos x="0" y="9"/>
                  </a:cxn>
                  <a:cxn ang="0">
                    <a:pos x="3" y="0"/>
                  </a:cxn>
                  <a:cxn ang="0">
                    <a:pos x="0" y="9"/>
                  </a:cxn>
                </a:cxnLst>
                <a:rect l="0" t="0" r="r" b="b"/>
                <a:pathLst>
                  <a:path w="3" h="9">
                    <a:moveTo>
                      <a:pt x="0" y="9"/>
                    </a:moveTo>
                    <a:lnTo>
                      <a:pt x="3" y="0"/>
                    </a:lnTo>
                    <a:lnTo>
                      <a:pt x="0" y="9"/>
                    </a:lnTo>
                  </a:path>
                </a:pathLst>
              </a:custGeom>
              <a:solidFill>
                <a:srgbClr val="AE9F00"/>
              </a:solidFill>
              <a:ln w="9525">
                <a:noFill/>
                <a:round/>
                <a:headEnd/>
                <a:tailEnd/>
              </a:ln>
              <a:effectLst/>
            </p:spPr>
            <p:txBody>
              <a:bodyPr/>
              <a:lstStyle/>
              <a:p>
                <a:pPr>
                  <a:defRPr/>
                </a:pPr>
                <a:endParaRPr lang="en-US" dirty="0"/>
              </a:p>
            </p:txBody>
          </p:sp>
          <p:sp>
            <p:nvSpPr>
              <p:cNvPr id="1265" name="Line 922"/>
              <p:cNvSpPr>
                <a:spLocks noChangeShapeType="1"/>
              </p:cNvSpPr>
              <p:nvPr/>
            </p:nvSpPr>
            <p:spPr bwMode="auto">
              <a:xfrm flipV="1">
                <a:off x="365" y="610"/>
                <a:ext cx="11"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6" name="Freeform 923"/>
              <p:cNvSpPr>
                <a:spLocks/>
              </p:cNvSpPr>
              <p:nvPr/>
            </p:nvSpPr>
            <p:spPr bwMode="auto">
              <a:xfrm>
                <a:off x="365" y="610"/>
                <a:ext cx="44" cy="39"/>
              </a:xfrm>
              <a:custGeom>
                <a:avLst/>
                <a:gdLst/>
                <a:ahLst/>
                <a:cxnLst>
                  <a:cxn ang="0">
                    <a:pos x="5" y="13"/>
                  </a:cxn>
                  <a:cxn ang="0">
                    <a:pos x="8" y="0"/>
                  </a:cxn>
                  <a:cxn ang="0">
                    <a:pos x="5" y="13"/>
                  </a:cxn>
                </a:cxnLst>
                <a:rect l="0" t="0" r="r" b="b"/>
                <a:pathLst>
                  <a:path w="15" h="13">
                    <a:moveTo>
                      <a:pt x="5" y="13"/>
                    </a:moveTo>
                    <a:cubicBezTo>
                      <a:pt x="5" y="13"/>
                      <a:pt x="0" y="6"/>
                      <a:pt x="8" y="0"/>
                    </a:cubicBezTo>
                    <a:cubicBezTo>
                      <a:pt x="8" y="0"/>
                      <a:pt x="15" y="10"/>
                      <a:pt x="5"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7" name="Freeform 924"/>
              <p:cNvSpPr>
                <a:spLocks/>
              </p:cNvSpPr>
              <p:nvPr/>
            </p:nvSpPr>
            <p:spPr bwMode="auto">
              <a:xfrm>
                <a:off x="380" y="624"/>
                <a:ext cx="5" cy="26"/>
              </a:xfrm>
              <a:custGeom>
                <a:avLst/>
                <a:gdLst/>
                <a:ahLst/>
                <a:cxnLst>
                  <a:cxn ang="0">
                    <a:pos x="2" y="0"/>
                  </a:cxn>
                  <a:cxn ang="0">
                    <a:pos x="0" y="9"/>
                  </a:cxn>
                  <a:cxn ang="0">
                    <a:pos x="2" y="0"/>
                  </a:cxn>
                </a:cxnLst>
                <a:rect l="0" t="0" r="r" b="b"/>
                <a:pathLst>
                  <a:path w="2" h="9">
                    <a:moveTo>
                      <a:pt x="2" y="0"/>
                    </a:moveTo>
                    <a:lnTo>
                      <a:pt x="0" y="9"/>
                    </a:lnTo>
                    <a:lnTo>
                      <a:pt x="2" y="0"/>
                    </a:lnTo>
                  </a:path>
                </a:pathLst>
              </a:custGeom>
              <a:solidFill>
                <a:srgbClr val="AE9F00"/>
              </a:solidFill>
              <a:ln w="9525">
                <a:noFill/>
                <a:round/>
                <a:headEnd/>
                <a:tailEnd/>
              </a:ln>
              <a:effectLst/>
            </p:spPr>
            <p:txBody>
              <a:bodyPr/>
              <a:lstStyle/>
              <a:p>
                <a:pPr>
                  <a:defRPr/>
                </a:pPr>
                <a:endParaRPr lang="en-US" dirty="0"/>
              </a:p>
            </p:txBody>
          </p:sp>
          <p:sp>
            <p:nvSpPr>
              <p:cNvPr id="1268" name="Line 925"/>
              <p:cNvSpPr>
                <a:spLocks noChangeShapeType="1"/>
              </p:cNvSpPr>
              <p:nvPr/>
            </p:nvSpPr>
            <p:spPr bwMode="auto">
              <a:xfrm flipH="1">
                <a:off x="380" y="624"/>
                <a:ext cx="5"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9" name="Oval 926"/>
              <p:cNvSpPr>
                <a:spLocks noChangeArrowheads="1"/>
              </p:cNvSpPr>
              <p:nvPr/>
            </p:nvSpPr>
            <p:spPr bwMode="auto">
              <a:xfrm>
                <a:off x="343" y="610"/>
                <a:ext cx="11"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0" name="Oval 927"/>
              <p:cNvSpPr>
                <a:spLocks noChangeArrowheads="1"/>
              </p:cNvSpPr>
              <p:nvPr/>
            </p:nvSpPr>
            <p:spPr bwMode="auto">
              <a:xfrm>
                <a:off x="354" y="624"/>
                <a:ext cx="8"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1" name="Oval 928"/>
              <p:cNvSpPr>
                <a:spLocks noChangeArrowheads="1"/>
              </p:cNvSpPr>
              <p:nvPr/>
            </p:nvSpPr>
            <p:spPr bwMode="auto">
              <a:xfrm>
                <a:off x="350" y="641"/>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2" name="Oval 929"/>
              <p:cNvSpPr>
                <a:spLocks noChangeArrowheads="1"/>
              </p:cNvSpPr>
              <p:nvPr/>
            </p:nvSpPr>
            <p:spPr bwMode="auto">
              <a:xfrm>
                <a:off x="365" y="632"/>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3" name="Oval 930"/>
              <p:cNvSpPr>
                <a:spLocks noChangeArrowheads="1"/>
              </p:cNvSpPr>
              <p:nvPr/>
            </p:nvSpPr>
            <p:spPr bwMode="auto">
              <a:xfrm>
                <a:off x="365" y="650"/>
                <a:ext cx="11" cy="8"/>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4" name="Oval 931"/>
              <p:cNvSpPr>
                <a:spLocks noChangeArrowheads="1"/>
              </p:cNvSpPr>
              <p:nvPr/>
            </p:nvSpPr>
            <p:spPr bwMode="auto">
              <a:xfrm>
                <a:off x="376" y="653"/>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5" name="Oval 932"/>
              <p:cNvSpPr>
                <a:spLocks noChangeArrowheads="1"/>
              </p:cNvSpPr>
              <p:nvPr/>
            </p:nvSpPr>
            <p:spPr bwMode="auto">
              <a:xfrm>
                <a:off x="387" y="649"/>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6" name="Freeform 933"/>
              <p:cNvSpPr>
                <a:spLocks/>
              </p:cNvSpPr>
              <p:nvPr/>
            </p:nvSpPr>
            <p:spPr bwMode="auto">
              <a:xfrm>
                <a:off x="428" y="729"/>
                <a:ext cx="23" cy="21"/>
              </a:xfrm>
              <a:custGeom>
                <a:avLst/>
                <a:gdLst/>
                <a:ahLst/>
                <a:cxnLst>
                  <a:cxn ang="0">
                    <a:pos x="3" y="2"/>
                  </a:cxn>
                  <a:cxn ang="0">
                    <a:pos x="7" y="6"/>
                  </a:cxn>
                  <a:cxn ang="0">
                    <a:pos x="3" y="5"/>
                  </a:cxn>
                  <a:cxn ang="0">
                    <a:pos x="3" y="2"/>
                  </a:cxn>
                </a:cxnLst>
                <a:rect l="0" t="0" r="r" b="b"/>
                <a:pathLst>
                  <a:path w="8" h="7">
                    <a:moveTo>
                      <a:pt x="3" y="2"/>
                    </a:moveTo>
                    <a:cubicBezTo>
                      <a:pt x="3" y="2"/>
                      <a:pt x="8" y="5"/>
                      <a:pt x="7" y="6"/>
                    </a:cubicBezTo>
                    <a:cubicBezTo>
                      <a:pt x="6" y="7"/>
                      <a:pt x="3" y="5"/>
                      <a:pt x="3" y="5"/>
                    </a:cubicBezTo>
                    <a:cubicBezTo>
                      <a:pt x="3" y="5"/>
                      <a:pt x="0" y="0"/>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7" name="Freeform 934"/>
              <p:cNvSpPr>
                <a:spLocks/>
              </p:cNvSpPr>
              <p:nvPr/>
            </p:nvSpPr>
            <p:spPr bwMode="auto">
              <a:xfrm>
                <a:off x="394" y="650"/>
                <a:ext cx="29" cy="25"/>
              </a:xfrm>
              <a:custGeom>
                <a:avLst/>
                <a:gdLst/>
                <a:ahLst/>
                <a:cxnLst>
                  <a:cxn ang="0">
                    <a:pos x="5" y="8"/>
                  </a:cxn>
                  <a:cxn ang="0">
                    <a:pos x="3" y="2"/>
                  </a:cxn>
                  <a:cxn ang="0">
                    <a:pos x="8" y="1"/>
                  </a:cxn>
                  <a:cxn ang="0">
                    <a:pos x="9" y="7"/>
                  </a:cxn>
                  <a:cxn ang="0">
                    <a:pos x="5" y="8"/>
                  </a:cxn>
                </a:cxnLst>
                <a:rect l="0" t="0" r="r" b="b"/>
                <a:pathLst>
                  <a:path w="10" h="9">
                    <a:moveTo>
                      <a:pt x="5" y="8"/>
                    </a:moveTo>
                    <a:cubicBezTo>
                      <a:pt x="5" y="8"/>
                      <a:pt x="0" y="4"/>
                      <a:pt x="3" y="2"/>
                    </a:cubicBezTo>
                    <a:cubicBezTo>
                      <a:pt x="6" y="0"/>
                      <a:pt x="5" y="0"/>
                      <a:pt x="8" y="1"/>
                    </a:cubicBezTo>
                    <a:cubicBezTo>
                      <a:pt x="10" y="2"/>
                      <a:pt x="9" y="6"/>
                      <a:pt x="9" y="7"/>
                    </a:cubicBezTo>
                    <a:cubicBezTo>
                      <a:pt x="8" y="8"/>
                      <a:pt x="6" y="9"/>
                      <a:pt x="5"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8" name="Freeform 935"/>
              <p:cNvSpPr>
                <a:spLocks/>
              </p:cNvSpPr>
              <p:nvPr/>
            </p:nvSpPr>
            <p:spPr bwMode="auto">
              <a:xfrm>
                <a:off x="390" y="679"/>
                <a:ext cx="22" cy="19"/>
              </a:xfrm>
              <a:custGeom>
                <a:avLst/>
                <a:gdLst/>
                <a:ahLst/>
                <a:cxnLst>
                  <a:cxn ang="0">
                    <a:pos x="6" y="0"/>
                  </a:cxn>
                  <a:cxn ang="0">
                    <a:pos x="2" y="1"/>
                  </a:cxn>
                  <a:cxn ang="0">
                    <a:pos x="2" y="5"/>
                  </a:cxn>
                  <a:cxn ang="0">
                    <a:pos x="6" y="5"/>
                  </a:cxn>
                  <a:cxn ang="0">
                    <a:pos x="6" y="0"/>
                  </a:cxn>
                </a:cxnLst>
                <a:rect l="0" t="0" r="r" b="b"/>
                <a:pathLst>
                  <a:path w="8" h="7">
                    <a:moveTo>
                      <a:pt x="6" y="0"/>
                    </a:moveTo>
                    <a:cubicBezTo>
                      <a:pt x="6" y="0"/>
                      <a:pt x="2" y="0"/>
                      <a:pt x="2" y="1"/>
                    </a:cubicBezTo>
                    <a:cubicBezTo>
                      <a:pt x="1" y="3"/>
                      <a:pt x="0" y="3"/>
                      <a:pt x="2" y="5"/>
                    </a:cubicBezTo>
                    <a:cubicBezTo>
                      <a:pt x="3" y="7"/>
                      <a:pt x="5" y="6"/>
                      <a:pt x="6" y="5"/>
                    </a:cubicBezTo>
                    <a:cubicBezTo>
                      <a:pt x="7" y="4"/>
                      <a:pt x="8"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9" name="Freeform 936"/>
              <p:cNvSpPr>
                <a:spLocks/>
              </p:cNvSpPr>
              <p:nvPr/>
            </p:nvSpPr>
            <p:spPr bwMode="auto">
              <a:xfrm>
                <a:off x="401" y="679"/>
                <a:ext cx="22" cy="22"/>
              </a:xfrm>
              <a:custGeom>
                <a:avLst/>
                <a:gdLst/>
                <a:ahLst/>
                <a:cxnLst>
                  <a:cxn ang="0">
                    <a:pos x="4" y="1"/>
                  </a:cxn>
                  <a:cxn ang="0">
                    <a:pos x="1" y="2"/>
                  </a:cxn>
                  <a:cxn ang="0">
                    <a:pos x="3" y="7"/>
                  </a:cxn>
                  <a:cxn ang="0">
                    <a:pos x="7" y="6"/>
                  </a:cxn>
                  <a:cxn ang="0">
                    <a:pos x="4" y="1"/>
                  </a:cxn>
                </a:cxnLst>
                <a:rect l="0" t="0" r="r" b="b"/>
                <a:pathLst>
                  <a:path w="8" h="8">
                    <a:moveTo>
                      <a:pt x="4" y="1"/>
                    </a:moveTo>
                    <a:cubicBezTo>
                      <a:pt x="4" y="1"/>
                      <a:pt x="1" y="0"/>
                      <a:pt x="1" y="2"/>
                    </a:cubicBezTo>
                    <a:cubicBezTo>
                      <a:pt x="0" y="4"/>
                      <a:pt x="0" y="6"/>
                      <a:pt x="3" y="7"/>
                    </a:cubicBezTo>
                    <a:cubicBezTo>
                      <a:pt x="5" y="8"/>
                      <a:pt x="6" y="7"/>
                      <a:pt x="7" y="6"/>
                    </a:cubicBezTo>
                    <a:cubicBezTo>
                      <a:pt x="8" y="5"/>
                      <a:pt x="8" y="2"/>
                      <a:pt x="4"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0" name="Freeform 937"/>
              <p:cNvSpPr>
                <a:spLocks/>
              </p:cNvSpPr>
              <p:nvPr/>
            </p:nvSpPr>
            <p:spPr bwMode="auto">
              <a:xfrm>
                <a:off x="383" y="664"/>
                <a:ext cx="22" cy="19"/>
              </a:xfrm>
              <a:custGeom>
                <a:avLst/>
                <a:gdLst/>
                <a:ahLst/>
                <a:cxnLst>
                  <a:cxn ang="0">
                    <a:pos x="7" y="3"/>
                  </a:cxn>
                  <a:cxn ang="0">
                    <a:pos x="4" y="0"/>
                  </a:cxn>
                  <a:cxn ang="0">
                    <a:pos x="0" y="3"/>
                  </a:cxn>
                  <a:cxn ang="0">
                    <a:pos x="3" y="7"/>
                  </a:cxn>
                  <a:cxn ang="0">
                    <a:pos x="7" y="3"/>
                  </a:cxn>
                </a:cxnLst>
                <a:rect l="0" t="0" r="r" b="b"/>
                <a:pathLst>
                  <a:path w="8" h="7">
                    <a:moveTo>
                      <a:pt x="7" y="3"/>
                    </a:moveTo>
                    <a:cubicBezTo>
                      <a:pt x="7" y="3"/>
                      <a:pt x="8" y="0"/>
                      <a:pt x="4" y="0"/>
                    </a:cubicBezTo>
                    <a:cubicBezTo>
                      <a:pt x="0" y="0"/>
                      <a:pt x="0" y="1"/>
                      <a:pt x="0" y="3"/>
                    </a:cubicBezTo>
                    <a:cubicBezTo>
                      <a:pt x="0" y="5"/>
                      <a:pt x="1" y="6"/>
                      <a:pt x="3" y="7"/>
                    </a:cubicBezTo>
                    <a:cubicBezTo>
                      <a:pt x="4" y="7"/>
                      <a:pt x="7" y="4"/>
                      <a:pt x="7"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1" name="Freeform 938"/>
              <p:cNvSpPr>
                <a:spLocks/>
              </p:cNvSpPr>
              <p:nvPr/>
            </p:nvSpPr>
            <p:spPr bwMode="auto">
              <a:xfrm>
                <a:off x="402" y="658"/>
                <a:ext cx="18" cy="14"/>
              </a:xfrm>
              <a:custGeom>
                <a:avLst/>
                <a:gdLst/>
                <a:ahLst/>
                <a:cxnLst>
                  <a:cxn ang="0">
                    <a:pos x="2" y="5"/>
                  </a:cxn>
                  <a:cxn ang="0">
                    <a:pos x="3" y="1"/>
                  </a:cxn>
                  <a:cxn ang="0">
                    <a:pos x="2" y="5"/>
                  </a:cxn>
                </a:cxnLst>
                <a:rect l="0" t="0" r="r" b="b"/>
                <a:pathLst>
                  <a:path w="6" h="5">
                    <a:moveTo>
                      <a:pt x="2" y="5"/>
                    </a:moveTo>
                    <a:cubicBezTo>
                      <a:pt x="2" y="5"/>
                      <a:pt x="0" y="0"/>
                      <a:pt x="3" y="1"/>
                    </a:cubicBezTo>
                    <a:cubicBezTo>
                      <a:pt x="6" y="1"/>
                      <a:pt x="3" y="4"/>
                      <a:pt x="2"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2" name="Freeform 939"/>
              <p:cNvSpPr>
                <a:spLocks/>
              </p:cNvSpPr>
              <p:nvPr/>
            </p:nvSpPr>
            <p:spPr bwMode="auto">
              <a:xfrm>
                <a:off x="391" y="679"/>
                <a:ext cx="14" cy="14"/>
              </a:xfrm>
              <a:custGeom>
                <a:avLst/>
                <a:gdLst/>
                <a:ahLst/>
                <a:cxnLst>
                  <a:cxn ang="0">
                    <a:pos x="5" y="0"/>
                  </a:cxn>
                  <a:cxn ang="0">
                    <a:pos x="2" y="3"/>
                  </a:cxn>
                  <a:cxn ang="0">
                    <a:pos x="5" y="0"/>
                  </a:cxn>
                </a:cxnLst>
                <a:rect l="0" t="0" r="r" b="b"/>
                <a:pathLst>
                  <a:path w="5" h="5">
                    <a:moveTo>
                      <a:pt x="5" y="0"/>
                    </a:moveTo>
                    <a:cubicBezTo>
                      <a:pt x="5" y="0"/>
                      <a:pt x="0" y="1"/>
                      <a:pt x="2" y="3"/>
                    </a:cubicBezTo>
                    <a:cubicBezTo>
                      <a:pt x="4" y="5"/>
                      <a:pt x="4" y="3"/>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3" name="Freeform 940"/>
              <p:cNvSpPr>
                <a:spLocks/>
              </p:cNvSpPr>
              <p:nvPr/>
            </p:nvSpPr>
            <p:spPr bwMode="auto">
              <a:xfrm>
                <a:off x="402" y="681"/>
                <a:ext cx="12" cy="14"/>
              </a:xfrm>
              <a:custGeom>
                <a:avLst/>
                <a:gdLst/>
                <a:ahLst/>
                <a:cxnLst>
                  <a:cxn ang="0">
                    <a:pos x="3" y="0"/>
                  </a:cxn>
                  <a:cxn ang="0">
                    <a:pos x="2" y="3"/>
                  </a:cxn>
                  <a:cxn ang="0">
                    <a:pos x="3" y="0"/>
                  </a:cxn>
                </a:cxnLst>
                <a:rect l="0" t="0" r="r" b="b"/>
                <a:pathLst>
                  <a:path w="4" h="5">
                    <a:moveTo>
                      <a:pt x="3" y="0"/>
                    </a:moveTo>
                    <a:cubicBezTo>
                      <a:pt x="3" y="0"/>
                      <a:pt x="0" y="2"/>
                      <a:pt x="2" y="3"/>
                    </a:cubicBezTo>
                    <a:cubicBezTo>
                      <a:pt x="4" y="5"/>
                      <a:pt x="4"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4" name="Freeform 941"/>
              <p:cNvSpPr>
                <a:spLocks/>
              </p:cNvSpPr>
              <p:nvPr/>
            </p:nvSpPr>
            <p:spPr bwMode="auto">
              <a:xfrm>
                <a:off x="390" y="664"/>
                <a:ext cx="15" cy="14"/>
              </a:xfrm>
              <a:custGeom>
                <a:avLst/>
                <a:gdLst/>
                <a:ahLst/>
                <a:cxnLst>
                  <a:cxn ang="0">
                    <a:pos x="5" y="2"/>
                  </a:cxn>
                  <a:cxn ang="0">
                    <a:pos x="0" y="3"/>
                  </a:cxn>
                  <a:cxn ang="0">
                    <a:pos x="5" y="2"/>
                  </a:cxn>
                </a:cxnLst>
                <a:rect l="0" t="0" r="r" b="b"/>
                <a:pathLst>
                  <a:path w="5" h="5">
                    <a:moveTo>
                      <a:pt x="5" y="2"/>
                    </a:moveTo>
                    <a:cubicBezTo>
                      <a:pt x="5" y="2"/>
                      <a:pt x="0" y="0"/>
                      <a:pt x="0" y="3"/>
                    </a:cubicBezTo>
                    <a:cubicBezTo>
                      <a:pt x="1" y="5"/>
                      <a:pt x="3" y="4"/>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5" name="Freeform 942"/>
              <p:cNvSpPr>
                <a:spLocks/>
              </p:cNvSpPr>
              <p:nvPr/>
            </p:nvSpPr>
            <p:spPr bwMode="auto">
              <a:xfrm>
                <a:off x="627" y="667"/>
                <a:ext cx="48" cy="22"/>
              </a:xfrm>
              <a:custGeom>
                <a:avLst/>
                <a:gdLst/>
                <a:ahLst/>
                <a:cxnLst>
                  <a:cxn ang="0">
                    <a:pos x="4" y="0"/>
                  </a:cxn>
                  <a:cxn ang="0">
                    <a:pos x="7" y="1"/>
                  </a:cxn>
                  <a:cxn ang="0">
                    <a:pos x="10" y="2"/>
                  </a:cxn>
                  <a:cxn ang="0">
                    <a:pos x="16" y="3"/>
                  </a:cxn>
                  <a:cxn ang="0">
                    <a:pos x="15" y="5"/>
                  </a:cxn>
                  <a:cxn ang="0">
                    <a:pos x="12" y="8"/>
                  </a:cxn>
                  <a:cxn ang="0">
                    <a:pos x="10" y="7"/>
                  </a:cxn>
                  <a:cxn ang="0">
                    <a:pos x="6" y="7"/>
                  </a:cxn>
                  <a:cxn ang="0">
                    <a:pos x="1" y="7"/>
                  </a:cxn>
                  <a:cxn ang="0">
                    <a:pos x="0" y="2"/>
                  </a:cxn>
                  <a:cxn ang="0">
                    <a:pos x="4" y="0"/>
                  </a:cxn>
                </a:cxnLst>
                <a:rect l="0" t="0" r="r" b="b"/>
                <a:pathLst>
                  <a:path w="17" h="8">
                    <a:moveTo>
                      <a:pt x="4" y="0"/>
                    </a:moveTo>
                    <a:cubicBezTo>
                      <a:pt x="4" y="0"/>
                      <a:pt x="6" y="0"/>
                      <a:pt x="7" y="1"/>
                    </a:cubicBezTo>
                    <a:cubicBezTo>
                      <a:pt x="7" y="1"/>
                      <a:pt x="10" y="1"/>
                      <a:pt x="10" y="2"/>
                    </a:cubicBezTo>
                    <a:cubicBezTo>
                      <a:pt x="10" y="2"/>
                      <a:pt x="16" y="2"/>
                      <a:pt x="16" y="3"/>
                    </a:cubicBezTo>
                    <a:cubicBezTo>
                      <a:pt x="17" y="4"/>
                      <a:pt x="15" y="5"/>
                      <a:pt x="15" y="5"/>
                    </a:cubicBezTo>
                    <a:lnTo>
                      <a:pt x="12" y="8"/>
                    </a:lnTo>
                    <a:cubicBezTo>
                      <a:pt x="12" y="8"/>
                      <a:pt x="10" y="8"/>
                      <a:pt x="10" y="7"/>
                    </a:cubicBezTo>
                    <a:cubicBezTo>
                      <a:pt x="10" y="7"/>
                      <a:pt x="6" y="8"/>
                      <a:pt x="6" y="7"/>
                    </a:cubicBezTo>
                    <a:cubicBezTo>
                      <a:pt x="6" y="7"/>
                      <a:pt x="2" y="8"/>
                      <a:pt x="1" y="7"/>
                    </a:cubicBezTo>
                    <a:cubicBezTo>
                      <a:pt x="1" y="6"/>
                      <a:pt x="0" y="2"/>
                      <a:pt x="0" y="2"/>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6" name="Freeform 943"/>
              <p:cNvSpPr>
                <a:spLocks/>
              </p:cNvSpPr>
              <p:nvPr/>
            </p:nvSpPr>
            <p:spPr bwMode="auto">
              <a:xfrm>
                <a:off x="644" y="671"/>
                <a:ext cx="5" cy="17"/>
              </a:xfrm>
              <a:custGeom>
                <a:avLst/>
                <a:gdLst/>
                <a:ahLst/>
                <a:cxnLst>
                  <a:cxn ang="0">
                    <a:pos x="1" y="0"/>
                  </a:cxn>
                  <a:cxn ang="0">
                    <a:pos x="0" y="6"/>
                  </a:cxn>
                  <a:cxn ang="0">
                    <a:pos x="1" y="0"/>
                  </a:cxn>
                </a:cxnLst>
                <a:rect l="0" t="0" r="r" b="b"/>
                <a:pathLst>
                  <a:path w="2" h="6">
                    <a:moveTo>
                      <a:pt x="1" y="0"/>
                    </a:moveTo>
                    <a:cubicBezTo>
                      <a:pt x="1" y="0"/>
                      <a:pt x="2" y="3"/>
                      <a:pt x="0"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87" name="Freeform 944"/>
              <p:cNvSpPr>
                <a:spLocks/>
              </p:cNvSpPr>
              <p:nvPr/>
            </p:nvSpPr>
            <p:spPr bwMode="auto">
              <a:xfrm>
                <a:off x="644" y="671"/>
                <a:ext cx="5" cy="17"/>
              </a:xfrm>
              <a:custGeom>
                <a:avLst/>
                <a:gdLst/>
                <a:ahLst/>
                <a:cxnLst>
                  <a:cxn ang="0">
                    <a:pos x="1" y="0"/>
                  </a:cxn>
                  <a:cxn ang="0">
                    <a:pos x="0" y="6"/>
                  </a:cxn>
                </a:cxnLst>
                <a:rect l="0" t="0" r="r" b="b"/>
                <a:pathLst>
                  <a:path w="2" h="6">
                    <a:moveTo>
                      <a:pt x="1" y="0"/>
                    </a:moveTo>
                    <a:cubicBezTo>
                      <a:pt x="1" y="0"/>
                      <a:pt x="2" y="3"/>
                      <a:pt x="0"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88" name="Freeform 945"/>
              <p:cNvSpPr>
                <a:spLocks/>
              </p:cNvSpPr>
              <p:nvPr/>
            </p:nvSpPr>
            <p:spPr bwMode="auto">
              <a:xfrm>
                <a:off x="654" y="672"/>
                <a:ext cx="3" cy="14"/>
              </a:xfrm>
              <a:custGeom>
                <a:avLst/>
                <a:gdLst/>
                <a:ahLst/>
                <a:cxnLst>
                  <a:cxn ang="0">
                    <a:pos x="0" y="0"/>
                  </a:cxn>
                  <a:cxn ang="0">
                    <a:pos x="0" y="5"/>
                  </a:cxn>
                  <a:cxn ang="0">
                    <a:pos x="0" y="0"/>
                  </a:cxn>
                </a:cxnLst>
                <a:rect l="0" t="0" r="r" b="b"/>
                <a:pathLst>
                  <a:path w="1" h="5">
                    <a:moveTo>
                      <a:pt x="0" y="0"/>
                    </a:moveTo>
                    <a:cubicBezTo>
                      <a:pt x="0" y="0"/>
                      <a:pt x="1" y="0"/>
                      <a:pt x="0"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89" name="Freeform 946"/>
              <p:cNvSpPr>
                <a:spLocks/>
              </p:cNvSpPr>
              <p:nvPr/>
            </p:nvSpPr>
            <p:spPr bwMode="auto">
              <a:xfrm>
                <a:off x="654" y="672"/>
                <a:ext cx="3" cy="14"/>
              </a:xfrm>
              <a:custGeom>
                <a:avLst/>
                <a:gdLst/>
                <a:ahLst/>
                <a:cxnLst>
                  <a:cxn ang="0">
                    <a:pos x="0" y="0"/>
                  </a:cxn>
                  <a:cxn ang="0">
                    <a:pos x="0" y="5"/>
                  </a:cxn>
                </a:cxnLst>
                <a:rect l="0" t="0" r="r" b="b"/>
                <a:pathLst>
                  <a:path w="1" h="5">
                    <a:moveTo>
                      <a:pt x="0" y="0"/>
                    </a:moveTo>
                    <a:cubicBezTo>
                      <a:pt x="0" y="0"/>
                      <a:pt x="1" y="0"/>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0" name="Freeform 947"/>
              <p:cNvSpPr>
                <a:spLocks/>
              </p:cNvSpPr>
              <p:nvPr/>
            </p:nvSpPr>
            <p:spPr bwMode="auto">
              <a:xfrm>
                <a:off x="635" y="671"/>
                <a:ext cx="3" cy="13"/>
              </a:xfrm>
              <a:custGeom>
                <a:avLst/>
                <a:gdLst/>
                <a:ahLst/>
                <a:cxnLst>
                  <a:cxn ang="0">
                    <a:pos x="1" y="0"/>
                  </a:cxn>
                  <a:cxn ang="0">
                    <a:pos x="0" y="5"/>
                  </a:cxn>
                  <a:cxn ang="0">
                    <a:pos x="1" y="0"/>
                  </a:cxn>
                </a:cxnLst>
                <a:rect l="0" t="0" r="r" b="b"/>
                <a:pathLst>
                  <a:path w="1" h="5">
                    <a:moveTo>
                      <a:pt x="1" y="0"/>
                    </a:moveTo>
                    <a:cubicBezTo>
                      <a:pt x="1" y="0"/>
                      <a:pt x="0" y="1"/>
                      <a:pt x="0" y="5"/>
                    </a:cubicBezTo>
                    <a:lnTo>
                      <a:pt x="1" y="0"/>
                    </a:lnTo>
                  </a:path>
                </a:pathLst>
              </a:custGeom>
              <a:solidFill>
                <a:srgbClr val="AE9F00"/>
              </a:solidFill>
              <a:ln w="9525">
                <a:noFill/>
                <a:round/>
                <a:headEnd/>
                <a:tailEnd/>
              </a:ln>
              <a:effectLst/>
            </p:spPr>
            <p:txBody>
              <a:bodyPr/>
              <a:lstStyle/>
              <a:p>
                <a:pPr>
                  <a:defRPr/>
                </a:pPr>
                <a:endParaRPr lang="en-US" dirty="0"/>
              </a:p>
            </p:txBody>
          </p:sp>
          <p:sp>
            <p:nvSpPr>
              <p:cNvPr id="1291" name="Freeform 948"/>
              <p:cNvSpPr>
                <a:spLocks/>
              </p:cNvSpPr>
              <p:nvPr/>
            </p:nvSpPr>
            <p:spPr bwMode="auto">
              <a:xfrm>
                <a:off x="635" y="671"/>
                <a:ext cx="3" cy="13"/>
              </a:xfrm>
              <a:custGeom>
                <a:avLst/>
                <a:gdLst/>
                <a:ahLst/>
                <a:cxnLst>
                  <a:cxn ang="0">
                    <a:pos x="1" y="0"/>
                  </a:cxn>
                  <a:cxn ang="0">
                    <a:pos x="0" y="5"/>
                  </a:cxn>
                </a:cxnLst>
                <a:rect l="0" t="0" r="r" b="b"/>
                <a:pathLst>
                  <a:path w="1" h="5">
                    <a:moveTo>
                      <a:pt x="1" y="0"/>
                    </a:moveTo>
                    <a:cubicBezTo>
                      <a:pt x="1" y="0"/>
                      <a:pt x="0" y="1"/>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2" name="Freeform 949"/>
              <p:cNvSpPr>
                <a:spLocks/>
              </p:cNvSpPr>
              <p:nvPr/>
            </p:nvSpPr>
            <p:spPr bwMode="auto">
              <a:xfrm>
                <a:off x="590" y="641"/>
                <a:ext cx="11" cy="14"/>
              </a:xfrm>
              <a:custGeom>
                <a:avLst/>
                <a:gdLst/>
                <a:ahLst/>
                <a:cxnLst>
                  <a:cxn ang="0">
                    <a:pos x="1" y="0"/>
                  </a:cxn>
                  <a:cxn ang="0">
                    <a:pos x="4" y="4"/>
                  </a:cxn>
                  <a:cxn ang="0">
                    <a:pos x="1" y="5"/>
                  </a:cxn>
                  <a:cxn ang="0">
                    <a:pos x="0" y="3"/>
                  </a:cxn>
                  <a:cxn ang="0">
                    <a:pos x="1" y="0"/>
                  </a:cxn>
                </a:cxnLst>
                <a:rect l="0" t="0" r="r" b="b"/>
                <a:pathLst>
                  <a:path w="4" h="5">
                    <a:moveTo>
                      <a:pt x="1" y="0"/>
                    </a:moveTo>
                    <a:cubicBezTo>
                      <a:pt x="1" y="0"/>
                      <a:pt x="4" y="3"/>
                      <a:pt x="4" y="4"/>
                    </a:cubicBezTo>
                    <a:cubicBezTo>
                      <a:pt x="4" y="4"/>
                      <a:pt x="2" y="4"/>
                      <a:pt x="1" y="5"/>
                    </a:cubicBezTo>
                    <a:cubicBezTo>
                      <a:pt x="0" y="5"/>
                      <a:pt x="0" y="3"/>
                      <a:pt x="0" y="3"/>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3" name="Freeform 950"/>
              <p:cNvSpPr>
                <a:spLocks/>
              </p:cNvSpPr>
              <p:nvPr/>
            </p:nvSpPr>
            <p:spPr bwMode="auto">
              <a:xfrm>
                <a:off x="576" y="650"/>
                <a:ext cx="15" cy="14"/>
              </a:xfrm>
              <a:custGeom>
                <a:avLst/>
                <a:gdLst/>
                <a:ahLst/>
                <a:cxnLst>
                  <a:cxn ang="0">
                    <a:pos x="5" y="0"/>
                  </a:cxn>
                  <a:cxn ang="0">
                    <a:pos x="6" y="3"/>
                  </a:cxn>
                  <a:cxn ang="0">
                    <a:pos x="5" y="5"/>
                  </a:cxn>
                  <a:cxn ang="0">
                    <a:pos x="0" y="3"/>
                  </a:cxn>
                  <a:cxn ang="0">
                    <a:pos x="5" y="0"/>
                  </a:cxn>
                </a:cxnLst>
                <a:rect l="0" t="0" r="r" b="b"/>
                <a:pathLst>
                  <a:path w="6" h="5">
                    <a:moveTo>
                      <a:pt x="5" y="0"/>
                    </a:moveTo>
                    <a:cubicBezTo>
                      <a:pt x="5" y="0"/>
                      <a:pt x="6" y="1"/>
                      <a:pt x="6" y="3"/>
                    </a:cubicBezTo>
                    <a:cubicBezTo>
                      <a:pt x="6" y="4"/>
                      <a:pt x="5" y="5"/>
                      <a:pt x="5" y="5"/>
                    </a:cubicBezTo>
                    <a:lnTo>
                      <a:pt x="0" y="3"/>
                    </a:ln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4" name="Freeform 951"/>
              <p:cNvSpPr>
                <a:spLocks/>
              </p:cNvSpPr>
              <p:nvPr/>
            </p:nvSpPr>
            <p:spPr bwMode="auto">
              <a:xfrm>
                <a:off x="567" y="658"/>
                <a:ext cx="22" cy="6"/>
              </a:xfrm>
              <a:custGeom>
                <a:avLst/>
                <a:gdLst/>
                <a:ahLst/>
                <a:cxnLst>
                  <a:cxn ang="0">
                    <a:pos x="3" y="0"/>
                  </a:cxn>
                  <a:cxn ang="0">
                    <a:pos x="7" y="2"/>
                  </a:cxn>
                  <a:cxn ang="0">
                    <a:pos x="0" y="2"/>
                  </a:cxn>
                  <a:cxn ang="0">
                    <a:pos x="3" y="0"/>
                  </a:cxn>
                </a:cxnLst>
                <a:rect l="0" t="0" r="r" b="b"/>
                <a:pathLst>
                  <a:path w="7" h="2">
                    <a:moveTo>
                      <a:pt x="3" y="0"/>
                    </a:moveTo>
                    <a:lnTo>
                      <a:pt x="7" y="2"/>
                    </a:lnTo>
                    <a:lnTo>
                      <a:pt x="0" y="2"/>
                    </a:ln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5" name="Freeform 952"/>
              <p:cNvSpPr>
                <a:spLocks/>
              </p:cNvSpPr>
              <p:nvPr/>
            </p:nvSpPr>
            <p:spPr bwMode="auto">
              <a:xfrm>
                <a:off x="627" y="662"/>
                <a:ext cx="19" cy="10"/>
              </a:xfrm>
              <a:custGeom>
                <a:avLst/>
                <a:gdLst/>
                <a:ahLst/>
                <a:cxnLst>
                  <a:cxn ang="0">
                    <a:pos x="2" y="0"/>
                  </a:cxn>
                  <a:cxn ang="0">
                    <a:pos x="3" y="4"/>
                  </a:cxn>
                  <a:cxn ang="0">
                    <a:pos x="1" y="1"/>
                  </a:cxn>
                  <a:cxn ang="0">
                    <a:pos x="2" y="0"/>
                  </a:cxn>
                </a:cxnLst>
                <a:rect l="0" t="0" r="r" b="b"/>
                <a:pathLst>
                  <a:path w="7" h="4">
                    <a:moveTo>
                      <a:pt x="2" y="0"/>
                    </a:moveTo>
                    <a:cubicBezTo>
                      <a:pt x="2" y="0"/>
                      <a:pt x="7" y="2"/>
                      <a:pt x="3" y="4"/>
                    </a:cubicBezTo>
                    <a:cubicBezTo>
                      <a:pt x="3" y="4"/>
                      <a:pt x="1" y="2"/>
                      <a:pt x="1" y="1"/>
                    </a:cubicBezTo>
                    <a:cubicBezTo>
                      <a:pt x="0"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6" name="Freeform 953"/>
              <p:cNvSpPr>
                <a:spLocks/>
              </p:cNvSpPr>
              <p:nvPr/>
            </p:nvSpPr>
            <p:spPr bwMode="auto">
              <a:xfrm>
                <a:off x="617" y="672"/>
                <a:ext cx="18" cy="17"/>
              </a:xfrm>
              <a:custGeom>
                <a:avLst/>
                <a:gdLst/>
                <a:ahLst/>
                <a:cxnLst>
                  <a:cxn ang="0">
                    <a:pos x="6" y="0"/>
                  </a:cxn>
                  <a:cxn ang="0">
                    <a:pos x="6" y="3"/>
                  </a:cxn>
                  <a:cxn ang="0">
                    <a:pos x="6" y="4"/>
                  </a:cxn>
                  <a:cxn ang="0">
                    <a:pos x="3" y="6"/>
                  </a:cxn>
                  <a:cxn ang="0">
                    <a:pos x="2" y="2"/>
                  </a:cxn>
                  <a:cxn ang="0">
                    <a:pos x="6" y="0"/>
                  </a:cxn>
                </a:cxnLst>
                <a:rect l="0" t="0" r="r" b="b"/>
                <a:pathLst>
                  <a:path w="6" h="6">
                    <a:moveTo>
                      <a:pt x="6" y="0"/>
                    </a:moveTo>
                    <a:cubicBezTo>
                      <a:pt x="6" y="0"/>
                      <a:pt x="6" y="2"/>
                      <a:pt x="6" y="3"/>
                    </a:cubicBezTo>
                    <a:cubicBezTo>
                      <a:pt x="6" y="3"/>
                      <a:pt x="6" y="4"/>
                      <a:pt x="6" y="4"/>
                    </a:cubicBezTo>
                    <a:cubicBezTo>
                      <a:pt x="6" y="4"/>
                      <a:pt x="4" y="6"/>
                      <a:pt x="3" y="6"/>
                    </a:cubicBezTo>
                    <a:cubicBezTo>
                      <a:pt x="2" y="6"/>
                      <a:pt x="3" y="3"/>
                      <a:pt x="2" y="2"/>
                    </a:cubicBezTo>
                    <a:cubicBezTo>
                      <a:pt x="0" y="0"/>
                      <a:pt x="4" y="2"/>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7" name="Freeform 954"/>
              <p:cNvSpPr>
                <a:spLocks/>
              </p:cNvSpPr>
              <p:nvPr/>
            </p:nvSpPr>
            <p:spPr bwMode="auto">
              <a:xfrm>
                <a:off x="612" y="679"/>
                <a:ext cx="15" cy="10"/>
              </a:xfrm>
              <a:custGeom>
                <a:avLst/>
                <a:gdLst/>
                <a:ahLst/>
                <a:cxnLst>
                  <a:cxn ang="0">
                    <a:pos x="4" y="0"/>
                  </a:cxn>
                  <a:cxn ang="0">
                    <a:pos x="4" y="4"/>
                  </a:cxn>
                  <a:cxn ang="0">
                    <a:pos x="1" y="4"/>
                  </a:cxn>
                  <a:cxn ang="0">
                    <a:pos x="1" y="0"/>
                  </a:cxn>
                  <a:cxn ang="0">
                    <a:pos x="4" y="0"/>
                  </a:cxn>
                </a:cxnLst>
                <a:rect l="0" t="0" r="r" b="b"/>
                <a:pathLst>
                  <a:path w="5" h="4">
                    <a:moveTo>
                      <a:pt x="4" y="0"/>
                    </a:moveTo>
                    <a:cubicBezTo>
                      <a:pt x="4" y="0"/>
                      <a:pt x="5" y="3"/>
                      <a:pt x="4" y="4"/>
                    </a:cubicBezTo>
                    <a:cubicBezTo>
                      <a:pt x="4" y="4"/>
                      <a:pt x="2" y="4"/>
                      <a:pt x="1" y="4"/>
                    </a:cubicBezTo>
                    <a:cubicBezTo>
                      <a:pt x="0" y="3"/>
                      <a:pt x="0" y="0"/>
                      <a:pt x="1" y="0"/>
                    </a:cubicBezTo>
                    <a:cubicBezTo>
                      <a:pt x="1" y="0"/>
                      <a:pt x="3"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8" name="Freeform 955"/>
              <p:cNvSpPr>
                <a:spLocks/>
              </p:cNvSpPr>
              <p:nvPr/>
            </p:nvSpPr>
            <p:spPr bwMode="auto">
              <a:xfrm>
                <a:off x="617" y="664"/>
                <a:ext cx="15" cy="14"/>
              </a:xfrm>
              <a:custGeom>
                <a:avLst/>
                <a:gdLst/>
                <a:ahLst/>
                <a:cxnLst>
                  <a:cxn ang="0">
                    <a:pos x="3" y="0"/>
                  </a:cxn>
                  <a:cxn ang="0">
                    <a:pos x="5" y="3"/>
                  </a:cxn>
                  <a:cxn ang="0">
                    <a:pos x="3" y="4"/>
                  </a:cxn>
                  <a:cxn ang="0">
                    <a:pos x="0" y="1"/>
                  </a:cxn>
                  <a:cxn ang="0">
                    <a:pos x="3" y="0"/>
                  </a:cxn>
                </a:cxnLst>
                <a:rect l="0" t="0" r="r" b="b"/>
                <a:pathLst>
                  <a:path w="5" h="5">
                    <a:moveTo>
                      <a:pt x="3" y="0"/>
                    </a:moveTo>
                    <a:lnTo>
                      <a:pt x="5" y="3"/>
                    </a:lnTo>
                    <a:cubicBezTo>
                      <a:pt x="5" y="3"/>
                      <a:pt x="5" y="4"/>
                      <a:pt x="3" y="4"/>
                    </a:cubicBezTo>
                    <a:cubicBezTo>
                      <a:pt x="2" y="5"/>
                      <a:pt x="1" y="2"/>
                      <a:pt x="0" y="1"/>
                    </a:cubicBezTo>
                    <a:cubicBezTo>
                      <a:pt x="0" y="0"/>
                      <a:pt x="3"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9" name="Freeform 956"/>
              <p:cNvSpPr>
                <a:spLocks/>
              </p:cNvSpPr>
              <p:nvPr/>
            </p:nvSpPr>
            <p:spPr bwMode="auto">
              <a:xfrm>
                <a:off x="615" y="650"/>
                <a:ext cx="21" cy="17"/>
              </a:xfrm>
              <a:custGeom>
                <a:avLst/>
                <a:gdLst/>
                <a:ahLst/>
                <a:cxnLst>
                  <a:cxn ang="0">
                    <a:pos x="1" y="0"/>
                  </a:cxn>
                  <a:cxn ang="0">
                    <a:pos x="6" y="4"/>
                  </a:cxn>
                  <a:cxn ang="0">
                    <a:pos x="1" y="5"/>
                  </a:cxn>
                  <a:cxn ang="0">
                    <a:pos x="1" y="0"/>
                  </a:cxn>
                </a:cxnLst>
                <a:rect l="0" t="0" r="r" b="b"/>
                <a:pathLst>
                  <a:path w="7" h="6">
                    <a:moveTo>
                      <a:pt x="1" y="0"/>
                    </a:moveTo>
                    <a:cubicBezTo>
                      <a:pt x="1" y="0"/>
                      <a:pt x="7" y="3"/>
                      <a:pt x="6" y="4"/>
                    </a:cubicBezTo>
                    <a:cubicBezTo>
                      <a:pt x="6" y="5"/>
                      <a:pt x="1" y="6"/>
                      <a:pt x="1" y="5"/>
                    </a:cubicBezTo>
                    <a:cubicBezTo>
                      <a:pt x="0" y="4"/>
                      <a:pt x="1" y="0"/>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0" name="Freeform 957"/>
              <p:cNvSpPr>
                <a:spLocks/>
              </p:cNvSpPr>
              <p:nvPr/>
            </p:nvSpPr>
            <p:spPr bwMode="auto">
              <a:xfrm>
                <a:off x="596" y="675"/>
                <a:ext cx="19" cy="14"/>
              </a:xfrm>
              <a:custGeom>
                <a:avLst/>
                <a:gdLst/>
                <a:ahLst/>
                <a:cxnLst>
                  <a:cxn ang="0">
                    <a:pos x="4" y="0"/>
                  </a:cxn>
                  <a:cxn ang="0">
                    <a:pos x="7" y="1"/>
                  </a:cxn>
                  <a:cxn ang="0">
                    <a:pos x="6" y="5"/>
                  </a:cxn>
                  <a:cxn ang="0">
                    <a:pos x="1" y="3"/>
                  </a:cxn>
                  <a:cxn ang="0">
                    <a:pos x="4" y="0"/>
                  </a:cxn>
                </a:cxnLst>
                <a:rect l="0" t="0" r="r" b="b"/>
                <a:pathLst>
                  <a:path w="7" h="5">
                    <a:moveTo>
                      <a:pt x="4" y="0"/>
                    </a:moveTo>
                    <a:lnTo>
                      <a:pt x="7" y="1"/>
                    </a:lnTo>
                    <a:cubicBezTo>
                      <a:pt x="7" y="1"/>
                      <a:pt x="7" y="4"/>
                      <a:pt x="6" y="5"/>
                    </a:cubicBezTo>
                    <a:cubicBezTo>
                      <a:pt x="5" y="5"/>
                      <a:pt x="2" y="4"/>
                      <a:pt x="1" y="3"/>
                    </a:cubicBezTo>
                    <a:cubicBezTo>
                      <a:pt x="0" y="1"/>
                      <a:pt x="1"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1" name="Freeform 958"/>
              <p:cNvSpPr>
                <a:spLocks/>
              </p:cNvSpPr>
              <p:nvPr/>
            </p:nvSpPr>
            <p:spPr bwMode="auto">
              <a:xfrm>
                <a:off x="604" y="662"/>
                <a:ext cx="21" cy="19"/>
              </a:xfrm>
              <a:custGeom>
                <a:avLst/>
                <a:gdLst/>
                <a:ahLst/>
                <a:cxnLst>
                  <a:cxn ang="0">
                    <a:pos x="5" y="1"/>
                  </a:cxn>
                  <a:cxn ang="0">
                    <a:pos x="7" y="5"/>
                  </a:cxn>
                  <a:cxn ang="0">
                    <a:pos x="2" y="5"/>
                  </a:cxn>
                  <a:cxn ang="0">
                    <a:pos x="5" y="1"/>
                  </a:cxn>
                </a:cxnLst>
                <a:rect l="0" t="0" r="r" b="b"/>
                <a:pathLst>
                  <a:path w="7" h="7">
                    <a:moveTo>
                      <a:pt x="5" y="1"/>
                    </a:moveTo>
                    <a:cubicBezTo>
                      <a:pt x="5" y="1"/>
                      <a:pt x="7" y="0"/>
                      <a:pt x="7" y="5"/>
                    </a:cubicBezTo>
                    <a:cubicBezTo>
                      <a:pt x="7" y="5"/>
                      <a:pt x="4" y="7"/>
                      <a:pt x="2" y="5"/>
                    </a:cubicBezTo>
                    <a:cubicBezTo>
                      <a:pt x="0" y="4"/>
                      <a:pt x="3" y="0"/>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2" name="Freeform 959"/>
              <p:cNvSpPr>
                <a:spLocks/>
              </p:cNvSpPr>
              <p:nvPr/>
            </p:nvSpPr>
            <p:spPr bwMode="auto">
              <a:xfrm>
                <a:off x="601" y="641"/>
                <a:ext cx="21" cy="12"/>
              </a:xfrm>
              <a:custGeom>
                <a:avLst/>
                <a:gdLst/>
                <a:ahLst/>
                <a:cxnLst>
                  <a:cxn ang="0">
                    <a:pos x="2" y="0"/>
                  </a:cxn>
                  <a:cxn ang="0">
                    <a:pos x="6" y="3"/>
                  </a:cxn>
                  <a:cxn ang="0">
                    <a:pos x="3" y="4"/>
                  </a:cxn>
                  <a:cxn ang="0">
                    <a:pos x="0" y="2"/>
                  </a:cxn>
                  <a:cxn ang="0">
                    <a:pos x="2" y="0"/>
                  </a:cxn>
                </a:cxnLst>
                <a:rect l="0" t="0" r="r" b="b"/>
                <a:pathLst>
                  <a:path w="7" h="4">
                    <a:moveTo>
                      <a:pt x="2" y="0"/>
                    </a:moveTo>
                    <a:cubicBezTo>
                      <a:pt x="2" y="0"/>
                      <a:pt x="5" y="0"/>
                      <a:pt x="6" y="3"/>
                    </a:cubicBezTo>
                    <a:cubicBezTo>
                      <a:pt x="7" y="4"/>
                      <a:pt x="5" y="4"/>
                      <a:pt x="3" y="4"/>
                    </a:cubicBezTo>
                    <a:cubicBezTo>
                      <a:pt x="2" y="4"/>
                      <a:pt x="0" y="4"/>
                      <a:pt x="0" y="2"/>
                    </a:cubicBezTo>
                    <a:cubicBezTo>
                      <a:pt x="0"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3" name="Freeform 960"/>
              <p:cNvSpPr>
                <a:spLocks/>
              </p:cNvSpPr>
              <p:nvPr/>
            </p:nvSpPr>
            <p:spPr bwMode="auto">
              <a:xfrm>
                <a:off x="601" y="650"/>
                <a:ext cx="16" cy="17"/>
              </a:xfrm>
              <a:custGeom>
                <a:avLst/>
                <a:gdLst/>
                <a:ahLst/>
                <a:cxnLst>
                  <a:cxn ang="0">
                    <a:pos x="1" y="1"/>
                  </a:cxn>
                  <a:cxn ang="0">
                    <a:pos x="6" y="1"/>
                  </a:cxn>
                  <a:cxn ang="0">
                    <a:pos x="6" y="5"/>
                  </a:cxn>
                  <a:cxn ang="0">
                    <a:pos x="2" y="5"/>
                  </a:cxn>
                  <a:cxn ang="0">
                    <a:pos x="1" y="1"/>
                  </a:cxn>
                </a:cxnLst>
                <a:rect l="0" t="0" r="r" b="b"/>
                <a:pathLst>
                  <a:path w="6" h="6">
                    <a:moveTo>
                      <a:pt x="1" y="1"/>
                    </a:moveTo>
                    <a:cubicBezTo>
                      <a:pt x="1" y="1"/>
                      <a:pt x="5" y="0"/>
                      <a:pt x="6" y="1"/>
                    </a:cubicBezTo>
                    <a:cubicBezTo>
                      <a:pt x="6" y="2"/>
                      <a:pt x="6" y="4"/>
                      <a:pt x="6" y="5"/>
                    </a:cubicBezTo>
                    <a:cubicBezTo>
                      <a:pt x="6" y="6"/>
                      <a:pt x="3" y="5"/>
                      <a:pt x="2" y="5"/>
                    </a:cubicBezTo>
                    <a:cubicBezTo>
                      <a:pt x="1" y="4"/>
                      <a:pt x="0" y="2"/>
                      <a:pt x="1"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4" name="Freeform 961"/>
              <p:cNvSpPr>
                <a:spLocks/>
              </p:cNvSpPr>
              <p:nvPr/>
            </p:nvSpPr>
            <p:spPr bwMode="auto">
              <a:xfrm>
                <a:off x="596" y="662"/>
                <a:ext cx="16" cy="13"/>
              </a:xfrm>
              <a:custGeom>
                <a:avLst/>
                <a:gdLst/>
                <a:ahLst/>
                <a:cxnLst>
                  <a:cxn ang="0">
                    <a:pos x="0" y="1"/>
                  </a:cxn>
                  <a:cxn ang="0">
                    <a:pos x="5" y="1"/>
                  </a:cxn>
                  <a:cxn ang="0">
                    <a:pos x="5" y="5"/>
                  </a:cxn>
                  <a:cxn ang="0">
                    <a:pos x="1" y="5"/>
                  </a:cxn>
                  <a:cxn ang="0">
                    <a:pos x="0" y="1"/>
                  </a:cxn>
                </a:cxnLst>
                <a:rect l="0" t="0" r="r" b="b"/>
                <a:pathLst>
                  <a:path w="6" h="5">
                    <a:moveTo>
                      <a:pt x="0" y="1"/>
                    </a:moveTo>
                    <a:cubicBezTo>
                      <a:pt x="0" y="1"/>
                      <a:pt x="4" y="0"/>
                      <a:pt x="5" y="1"/>
                    </a:cubicBezTo>
                    <a:cubicBezTo>
                      <a:pt x="6" y="2"/>
                      <a:pt x="5" y="4"/>
                      <a:pt x="5" y="5"/>
                    </a:cubicBezTo>
                    <a:cubicBezTo>
                      <a:pt x="5" y="5"/>
                      <a:pt x="2" y="5"/>
                      <a:pt x="1" y="5"/>
                    </a:cubicBezTo>
                    <a:cubicBezTo>
                      <a:pt x="0" y="5"/>
                      <a:pt x="0" y="3"/>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5" name="Freeform 962"/>
              <p:cNvSpPr>
                <a:spLocks/>
              </p:cNvSpPr>
              <p:nvPr/>
            </p:nvSpPr>
            <p:spPr bwMode="auto">
              <a:xfrm>
                <a:off x="593" y="632"/>
                <a:ext cx="14" cy="23"/>
              </a:xfrm>
              <a:custGeom>
                <a:avLst/>
                <a:gdLst/>
                <a:ahLst/>
                <a:cxnLst>
                  <a:cxn ang="0">
                    <a:pos x="0" y="0"/>
                  </a:cxn>
                  <a:cxn ang="0">
                    <a:pos x="5" y="3"/>
                  </a:cxn>
                  <a:cxn ang="0">
                    <a:pos x="4" y="7"/>
                  </a:cxn>
                  <a:cxn ang="0">
                    <a:pos x="0" y="3"/>
                  </a:cxn>
                  <a:cxn ang="0">
                    <a:pos x="0" y="0"/>
                  </a:cxn>
                </a:cxnLst>
                <a:rect l="0" t="0" r="r" b="b"/>
                <a:pathLst>
                  <a:path w="5" h="8">
                    <a:moveTo>
                      <a:pt x="0" y="0"/>
                    </a:moveTo>
                    <a:cubicBezTo>
                      <a:pt x="0" y="0"/>
                      <a:pt x="5" y="2"/>
                      <a:pt x="5" y="3"/>
                    </a:cubicBezTo>
                    <a:cubicBezTo>
                      <a:pt x="5" y="5"/>
                      <a:pt x="5" y="6"/>
                      <a:pt x="4" y="7"/>
                    </a:cubicBezTo>
                    <a:cubicBezTo>
                      <a:pt x="2" y="8"/>
                      <a:pt x="0" y="3"/>
                      <a:pt x="0" y="3"/>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6" name="Freeform 963"/>
              <p:cNvSpPr>
                <a:spLocks/>
              </p:cNvSpPr>
              <p:nvPr/>
            </p:nvSpPr>
            <p:spPr bwMode="auto">
              <a:xfrm>
                <a:off x="585" y="650"/>
                <a:ext cx="22" cy="17"/>
              </a:xfrm>
              <a:custGeom>
                <a:avLst/>
                <a:gdLst/>
                <a:ahLst/>
                <a:cxnLst>
                  <a:cxn ang="0">
                    <a:pos x="3" y="2"/>
                  </a:cxn>
                  <a:cxn ang="0">
                    <a:pos x="7" y="1"/>
                  </a:cxn>
                  <a:cxn ang="0">
                    <a:pos x="8" y="5"/>
                  </a:cxn>
                  <a:cxn ang="0">
                    <a:pos x="3" y="6"/>
                  </a:cxn>
                  <a:cxn ang="0">
                    <a:pos x="3" y="2"/>
                  </a:cxn>
                </a:cxnLst>
                <a:rect l="0" t="0" r="r" b="b"/>
                <a:pathLst>
                  <a:path w="8" h="6">
                    <a:moveTo>
                      <a:pt x="3" y="2"/>
                    </a:moveTo>
                    <a:cubicBezTo>
                      <a:pt x="3" y="2"/>
                      <a:pt x="7" y="0"/>
                      <a:pt x="7" y="1"/>
                    </a:cubicBezTo>
                    <a:cubicBezTo>
                      <a:pt x="7" y="2"/>
                      <a:pt x="8" y="5"/>
                      <a:pt x="8" y="5"/>
                    </a:cubicBezTo>
                    <a:cubicBezTo>
                      <a:pt x="7" y="6"/>
                      <a:pt x="4" y="6"/>
                      <a:pt x="3" y="6"/>
                    </a:cubicBezTo>
                    <a:cubicBezTo>
                      <a:pt x="0" y="5"/>
                      <a:pt x="3" y="2"/>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7" name="Freeform 964"/>
              <p:cNvSpPr>
                <a:spLocks/>
              </p:cNvSpPr>
              <p:nvPr/>
            </p:nvSpPr>
            <p:spPr bwMode="auto">
              <a:xfrm>
                <a:off x="578" y="662"/>
                <a:ext cx="22" cy="22"/>
              </a:xfrm>
              <a:custGeom>
                <a:avLst/>
                <a:gdLst/>
                <a:ahLst/>
                <a:cxnLst>
                  <a:cxn ang="0">
                    <a:pos x="2" y="0"/>
                  </a:cxn>
                  <a:cxn ang="0">
                    <a:pos x="6" y="2"/>
                  </a:cxn>
                  <a:cxn ang="0">
                    <a:pos x="7" y="6"/>
                  </a:cxn>
                  <a:cxn ang="0">
                    <a:pos x="2" y="6"/>
                  </a:cxn>
                  <a:cxn ang="0">
                    <a:pos x="0" y="3"/>
                  </a:cxn>
                  <a:cxn ang="0">
                    <a:pos x="2" y="0"/>
                  </a:cxn>
                </a:cxnLst>
                <a:rect l="0" t="0" r="r" b="b"/>
                <a:pathLst>
                  <a:path w="7" h="8">
                    <a:moveTo>
                      <a:pt x="2" y="0"/>
                    </a:moveTo>
                    <a:cubicBezTo>
                      <a:pt x="3" y="0"/>
                      <a:pt x="5" y="1"/>
                      <a:pt x="6" y="2"/>
                    </a:cubicBezTo>
                    <a:cubicBezTo>
                      <a:pt x="7" y="3"/>
                      <a:pt x="7" y="5"/>
                      <a:pt x="7" y="6"/>
                    </a:cubicBezTo>
                    <a:cubicBezTo>
                      <a:pt x="7" y="8"/>
                      <a:pt x="4" y="6"/>
                      <a:pt x="2" y="6"/>
                    </a:cubicBezTo>
                    <a:cubicBezTo>
                      <a:pt x="1" y="5"/>
                      <a:pt x="0" y="3"/>
                      <a:pt x="0" y="3"/>
                    </a:cubicBezTo>
                    <a:cubicBezTo>
                      <a:pt x="0" y="2"/>
                      <a:pt x="1"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8" name="Freeform 965"/>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 ang="0">
                    <a:pos x="0" y="38"/>
                  </a:cxn>
                </a:cxnLst>
                <a:rect l="0" t="0" r="r" b="b"/>
                <a:pathLst>
                  <a:path w="20" h="38">
                    <a:moveTo>
                      <a:pt x="0" y="38"/>
                    </a:moveTo>
                    <a:lnTo>
                      <a:pt x="15" y="9"/>
                    </a:lnTo>
                    <a:lnTo>
                      <a:pt x="12" y="7"/>
                    </a:lnTo>
                    <a:lnTo>
                      <a:pt x="20" y="0"/>
                    </a:lnTo>
                    <a:lnTo>
                      <a:pt x="20" y="11"/>
                    </a:lnTo>
                    <a:lnTo>
                      <a:pt x="17" y="9"/>
                    </a:lnTo>
                    <a:lnTo>
                      <a:pt x="2" y="38"/>
                    </a:lnTo>
                    <a:lnTo>
                      <a:pt x="0" y="38"/>
                    </a:lnTo>
                  </a:path>
                </a:pathLst>
              </a:custGeom>
              <a:solidFill>
                <a:srgbClr val="AE9F00"/>
              </a:solidFill>
              <a:ln w="9525">
                <a:noFill/>
                <a:round/>
                <a:headEnd/>
                <a:tailEnd/>
              </a:ln>
              <a:effectLst/>
            </p:spPr>
            <p:txBody>
              <a:bodyPr/>
              <a:lstStyle/>
              <a:p>
                <a:pPr>
                  <a:defRPr/>
                </a:pPr>
                <a:endParaRPr lang="en-US" dirty="0"/>
              </a:p>
            </p:txBody>
          </p:sp>
          <p:sp>
            <p:nvSpPr>
              <p:cNvPr id="1309" name="Freeform 966"/>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Lst>
                <a:rect l="0" t="0" r="r" b="b"/>
                <a:pathLst>
                  <a:path w="20" h="38">
                    <a:moveTo>
                      <a:pt x="0" y="38"/>
                    </a:moveTo>
                    <a:lnTo>
                      <a:pt x="15" y="9"/>
                    </a:lnTo>
                    <a:lnTo>
                      <a:pt x="12" y="7"/>
                    </a:lnTo>
                    <a:lnTo>
                      <a:pt x="20" y="0"/>
                    </a:lnTo>
                    <a:lnTo>
                      <a:pt x="20" y="11"/>
                    </a:lnTo>
                    <a:lnTo>
                      <a:pt x="17" y="9"/>
                    </a:lnTo>
                    <a:lnTo>
                      <a:pt x="2" y="38"/>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0" name="Freeform 967"/>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 ang="0">
                    <a:pos x="0" y="27"/>
                  </a:cxn>
                </a:cxnLst>
                <a:rect l="0" t="0" r="r" b="b"/>
                <a:pathLst>
                  <a:path w="32" h="29">
                    <a:moveTo>
                      <a:pt x="0" y="27"/>
                    </a:moveTo>
                    <a:lnTo>
                      <a:pt x="24" y="6"/>
                    </a:lnTo>
                    <a:lnTo>
                      <a:pt x="22" y="4"/>
                    </a:lnTo>
                    <a:lnTo>
                      <a:pt x="32" y="0"/>
                    </a:lnTo>
                    <a:lnTo>
                      <a:pt x="28" y="9"/>
                    </a:lnTo>
                    <a:lnTo>
                      <a:pt x="26" y="7"/>
                    </a:lnTo>
                    <a:lnTo>
                      <a:pt x="2" y="29"/>
                    </a:lnTo>
                    <a:lnTo>
                      <a:pt x="0" y="27"/>
                    </a:lnTo>
                  </a:path>
                </a:pathLst>
              </a:custGeom>
              <a:solidFill>
                <a:srgbClr val="AE9F00"/>
              </a:solidFill>
              <a:ln w="9525">
                <a:noFill/>
                <a:round/>
                <a:headEnd/>
                <a:tailEnd/>
              </a:ln>
              <a:effectLst/>
            </p:spPr>
            <p:txBody>
              <a:bodyPr/>
              <a:lstStyle/>
              <a:p>
                <a:pPr>
                  <a:defRPr/>
                </a:pPr>
                <a:endParaRPr lang="en-US" dirty="0"/>
              </a:p>
            </p:txBody>
          </p:sp>
          <p:sp>
            <p:nvSpPr>
              <p:cNvPr id="1311" name="Freeform 968"/>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Lst>
                <a:rect l="0" t="0" r="r" b="b"/>
                <a:pathLst>
                  <a:path w="32" h="29">
                    <a:moveTo>
                      <a:pt x="0" y="27"/>
                    </a:moveTo>
                    <a:lnTo>
                      <a:pt x="24" y="6"/>
                    </a:lnTo>
                    <a:lnTo>
                      <a:pt x="22" y="4"/>
                    </a:lnTo>
                    <a:lnTo>
                      <a:pt x="32" y="0"/>
                    </a:lnTo>
                    <a:lnTo>
                      <a:pt x="28" y="9"/>
                    </a:lnTo>
                    <a:lnTo>
                      <a:pt x="26" y="7"/>
                    </a:lnTo>
                    <a:lnTo>
                      <a:pt x="2" y="29"/>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2" name="Freeform 969"/>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 ang="0">
                    <a:pos x="0" y="33"/>
                  </a:cxn>
                </a:cxnLst>
                <a:rect l="0" t="0" r="r" b="b"/>
                <a:pathLst>
                  <a:path w="27" h="34">
                    <a:moveTo>
                      <a:pt x="0" y="33"/>
                    </a:moveTo>
                    <a:lnTo>
                      <a:pt x="20" y="8"/>
                    </a:lnTo>
                    <a:lnTo>
                      <a:pt x="18" y="6"/>
                    </a:lnTo>
                    <a:lnTo>
                      <a:pt x="27" y="0"/>
                    </a:lnTo>
                    <a:lnTo>
                      <a:pt x="24" y="11"/>
                    </a:lnTo>
                    <a:lnTo>
                      <a:pt x="22" y="9"/>
                    </a:lnTo>
                    <a:lnTo>
                      <a:pt x="2" y="34"/>
                    </a:lnTo>
                    <a:lnTo>
                      <a:pt x="0" y="33"/>
                    </a:lnTo>
                  </a:path>
                </a:pathLst>
              </a:custGeom>
              <a:solidFill>
                <a:srgbClr val="AE9F00"/>
              </a:solidFill>
              <a:ln w="9525">
                <a:noFill/>
                <a:round/>
                <a:headEnd/>
                <a:tailEnd/>
              </a:ln>
              <a:effectLst/>
            </p:spPr>
            <p:txBody>
              <a:bodyPr/>
              <a:lstStyle/>
              <a:p>
                <a:pPr>
                  <a:defRPr/>
                </a:pPr>
                <a:endParaRPr lang="en-US" dirty="0"/>
              </a:p>
            </p:txBody>
          </p:sp>
          <p:sp>
            <p:nvSpPr>
              <p:cNvPr id="1313" name="Freeform 970"/>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Lst>
                <a:rect l="0" t="0" r="r" b="b"/>
                <a:pathLst>
                  <a:path w="27" h="34">
                    <a:moveTo>
                      <a:pt x="0" y="33"/>
                    </a:moveTo>
                    <a:lnTo>
                      <a:pt x="20" y="8"/>
                    </a:lnTo>
                    <a:lnTo>
                      <a:pt x="18" y="6"/>
                    </a:lnTo>
                    <a:lnTo>
                      <a:pt x="27" y="0"/>
                    </a:lnTo>
                    <a:lnTo>
                      <a:pt x="24" y="11"/>
                    </a:lnTo>
                    <a:lnTo>
                      <a:pt x="22" y="9"/>
                    </a:lnTo>
                    <a:lnTo>
                      <a:pt x="2" y="34"/>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4" name="Freeform 971"/>
              <p:cNvSpPr>
                <a:spLocks/>
              </p:cNvSpPr>
              <p:nvPr/>
            </p:nvSpPr>
            <p:spPr bwMode="auto">
              <a:xfrm>
                <a:off x="617" y="593"/>
                <a:ext cx="125" cy="153"/>
              </a:xfrm>
              <a:custGeom>
                <a:avLst/>
                <a:gdLst/>
                <a:ahLst/>
                <a:cxnLst>
                  <a:cxn ang="0">
                    <a:pos x="8" y="43"/>
                  </a:cxn>
                  <a:cxn ang="0">
                    <a:pos x="6" y="43"/>
                  </a:cxn>
                  <a:cxn ang="0">
                    <a:pos x="0" y="49"/>
                  </a:cxn>
                  <a:cxn ang="0">
                    <a:pos x="4" y="50"/>
                  </a:cxn>
                  <a:cxn ang="0">
                    <a:pos x="5" y="54"/>
                  </a:cxn>
                  <a:cxn ang="0">
                    <a:pos x="11" y="47"/>
                  </a:cxn>
                  <a:cxn ang="0">
                    <a:pos x="11" y="45"/>
                  </a:cxn>
                  <a:cxn ang="0">
                    <a:pos x="39" y="7"/>
                  </a:cxn>
                  <a:cxn ang="0">
                    <a:pos x="41" y="9"/>
                  </a:cxn>
                  <a:cxn ang="0">
                    <a:pos x="44" y="0"/>
                  </a:cxn>
                  <a:cxn ang="0">
                    <a:pos x="35" y="4"/>
                  </a:cxn>
                  <a:cxn ang="0">
                    <a:pos x="37" y="6"/>
                  </a:cxn>
                  <a:cxn ang="0">
                    <a:pos x="8" y="43"/>
                  </a:cxn>
                </a:cxnLst>
                <a:rect l="0" t="0" r="r" b="b"/>
                <a:pathLst>
                  <a:path w="44" h="54">
                    <a:moveTo>
                      <a:pt x="8" y="43"/>
                    </a:moveTo>
                    <a:lnTo>
                      <a:pt x="6" y="43"/>
                    </a:lnTo>
                    <a:lnTo>
                      <a:pt x="0" y="49"/>
                    </a:lnTo>
                    <a:lnTo>
                      <a:pt x="4" y="50"/>
                    </a:lnTo>
                    <a:lnTo>
                      <a:pt x="5" y="54"/>
                    </a:lnTo>
                    <a:lnTo>
                      <a:pt x="11" y="47"/>
                    </a:lnTo>
                    <a:lnTo>
                      <a:pt x="11" y="45"/>
                    </a:lnTo>
                    <a:lnTo>
                      <a:pt x="39" y="7"/>
                    </a:lnTo>
                    <a:lnTo>
                      <a:pt x="41" y="9"/>
                    </a:lnTo>
                    <a:lnTo>
                      <a:pt x="44" y="0"/>
                    </a:lnTo>
                    <a:lnTo>
                      <a:pt x="35" y="4"/>
                    </a:lnTo>
                    <a:lnTo>
                      <a:pt x="37" y="6"/>
                    </a:lnTo>
                    <a:lnTo>
                      <a:pt x="8" y="4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5" name="Freeform 972"/>
              <p:cNvSpPr>
                <a:spLocks/>
              </p:cNvSpPr>
              <p:nvPr/>
            </p:nvSpPr>
            <p:spPr bwMode="auto">
              <a:xfrm>
                <a:off x="635" y="601"/>
                <a:ext cx="77" cy="135"/>
              </a:xfrm>
              <a:custGeom>
                <a:avLst/>
                <a:gdLst/>
                <a:ahLst/>
                <a:cxnLst>
                  <a:cxn ang="0">
                    <a:pos x="7" y="36"/>
                  </a:cxn>
                  <a:cxn ang="0">
                    <a:pos x="7" y="36"/>
                  </a:cxn>
                  <a:cxn ang="0">
                    <a:pos x="5" y="37"/>
                  </a:cxn>
                  <a:cxn ang="0">
                    <a:pos x="0" y="44"/>
                  </a:cxn>
                  <a:cxn ang="0">
                    <a:pos x="4" y="44"/>
                  </a:cxn>
                  <a:cxn ang="0">
                    <a:pos x="6" y="47"/>
                  </a:cxn>
                  <a:cxn ang="0">
                    <a:pos x="11" y="39"/>
                  </a:cxn>
                  <a:cxn ang="0">
                    <a:pos x="10" y="37"/>
                  </a:cxn>
                  <a:cxn ang="0">
                    <a:pos x="24" y="9"/>
                  </a:cxn>
                  <a:cxn ang="0">
                    <a:pos x="27" y="10"/>
                  </a:cxn>
                  <a:cxn ang="0">
                    <a:pos x="27" y="0"/>
                  </a:cxn>
                  <a:cxn ang="0">
                    <a:pos x="19" y="7"/>
                  </a:cxn>
                  <a:cxn ang="0">
                    <a:pos x="22" y="8"/>
                  </a:cxn>
                  <a:cxn ang="0">
                    <a:pos x="7" y="36"/>
                  </a:cxn>
                  <a:cxn ang="0">
                    <a:pos x="7" y="36"/>
                  </a:cxn>
                </a:cxnLst>
                <a:rect l="0" t="0" r="r" b="b"/>
                <a:pathLst>
                  <a:path w="27" h="47">
                    <a:moveTo>
                      <a:pt x="7" y="36"/>
                    </a:moveTo>
                    <a:lnTo>
                      <a:pt x="7" y="36"/>
                    </a:lnTo>
                    <a:lnTo>
                      <a:pt x="5" y="37"/>
                    </a:lnTo>
                    <a:lnTo>
                      <a:pt x="0" y="44"/>
                    </a:lnTo>
                    <a:lnTo>
                      <a:pt x="4" y="44"/>
                    </a:lnTo>
                    <a:lnTo>
                      <a:pt x="6" y="47"/>
                    </a:lnTo>
                    <a:lnTo>
                      <a:pt x="11" y="39"/>
                    </a:lnTo>
                    <a:lnTo>
                      <a:pt x="10" y="37"/>
                    </a:lnTo>
                    <a:lnTo>
                      <a:pt x="24" y="9"/>
                    </a:lnTo>
                    <a:lnTo>
                      <a:pt x="27" y="10"/>
                    </a:lnTo>
                    <a:lnTo>
                      <a:pt x="27" y="0"/>
                    </a:lnTo>
                    <a:lnTo>
                      <a:pt x="19" y="7"/>
                    </a:lnTo>
                    <a:lnTo>
                      <a:pt x="22" y="8"/>
                    </a:lnTo>
                    <a:lnTo>
                      <a:pt x="7" y="36"/>
                    </a:lnTo>
                    <a:lnTo>
                      <a:pt x="7" y="3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6" name="Freeform 973"/>
              <p:cNvSpPr>
                <a:spLocks/>
              </p:cNvSpPr>
              <p:nvPr/>
            </p:nvSpPr>
            <p:spPr bwMode="auto">
              <a:xfrm>
                <a:off x="617" y="622"/>
                <a:ext cx="121" cy="110"/>
              </a:xfrm>
              <a:custGeom>
                <a:avLst/>
                <a:gdLst/>
                <a:ahLst/>
                <a:cxnLst>
                  <a:cxn ang="0">
                    <a:pos x="11" y="27"/>
                  </a:cxn>
                  <a:cxn ang="0">
                    <a:pos x="35" y="6"/>
                  </a:cxn>
                  <a:cxn ang="0">
                    <a:pos x="33" y="4"/>
                  </a:cxn>
                  <a:cxn ang="0">
                    <a:pos x="43" y="0"/>
                  </a:cxn>
                  <a:cxn ang="0">
                    <a:pos x="39" y="10"/>
                  </a:cxn>
                  <a:cxn ang="0">
                    <a:pos x="36" y="7"/>
                  </a:cxn>
                  <a:cxn ang="0">
                    <a:pos x="13" y="29"/>
                  </a:cxn>
                  <a:cxn ang="0">
                    <a:pos x="13" y="31"/>
                  </a:cxn>
                  <a:cxn ang="0">
                    <a:pos x="6" y="39"/>
                  </a:cxn>
                  <a:cxn ang="0">
                    <a:pos x="5" y="35"/>
                  </a:cxn>
                  <a:cxn ang="0">
                    <a:pos x="0" y="34"/>
                  </a:cxn>
                  <a:cxn ang="0">
                    <a:pos x="7" y="27"/>
                  </a:cxn>
                  <a:cxn ang="0">
                    <a:pos x="11" y="27"/>
                  </a:cxn>
                </a:cxnLst>
                <a:rect l="0" t="0" r="r" b="b"/>
                <a:pathLst>
                  <a:path w="43" h="39">
                    <a:moveTo>
                      <a:pt x="11" y="27"/>
                    </a:moveTo>
                    <a:lnTo>
                      <a:pt x="35" y="6"/>
                    </a:lnTo>
                    <a:lnTo>
                      <a:pt x="33" y="4"/>
                    </a:lnTo>
                    <a:lnTo>
                      <a:pt x="43" y="0"/>
                    </a:lnTo>
                    <a:lnTo>
                      <a:pt x="39" y="10"/>
                    </a:lnTo>
                    <a:lnTo>
                      <a:pt x="36" y="7"/>
                    </a:lnTo>
                    <a:lnTo>
                      <a:pt x="13" y="29"/>
                    </a:lnTo>
                    <a:lnTo>
                      <a:pt x="13" y="31"/>
                    </a:lnTo>
                    <a:lnTo>
                      <a:pt x="6" y="39"/>
                    </a:lnTo>
                    <a:lnTo>
                      <a:pt x="5" y="35"/>
                    </a:lnTo>
                    <a:lnTo>
                      <a:pt x="0" y="34"/>
                    </a:lnTo>
                    <a:lnTo>
                      <a:pt x="7" y="27"/>
                    </a:lnTo>
                    <a:lnTo>
                      <a:pt x="11"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7" name="Freeform 974"/>
              <p:cNvSpPr>
                <a:spLocks/>
              </p:cNvSpPr>
              <p:nvPr/>
            </p:nvSpPr>
            <p:spPr bwMode="auto">
              <a:xfrm>
                <a:off x="657" y="650"/>
                <a:ext cx="32" cy="25"/>
              </a:xfrm>
              <a:custGeom>
                <a:avLst/>
                <a:gdLst/>
                <a:ahLst/>
                <a:cxnLst>
                  <a:cxn ang="0">
                    <a:pos x="6" y="8"/>
                  </a:cxn>
                  <a:cxn ang="0">
                    <a:pos x="8" y="2"/>
                  </a:cxn>
                  <a:cxn ang="0">
                    <a:pos x="3" y="1"/>
                  </a:cxn>
                  <a:cxn ang="0">
                    <a:pos x="2" y="7"/>
                  </a:cxn>
                  <a:cxn ang="0">
                    <a:pos x="6" y="8"/>
                  </a:cxn>
                </a:cxnLst>
                <a:rect l="0" t="0" r="r" b="b"/>
                <a:pathLst>
                  <a:path w="11" h="9">
                    <a:moveTo>
                      <a:pt x="6" y="8"/>
                    </a:moveTo>
                    <a:cubicBezTo>
                      <a:pt x="6" y="8"/>
                      <a:pt x="11" y="4"/>
                      <a:pt x="8" y="2"/>
                    </a:cubicBezTo>
                    <a:cubicBezTo>
                      <a:pt x="5" y="0"/>
                      <a:pt x="6" y="0"/>
                      <a:pt x="3" y="1"/>
                    </a:cubicBezTo>
                    <a:cubicBezTo>
                      <a:pt x="0" y="2"/>
                      <a:pt x="1" y="6"/>
                      <a:pt x="2" y="7"/>
                    </a:cubicBezTo>
                    <a:cubicBezTo>
                      <a:pt x="3" y="8"/>
                      <a:pt x="5" y="9"/>
                      <a:pt x="6"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8" name="Freeform 975"/>
              <p:cNvSpPr>
                <a:spLocks/>
              </p:cNvSpPr>
              <p:nvPr/>
            </p:nvSpPr>
            <p:spPr bwMode="auto">
              <a:xfrm>
                <a:off x="672" y="679"/>
                <a:ext cx="22" cy="19"/>
              </a:xfrm>
              <a:custGeom>
                <a:avLst/>
                <a:gdLst/>
                <a:ahLst/>
                <a:cxnLst>
                  <a:cxn ang="0">
                    <a:pos x="2" y="0"/>
                  </a:cxn>
                  <a:cxn ang="0">
                    <a:pos x="6" y="1"/>
                  </a:cxn>
                  <a:cxn ang="0">
                    <a:pos x="6" y="5"/>
                  </a:cxn>
                  <a:cxn ang="0">
                    <a:pos x="2" y="5"/>
                  </a:cxn>
                  <a:cxn ang="0">
                    <a:pos x="2" y="0"/>
                  </a:cxn>
                </a:cxnLst>
                <a:rect l="0" t="0" r="r" b="b"/>
                <a:pathLst>
                  <a:path w="8" h="7">
                    <a:moveTo>
                      <a:pt x="2" y="0"/>
                    </a:moveTo>
                    <a:cubicBezTo>
                      <a:pt x="2" y="0"/>
                      <a:pt x="5" y="0"/>
                      <a:pt x="6" y="1"/>
                    </a:cubicBezTo>
                    <a:cubicBezTo>
                      <a:pt x="7" y="3"/>
                      <a:pt x="8" y="3"/>
                      <a:pt x="6" y="5"/>
                    </a:cubicBezTo>
                    <a:cubicBezTo>
                      <a:pt x="4" y="7"/>
                      <a:pt x="3" y="6"/>
                      <a:pt x="2" y="5"/>
                    </a:cubicBezTo>
                    <a:cubicBezTo>
                      <a:pt x="1" y="4"/>
                      <a:pt x="0"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9" name="Freeform 976"/>
              <p:cNvSpPr>
                <a:spLocks/>
              </p:cNvSpPr>
              <p:nvPr/>
            </p:nvSpPr>
            <p:spPr bwMode="auto">
              <a:xfrm>
                <a:off x="657" y="679"/>
                <a:ext cx="22" cy="22"/>
              </a:xfrm>
              <a:custGeom>
                <a:avLst/>
                <a:gdLst/>
                <a:ahLst/>
                <a:cxnLst>
                  <a:cxn ang="0">
                    <a:pos x="5" y="1"/>
                  </a:cxn>
                  <a:cxn ang="0">
                    <a:pos x="8" y="2"/>
                  </a:cxn>
                  <a:cxn ang="0">
                    <a:pos x="6" y="7"/>
                  </a:cxn>
                  <a:cxn ang="0">
                    <a:pos x="2" y="6"/>
                  </a:cxn>
                  <a:cxn ang="0">
                    <a:pos x="5" y="1"/>
                  </a:cxn>
                </a:cxnLst>
                <a:rect l="0" t="0" r="r" b="b"/>
                <a:pathLst>
                  <a:path w="8" h="8">
                    <a:moveTo>
                      <a:pt x="5" y="1"/>
                    </a:moveTo>
                    <a:cubicBezTo>
                      <a:pt x="5" y="1"/>
                      <a:pt x="7" y="0"/>
                      <a:pt x="8" y="2"/>
                    </a:cubicBezTo>
                    <a:cubicBezTo>
                      <a:pt x="8" y="4"/>
                      <a:pt x="8" y="6"/>
                      <a:pt x="6" y="7"/>
                    </a:cubicBezTo>
                    <a:cubicBezTo>
                      <a:pt x="4" y="8"/>
                      <a:pt x="3" y="7"/>
                      <a:pt x="2" y="6"/>
                    </a:cubicBezTo>
                    <a:cubicBezTo>
                      <a:pt x="1" y="5"/>
                      <a:pt x="0" y="2"/>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0" name="Freeform 977"/>
              <p:cNvSpPr>
                <a:spLocks/>
              </p:cNvSpPr>
              <p:nvPr/>
            </p:nvSpPr>
            <p:spPr bwMode="auto">
              <a:xfrm>
                <a:off x="678" y="664"/>
                <a:ext cx="23" cy="19"/>
              </a:xfrm>
              <a:custGeom>
                <a:avLst/>
                <a:gdLst/>
                <a:ahLst/>
                <a:cxnLst>
                  <a:cxn ang="0">
                    <a:pos x="1" y="3"/>
                  </a:cxn>
                  <a:cxn ang="0">
                    <a:pos x="4" y="0"/>
                  </a:cxn>
                  <a:cxn ang="0">
                    <a:pos x="8" y="3"/>
                  </a:cxn>
                  <a:cxn ang="0">
                    <a:pos x="5" y="7"/>
                  </a:cxn>
                  <a:cxn ang="0">
                    <a:pos x="1" y="3"/>
                  </a:cxn>
                </a:cxnLst>
                <a:rect l="0" t="0" r="r" b="b"/>
                <a:pathLst>
                  <a:path w="8" h="7">
                    <a:moveTo>
                      <a:pt x="1" y="3"/>
                    </a:moveTo>
                    <a:cubicBezTo>
                      <a:pt x="1" y="3"/>
                      <a:pt x="0" y="0"/>
                      <a:pt x="4" y="0"/>
                    </a:cubicBezTo>
                    <a:cubicBezTo>
                      <a:pt x="8" y="0"/>
                      <a:pt x="8" y="1"/>
                      <a:pt x="8" y="3"/>
                    </a:cubicBezTo>
                    <a:cubicBezTo>
                      <a:pt x="8" y="5"/>
                      <a:pt x="7" y="6"/>
                      <a:pt x="5" y="7"/>
                    </a:cubicBezTo>
                    <a:cubicBezTo>
                      <a:pt x="3" y="7"/>
                      <a:pt x="1" y="4"/>
                      <a:pt x="1"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1" name="Freeform 978"/>
              <p:cNvSpPr>
                <a:spLocks/>
              </p:cNvSpPr>
              <p:nvPr/>
            </p:nvSpPr>
            <p:spPr bwMode="auto">
              <a:xfrm>
                <a:off x="664" y="658"/>
                <a:ext cx="15" cy="14"/>
              </a:xfrm>
              <a:custGeom>
                <a:avLst/>
                <a:gdLst/>
                <a:ahLst/>
                <a:cxnLst>
                  <a:cxn ang="0">
                    <a:pos x="4" y="5"/>
                  </a:cxn>
                  <a:cxn ang="0">
                    <a:pos x="2" y="1"/>
                  </a:cxn>
                  <a:cxn ang="0">
                    <a:pos x="4" y="5"/>
                  </a:cxn>
                </a:cxnLst>
                <a:rect l="0" t="0" r="r" b="b"/>
                <a:pathLst>
                  <a:path w="6" h="5">
                    <a:moveTo>
                      <a:pt x="4" y="5"/>
                    </a:moveTo>
                    <a:cubicBezTo>
                      <a:pt x="4" y="5"/>
                      <a:pt x="6" y="0"/>
                      <a:pt x="2" y="1"/>
                    </a:cubicBezTo>
                    <a:cubicBezTo>
                      <a:pt x="0" y="1"/>
                      <a:pt x="3" y="4"/>
                      <a:pt x="4"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2" name="Freeform 979"/>
              <p:cNvSpPr>
                <a:spLocks/>
              </p:cNvSpPr>
              <p:nvPr/>
            </p:nvSpPr>
            <p:spPr bwMode="auto">
              <a:xfrm>
                <a:off x="678" y="679"/>
                <a:ext cx="11" cy="14"/>
              </a:xfrm>
              <a:custGeom>
                <a:avLst/>
                <a:gdLst/>
                <a:ahLst/>
                <a:cxnLst>
                  <a:cxn ang="0">
                    <a:pos x="0" y="0"/>
                  </a:cxn>
                  <a:cxn ang="0">
                    <a:pos x="3" y="3"/>
                  </a:cxn>
                  <a:cxn ang="0">
                    <a:pos x="0" y="0"/>
                  </a:cxn>
                </a:cxnLst>
                <a:rect l="0" t="0" r="r" b="b"/>
                <a:pathLst>
                  <a:path w="4" h="5">
                    <a:moveTo>
                      <a:pt x="0" y="0"/>
                    </a:moveTo>
                    <a:cubicBezTo>
                      <a:pt x="0" y="0"/>
                      <a:pt x="4" y="1"/>
                      <a:pt x="3" y="3"/>
                    </a:cubicBezTo>
                    <a:cubicBezTo>
                      <a:pt x="1" y="5"/>
                      <a:pt x="0" y="3"/>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3" name="Freeform 980"/>
              <p:cNvSpPr>
                <a:spLocks/>
              </p:cNvSpPr>
              <p:nvPr/>
            </p:nvSpPr>
            <p:spPr bwMode="auto">
              <a:xfrm>
                <a:off x="665" y="681"/>
                <a:ext cx="11" cy="14"/>
              </a:xfrm>
              <a:custGeom>
                <a:avLst/>
                <a:gdLst/>
                <a:ahLst/>
                <a:cxnLst>
                  <a:cxn ang="0">
                    <a:pos x="1" y="0"/>
                  </a:cxn>
                  <a:cxn ang="0">
                    <a:pos x="2" y="3"/>
                  </a:cxn>
                  <a:cxn ang="0">
                    <a:pos x="1" y="0"/>
                  </a:cxn>
                </a:cxnLst>
                <a:rect l="0" t="0" r="r" b="b"/>
                <a:pathLst>
                  <a:path w="4" h="5">
                    <a:moveTo>
                      <a:pt x="1" y="0"/>
                    </a:moveTo>
                    <a:cubicBezTo>
                      <a:pt x="1" y="0"/>
                      <a:pt x="4" y="2"/>
                      <a:pt x="2" y="3"/>
                    </a:cubicBezTo>
                    <a:cubicBezTo>
                      <a:pt x="0" y="5"/>
                      <a:pt x="0"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4" name="Freeform 981"/>
              <p:cNvSpPr>
                <a:spLocks/>
              </p:cNvSpPr>
              <p:nvPr/>
            </p:nvSpPr>
            <p:spPr bwMode="auto">
              <a:xfrm>
                <a:off x="681" y="664"/>
                <a:ext cx="14" cy="14"/>
              </a:xfrm>
              <a:custGeom>
                <a:avLst/>
                <a:gdLst/>
                <a:ahLst/>
                <a:cxnLst>
                  <a:cxn ang="0">
                    <a:pos x="0" y="2"/>
                  </a:cxn>
                  <a:cxn ang="0">
                    <a:pos x="4" y="3"/>
                  </a:cxn>
                  <a:cxn ang="0">
                    <a:pos x="0" y="2"/>
                  </a:cxn>
                </a:cxnLst>
                <a:rect l="0" t="0" r="r" b="b"/>
                <a:pathLst>
                  <a:path w="5" h="5">
                    <a:moveTo>
                      <a:pt x="0" y="2"/>
                    </a:moveTo>
                    <a:cubicBezTo>
                      <a:pt x="0" y="2"/>
                      <a:pt x="5" y="0"/>
                      <a:pt x="4" y="3"/>
                    </a:cubicBezTo>
                    <a:cubicBezTo>
                      <a:pt x="4" y="5"/>
                      <a:pt x="1" y="4"/>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5" name="Freeform 982"/>
              <p:cNvSpPr>
                <a:spLocks/>
              </p:cNvSpPr>
              <p:nvPr/>
            </p:nvSpPr>
            <p:spPr bwMode="auto">
              <a:xfrm>
                <a:off x="497" y="653"/>
                <a:ext cx="22" cy="18"/>
              </a:xfrm>
              <a:custGeom>
                <a:avLst/>
                <a:gdLst/>
                <a:ahLst/>
                <a:cxnLst>
                  <a:cxn ang="0">
                    <a:pos x="2" y="0"/>
                  </a:cxn>
                  <a:cxn ang="0">
                    <a:pos x="4" y="6"/>
                  </a:cxn>
                  <a:cxn ang="0">
                    <a:pos x="8" y="3"/>
                  </a:cxn>
                  <a:cxn ang="0">
                    <a:pos x="2" y="0"/>
                  </a:cxn>
                </a:cxnLst>
                <a:rect l="0" t="0" r="r" b="b"/>
                <a:pathLst>
                  <a:path w="8" h="6">
                    <a:moveTo>
                      <a:pt x="2" y="0"/>
                    </a:moveTo>
                    <a:cubicBezTo>
                      <a:pt x="2" y="0"/>
                      <a:pt x="0" y="5"/>
                      <a:pt x="4" y="6"/>
                    </a:cubicBezTo>
                    <a:cubicBezTo>
                      <a:pt x="6" y="6"/>
                      <a:pt x="6" y="4"/>
                      <a:pt x="8" y="3"/>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6" name="Freeform 983"/>
              <p:cNvSpPr>
                <a:spLocks/>
              </p:cNvSpPr>
              <p:nvPr/>
            </p:nvSpPr>
            <p:spPr bwMode="auto">
              <a:xfrm>
                <a:off x="508" y="653"/>
                <a:ext cx="16" cy="26"/>
              </a:xfrm>
              <a:custGeom>
                <a:avLst/>
                <a:gdLst/>
                <a:ahLst/>
                <a:cxnLst>
                  <a:cxn ang="0">
                    <a:pos x="3" y="3"/>
                  </a:cxn>
                  <a:cxn ang="0">
                    <a:pos x="1" y="7"/>
                  </a:cxn>
                  <a:cxn ang="0">
                    <a:pos x="5" y="4"/>
                  </a:cxn>
                  <a:cxn ang="0">
                    <a:pos x="3" y="3"/>
                  </a:cxn>
                </a:cxnLst>
                <a:rect l="0" t="0" r="r" b="b"/>
                <a:pathLst>
                  <a:path w="6" h="9">
                    <a:moveTo>
                      <a:pt x="3" y="3"/>
                    </a:moveTo>
                    <a:cubicBezTo>
                      <a:pt x="3" y="3"/>
                      <a:pt x="0" y="5"/>
                      <a:pt x="1" y="7"/>
                    </a:cubicBezTo>
                    <a:cubicBezTo>
                      <a:pt x="1" y="7"/>
                      <a:pt x="5" y="9"/>
                      <a:pt x="5" y="4"/>
                    </a:cubicBezTo>
                    <a:cubicBezTo>
                      <a:pt x="6" y="0"/>
                      <a:pt x="3" y="3"/>
                      <a:pt x="3"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7" name="Freeform 984"/>
              <p:cNvSpPr>
                <a:spLocks/>
              </p:cNvSpPr>
              <p:nvPr/>
            </p:nvSpPr>
            <p:spPr bwMode="auto">
              <a:xfrm>
                <a:off x="516" y="664"/>
                <a:ext cx="18" cy="22"/>
              </a:xfrm>
              <a:custGeom>
                <a:avLst/>
                <a:gdLst/>
                <a:ahLst/>
                <a:cxnLst>
                  <a:cxn ang="0">
                    <a:pos x="2" y="0"/>
                  </a:cxn>
                  <a:cxn ang="0">
                    <a:pos x="2" y="5"/>
                  </a:cxn>
                  <a:cxn ang="0">
                    <a:pos x="6" y="1"/>
                  </a:cxn>
                  <a:cxn ang="0">
                    <a:pos x="2" y="0"/>
                  </a:cxn>
                </a:cxnLst>
                <a:rect l="0" t="0" r="r" b="b"/>
                <a:pathLst>
                  <a:path w="6" h="8">
                    <a:moveTo>
                      <a:pt x="2" y="0"/>
                    </a:moveTo>
                    <a:cubicBezTo>
                      <a:pt x="2" y="0"/>
                      <a:pt x="0" y="4"/>
                      <a:pt x="2" y="5"/>
                    </a:cubicBezTo>
                    <a:cubicBezTo>
                      <a:pt x="2" y="5"/>
                      <a:pt x="5" y="8"/>
                      <a:pt x="6" y="1"/>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8" name="Freeform 985"/>
              <p:cNvSpPr>
                <a:spLocks/>
              </p:cNvSpPr>
              <p:nvPr/>
            </p:nvSpPr>
            <p:spPr bwMode="auto">
              <a:xfrm>
                <a:off x="527" y="671"/>
                <a:ext cx="18" cy="17"/>
              </a:xfrm>
              <a:custGeom>
                <a:avLst/>
                <a:gdLst/>
                <a:ahLst/>
                <a:cxnLst>
                  <a:cxn ang="0">
                    <a:pos x="1" y="0"/>
                  </a:cxn>
                  <a:cxn ang="0">
                    <a:pos x="3" y="5"/>
                  </a:cxn>
                  <a:cxn ang="0">
                    <a:pos x="5" y="4"/>
                  </a:cxn>
                  <a:cxn ang="0">
                    <a:pos x="6" y="0"/>
                  </a:cxn>
                  <a:cxn ang="0">
                    <a:pos x="1" y="0"/>
                  </a:cxn>
                </a:cxnLst>
                <a:rect l="0" t="0" r="r" b="b"/>
                <a:pathLst>
                  <a:path w="6" h="6">
                    <a:moveTo>
                      <a:pt x="1" y="0"/>
                    </a:moveTo>
                    <a:cubicBezTo>
                      <a:pt x="1" y="0"/>
                      <a:pt x="0" y="4"/>
                      <a:pt x="3" y="5"/>
                    </a:cubicBezTo>
                    <a:cubicBezTo>
                      <a:pt x="3" y="5"/>
                      <a:pt x="5" y="6"/>
                      <a:pt x="5" y="4"/>
                    </a:cubicBezTo>
                    <a:cubicBezTo>
                      <a:pt x="5" y="2"/>
                      <a:pt x="6" y="0"/>
                      <a:pt x="6" y="0"/>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9" name="Freeform 986"/>
              <p:cNvSpPr>
                <a:spLocks/>
              </p:cNvSpPr>
              <p:nvPr/>
            </p:nvSpPr>
            <p:spPr bwMode="auto">
              <a:xfrm>
                <a:off x="539" y="667"/>
                <a:ext cx="16" cy="19"/>
              </a:xfrm>
              <a:custGeom>
                <a:avLst/>
                <a:gdLst/>
                <a:ahLst/>
                <a:cxnLst>
                  <a:cxn ang="0">
                    <a:pos x="1" y="2"/>
                  </a:cxn>
                  <a:cxn ang="0">
                    <a:pos x="2" y="6"/>
                  </a:cxn>
                  <a:cxn ang="0">
                    <a:pos x="5" y="5"/>
                  </a:cxn>
                  <a:cxn ang="0">
                    <a:pos x="5" y="0"/>
                  </a:cxn>
                  <a:cxn ang="0">
                    <a:pos x="1" y="2"/>
                  </a:cxn>
                </a:cxnLst>
                <a:rect l="0" t="0" r="r" b="b"/>
                <a:pathLst>
                  <a:path w="6" h="7">
                    <a:moveTo>
                      <a:pt x="1" y="2"/>
                    </a:moveTo>
                    <a:cubicBezTo>
                      <a:pt x="1" y="2"/>
                      <a:pt x="0" y="6"/>
                      <a:pt x="2" y="6"/>
                    </a:cubicBezTo>
                    <a:cubicBezTo>
                      <a:pt x="4" y="7"/>
                      <a:pt x="5" y="6"/>
                      <a:pt x="5" y="5"/>
                    </a:cubicBezTo>
                    <a:cubicBezTo>
                      <a:pt x="5" y="4"/>
                      <a:pt x="6" y="1"/>
                      <a:pt x="5" y="0"/>
                    </a:cubicBezTo>
                    <a:cubicBezTo>
                      <a:pt x="4"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0" name="Freeform 987"/>
              <p:cNvSpPr>
                <a:spLocks/>
              </p:cNvSpPr>
              <p:nvPr/>
            </p:nvSpPr>
            <p:spPr bwMode="auto">
              <a:xfrm>
                <a:off x="550" y="662"/>
                <a:ext cx="19" cy="22"/>
              </a:xfrm>
              <a:custGeom>
                <a:avLst/>
                <a:gdLst/>
                <a:ahLst/>
                <a:cxnLst>
                  <a:cxn ang="0">
                    <a:pos x="1" y="2"/>
                  </a:cxn>
                  <a:cxn ang="0">
                    <a:pos x="3" y="7"/>
                  </a:cxn>
                  <a:cxn ang="0">
                    <a:pos x="6" y="5"/>
                  </a:cxn>
                  <a:cxn ang="0">
                    <a:pos x="5" y="0"/>
                  </a:cxn>
                  <a:cxn ang="0">
                    <a:pos x="1" y="2"/>
                  </a:cxn>
                </a:cxnLst>
                <a:rect l="0" t="0" r="r" b="b"/>
                <a:pathLst>
                  <a:path w="7" h="8">
                    <a:moveTo>
                      <a:pt x="1" y="2"/>
                    </a:moveTo>
                    <a:cubicBezTo>
                      <a:pt x="1" y="2"/>
                      <a:pt x="0" y="8"/>
                      <a:pt x="3" y="7"/>
                    </a:cubicBezTo>
                    <a:cubicBezTo>
                      <a:pt x="3" y="7"/>
                      <a:pt x="6" y="6"/>
                      <a:pt x="6" y="5"/>
                    </a:cubicBezTo>
                    <a:cubicBezTo>
                      <a:pt x="7" y="3"/>
                      <a:pt x="5" y="0"/>
                      <a:pt x="5" y="0"/>
                    </a:cubicBezTo>
                    <a:lnTo>
                      <a:pt x="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1" name="Freeform 988"/>
              <p:cNvSpPr>
                <a:spLocks/>
              </p:cNvSpPr>
              <p:nvPr/>
            </p:nvSpPr>
            <p:spPr bwMode="auto">
              <a:xfrm>
                <a:off x="564" y="655"/>
                <a:ext cx="21" cy="23"/>
              </a:xfrm>
              <a:custGeom>
                <a:avLst/>
                <a:gdLst/>
                <a:ahLst/>
                <a:cxnLst>
                  <a:cxn ang="0">
                    <a:pos x="0" y="2"/>
                  </a:cxn>
                  <a:cxn ang="0">
                    <a:pos x="3" y="7"/>
                  </a:cxn>
                  <a:cxn ang="0">
                    <a:pos x="5" y="0"/>
                  </a:cxn>
                  <a:cxn ang="0">
                    <a:pos x="0" y="2"/>
                  </a:cxn>
                </a:cxnLst>
                <a:rect l="0" t="0" r="r" b="b"/>
                <a:pathLst>
                  <a:path w="7" h="8">
                    <a:moveTo>
                      <a:pt x="0" y="2"/>
                    </a:moveTo>
                    <a:cubicBezTo>
                      <a:pt x="0" y="2"/>
                      <a:pt x="1" y="8"/>
                      <a:pt x="3" y="7"/>
                    </a:cubicBezTo>
                    <a:cubicBezTo>
                      <a:pt x="7" y="6"/>
                      <a:pt x="7" y="2"/>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2" name="Freeform 989"/>
              <p:cNvSpPr>
                <a:spLocks/>
              </p:cNvSpPr>
              <p:nvPr/>
            </p:nvSpPr>
            <p:spPr bwMode="auto">
              <a:xfrm>
                <a:off x="574" y="482"/>
                <a:ext cx="4" cy="6"/>
              </a:xfrm>
              <a:custGeom>
                <a:avLst/>
                <a:gdLst/>
                <a:ahLst/>
                <a:cxnLst>
                  <a:cxn ang="0">
                    <a:pos x="0" y="0"/>
                  </a:cxn>
                  <a:cxn ang="0">
                    <a:pos x="1" y="2"/>
                  </a:cxn>
                  <a:cxn ang="0">
                    <a:pos x="0" y="1"/>
                  </a:cxn>
                  <a:cxn ang="0">
                    <a:pos x="0" y="0"/>
                  </a:cxn>
                </a:cxnLst>
                <a:rect l="0" t="0" r="r" b="b"/>
                <a:pathLst>
                  <a:path w="1" h="2">
                    <a:moveTo>
                      <a:pt x="0" y="0"/>
                    </a:moveTo>
                    <a:cubicBezTo>
                      <a:pt x="1" y="0"/>
                      <a:pt x="0" y="2"/>
                      <a:pt x="1" y="2"/>
                    </a:cubicBezTo>
                    <a:lnTo>
                      <a:pt x="0" y="1"/>
                    </a:lnTo>
                    <a:lnTo>
                      <a:pt x="0" y="0"/>
                    </a:lnTo>
                  </a:path>
                </a:pathLst>
              </a:custGeom>
              <a:solidFill>
                <a:srgbClr val="AE9F00"/>
              </a:solidFill>
              <a:ln w="9525">
                <a:noFill/>
                <a:round/>
                <a:headEnd/>
                <a:tailEnd/>
              </a:ln>
              <a:effectLst/>
            </p:spPr>
            <p:txBody>
              <a:bodyPr/>
              <a:lstStyle/>
              <a:p>
                <a:pPr>
                  <a:defRPr/>
                </a:pPr>
                <a:endParaRPr lang="en-US" dirty="0"/>
              </a:p>
            </p:txBody>
          </p:sp>
          <p:sp>
            <p:nvSpPr>
              <p:cNvPr id="1333" name="Freeform 990"/>
              <p:cNvSpPr>
                <a:spLocks/>
              </p:cNvSpPr>
              <p:nvPr/>
            </p:nvSpPr>
            <p:spPr bwMode="auto">
              <a:xfrm>
                <a:off x="574" y="482"/>
                <a:ext cx="4" cy="6"/>
              </a:xfrm>
              <a:custGeom>
                <a:avLst/>
                <a:gdLst/>
                <a:ahLst/>
                <a:cxnLst>
                  <a:cxn ang="0">
                    <a:pos x="0" y="0"/>
                  </a:cxn>
                  <a:cxn ang="0">
                    <a:pos x="1" y="2"/>
                  </a:cxn>
                  <a:cxn ang="0">
                    <a:pos x="0" y="1"/>
                  </a:cxn>
                </a:cxnLst>
                <a:rect l="0" t="0" r="r" b="b"/>
                <a:pathLst>
                  <a:path w="1" h="2">
                    <a:moveTo>
                      <a:pt x="0" y="0"/>
                    </a:moveTo>
                    <a:cubicBezTo>
                      <a:pt x="1" y="0"/>
                      <a:pt x="0" y="2"/>
                      <a:pt x="1" y="2"/>
                    </a:cubicBezTo>
                    <a:lnTo>
                      <a:pt x="0" y="1"/>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34" name="Freeform 991"/>
              <p:cNvSpPr>
                <a:spLocks/>
              </p:cNvSpPr>
              <p:nvPr/>
            </p:nvSpPr>
            <p:spPr bwMode="auto">
              <a:xfrm>
                <a:off x="505" y="478"/>
                <a:ext cx="25" cy="22"/>
              </a:xfrm>
              <a:custGeom>
                <a:avLst/>
                <a:gdLst/>
                <a:ahLst/>
                <a:cxnLst>
                  <a:cxn ang="0">
                    <a:pos x="9" y="5"/>
                  </a:cxn>
                  <a:cxn ang="0">
                    <a:pos x="7" y="0"/>
                  </a:cxn>
                  <a:cxn ang="0">
                    <a:pos x="4" y="0"/>
                  </a:cxn>
                  <a:cxn ang="0">
                    <a:pos x="2" y="8"/>
                  </a:cxn>
                  <a:cxn ang="0">
                    <a:pos x="9" y="5"/>
                  </a:cxn>
                </a:cxnLst>
                <a:rect l="0" t="0" r="r" b="b"/>
                <a:pathLst>
                  <a:path w="9" h="8">
                    <a:moveTo>
                      <a:pt x="9" y="5"/>
                    </a:moveTo>
                    <a:cubicBezTo>
                      <a:pt x="9" y="5"/>
                      <a:pt x="7" y="5"/>
                      <a:pt x="7" y="0"/>
                    </a:cubicBezTo>
                    <a:cubicBezTo>
                      <a:pt x="7" y="0"/>
                      <a:pt x="5" y="0"/>
                      <a:pt x="4" y="0"/>
                    </a:cubicBezTo>
                    <a:cubicBezTo>
                      <a:pt x="3" y="0"/>
                      <a:pt x="0" y="3"/>
                      <a:pt x="2" y="8"/>
                    </a:cubicBezTo>
                    <a:cubicBezTo>
                      <a:pt x="2" y="8"/>
                      <a:pt x="2" y="5"/>
                      <a:pt x="9"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5" name="Freeform 992"/>
              <p:cNvSpPr>
                <a:spLocks/>
              </p:cNvSpPr>
              <p:nvPr/>
            </p:nvSpPr>
            <p:spPr bwMode="auto">
              <a:xfrm>
                <a:off x="497" y="474"/>
                <a:ext cx="99" cy="92"/>
              </a:xfrm>
              <a:custGeom>
                <a:avLst/>
                <a:gdLst/>
                <a:ahLst/>
                <a:cxnLst>
                  <a:cxn ang="0">
                    <a:pos x="35" y="30"/>
                  </a:cxn>
                  <a:cxn ang="0">
                    <a:pos x="31" y="24"/>
                  </a:cxn>
                  <a:cxn ang="0">
                    <a:pos x="29" y="20"/>
                  </a:cxn>
                  <a:cxn ang="0">
                    <a:pos x="27" y="4"/>
                  </a:cxn>
                  <a:cxn ang="0">
                    <a:pos x="19" y="0"/>
                  </a:cxn>
                  <a:cxn ang="0">
                    <a:pos x="12" y="1"/>
                  </a:cxn>
                  <a:cxn ang="0">
                    <a:pos x="10" y="2"/>
                  </a:cxn>
                  <a:cxn ang="0">
                    <a:pos x="12" y="7"/>
                  </a:cxn>
                  <a:cxn ang="0">
                    <a:pos x="15" y="9"/>
                  </a:cxn>
                  <a:cxn ang="0">
                    <a:pos x="12" y="7"/>
                  </a:cxn>
                  <a:cxn ang="0">
                    <a:pos x="5" y="10"/>
                  </a:cxn>
                  <a:cxn ang="0">
                    <a:pos x="12" y="10"/>
                  </a:cxn>
                  <a:cxn ang="0">
                    <a:pos x="11" y="18"/>
                  </a:cxn>
                  <a:cxn ang="0">
                    <a:pos x="6" y="23"/>
                  </a:cxn>
                  <a:cxn ang="0">
                    <a:pos x="1" y="29"/>
                  </a:cxn>
                  <a:cxn ang="0">
                    <a:pos x="14" y="33"/>
                  </a:cxn>
                  <a:cxn ang="0">
                    <a:pos x="30" y="33"/>
                  </a:cxn>
                  <a:cxn ang="0">
                    <a:pos x="33" y="33"/>
                  </a:cxn>
                  <a:cxn ang="0">
                    <a:pos x="35" y="30"/>
                  </a:cxn>
                </a:cxnLst>
                <a:rect l="0" t="0" r="r" b="b"/>
                <a:pathLst>
                  <a:path w="35" h="33">
                    <a:moveTo>
                      <a:pt x="35" y="30"/>
                    </a:moveTo>
                    <a:cubicBezTo>
                      <a:pt x="35" y="30"/>
                      <a:pt x="34" y="25"/>
                      <a:pt x="31" y="24"/>
                    </a:cubicBezTo>
                    <a:cubicBezTo>
                      <a:pt x="31" y="24"/>
                      <a:pt x="29" y="22"/>
                      <a:pt x="29" y="20"/>
                    </a:cubicBezTo>
                    <a:cubicBezTo>
                      <a:pt x="28" y="18"/>
                      <a:pt x="27" y="5"/>
                      <a:pt x="27" y="4"/>
                    </a:cubicBezTo>
                    <a:cubicBezTo>
                      <a:pt x="26" y="3"/>
                      <a:pt x="25" y="0"/>
                      <a:pt x="19" y="0"/>
                    </a:cubicBezTo>
                    <a:cubicBezTo>
                      <a:pt x="15" y="0"/>
                      <a:pt x="15" y="0"/>
                      <a:pt x="12" y="1"/>
                    </a:cubicBezTo>
                    <a:cubicBezTo>
                      <a:pt x="12" y="1"/>
                      <a:pt x="11" y="2"/>
                      <a:pt x="10" y="2"/>
                    </a:cubicBezTo>
                    <a:cubicBezTo>
                      <a:pt x="10" y="2"/>
                      <a:pt x="10" y="6"/>
                      <a:pt x="12" y="7"/>
                    </a:cubicBezTo>
                    <a:lnTo>
                      <a:pt x="15" y="9"/>
                    </a:lnTo>
                    <a:cubicBezTo>
                      <a:pt x="15" y="9"/>
                      <a:pt x="12" y="7"/>
                      <a:pt x="12" y="7"/>
                    </a:cubicBezTo>
                    <a:cubicBezTo>
                      <a:pt x="11" y="7"/>
                      <a:pt x="5" y="6"/>
                      <a:pt x="5" y="10"/>
                    </a:cubicBezTo>
                    <a:cubicBezTo>
                      <a:pt x="5" y="10"/>
                      <a:pt x="9" y="6"/>
                      <a:pt x="12" y="10"/>
                    </a:cubicBezTo>
                    <a:cubicBezTo>
                      <a:pt x="12" y="10"/>
                      <a:pt x="13" y="16"/>
                      <a:pt x="11" y="18"/>
                    </a:cubicBezTo>
                    <a:cubicBezTo>
                      <a:pt x="11" y="18"/>
                      <a:pt x="7" y="21"/>
                      <a:pt x="6" y="23"/>
                    </a:cubicBezTo>
                    <a:cubicBezTo>
                      <a:pt x="5" y="25"/>
                      <a:pt x="1" y="27"/>
                      <a:pt x="1" y="29"/>
                    </a:cubicBezTo>
                    <a:cubicBezTo>
                      <a:pt x="0" y="31"/>
                      <a:pt x="14" y="33"/>
                      <a:pt x="14" y="33"/>
                    </a:cubicBezTo>
                    <a:lnTo>
                      <a:pt x="30" y="33"/>
                    </a:lnTo>
                    <a:lnTo>
                      <a:pt x="33" y="33"/>
                    </a:lnTo>
                    <a:lnTo>
                      <a:pt x="35" y="3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6" name="Freeform 993"/>
              <p:cNvSpPr>
                <a:spLocks/>
              </p:cNvSpPr>
              <p:nvPr/>
            </p:nvSpPr>
            <p:spPr bwMode="auto">
              <a:xfrm>
                <a:off x="527" y="482"/>
                <a:ext cx="26" cy="1"/>
              </a:xfrm>
              <a:custGeom>
                <a:avLst/>
                <a:gdLst/>
                <a:ahLst/>
                <a:cxnLst>
                  <a:cxn ang="0">
                    <a:pos x="9" y="0"/>
                  </a:cxn>
                  <a:cxn ang="0">
                    <a:pos x="2" y="0"/>
                  </a:cxn>
                  <a:cxn ang="0">
                    <a:pos x="0" y="0"/>
                  </a:cxn>
                  <a:cxn ang="0">
                    <a:pos x="9" y="0"/>
                  </a:cxn>
                </a:cxnLst>
                <a:rect l="0" t="0" r="r" b="b"/>
                <a:pathLst>
                  <a:path w="9">
                    <a:moveTo>
                      <a:pt x="9" y="0"/>
                    </a:moveTo>
                    <a:cubicBezTo>
                      <a:pt x="9" y="0"/>
                      <a:pt x="2" y="0"/>
                      <a:pt x="2" y="0"/>
                    </a:cubicBezTo>
                    <a:cubicBezTo>
                      <a:pt x="2" y="0"/>
                      <a:pt x="1" y="0"/>
                      <a:pt x="0" y="0"/>
                    </a:cubicBezTo>
                    <a:lnTo>
                      <a:pt x="9" y="0"/>
                    </a:lnTo>
                  </a:path>
                </a:pathLst>
              </a:custGeom>
              <a:solidFill>
                <a:srgbClr val="AE9F00"/>
              </a:solidFill>
              <a:ln w="9525">
                <a:noFill/>
                <a:round/>
                <a:headEnd/>
                <a:tailEnd/>
              </a:ln>
              <a:effectLst/>
            </p:spPr>
            <p:txBody>
              <a:bodyPr/>
              <a:lstStyle/>
              <a:p>
                <a:pPr>
                  <a:defRPr/>
                </a:pPr>
                <a:endParaRPr lang="en-US" dirty="0"/>
              </a:p>
            </p:txBody>
          </p:sp>
          <p:sp>
            <p:nvSpPr>
              <p:cNvPr id="1337" name="Freeform 994"/>
              <p:cNvSpPr>
                <a:spLocks/>
              </p:cNvSpPr>
              <p:nvPr/>
            </p:nvSpPr>
            <p:spPr bwMode="auto">
              <a:xfrm>
                <a:off x="527" y="482"/>
                <a:ext cx="26" cy="1"/>
              </a:xfrm>
              <a:custGeom>
                <a:avLst/>
                <a:gdLst/>
                <a:ahLst/>
                <a:cxnLst>
                  <a:cxn ang="0">
                    <a:pos x="9" y="0"/>
                  </a:cxn>
                  <a:cxn ang="0">
                    <a:pos x="2" y="0"/>
                  </a:cxn>
                  <a:cxn ang="0">
                    <a:pos x="0" y="0"/>
                  </a:cxn>
                </a:cxnLst>
                <a:rect l="0" t="0" r="r" b="b"/>
                <a:pathLst>
                  <a:path w="9">
                    <a:moveTo>
                      <a:pt x="9" y="0"/>
                    </a:moveTo>
                    <a:cubicBezTo>
                      <a:pt x="9" y="0"/>
                      <a:pt x="2" y="0"/>
                      <a:pt x="2" y="0"/>
                    </a:cubicBezTo>
                    <a:cubicBezTo>
                      <a:pt x="2" y="0"/>
                      <a:pt x="1" y="0"/>
                      <a:pt x="0" y="0"/>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38" name="Freeform 995"/>
              <p:cNvSpPr>
                <a:spLocks/>
              </p:cNvSpPr>
              <p:nvPr/>
            </p:nvSpPr>
            <p:spPr bwMode="auto">
              <a:xfrm>
                <a:off x="527" y="478"/>
                <a:ext cx="26" cy="4"/>
              </a:xfrm>
              <a:custGeom>
                <a:avLst/>
                <a:gdLst/>
                <a:ahLst/>
                <a:cxnLst>
                  <a:cxn ang="0">
                    <a:pos x="2" y="0"/>
                  </a:cxn>
                  <a:cxn ang="0">
                    <a:pos x="9" y="2"/>
                  </a:cxn>
                  <a:cxn ang="0">
                    <a:pos x="2" y="0"/>
                  </a:cxn>
                </a:cxnLst>
                <a:rect l="0" t="0" r="r" b="b"/>
                <a:pathLst>
                  <a:path w="9" h="2">
                    <a:moveTo>
                      <a:pt x="2" y="0"/>
                    </a:moveTo>
                    <a:cubicBezTo>
                      <a:pt x="2" y="0"/>
                      <a:pt x="0" y="2"/>
                      <a:pt x="9" y="2"/>
                    </a:cubicBezTo>
                    <a:lnTo>
                      <a:pt x="2" y="0"/>
                    </a:lnTo>
                  </a:path>
                </a:pathLst>
              </a:custGeom>
              <a:solidFill>
                <a:srgbClr val="AE9F00"/>
              </a:solidFill>
              <a:ln w="9525">
                <a:noFill/>
                <a:round/>
                <a:headEnd/>
                <a:tailEnd/>
              </a:ln>
              <a:effectLst/>
            </p:spPr>
            <p:txBody>
              <a:bodyPr/>
              <a:lstStyle/>
              <a:p>
                <a:pPr>
                  <a:defRPr/>
                </a:pPr>
                <a:endParaRPr lang="en-US" dirty="0"/>
              </a:p>
            </p:txBody>
          </p:sp>
          <p:sp>
            <p:nvSpPr>
              <p:cNvPr id="1339" name="Freeform 996"/>
              <p:cNvSpPr>
                <a:spLocks/>
              </p:cNvSpPr>
              <p:nvPr/>
            </p:nvSpPr>
            <p:spPr bwMode="auto">
              <a:xfrm>
                <a:off x="527" y="478"/>
                <a:ext cx="26" cy="4"/>
              </a:xfrm>
              <a:custGeom>
                <a:avLst/>
                <a:gdLst/>
                <a:ahLst/>
                <a:cxnLst>
                  <a:cxn ang="0">
                    <a:pos x="2" y="0"/>
                  </a:cxn>
                  <a:cxn ang="0">
                    <a:pos x="9" y="2"/>
                  </a:cxn>
                </a:cxnLst>
                <a:rect l="0" t="0" r="r" b="b"/>
                <a:pathLst>
                  <a:path w="9" h="2">
                    <a:moveTo>
                      <a:pt x="2" y="0"/>
                    </a:moveTo>
                    <a:cubicBezTo>
                      <a:pt x="2" y="0"/>
                      <a:pt x="0" y="2"/>
                      <a:pt x="9"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40" name="Freeform 997"/>
              <p:cNvSpPr>
                <a:spLocks/>
              </p:cNvSpPr>
              <p:nvPr/>
            </p:nvSpPr>
            <p:spPr bwMode="auto">
              <a:xfrm>
                <a:off x="537" y="482"/>
                <a:ext cx="15" cy="13"/>
              </a:xfrm>
              <a:custGeom>
                <a:avLst/>
                <a:gdLst/>
                <a:ahLst/>
                <a:cxnLst>
                  <a:cxn ang="0">
                    <a:pos x="0" y="0"/>
                  </a:cxn>
                  <a:cxn ang="0">
                    <a:pos x="5" y="0"/>
                  </a:cxn>
                  <a:cxn ang="0">
                    <a:pos x="0" y="0"/>
                  </a:cxn>
                </a:cxnLst>
                <a:rect l="0" t="0" r="r" b="b"/>
                <a:pathLst>
                  <a:path w="5" h="4">
                    <a:moveTo>
                      <a:pt x="0" y="0"/>
                    </a:moveTo>
                    <a:cubicBezTo>
                      <a:pt x="0" y="0"/>
                      <a:pt x="2" y="4"/>
                      <a:pt x="5" y="0"/>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1" name="Freeform 998"/>
              <p:cNvSpPr>
                <a:spLocks/>
              </p:cNvSpPr>
              <p:nvPr/>
            </p:nvSpPr>
            <p:spPr bwMode="auto">
              <a:xfrm>
                <a:off x="505" y="536"/>
                <a:ext cx="19" cy="17"/>
              </a:xfrm>
              <a:custGeom>
                <a:avLst/>
                <a:gdLst/>
                <a:ahLst/>
                <a:cxnLst>
                  <a:cxn ang="0">
                    <a:pos x="0" y="3"/>
                  </a:cxn>
                  <a:cxn ang="0">
                    <a:pos x="3" y="6"/>
                  </a:cxn>
                  <a:cxn ang="0">
                    <a:pos x="6" y="4"/>
                  </a:cxn>
                  <a:cxn ang="0">
                    <a:pos x="7" y="3"/>
                  </a:cxn>
                  <a:cxn ang="0">
                    <a:pos x="4" y="0"/>
                  </a:cxn>
                  <a:cxn ang="0">
                    <a:pos x="2" y="1"/>
                  </a:cxn>
                  <a:cxn ang="0">
                    <a:pos x="0" y="3"/>
                  </a:cxn>
                </a:cxnLst>
                <a:rect l="0" t="0" r="r" b="b"/>
                <a:pathLst>
                  <a:path w="7" h="6">
                    <a:moveTo>
                      <a:pt x="0" y="3"/>
                    </a:moveTo>
                    <a:cubicBezTo>
                      <a:pt x="0" y="4"/>
                      <a:pt x="3" y="5"/>
                      <a:pt x="3" y="6"/>
                    </a:cubicBezTo>
                    <a:cubicBezTo>
                      <a:pt x="3" y="6"/>
                      <a:pt x="6" y="5"/>
                      <a:pt x="6" y="4"/>
                    </a:cubicBezTo>
                    <a:lnTo>
                      <a:pt x="7" y="3"/>
                    </a:lnTo>
                    <a:cubicBezTo>
                      <a:pt x="7" y="3"/>
                      <a:pt x="4" y="1"/>
                      <a:pt x="4" y="0"/>
                    </a:cubicBezTo>
                    <a:cubicBezTo>
                      <a:pt x="4" y="0"/>
                      <a:pt x="3" y="1"/>
                      <a:pt x="2" y="1"/>
                    </a:cubicBezTo>
                    <a:cubicBezTo>
                      <a:pt x="2" y="1"/>
                      <a:pt x="1" y="2"/>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2" name="Freeform 999"/>
              <p:cNvSpPr>
                <a:spLocks/>
              </p:cNvSpPr>
              <p:nvPr/>
            </p:nvSpPr>
            <p:spPr bwMode="auto">
              <a:xfrm>
                <a:off x="522" y="539"/>
                <a:ext cx="12" cy="14"/>
              </a:xfrm>
              <a:custGeom>
                <a:avLst/>
                <a:gdLst/>
                <a:ahLst/>
                <a:cxnLst>
                  <a:cxn ang="0">
                    <a:pos x="1" y="2"/>
                  </a:cxn>
                  <a:cxn ang="0">
                    <a:pos x="0" y="3"/>
                  </a:cxn>
                  <a:cxn ang="0">
                    <a:pos x="2" y="5"/>
                  </a:cxn>
                  <a:cxn ang="0">
                    <a:pos x="4" y="4"/>
                  </a:cxn>
                  <a:cxn ang="0">
                    <a:pos x="4" y="2"/>
                  </a:cxn>
                  <a:cxn ang="0">
                    <a:pos x="3" y="0"/>
                  </a:cxn>
                  <a:cxn ang="0">
                    <a:pos x="1" y="2"/>
                  </a:cxn>
                </a:cxnLst>
                <a:rect l="0" t="0" r="r" b="b"/>
                <a:pathLst>
                  <a:path w="4" h="5">
                    <a:moveTo>
                      <a:pt x="1" y="2"/>
                    </a:moveTo>
                    <a:lnTo>
                      <a:pt x="0" y="3"/>
                    </a:lnTo>
                    <a:cubicBezTo>
                      <a:pt x="0" y="3"/>
                      <a:pt x="2" y="5"/>
                      <a:pt x="2" y="5"/>
                    </a:cubicBezTo>
                    <a:cubicBezTo>
                      <a:pt x="2" y="5"/>
                      <a:pt x="4" y="4"/>
                      <a:pt x="4" y="4"/>
                    </a:cubicBezTo>
                    <a:lnTo>
                      <a:pt x="4" y="2"/>
                    </a:lnTo>
                    <a:cubicBezTo>
                      <a:pt x="4" y="2"/>
                      <a:pt x="3" y="1"/>
                      <a:pt x="3" y="0"/>
                    </a:cubicBezTo>
                    <a:cubicBezTo>
                      <a:pt x="3" y="0"/>
                      <a:pt x="1" y="1"/>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3" name="Freeform 1000"/>
              <p:cNvSpPr>
                <a:spLocks/>
              </p:cNvSpPr>
              <p:nvPr/>
            </p:nvSpPr>
            <p:spPr bwMode="auto">
              <a:xfrm>
                <a:off x="534" y="539"/>
                <a:ext cx="11" cy="14"/>
              </a:xfrm>
              <a:custGeom>
                <a:avLst/>
                <a:gdLst/>
                <a:ahLst/>
                <a:cxnLst>
                  <a:cxn ang="0">
                    <a:pos x="0" y="2"/>
                  </a:cxn>
                  <a:cxn ang="0">
                    <a:pos x="0" y="4"/>
                  </a:cxn>
                  <a:cxn ang="0">
                    <a:pos x="2" y="5"/>
                  </a:cxn>
                  <a:cxn ang="0">
                    <a:pos x="4" y="4"/>
                  </a:cxn>
                  <a:cxn ang="0">
                    <a:pos x="4" y="2"/>
                  </a:cxn>
                  <a:cxn ang="0">
                    <a:pos x="2" y="0"/>
                  </a:cxn>
                  <a:cxn ang="0">
                    <a:pos x="0" y="2"/>
                  </a:cxn>
                </a:cxnLst>
                <a:rect l="0" t="0" r="r" b="b"/>
                <a:pathLst>
                  <a:path w="4" h="5">
                    <a:moveTo>
                      <a:pt x="0" y="2"/>
                    </a:moveTo>
                    <a:lnTo>
                      <a:pt x="0" y="4"/>
                    </a:lnTo>
                    <a:cubicBezTo>
                      <a:pt x="0" y="4"/>
                      <a:pt x="1" y="5"/>
                      <a:pt x="2" y="5"/>
                    </a:cubicBezTo>
                    <a:cubicBezTo>
                      <a:pt x="2" y="5"/>
                      <a:pt x="3" y="4"/>
                      <a:pt x="4" y="4"/>
                    </a:cubicBezTo>
                    <a:lnTo>
                      <a:pt x="4" y="2"/>
                    </a:lnTo>
                    <a:cubicBezTo>
                      <a:pt x="4" y="2"/>
                      <a:pt x="3" y="1"/>
                      <a:pt x="2" y="0"/>
                    </a:cubicBezTo>
                    <a:cubicBezTo>
                      <a:pt x="2" y="0"/>
                      <a:pt x="1"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4" name="Freeform 1001"/>
              <p:cNvSpPr>
                <a:spLocks/>
              </p:cNvSpPr>
              <p:nvPr/>
            </p:nvSpPr>
            <p:spPr bwMode="auto">
              <a:xfrm>
                <a:off x="545" y="539"/>
                <a:ext cx="11" cy="14"/>
              </a:xfrm>
              <a:custGeom>
                <a:avLst/>
                <a:gdLst/>
                <a:ahLst/>
                <a:cxnLst>
                  <a:cxn ang="0">
                    <a:pos x="0" y="2"/>
                  </a:cxn>
                  <a:cxn ang="0">
                    <a:pos x="0" y="4"/>
                  </a:cxn>
                  <a:cxn ang="0">
                    <a:pos x="2" y="5"/>
                  </a:cxn>
                  <a:cxn ang="0">
                    <a:pos x="4" y="4"/>
                  </a:cxn>
                  <a:cxn ang="0">
                    <a:pos x="4" y="3"/>
                  </a:cxn>
                  <a:cxn ang="0">
                    <a:pos x="2" y="0"/>
                  </a:cxn>
                  <a:cxn ang="0">
                    <a:pos x="0" y="2"/>
                  </a:cxn>
                </a:cxnLst>
                <a:rect l="0" t="0" r="r" b="b"/>
                <a:pathLst>
                  <a:path w="4" h="5">
                    <a:moveTo>
                      <a:pt x="0" y="2"/>
                    </a:moveTo>
                    <a:lnTo>
                      <a:pt x="0" y="4"/>
                    </a:lnTo>
                    <a:cubicBezTo>
                      <a:pt x="0" y="4"/>
                      <a:pt x="1" y="5"/>
                      <a:pt x="2" y="5"/>
                    </a:cubicBezTo>
                    <a:lnTo>
                      <a:pt x="4" y="4"/>
                    </a:lnTo>
                    <a:lnTo>
                      <a:pt x="4" y="3"/>
                    </a:lnTo>
                    <a:cubicBezTo>
                      <a:pt x="4" y="3"/>
                      <a:pt x="2" y="1"/>
                      <a:pt x="2"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5" name="Freeform 1002"/>
              <p:cNvSpPr>
                <a:spLocks/>
              </p:cNvSpPr>
              <p:nvPr/>
            </p:nvSpPr>
            <p:spPr bwMode="auto">
              <a:xfrm>
                <a:off x="556" y="539"/>
                <a:ext cx="11" cy="18"/>
              </a:xfrm>
              <a:custGeom>
                <a:avLst/>
                <a:gdLst/>
                <a:ahLst/>
                <a:cxnLst>
                  <a:cxn ang="0">
                    <a:pos x="0" y="3"/>
                  </a:cxn>
                  <a:cxn ang="0">
                    <a:pos x="0" y="4"/>
                  </a:cxn>
                  <a:cxn ang="0">
                    <a:pos x="1" y="6"/>
                  </a:cxn>
                  <a:cxn ang="0">
                    <a:pos x="4" y="4"/>
                  </a:cxn>
                  <a:cxn ang="0">
                    <a:pos x="4" y="2"/>
                  </a:cxn>
                  <a:cxn ang="0">
                    <a:pos x="1" y="0"/>
                  </a:cxn>
                  <a:cxn ang="0">
                    <a:pos x="0" y="3"/>
                  </a:cxn>
                </a:cxnLst>
                <a:rect l="0" t="0" r="r" b="b"/>
                <a:pathLst>
                  <a:path w="4" h="6">
                    <a:moveTo>
                      <a:pt x="0" y="3"/>
                    </a:moveTo>
                    <a:lnTo>
                      <a:pt x="0" y="4"/>
                    </a:lnTo>
                    <a:cubicBezTo>
                      <a:pt x="0" y="4"/>
                      <a:pt x="1" y="5"/>
                      <a:pt x="1" y="6"/>
                    </a:cubicBezTo>
                    <a:cubicBezTo>
                      <a:pt x="1" y="6"/>
                      <a:pt x="3" y="5"/>
                      <a:pt x="4" y="4"/>
                    </a:cubicBezTo>
                    <a:lnTo>
                      <a:pt x="4" y="2"/>
                    </a:lnTo>
                    <a:cubicBezTo>
                      <a:pt x="4" y="2"/>
                      <a:pt x="2" y="1"/>
                      <a:pt x="1" y="0"/>
                    </a:cubicBezTo>
                    <a:cubicBezTo>
                      <a:pt x="1"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6" name="Freeform 1003"/>
              <p:cNvSpPr>
                <a:spLocks/>
              </p:cNvSpPr>
              <p:nvPr/>
            </p:nvSpPr>
            <p:spPr bwMode="auto">
              <a:xfrm>
                <a:off x="567" y="544"/>
                <a:ext cx="11" cy="13"/>
              </a:xfrm>
              <a:custGeom>
                <a:avLst/>
                <a:gdLst/>
                <a:ahLst/>
                <a:cxnLst>
                  <a:cxn ang="0">
                    <a:pos x="0" y="1"/>
                  </a:cxn>
                  <a:cxn ang="0">
                    <a:pos x="0" y="3"/>
                  </a:cxn>
                  <a:cxn ang="0">
                    <a:pos x="2" y="5"/>
                  </a:cxn>
                  <a:cxn ang="0">
                    <a:pos x="3" y="3"/>
                  </a:cxn>
                  <a:cxn ang="0">
                    <a:pos x="3" y="1"/>
                  </a:cxn>
                  <a:cxn ang="0">
                    <a:pos x="1" y="0"/>
                  </a:cxn>
                  <a:cxn ang="0">
                    <a:pos x="0" y="1"/>
                  </a:cxn>
                </a:cxnLst>
                <a:rect l="0" t="0" r="r" b="b"/>
                <a:pathLst>
                  <a:path w="3" h="5">
                    <a:moveTo>
                      <a:pt x="0" y="1"/>
                    </a:moveTo>
                    <a:lnTo>
                      <a:pt x="0" y="3"/>
                    </a:lnTo>
                    <a:cubicBezTo>
                      <a:pt x="0" y="3"/>
                      <a:pt x="1" y="4"/>
                      <a:pt x="2" y="5"/>
                    </a:cubicBezTo>
                    <a:cubicBezTo>
                      <a:pt x="2" y="5"/>
                      <a:pt x="3" y="4"/>
                      <a:pt x="3" y="3"/>
                    </a:cubicBezTo>
                    <a:lnTo>
                      <a:pt x="3" y="1"/>
                    </a:lnTo>
                    <a:cubicBezTo>
                      <a:pt x="3" y="1"/>
                      <a:pt x="2" y="1"/>
                      <a:pt x="1" y="0"/>
                    </a:cubicBezTo>
                    <a:cubicBezTo>
                      <a:pt x="1" y="0"/>
                      <a:pt x="0" y="1"/>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7" name="Freeform 1004"/>
              <p:cNvSpPr>
                <a:spLocks/>
              </p:cNvSpPr>
              <p:nvPr/>
            </p:nvSpPr>
            <p:spPr bwMode="auto">
              <a:xfrm>
                <a:off x="576" y="539"/>
                <a:ext cx="11" cy="18"/>
              </a:xfrm>
              <a:custGeom>
                <a:avLst/>
                <a:gdLst/>
                <a:ahLst/>
                <a:cxnLst>
                  <a:cxn ang="0">
                    <a:pos x="1" y="0"/>
                  </a:cxn>
                  <a:cxn ang="0">
                    <a:pos x="0" y="2"/>
                  </a:cxn>
                  <a:cxn ang="0">
                    <a:pos x="0" y="4"/>
                  </a:cxn>
                  <a:cxn ang="0">
                    <a:pos x="2" y="6"/>
                  </a:cxn>
                  <a:cxn ang="0">
                    <a:pos x="4" y="4"/>
                  </a:cxn>
                  <a:cxn ang="0">
                    <a:pos x="4" y="2"/>
                  </a:cxn>
                  <a:cxn ang="0">
                    <a:pos x="1" y="0"/>
                  </a:cxn>
                </a:cxnLst>
                <a:rect l="0" t="0" r="r" b="b"/>
                <a:pathLst>
                  <a:path w="4" h="6">
                    <a:moveTo>
                      <a:pt x="1" y="0"/>
                    </a:moveTo>
                    <a:cubicBezTo>
                      <a:pt x="1" y="0"/>
                      <a:pt x="1" y="2"/>
                      <a:pt x="0" y="2"/>
                    </a:cubicBezTo>
                    <a:lnTo>
                      <a:pt x="0" y="4"/>
                    </a:lnTo>
                    <a:cubicBezTo>
                      <a:pt x="0" y="4"/>
                      <a:pt x="1" y="5"/>
                      <a:pt x="2" y="6"/>
                    </a:cubicBezTo>
                    <a:cubicBezTo>
                      <a:pt x="2" y="6"/>
                      <a:pt x="4" y="5"/>
                      <a:pt x="4" y="4"/>
                    </a:cubicBezTo>
                    <a:lnTo>
                      <a:pt x="4" y="2"/>
                    </a:lnTo>
                    <a:cubicBezTo>
                      <a:pt x="4" y="2"/>
                      <a:pt x="1"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8" name="Freeform 1005"/>
              <p:cNvSpPr>
                <a:spLocks/>
              </p:cNvSpPr>
              <p:nvPr/>
            </p:nvSpPr>
            <p:spPr bwMode="auto">
              <a:xfrm>
                <a:off x="585" y="539"/>
                <a:ext cx="8" cy="14"/>
              </a:xfrm>
              <a:custGeom>
                <a:avLst/>
                <a:gdLst/>
                <a:ahLst/>
                <a:cxnLst>
                  <a:cxn ang="0">
                    <a:pos x="0" y="0"/>
                  </a:cxn>
                  <a:cxn ang="0">
                    <a:pos x="1" y="2"/>
                  </a:cxn>
                  <a:cxn ang="0">
                    <a:pos x="1" y="4"/>
                  </a:cxn>
                  <a:cxn ang="0">
                    <a:pos x="3" y="5"/>
                  </a:cxn>
                  <a:cxn ang="0">
                    <a:pos x="3" y="5"/>
                  </a:cxn>
                  <a:cxn ang="0">
                    <a:pos x="0" y="0"/>
                  </a:cxn>
                </a:cxnLst>
                <a:rect l="0" t="0" r="r" b="b"/>
                <a:pathLst>
                  <a:path w="3" h="5">
                    <a:moveTo>
                      <a:pt x="0" y="0"/>
                    </a:moveTo>
                    <a:cubicBezTo>
                      <a:pt x="0" y="0"/>
                      <a:pt x="1" y="1"/>
                      <a:pt x="1" y="2"/>
                    </a:cubicBezTo>
                    <a:cubicBezTo>
                      <a:pt x="1" y="2"/>
                      <a:pt x="1" y="4"/>
                      <a:pt x="1" y="4"/>
                    </a:cubicBezTo>
                    <a:cubicBezTo>
                      <a:pt x="1" y="4"/>
                      <a:pt x="2" y="5"/>
                      <a:pt x="3" y="5"/>
                    </a:cubicBezTo>
                    <a:cubicBezTo>
                      <a:pt x="3" y="5"/>
                      <a:pt x="3" y="5"/>
                      <a:pt x="3" y="5"/>
                    </a:cubicBezTo>
                    <a:cubicBezTo>
                      <a:pt x="3" y="4"/>
                      <a:pt x="2" y="1"/>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9" name="Freeform 1006"/>
              <p:cNvSpPr>
                <a:spLocks/>
              </p:cNvSpPr>
              <p:nvPr/>
            </p:nvSpPr>
            <p:spPr bwMode="auto">
              <a:xfrm>
                <a:off x="500" y="544"/>
                <a:ext cx="16" cy="22"/>
              </a:xfrm>
              <a:custGeom>
                <a:avLst/>
                <a:gdLst/>
                <a:ahLst/>
                <a:cxnLst>
                  <a:cxn ang="0">
                    <a:pos x="2" y="0"/>
                  </a:cxn>
                  <a:cxn ang="0">
                    <a:pos x="0" y="4"/>
                  </a:cxn>
                  <a:cxn ang="0">
                    <a:pos x="2" y="5"/>
                  </a:cxn>
                  <a:cxn ang="0">
                    <a:pos x="5" y="3"/>
                  </a:cxn>
                  <a:cxn ang="0">
                    <a:pos x="2" y="0"/>
                  </a:cxn>
                </a:cxnLst>
                <a:rect l="0" t="0" r="r" b="b"/>
                <a:pathLst>
                  <a:path w="6" h="7">
                    <a:moveTo>
                      <a:pt x="2" y="0"/>
                    </a:moveTo>
                    <a:cubicBezTo>
                      <a:pt x="2" y="0"/>
                      <a:pt x="0" y="1"/>
                      <a:pt x="0" y="4"/>
                    </a:cubicBezTo>
                    <a:cubicBezTo>
                      <a:pt x="0" y="7"/>
                      <a:pt x="2" y="5"/>
                      <a:pt x="2" y="5"/>
                    </a:cubicBezTo>
                    <a:cubicBezTo>
                      <a:pt x="2" y="5"/>
                      <a:pt x="5" y="3"/>
                      <a:pt x="5" y="3"/>
                    </a:cubicBezTo>
                    <a:cubicBezTo>
                      <a:pt x="6" y="2"/>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0" name="Freeform 1007"/>
              <p:cNvSpPr>
                <a:spLocks/>
              </p:cNvSpPr>
              <p:nvPr/>
            </p:nvSpPr>
            <p:spPr bwMode="auto">
              <a:xfrm>
                <a:off x="511" y="548"/>
                <a:ext cx="16" cy="13"/>
              </a:xfrm>
              <a:custGeom>
                <a:avLst/>
                <a:gdLst/>
                <a:ahLst/>
                <a:cxnLst>
                  <a:cxn ang="0">
                    <a:pos x="4" y="0"/>
                  </a:cxn>
                  <a:cxn ang="0">
                    <a:pos x="1" y="2"/>
                  </a:cxn>
                  <a:cxn ang="0">
                    <a:pos x="0" y="3"/>
                  </a:cxn>
                  <a:cxn ang="0">
                    <a:pos x="5" y="4"/>
                  </a:cxn>
                  <a:cxn ang="0">
                    <a:pos x="6" y="2"/>
                  </a:cxn>
                  <a:cxn ang="0">
                    <a:pos x="4" y="0"/>
                  </a:cxn>
                </a:cxnLst>
                <a:rect l="0" t="0" r="r" b="b"/>
                <a:pathLst>
                  <a:path w="6" h="4">
                    <a:moveTo>
                      <a:pt x="4" y="0"/>
                    </a:moveTo>
                    <a:lnTo>
                      <a:pt x="1" y="2"/>
                    </a:lnTo>
                    <a:lnTo>
                      <a:pt x="0" y="3"/>
                    </a:lnTo>
                    <a:lnTo>
                      <a:pt x="5" y="4"/>
                    </a:lnTo>
                    <a:lnTo>
                      <a:pt x="6" y="2"/>
                    </a:lnTo>
                    <a:cubicBezTo>
                      <a:pt x="6" y="2"/>
                      <a:pt x="4" y="1"/>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1" name="Freeform 1008"/>
              <p:cNvSpPr>
                <a:spLocks/>
              </p:cNvSpPr>
              <p:nvPr/>
            </p:nvSpPr>
            <p:spPr bwMode="auto">
              <a:xfrm>
                <a:off x="527" y="550"/>
                <a:ext cx="12" cy="9"/>
              </a:xfrm>
              <a:custGeom>
                <a:avLst/>
                <a:gdLst/>
                <a:ahLst/>
                <a:cxnLst>
                  <a:cxn ang="0">
                    <a:pos x="2" y="0"/>
                  </a:cxn>
                  <a:cxn ang="0">
                    <a:pos x="0" y="1"/>
                  </a:cxn>
                  <a:cxn ang="0">
                    <a:pos x="0" y="3"/>
                  </a:cxn>
                  <a:cxn ang="0">
                    <a:pos x="3" y="3"/>
                  </a:cxn>
                  <a:cxn ang="0">
                    <a:pos x="4" y="1"/>
                  </a:cxn>
                  <a:cxn ang="0">
                    <a:pos x="2" y="0"/>
                  </a:cxn>
                </a:cxnLst>
                <a:rect l="0" t="0" r="r" b="b"/>
                <a:pathLst>
                  <a:path w="4" h="3">
                    <a:moveTo>
                      <a:pt x="2" y="0"/>
                    </a:moveTo>
                    <a:lnTo>
                      <a:pt x="0" y="1"/>
                    </a:lnTo>
                    <a:lnTo>
                      <a:pt x="0" y="3"/>
                    </a:lnTo>
                    <a:lnTo>
                      <a:pt x="3" y="3"/>
                    </a:lnTo>
                    <a:lnTo>
                      <a:pt x="4" y="1"/>
                    </a:lnTo>
                    <a:cubicBezTo>
                      <a:pt x="4"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2" name="Freeform 1009"/>
              <p:cNvSpPr>
                <a:spLocks/>
              </p:cNvSpPr>
              <p:nvPr/>
            </p:nvSpPr>
            <p:spPr bwMode="auto">
              <a:xfrm>
                <a:off x="539" y="550"/>
                <a:ext cx="11" cy="9"/>
              </a:xfrm>
              <a:custGeom>
                <a:avLst/>
                <a:gdLst/>
                <a:ahLst/>
                <a:cxnLst>
                  <a:cxn ang="0">
                    <a:pos x="2" y="0"/>
                  </a:cxn>
                  <a:cxn ang="0">
                    <a:pos x="0" y="1"/>
                  </a:cxn>
                  <a:cxn ang="0">
                    <a:pos x="0" y="3"/>
                  </a:cxn>
                  <a:cxn ang="0">
                    <a:pos x="4" y="3"/>
                  </a:cxn>
                  <a:cxn ang="0">
                    <a:pos x="4" y="1"/>
                  </a:cxn>
                  <a:cxn ang="0">
                    <a:pos x="2" y="0"/>
                  </a:cxn>
                </a:cxnLst>
                <a:rect l="0" t="0" r="r" b="b"/>
                <a:pathLst>
                  <a:path w="4" h="3">
                    <a:moveTo>
                      <a:pt x="2" y="0"/>
                    </a:moveTo>
                    <a:cubicBezTo>
                      <a:pt x="2" y="0"/>
                      <a:pt x="0" y="1"/>
                      <a:pt x="0" y="1"/>
                    </a:cubicBezTo>
                    <a:cubicBezTo>
                      <a:pt x="0" y="2"/>
                      <a:pt x="0" y="2"/>
                      <a:pt x="0" y="3"/>
                    </a:cubicBezTo>
                    <a:cubicBezTo>
                      <a:pt x="0" y="3"/>
                      <a:pt x="4" y="3"/>
                      <a:pt x="4" y="3"/>
                    </a:cubicBezTo>
                    <a:lnTo>
                      <a:pt x="4" y="1"/>
                    </a:ln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3" name="Freeform 1010"/>
              <p:cNvSpPr>
                <a:spLocks/>
              </p:cNvSpPr>
              <p:nvPr/>
            </p:nvSpPr>
            <p:spPr bwMode="auto">
              <a:xfrm>
                <a:off x="550" y="550"/>
                <a:ext cx="8" cy="9"/>
              </a:xfrm>
              <a:custGeom>
                <a:avLst/>
                <a:gdLst/>
                <a:ahLst/>
                <a:cxnLst>
                  <a:cxn ang="0">
                    <a:pos x="2" y="0"/>
                  </a:cxn>
                  <a:cxn ang="0">
                    <a:pos x="0" y="1"/>
                  </a:cxn>
                  <a:cxn ang="0">
                    <a:pos x="0" y="3"/>
                  </a:cxn>
                  <a:cxn ang="0">
                    <a:pos x="3" y="3"/>
                  </a:cxn>
                  <a:cxn ang="0">
                    <a:pos x="3" y="2"/>
                  </a:cxn>
                  <a:cxn ang="0">
                    <a:pos x="2" y="0"/>
                  </a:cxn>
                </a:cxnLst>
                <a:rect l="0" t="0" r="r" b="b"/>
                <a:pathLst>
                  <a:path w="3" h="3">
                    <a:moveTo>
                      <a:pt x="2" y="0"/>
                    </a:moveTo>
                    <a:lnTo>
                      <a:pt x="0" y="1"/>
                    </a:lnTo>
                    <a:lnTo>
                      <a:pt x="0" y="3"/>
                    </a:lnTo>
                    <a:lnTo>
                      <a:pt x="3" y="3"/>
                    </a:lnTo>
                    <a:lnTo>
                      <a:pt x="3" y="2"/>
                    </a:lnTo>
                    <a:cubicBezTo>
                      <a:pt x="3" y="2"/>
                      <a:pt x="2"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4" name="Freeform 1011"/>
              <p:cNvSpPr>
                <a:spLocks/>
              </p:cNvSpPr>
              <p:nvPr/>
            </p:nvSpPr>
            <p:spPr bwMode="auto">
              <a:xfrm>
                <a:off x="559" y="550"/>
                <a:ext cx="15" cy="9"/>
              </a:xfrm>
              <a:custGeom>
                <a:avLst/>
                <a:gdLst/>
                <a:ahLst/>
                <a:cxnLst>
                  <a:cxn ang="0">
                    <a:pos x="3" y="0"/>
                  </a:cxn>
                  <a:cxn ang="0">
                    <a:pos x="0" y="2"/>
                  </a:cxn>
                  <a:cxn ang="0">
                    <a:pos x="0" y="3"/>
                  </a:cxn>
                  <a:cxn ang="0">
                    <a:pos x="4" y="3"/>
                  </a:cxn>
                  <a:cxn ang="0">
                    <a:pos x="5" y="2"/>
                  </a:cxn>
                  <a:cxn ang="0">
                    <a:pos x="3" y="0"/>
                  </a:cxn>
                </a:cxnLst>
                <a:rect l="0" t="0" r="r" b="b"/>
                <a:pathLst>
                  <a:path w="5" h="3">
                    <a:moveTo>
                      <a:pt x="3" y="0"/>
                    </a:moveTo>
                    <a:lnTo>
                      <a:pt x="0" y="2"/>
                    </a:lnTo>
                    <a:lnTo>
                      <a:pt x="0" y="3"/>
                    </a:lnTo>
                    <a:lnTo>
                      <a:pt x="4" y="3"/>
                    </a:lnTo>
                    <a:lnTo>
                      <a:pt x="5" y="2"/>
                    </a:lnTo>
                    <a:cubicBezTo>
                      <a:pt x="5" y="2"/>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5" name="Freeform 1012"/>
              <p:cNvSpPr>
                <a:spLocks/>
              </p:cNvSpPr>
              <p:nvPr/>
            </p:nvSpPr>
            <p:spPr bwMode="auto">
              <a:xfrm>
                <a:off x="569" y="550"/>
                <a:ext cx="11" cy="9"/>
              </a:xfrm>
              <a:custGeom>
                <a:avLst/>
                <a:gdLst/>
                <a:ahLst/>
                <a:cxnLst>
                  <a:cxn ang="0">
                    <a:pos x="2" y="0"/>
                  </a:cxn>
                  <a:cxn ang="0">
                    <a:pos x="1" y="2"/>
                  </a:cxn>
                  <a:cxn ang="0">
                    <a:pos x="0" y="3"/>
                  </a:cxn>
                  <a:cxn ang="0">
                    <a:pos x="4" y="3"/>
                  </a:cxn>
                  <a:cxn ang="0">
                    <a:pos x="4" y="2"/>
                  </a:cxn>
                  <a:cxn ang="0">
                    <a:pos x="2" y="0"/>
                  </a:cxn>
                </a:cxnLst>
                <a:rect l="0" t="0" r="r" b="b"/>
                <a:pathLst>
                  <a:path w="4" h="3">
                    <a:moveTo>
                      <a:pt x="2" y="0"/>
                    </a:moveTo>
                    <a:cubicBezTo>
                      <a:pt x="2" y="0"/>
                      <a:pt x="1" y="1"/>
                      <a:pt x="1" y="2"/>
                    </a:cubicBezTo>
                    <a:cubicBezTo>
                      <a:pt x="0" y="2"/>
                      <a:pt x="0" y="3"/>
                      <a:pt x="0" y="3"/>
                    </a:cubicBezTo>
                    <a:lnTo>
                      <a:pt x="4" y="3"/>
                    </a:lnTo>
                    <a:lnTo>
                      <a:pt x="4" y="2"/>
                    </a:lnTo>
                    <a:cubicBezTo>
                      <a:pt x="4" y="2"/>
                      <a:pt x="3"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6" name="Freeform 1013"/>
              <p:cNvSpPr>
                <a:spLocks/>
              </p:cNvSpPr>
              <p:nvPr/>
            </p:nvSpPr>
            <p:spPr bwMode="auto">
              <a:xfrm>
                <a:off x="578" y="550"/>
                <a:ext cx="15" cy="9"/>
              </a:xfrm>
              <a:custGeom>
                <a:avLst/>
                <a:gdLst/>
                <a:ahLst/>
                <a:cxnLst>
                  <a:cxn ang="0">
                    <a:pos x="3" y="0"/>
                  </a:cxn>
                  <a:cxn ang="0">
                    <a:pos x="1" y="2"/>
                  </a:cxn>
                  <a:cxn ang="0">
                    <a:pos x="1" y="3"/>
                  </a:cxn>
                  <a:cxn ang="0">
                    <a:pos x="5" y="3"/>
                  </a:cxn>
                  <a:cxn ang="0">
                    <a:pos x="5" y="1"/>
                  </a:cxn>
                  <a:cxn ang="0">
                    <a:pos x="3" y="0"/>
                  </a:cxn>
                </a:cxnLst>
                <a:rect l="0" t="0" r="r" b="b"/>
                <a:pathLst>
                  <a:path w="5" h="3">
                    <a:moveTo>
                      <a:pt x="3" y="0"/>
                    </a:moveTo>
                    <a:cubicBezTo>
                      <a:pt x="3" y="0"/>
                      <a:pt x="2" y="1"/>
                      <a:pt x="1" y="2"/>
                    </a:cubicBezTo>
                    <a:cubicBezTo>
                      <a:pt x="0" y="2"/>
                      <a:pt x="1" y="3"/>
                      <a:pt x="1" y="3"/>
                    </a:cubicBezTo>
                    <a:lnTo>
                      <a:pt x="5" y="3"/>
                    </a:lnTo>
                    <a:cubicBezTo>
                      <a:pt x="5" y="3"/>
                      <a:pt x="5" y="2"/>
                      <a:pt x="5" y="1"/>
                    </a:cubicBezTo>
                    <a:cubicBezTo>
                      <a:pt x="5" y="1"/>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7" name="Freeform 1014"/>
              <p:cNvSpPr>
                <a:spLocks/>
              </p:cNvSpPr>
              <p:nvPr/>
            </p:nvSpPr>
            <p:spPr bwMode="auto">
              <a:xfrm>
                <a:off x="387" y="430"/>
                <a:ext cx="44" cy="22"/>
              </a:xfrm>
              <a:custGeom>
                <a:avLst/>
                <a:gdLst/>
                <a:ahLst/>
                <a:cxnLst>
                  <a:cxn ang="0">
                    <a:pos x="16" y="8"/>
                  </a:cxn>
                  <a:cxn ang="0">
                    <a:pos x="16" y="7"/>
                  </a:cxn>
                  <a:cxn ang="0">
                    <a:pos x="0" y="0"/>
                  </a:cxn>
                  <a:cxn ang="0">
                    <a:pos x="16" y="8"/>
                  </a:cxn>
                </a:cxnLst>
                <a:rect l="0" t="0" r="r" b="b"/>
                <a:pathLst>
                  <a:path w="16" h="8">
                    <a:moveTo>
                      <a:pt x="16" y="8"/>
                    </a:moveTo>
                    <a:cubicBezTo>
                      <a:pt x="16" y="8"/>
                      <a:pt x="15" y="7"/>
                      <a:pt x="16" y="7"/>
                    </a:cubicBezTo>
                    <a:lnTo>
                      <a:pt x="0" y="0"/>
                    </a:lnTo>
                    <a:lnTo>
                      <a:pt x="16" y="8"/>
                    </a:lnTo>
                  </a:path>
                </a:pathLst>
              </a:custGeom>
              <a:solidFill>
                <a:srgbClr val="AE9F00"/>
              </a:solidFill>
              <a:ln w="9525">
                <a:noFill/>
                <a:round/>
                <a:headEnd/>
                <a:tailEnd/>
              </a:ln>
              <a:effectLst/>
            </p:spPr>
            <p:txBody>
              <a:bodyPr/>
              <a:lstStyle/>
              <a:p>
                <a:pPr>
                  <a:defRPr/>
                </a:pPr>
                <a:endParaRPr lang="en-US" dirty="0"/>
              </a:p>
            </p:txBody>
          </p:sp>
          <p:sp>
            <p:nvSpPr>
              <p:cNvPr id="1358" name="Freeform 1015"/>
              <p:cNvSpPr>
                <a:spLocks/>
              </p:cNvSpPr>
              <p:nvPr/>
            </p:nvSpPr>
            <p:spPr bwMode="auto">
              <a:xfrm>
                <a:off x="387" y="430"/>
                <a:ext cx="44" cy="22"/>
              </a:xfrm>
              <a:custGeom>
                <a:avLst/>
                <a:gdLst/>
                <a:ahLst/>
                <a:cxnLst>
                  <a:cxn ang="0">
                    <a:pos x="16" y="8"/>
                  </a:cxn>
                  <a:cxn ang="0">
                    <a:pos x="16" y="7"/>
                  </a:cxn>
                  <a:cxn ang="0">
                    <a:pos x="0" y="0"/>
                  </a:cxn>
                </a:cxnLst>
                <a:rect l="0" t="0" r="r" b="b"/>
                <a:pathLst>
                  <a:path w="16" h="8">
                    <a:moveTo>
                      <a:pt x="16" y="8"/>
                    </a:moveTo>
                    <a:cubicBezTo>
                      <a:pt x="16" y="8"/>
                      <a:pt x="15" y="7"/>
                      <a:pt x="16" y="7"/>
                    </a:cubicBezTo>
                    <a:lnTo>
                      <a:pt x="0"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59" name="Freeform 1016"/>
              <p:cNvSpPr>
                <a:spLocks/>
              </p:cNvSpPr>
              <p:nvPr/>
            </p:nvSpPr>
            <p:spPr bwMode="auto">
              <a:xfrm>
                <a:off x="405" y="408"/>
                <a:ext cx="11" cy="17"/>
              </a:xfrm>
              <a:custGeom>
                <a:avLst/>
                <a:gdLst/>
                <a:ahLst/>
                <a:cxnLst>
                  <a:cxn ang="0">
                    <a:pos x="1" y="0"/>
                  </a:cxn>
                  <a:cxn ang="0">
                    <a:pos x="4" y="1"/>
                  </a:cxn>
                  <a:cxn ang="0">
                    <a:pos x="4" y="3"/>
                  </a:cxn>
                  <a:cxn ang="0">
                    <a:pos x="3" y="2"/>
                  </a:cxn>
                  <a:cxn ang="0">
                    <a:pos x="3" y="2"/>
                  </a:cxn>
                  <a:cxn ang="0">
                    <a:pos x="3" y="2"/>
                  </a:cxn>
                  <a:cxn ang="0">
                    <a:pos x="3" y="2"/>
                  </a:cxn>
                  <a:cxn ang="0">
                    <a:pos x="2" y="2"/>
                  </a:cxn>
                  <a:cxn ang="0">
                    <a:pos x="2" y="2"/>
                  </a:cxn>
                  <a:cxn ang="0">
                    <a:pos x="3" y="3"/>
                  </a:cxn>
                  <a:cxn ang="0">
                    <a:pos x="3" y="4"/>
                  </a:cxn>
                  <a:cxn ang="0">
                    <a:pos x="2" y="3"/>
                  </a:cxn>
                  <a:cxn ang="0">
                    <a:pos x="2" y="4"/>
                  </a:cxn>
                  <a:cxn ang="0">
                    <a:pos x="2" y="5"/>
                  </a:cxn>
                  <a:cxn ang="0">
                    <a:pos x="2" y="4"/>
                  </a:cxn>
                  <a:cxn ang="0">
                    <a:pos x="2" y="4"/>
                  </a:cxn>
                  <a:cxn ang="0">
                    <a:pos x="2" y="4"/>
                  </a:cxn>
                  <a:cxn ang="0">
                    <a:pos x="2" y="4"/>
                  </a:cxn>
                  <a:cxn ang="0">
                    <a:pos x="4" y="4"/>
                  </a:cxn>
                  <a:cxn ang="0">
                    <a:pos x="3" y="6"/>
                  </a:cxn>
                  <a:cxn ang="0">
                    <a:pos x="0" y="5"/>
                  </a:cxn>
                  <a:cxn ang="0">
                    <a:pos x="0" y="4"/>
                  </a:cxn>
                  <a:cxn ang="0">
                    <a:pos x="0" y="4"/>
                  </a:cxn>
                  <a:cxn ang="0">
                    <a:pos x="0" y="4"/>
                  </a:cxn>
                  <a:cxn ang="0">
                    <a:pos x="0" y="4"/>
                  </a:cxn>
                  <a:cxn ang="0">
                    <a:pos x="1" y="1"/>
                  </a:cxn>
                  <a:cxn ang="0">
                    <a:pos x="1" y="1"/>
                  </a:cxn>
                  <a:cxn ang="0">
                    <a:pos x="0" y="1"/>
                  </a:cxn>
                  <a:cxn ang="0">
                    <a:pos x="1" y="0"/>
                  </a:cxn>
                </a:cxnLst>
                <a:rect l="0" t="0" r="r" b="b"/>
                <a:pathLst>
                  <a:path w="4" h="6">
                    <a:moveTo>
                      <a:pt x="1" y="0"/>
                    </a:moveTo>
                    <a:lnTo>
                      <a:pt x="4" y="1"/>
                    </a:lnTo>
                    <a:lnTo>
                      <a:pt x="4" y="3"/>
                    </a:lnTo>
                    <a:lnTo>
                      <a:pt x="3" y="2"/>
                    </a:lnTo>
                    <a:lnTo>
                      <a:pt x="3" y="2"/>
                    </a:lnTo>
                    <a:cubicBezTo>
                      <a:pt x="3" y="2"/>
                      <a:pt x="3" y="2"/>
                      <a:pt x="3" y="2"/>
                    </a:cubicBezTo>
                    <a:cubicBezTo>
                      <a:pt x="3" y="2"/>
                      <a:pt x="3" y="2"/>
                      <a:pt x="3" y="2"/>
                    </a:cubicBezTo>
                    <a:cubicBezTo>
                      <a:pt x="2" y="2"/>
                      <a:pt x="2" y="2"/>
                      <a:pt x="2" y="2"/>
                    </a:cubicBezTo>
                    <a:lnTo>
                      <a:pt x="2" y="2"/>
                    </a:lnTo>
                    <a:lnTo>
                      <a:pt x="3" y="3"/>
                    </a:lnTo>
                    <a:lnTo>
                      <a:pt x="3" y="4"/>
                    </a:lnTo>
                    <a:lnTo>
                      <a:pt x="2" y="3"/>
                    </a:lnTo>
                    <a:lnTo>
                      <a:pt x="2" y="4"/>
                    </a:lnTo>
                    <a:cubicBezTo>
                      <a:pt x="2" y="4"/>
                      <a:pt x="2" y="4"/>
                      <a:pt x="2" y="5"/>
                    </a:cubicBezTo>
                    <a:cubicBezTo>
                      <a:pt x="2" y="5"/>
                      <a:pt x="2" y="4"/>
                      <a:pt x="2" y="4"/>
                    </a:cubicBezTo>
                    <a:cubicBezTo>
                      <a:pt x="2" y="4"/>
                      <a:pt x="2" y="4"/>
                      <a:pt x="2" y="4"/>
                    </a:cubicBezTo>
                    <a:cubicBezTo>
                      <a:pt x="2" y="4"/>
                      <a:pt x="2" y="4"/>
                      <a:pt x="2" y="4"/>
                    </a:cubicBezTo>
                    <a:lnTo>
                      <a:pt x="2" y="4"/>
                    </a:lnTo>
                    <a:lnTo>
                      <a:pt x="4" y="4"/>
                    </a:lnTo>
                    <a:lnTo>
                      <a:pt x="3" y="6"/>
                    </a:lnTo>
                    <a:lnTo>
                      <a:pt x="0" y="5"/>
                    </a:lnTo>
                    <a:lnTo>
                      <a:pt x="0" y="4"/>
                    </a:lnTo>
                    <a:cubicBezTo>
                      <a:pt x="0" y="4"/>
                      <a:pt x="0" y="4"/>
                      <a:pt x="0" y="4"/>
                    </a:cubicBezTo>
                    <a:cubicBezTo>
                      <a:pt x="0" y="4"/>
                      <a:pt x="0" y="4"/>
                      <a:pt x="0" y="4"/>
                    </a:cubicBezTo>
                    <a:lnTo>
                      <a:pt x="0" y="4"/>
                    </a:lnTo>
                    <a:lnTo>
                      <a:pt x="1" y="1"/>
                    </a:lnTo>
                    <a:cubicBezTo>
                      <a:pt x="1" y="1"/>
                      <a:pt x="1" y="1"/>
                      <a:pt x="1" y="1"/>
                    </a:cubicBezTo>
                    <a:cubicBezTo>
                      <a:pt x="1" y="1"/>
                      <a:pt x="1" y="1"/>
                      <a:pt x="0" y="1"/>
                    </a:cubicBezTo>
                    <a:lnTo>
                      <a:pt x="1" y="0"/>
                    </a:lnTo>
                  </a:path>
                </a:pathLst>
              </a:custGeom>
              <a:solidFill>
                <a:srgbClr val="25221E"/>
              </a:solidFill>
              <a:ln w="9525">
                <a:noFill/>
                <a:round/>
                <a:headEnd/>
                <a:tailEnd/>
              </a:ln>
              <a:effectLst/>
            </p:spPr>
            <p:txBody>
              <a:bodyPr/>
              <a:lstStyle/>
              <a:p>
                <a:pPr>
                  <a:defRPr/>
                </a:pPr>
                <a:endParaRPr lang="en-US" dirty="0"/>
              </a:p>
            </p:txBody>
          </p:sp>
          <p:sp>
            <p:nvSpPr>
              <p:cNvPr id="1360" name="Freeform 1017"/>
              <p:cNvSpPr>
                <a:spLocks/>
              </p:cNvSpPr>
              <p:nvPr/>
            </p:nvSpPr>
            <p:spPr bwMode="auto">
              <a:xfrm>
                <a:off x="420" y="412"/>
                <a:ext cx="16" cy="13"/>
              </a:xfrm>
              <a:custGeom>
                <a:avLst/>
                <a:gdLst/>
                <a:ahLst/>
                <a:cxnLst>
                  <a:cxn ang="0">
                    <a:pos x="2" y="0"/>
                  </a:cxn>
                  <a:cxn ang="0">
                    <a:pos x="4" y="1"/>
                  </a:cxn>
                  <a:cxn ang="0">
                    <a:pos x="5" y="1"/>
                  </a:cxn>
                  <a:cxn ang="0">
                    <a:pos x="5" y="1"/>
                  </a:cxn>
                  <a:cxn ang="0">
                    <a:pos x="6" y="2"/>
                  </a:cxn>
                  <a:cxn ang="0">
                    <a:pos x="5" y="3"/>
                  </a:cxn>
                  <a:cxn ang="0">
                    <a:pos x="5" y="3"/>
                  </a:cxn>
                  <a:cxn ang="0">
                    <a:pos x="5" y="4"/>
                  </a:cxn>
                  <a:cxn ang="0">
                    <a:pos x="4" y="4"/>
                  </a:cxn>
                  <a:cxn ang="0">
                    <a:pos x="3" y="4"/>
                  </a:cxn>
                  <a:cxn ang="0">
                    <a:pos x="3" y="4"/>
                  </a:cxn>
                  <a:cxn ang="0">
                    <a:pos x="2" y="4"/>
                  </a:cxn>
                  <a:cxn ang="0">
                    <a:pos x="2" y="4"/>
                  </a:cxn>
                  <a:cxn ang="0">
                    <a:pos x="2" y="4"/>
                  </a:cxn>
                  <a:cxn ang="0">
                    <a:pos x="2" y="5"/>
                  </a:cxn>
                  <a:cxn ang="0">
                    <a:pos x="0" y="5"/>
                  </a:cxn>
                  <a:cxn ang="0">
                    <a:pos x="1" y="4"/>
                  </a:cxn>
                  <a:cxn ang="0">
                    <a:pos x="1" y="4"/>
                  </a:cxn>
                  <a:cxn ang="0">
                    <a:pos x="1" y="3"/>
                  </a:cxn>
                  <a:cxn ang="0">
                    <a:pos x="1" y="3"/>
                  </a:cxn>
                  <a:cxn ang="0">
                    <a:pos x="2" y="1"/>
                  </a:cxn>
                  <a:cxn ang="0">
                    <a:pos x="2" y="1"/>
                  </a:cxn>
                  <a:cxn ang="0">
                    <a:pos x="2" y="1"/>
                  </a:cxn>
                  <a:cxn ang="0">
                    <a:pos x="2" y="1"/>
                  </a:cxn>
                  <a:cxn ang="0">
                    <a:pos x="2" y="0"/>
                  </a:cxn>
                  <a:cxn ang="0">
                    <a:pos x="3" y="2"/>
                  </a:cxn>
                  <a:cxn ang="0">
                    <a:pos x="3" y="3"/>
                  </a:cxn>
                  <a:cxn ang="0">
                    <a:pos x="3" y="3"/>
                  </a:cxn>
                  <a:cxn ang="0">
                    <a:pos x="3" y="3"/>
                  </a:cxn>
                  <a:cxn ang="0">
                    <a:pos x="3" y="3"/>
                  </a:cxn>
                  <a:cxn ang="0">
                    <a:pos x="3" y="3"/>
                  </a:cxn>
                  <a:cxn ang="0">
                    <a:pos x="4" y="2"/>
                  </a:cxn>
                  <a:cxn ang="0">
                    <a:pos x="4" y="2"/>
                  </a:cxn>
                  <a:cxn ang="0">
                    <a:pos x="4" y="2"/>
                  </a:cxn>
                  <a:cxn ang="0">
                    <a:pos x="3" y="2"/>
                  </a:cxn>
                </a:cxnLst>
                <a:rect l="0" t="0" r="r" b="b"/>
                <a:pathLst>
                  <a:path w="6" h="5">
                    <a:moveTo>
                      <a:pt x="2" y="0"/>
                    </a:moveTo>
                    <a:lnTo>
                      <a:pt x="4" y="1"/>
                    </a:lnTo>
                    <a:cubicBezTo>
                      <a:pt x="5" y="1"/>
                      <a:pt x="5" y="1"/>
                      <a:pt x="5" y="1"/>
                    </a:cubicBezTo>
                    <a:cubicBezTo>
                      <a:pt x="5" y="1"/>
                      <a:pt x="5" y="1"/>
                      <a:pt x="5" y="1"/>
                    </a:cubicBezTo>
                    <a:cubicBezTo>
                      <a:pt x="6" y="2"/>
                      <a:pt x="6" y="2"/>
                      <a:pt x="6" y="2"/>
                    </a:cubicBezTo>
                    <a:cubicBezTo>
                      <a:pt x="5" y="2"/>
                      <a:pt x="5" y="3"/>
                      <a:pt x="5" y="3"/>
                    </a:cubicBezTo>
                    <a:lnTo>
                      <a:pt x="5" y="3"/>
                    </a:lnTo>
                    <a:cubicBezTo>
                      <a:pt x="5" y="4"/>
                      <a:pt x="5" y="4"/>
                      <a:pt x="5" y="4"/>
                    </a:cubicBezTo>
                    <a:cubicBezTo>
                      <a:pt x="5" y="4"/>
                      <a:pt x="4" y="4"/>
                      <a:pt x="4" y="4"/>
                    </a:cubicBezTo>
                    <a:cubicBezTo>
                      <a:pt x="4" y="4"/>
                      <a:pt x="4" y="4"/>
                      <a:pt x="3" y="4"/>
                    </a:cubicBezTo>
                    <a:lnTo>
                      <a:pt x="3" y="4"/>
                    </a:lnTo>
                    <a:cubicBezTo>
                      <a:pt x="2" y="4"/>
                      <a:pt x="2" y="4"/>
                      <a:pt x="2" y="4"/>
                    </a:cubicBezTo>
                    <a:cubicBezTo>
                      <a:pt x="2" y="4"/>
                      <a:pt x="2" y="4"/>
                      <a:pt x="2" y="4"/>
                    </a:cubicBezTo>
                    <a:cubicBezTo>
                      <a:pt x="2" y="4"/>
                      <a:pt x="2" y="4"/>
                      <a:pt x="2" y="4"/>
                    </a:cubicBezTo>
                    <a:lnTo>
                      <a:pt x="2" y="5"/>
                    </a:lnTo>
                    <a:lnTo>
                      <a:pt x="0" y="5"/>
                    </a:lnTo>
                    <a:lnTo>
                      <a:pt x="1" y="4"/>
                    </a:lnTo>
                    <a:cubicBezTo>
                      <a:pt x="1" y="4"/>
                      <a:pt x="1" y="4"/>
                      <a:pt x="1" y="4"/>
                    </a:cubicBezTo>
                    <a:cubicBezTo>
                      <a:pt x="1" y="4"/>
                      <a:pt x="1" y="4"/>
                      <a:pt x="1" y="3"/>
                    </a:cubicBezTo>
                    <a:lnTo>
                      <a:pt x="1" y="3"/>
                    </a:lnTo>
                    <a:lnTo>
                      <a:pt x="2" y="1"/>
                    </a:lnTo>
                    <a:lnTo>
                      <a:pt x="2" y="1"/>
                    </a:lnTo>
                    <a:cubicBezTo>
                      <a:pt x="2" y="1"/>
                      <a:pt x="2" y="1"/>
                      <a:pt x="2" y="1"/>
                    </a:cubicBezTo>
                    <a:cubicBezTo>
                      <a:pt x="2" y="1"/>
                      <a:pt x="2" y="1"/>
                      <a:pt x="2" y="1"/>
                    </a:cubicBezTo>
                    <a:lnTo>
                      <a:pt x="2" y="0"/>
                    </a:lnTo>
                    <a:moveTo>
                      <a:pt x="3" y="2"/>
                    </a:moveTo>
                    <a:lnTo>
                      <a:pt x="3" y="3"/>
                    </a:lnTo>
                    <a:cubicBezTo>
                      <a:pt x="3" y="3"/>
                      <a:pt x="3" y="3"/>
                      <a:pt x="3" y="3"/>
                    </a:cubicBezTo>
                    <a:cubicBezTo>
                      <a:pt x="3" y="3"/>
                      <a:pt x="3" y="3"/>
                      <a:pt x="3" y="3"/>
                    </a:cubicBezTo>
                    <a:cubicBezTo>
                      <a:pt x="3" y="3"/>
                      <a:pt x="3" y="3"/>
                      <a:pt x="3" y="3"/>
                    </a:cubicBezTo>
                    <a:cubicBezTo>
                      <a:pt x="3" y="3"/>
                      <a:pt x="3" y="3"/>
                      <a:pt x="3" y="3"/>
                    </a:cubicBezTo>
                    <a:cubicBezTo>
                      <a:pt x="3" y="3"/>
                      <a:pt x="4" y="3"/>
                      <a:pt x="4" y="2"/>
                    </a:cubicBezTo>
                    <a:lnTo>
                      <a:pt x="4" y="2"/>
                    </a:lnTo>
                    <a:cubicBezTo>
                      <a:pt x="4" y="2"/>
                      <a:pt x="4" y="2"/>
                      <a:pt x="4" y="2"/>
                    </a:cubicBezTo>
                    <a:lnTo>
                      <a:pt x="3" y="2"/>
                    </a:lnTo>
                  </a:path>
                </a:pathLst>
              </a:custGeom>
              <a:solidFill>
                <a:srgbClr val="25221E"/>
              </a:solidFill>
              <a:ln w="9525">
                <a:noFill/>
                <a:round/>
                <a:headEnd/>
                <a:tailEnd/>
              </a:ln>
              <a:effectLst/>
            </p:spPr>
            <p:txBody>
              <a:bodyPr/>
              <a:lstStyle/>
              <a:p>
                <a:pPr>
                  <a:defRPr/>
                </a:pPr>
                <a:endParaRPr lang="en-US" dirty="0"/>
              </a:p>
            </p:txBody>
          </p:sp>
          <p:sp>
            <p:nvSpPr>
              <p:cNvPr id="1361" name="Freeform 1018"/>
              <p:cNvSpPr>
                <a:spLocks/>
              </p:cNvSpPr>
              <p:nvPr/>
            </p:nvSpPr>
            <p:spPr bwMode="auto">
              <a:xfrm>
                <a:off x="431" y="417"/>
                <a:ext cx="11" cy="17"/>
              </a:xfrm>
              <a:custGeom>
                <a:avLst/>
                <a:gdLst/>
                <a:ahLst/>
                <a:cxnLst>
                  <a:cxn ang="0">
                    <a:pos x="2" y="0"/>
                  </a:cxn>
                  <a:cxn ang="0">
                    <a:pos x="4" y="1"/>
                  </a:cxn>
                  <a:cxn ang="0">
                    <a:pos x="4" y="2"/>
                  </a:cxn>
                  <a:cxn ang="0">
                    <a:pos x="3" y="2"/>
                  </a:cxn>
                  <a:cxn ang="0">
                    <a:pos x="3" y="3"/>
                  </a:cxn>
                  <a:cxn ang="0">
                    <a:pos x="3" y="3"/>
                  </a:cxn>
                  <a:cxn ang="0">
                    <a:pos x="2" y="5"/>
                  </a:cxn>
                  <a:cxn ang="0">
                    <a:pos x="2" y="5"/>
                  </a:cxn>
                  <a:cxn ang="0">
                    <a:pos x="3" y="5"/>
                  </a:cxn>
                  <a:cxn ang="0">
                    <a:pos x="3" y="5"/>
                  </a:cxn>
                  <a:cxn ang="0">
                    <a:pos x="3" y="4"/>
                  </a:cxn>
                  <a:cxn ang="0">
                    <a:pos x="4" y="5"/>
                  </a:cxn>
                  <a:cxn ang="0">
                    <a:pos x="3" y="7"/>
                  </a:cxn>
                  <a:cxn ang="0">
                    <a:pos x="0" y="5"/>
                  </a:cxn>
                  <a:cxn ang="0">
                    <a:pos x="0" y="4"/>
                  </a:cxn>
                  <a:cxn ang="0">
                    <a:pos x="1" y="4"/>
                  </a:cxn>
                  <a:cxn ang="0">
                    <a:pos x="1" y="4"/>
                  </a:cxn>
                  <a:cxn ang="0">
                    <a:pos x="2" y="2"/>
                  </a:cxn>
                  <a:cxn ang="0">
                    <a:pos x="2" y="1"/>
                  </a:cxn>
                  <a:cxn ang="0">
                    <a:pos x="2" y="0"/>
                  </a:cxn>
                </a:cxnLst>
                <a:rect l="0" t="0" r="r" b="b"/>
                <a:pathLst>
                  <a:path w="4" h="7">
                    <a:moveTo>
                      <a:pt x="2" y="0"/>
                    </a:moveTo>
                    <a:lnTo>
                      <a:pt x="4" y="1"/>
                    </a:lnTo>
                    <a:lnTo>
                      <a:pt x="4" y="2"/>
                    </a:lnTo>
                    <a:cubicBezTo>
                      <a:pt x="3" y="2"/>
                      <a:pt x="3" y="2"/>
                      <a:pt x="3" y="2"/>
                    </a:cubicBezTo>
                    <a:cubicBezTo>
                      <a:pt x="3" y="2"/>
                      <a:pt x="3" y="2"/>
                      <a:pt x="3" y="3"/>
                    </a:cubicBezTo>
                    <a:cubicBezTo>
                      <a:pt x="3" y="3"/>
                      <a:pt x="3" y="3"/>
                      <a:pt x="3" y="3"/>
                    </a:cubicBezTo>
                    <a:lnTo>
                      <a:pt x="2" y="5"/>
                    </a:lnTo>
                    <a:lnTo>
                      <a:pt x="2" y="5"/>
                    </a:lnTo>
                    <a:cubicBezTo>
                      <a:pt x="2" y="5"/>
                      <a:pt x="2" y="5"/>
                      <a:pt x="3" y="5"/>
                    </a:cubicBezTo>
                    <a:cubicBezTo>
                      <a:pt x="3" y="5"/>
                      <a:pt x="3" y="5"/>
                      <a:pt x="3" y="5"/>
                    </a:cubicBezTo>
                    <a:lnTo>
                      <a:pt x="3" y="4"/>
                    </a:lnTo>
                    <a:lnTo>
                      <a:pt x="4" y="5"/>
                    </a:lnTo>
                    <a:lnTo>
                      <a:pt x="3" y="7"/>
                    </a:lnTo>
                    <a:lnTo>
                      <a:pt x="0" y="5"/>
                    </a:lnTo>
                    <a:lnTo>
                      <a:pt x="0" y="4"/>
                    </a:lnTo>
                    <a:cubicBezTo>
                      <a:pt x="0" y="4"/>
                      <a:pt x="0" y="4"/>
                      <a:pt x="1" y="4"/>
                    </a:cubicBezTo>
                    <a:lnTo>
                      <a:pt x="1" y="4"/>
                    </a:lnTo>
                    <a:lnTo>
                      <a:pt x="2" y="2"/>
                    </a:lnTo>
                    <a:cubicBezTo>
                      <a:pt x="2" y="1"/>
                      <a:pt x="2" y="1"/>
                      <a:pt x="2"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2" name="Freeform 1019"/>
              <p:cNvSpPr>
                <a:spLocks/>
              </p:cNvSpPr>
              <p:nvPr/>
            </p:nvSpPr>
            <p:spPr bwMode="auto">
              <a:xfrm>
                <a:off x="442" y="421"/>
                <a:ext cx="14" cy="17"/>
              </a:xfrm>
              <a:custGeom>
                <a:avLst/>
                <a:gdLst/>
                <a:ahLst/>
                <a:cxnLst>
                  <a:cxn ang="0">
                    <a:pos x="2" y="0"/>
                  </a:cxn>
                  <a:cxn ang="0">
                    <a:pos x="3" y="1"/>
                  </a:cxn>
                  <a:cxn ang="0">
                    <a:pos x="3" y="2"/>
                  </a:cxn>
                  <a:cxn ang="0">
                    <a:pos x="3" y="2"/>
                  </a:cxn>
                  <a:cxn ang="0">
                    <a:pos x="2" y="2"/>
                  </a:cxn>
                  <a:cxn ang="0">
                    <a:pos x="2" y="2"/>
                  </a:cxn>
                  <a:cxn ang="0">
                    <a:pos x="1" y="4"/>
                  </a:cxn>
                  <a:cxn ang="0">
                    <a:pos x="1" y="5"/>
                  </a:cxn>
                  <a:cxn ang="0">
                    <a:pos x="2" y="5"/>
                  </a:cxn>
                  <a:cxn ang="0">
                    <a:pos x="2" y="5"/>
                  </a:cxn>
                  <a:cxn ang="0">
                    <a:pos x="3" y="3"/>
                  </a:cxn>
                  <a:cxn ang="0">
                    <a:pos x="3" y="3"/>
                  </a:cxn>
                  <a:cxn ang="0">
                    <a:pos x="3" y="2"/>
                  </a:cxn>
                  <a:cxn ang="0">
                    <a:pos x="3" y="2"/>
                  </a:cxn>
                  <a:cxn ang="0">
                    <a:pos x="4" y="1"/>
                  </a:cxn>
                  <a:cxn ang="0">
                    <a:pos x="5" y="2"/>
                  </a:cxn>
                  <a:cxn ang="0">
                    <a:pos x="5" y="3"/>
                  </a:cxn>
                  <a:cxn ang="0">
                    <a:pos x="4" y="3"/>
                  </a:cxn>
                  <a:cxn ang="0">
                    <a:pos x="4" y="3"/>
                  </a:cxn>
                  <a:cxn ang="0">
                    <a:pos x="4" y="3"/>
                  </a:cxn>
                  <a:cxn ang="0">
                    <a:pos x="3" y="5"/>
                  </a:cxn>
                  <a:cxn ang="0">
                    <a:pos x="3" y="6"/>
                  </a:cxn>
                  <a:cxn ang="0">
                    <a:pos x="2" y="6"/>
                  </a:cxn>
                  <a:cxn ang="0">
                    <a:pos x="1" y="6"/>
                  </a:cxn>
                  <a:cxn ang="0">
                    <a:pos x="0" y="6"/>
                  </a:cxn>
                  <a:cxn ang="0">
                    <a:pos x="0" y="5"/>
                  </a:cxn>
                  <a:cxn ang="0">
                    <a:pos x="0" y="5"/>
                  </a:cxn>
                  <a:cxn ang="0">
                    <a:pos x="0" y="5"/>
                  </a:cxn>
                  <a:cxn ang="0">
                    <a:pos x="0" y="4"/>
                  </a:cxn>
                  <a:cxn ang="0">
                    <a:pos x="0" y="3"/>
                  </a:cxn>
                  <a:cxn ang="0">
                    <a:pos x="1" y="2"/>
                  </a:cxn>
                  <a:cxn ang="0">
                    <a:pos x="1" y="1"/>
                  </a:cxn>
                  <a:cxn ang="0">
                    <a:pos x="1" y="1"/>
                  </a:cxn>
                  <a:cxn ang="0">
                    <a:pos x="1" y="1"/>
                  </a:cxn>
                  <a:cxn ang="0">
                    <a:pos x="2" y="0"/>
                  </a:cxn>
                </a:cxnLst>
                <a:rect l="0" t="0" r="r" b="b"/>
                <a:pathLst>
                  <a:path w="5" h="6">
                    <a:moveTo>
                      <a:pt x="2" y="0"/>
                    </a:moveTo>
                    <a:lnTo>
                      <a:pt x="3" y="1"/>
                    </a:lnTo>
                    <a:lnTo>
                      <a:pt x="3" y="2"/>
                    </a:lnTo>
                    <a:cubicBezTo>
                      <a:pt x="3" y="2"/>
                      <a:pt x="3" y="2"/>
                      <a:pt x="3" y="2"/>
                    </a:cubicBezTo>
                    <a:cubicBezTo>
                      <a:pt x="3" y="2"/>
                      <a:pt x="2" y="2"/>
                      <a:pt x="2" y="2"/>
                    </a:cubicBezTo>
                    <a:cubicBezTo>
                      <a:pt x="2" y="2"/>
                      <a:pt x="2" y="2"/>
                      <a:pt x="2" y="2"/>
                    </a:cubicBezTo>
                    <a:lnTo>
                      <a:pt x="1" y="4"/>
                    </a:lnTo>
                    <a:cubicBezTo>
                      <a:pt x="1" y="5"/>
                      <a:pt x="1" y="5"/>
                      <a:pt x="1" y="5"/>
                    </a:cubicBezTo>
                    <a:cubicBezTo>
                      <a:pt x="1" y="5"/>
                      <a:pt x="1" y="5"/>
                      <a:pt x="2" y="5"/>
                    </a:cubicBezTo>
                    <a:cubicBezTo>
                      <a:pt x="2" y="5"/>
                      <a:pt x="2" y="5"/>
                      <a:pt x="2" y="5"/>
                    </a:cubicBezTo>
                    <a:lnTo>
                      <a:pt x="3" y="3"/>
                    </a:lnTo>
                    <a:lnTo>
                      <a:pt x="3" y="3"/>
                    </a:lnTo>
                    <a:cubicBezTo>
                      <a:pt x="3" y="3"/>
                      <a:pt x="3" y="2"/>
                      <a:pt x="3" y="2"/>
                    </a:cubicBezTo>
                    <a:cubicBezTo>
                      <a:pt x="3" y="2"/>
                      <a:pt x="3" y="2"/>
                      <a:pt x="3" y="2"/>
                    </a:cubicBezTo>
                    <a:lnTo>
                      <a:pt x="4" y="1"/>
                    </a:lnTo>
                    <a:lnTo>
                      <a:pt x="5" y="2"/>
                    </a:lnTo>
                    <a:lnTo>
                      <a:pt x="5" y="3"/>
                    </a:lnTo>
                    <a:cubicBezTo>
                      <a:pt x="5" y="3"/>
                      <a:pt x="5" y="3"/>
                      <a:pt x="4" y="3"/>
                    </a:cubicBezTo>
                    <a:cubicBezTo>
                      <a:pt x="4" y="3"/>
                      <a:pt x="4" y="3"/>
                      <a:pt x="4" y="3"/>
                    </a:cubicBezTo>
                    <a:cubicBezTo>
                      <a:pt x="4" y="3"/>
                      <a:pt x="4" y="3"/>
                      <a:pt x="4" y="3"/>
                    </a:cubicBezTo>
                    <a:lnTo>
                      <a:pt x="3" y="5"/>
                    </a:lnTo>
                    <a:cubicBezTo>
                      <a:pt x="3" y="5"/>
                      <a:pt x="3" y="6"/>
                      <a:pt x="3" y="6"/>
                    </a:cubicBezTo>
                    <a:cubicBezTo>
                      <a:pt x="2" y="6"/>
                      <a:pt x="2" y="6"/>
                      <a:pt x="2" y="6"/>
                    </a:cubicBezTo>
                    <a:cubicBezTo>
                      <a:pt x="1" y="6"/>
                      <a:pt x="1" y="6"/>
                      <a:pt x="1" y="6"/>
                    </a:cubicBezTo>
                    <a:cubicBezTo>
                      <a:pt x="1" y="6"/>
                      <a:pt x="1" y="6"/>
                      <a:pt x="0" y="6"/>
                    </a:cubicBezTo>
                    <a:cubicBezTo>
                      <a:pt x="0" y="5"/>
                      <a:pt x="0" y="5"/>
                      <a:pt x="0" y="5"/>
                    </a:cubicBezTo>
                    <a:cubicBezTo>
                      <a:pt x="0" y="5"/>
                      <a:pt x="0" y="5"/>
                      <a:pt x="0" y="5"/>
                    </a:cubicBezTo>
                    <a:cubicBezTo>
                      <a:pt x="0" y="5"/>
                      <a:pt x="0" y="5"/>
                      <a:pt x="0" y="5"/>
                    </a:cubicBezTo>
                    <a:cubicBezTo>
                      <a:pt x="0" y="4"/>
                      <a:pt x="0" y="4"/>
                      <a:pt x="0" y="4"/>
                    </a:cubicBezTo>
                    <a:cubicBezTo>
                      <a:pt x="0" y="4"/>
                      <a:pt x="0" y="4"/>
                      <a:pt x="0" y="3"/>
                    </a:cubicBezTo>
                    <a:lnTo>
                      <a:pt x="1" y="2"/>
                    </a:lnTo>
                    <a:lnTo>
                      <a:pt x="1" y="1"/>
                    </a:lnTo>
                    <a:cubicBezTo>
                      <a:pt x="1" y="1"/>
                      <a:pt x="1" y="1"/>
                      <a:pt x="1" y="1"/>
                    </a:cubicBezTo>
                    <a:cubicBezTo>
                      <a:pt x="1" y="1"/>
                      <a:pt x="1" y="1"/>
                      <a:pt x="1"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3" name="Freeform 1020"/>
              <p:cNvSpPr>
                <a:spLocks/>
              </p:cNvSpPr>
              <p:nvPr/>
            </p:nvSpPr>
            <p:spPr bwMode="auto">
              <a:xfrm>
                <a:off x="453" y="425"/>
                <a:ext cx="15" cy="22"/>
              </a:xfrm>
              <a:custGeom>
                <a:avLst/>
                <a:gdLst/>
                <a:ahLst/>
                <a:cxnLst>
                  <a:cxn ang="0">
                    <a:pos x="3" y="0"/>
                  </a:cxn>
                  <a:cxn ang="0">
                    <a:pos x="5" y="2"/>
                  </a:cxn>
                  <a:cxn ang="0">
                    <a:pos x="5" y="2"/>
                  </a:cxn>
                  <a:cxn ang="0">
                    <a:pos x="5" y="3"/>
                  </a:cxn>
                  <a:cxn ang="0">
                    <a:pos x="5" y="4"/>
                  </a:cxn>
                  <a:cxn ang="0">
                    <a:pos x="5" y="4"/>
                  </a:cxn>
                  <a:cxn ang="0">
                    <a:pos x="4" y="5"/>
                  </a:cxn>
                  <a:cxn ang="0">
                    <a:pos x="4" y="5"/>
                  </a:cxn>
                  <a:cxn ang="0">
                    <a:pos x="4" y="5"/>
                  </a:cxn>
                  <a:cxn ang="0">
                    <a:pos x="4" y="5"/>
                  </a:cxn>
                  <a:cxn ang="0">
                    <a:pos x="4" y="6"/>
                  </a:cxn>
                  <a:cxn ang="0">
                    <a:pos x="4" y="6"/>
                  </a:cxn>
                  <a:cxn ang="0">
                    <a:pos x="4" y="6"/>
                  </a:cxn>
                  <a:cxn ang="0">
                    <a:pos x="4" y="6"/>
                  </a:cxn>
                  <a:cxn ang="0">
                    <a:pos x="3" y="7"/>
                  </a:cxn>
                  <a:cxn ang="0">
                    <a:pos x="2" y="6"/>
                  </a:cxn>
                  <a:cxn ang="0">
                    <a:pos x="2" y="6"/>
                  </a:cxn>
                  <a:cxn ang="0">
                    <a:pos x="2" y="5"/>
                  </a:cxn>
                  <a:cxn ang="0">
                    <a:pos x="3" y="5"/>
                  </a:cxn>
                  <a:cxn ang="0">
                    <a:pos x="3" y="5"/>
                  </a:cxn>
                  <a:cxn ang="0">
                    <a:pos x="2" y="4"/>
                  </a:cxn>
                  <a:cxn ang="0">
                    <a:pos x="2" y="5"/>
                  </a:cxn>
                  <a:cxn ang="0">
                    <a:pos x="2" y="5"/>
                  </a:cxn>
                  <a:cxn ang="0">
                    <a:pos x="1" y="6"/>
                  </a:cxn>
                  <a:cxn ang="0">
                    <a:pos x="0" y="5"/>
                  </a:cxn>
                  <a:cxn ang="0">
                    <a:pos x="0" y="4"/>
                  </a:cxn>
                  <a:cxn ang="0">
                    <a:pos x="0" y="4"/>
                  </a:cxn>
                  <a:cxn ang="0">
                    <a:pos x="1" y="4"/>
                  </a:cxn>
                  <a:cxn ang="0">
                    <a:pos x="1" y="4"/>
                  </a:cxn>
                  <a:cxn ang="0">
                    <a:pos x="2" y="2"/>
                  </a:cxn>
                  <a:cxn ang="0">
                    <a:pos x="2" y="1"/>
                  </a:cxn>
                  <a:cxn ang="0">
                    <a:pos x="2" y="1"/>
                  </a:cxn>
                  <a:cxn ang="0">
                    <a:pos x="3" y="0"/>
                  </a:cxn>
                  <a:cxn ang="0">
                    <a:pos x="4" y="2"/>
                  </a:cxn>
                  <a:cxn ang="0">
                    <a:pos x="3" y="3"/>
                  </a:cxn>
                  <a:cxn ang="0">
                    <a:pos x="3" y="3"/>
                  </a:cxn>
                  <a:cxn ang="0">
                    <a:pos x="4" y="3"/>
                  </a:cxn>
                  <a:cxn ang="0">
                    <a:pos x="4" y="3"/>
                  </a:cxn>
                  <a:cxn ang="0">
                    <a:pos x="4" y="3"/>
                  </a:cxn>
                  <a:cxn ang="0">
                    <a:pos x="4" y="2"/>
                  </a:cxn>
                  <a:cxn ang="0">
                    <a:pos x="4" y="2"/>
                  </a:cxn>
                </a:cxnLst>
                <a:rect l="0" t="0" r="r" b="b"/>
                <a:pathLst>
                  <a:path w="6" h="7">
                    <a:moveTo>
                      <a:pt x="3" y="0"/>
                    </a:moveTo>
                    <a:lnTo>
                      <a:pt x="5" y="2"/>
                    </a:lnTo>
                    <a:cubicBezTo>
                      <a:pt x="5" y="2"/>
                      <a:pt x="5" y="2"/>
                      <a:pt x="5" y="2"/>
                    </a:cubicBezTo>
                    <a:cubicBezTo>
                      <a:pt x="5" y="3"/>
                      <a:pt x="6" y="3"/>
                      <a:pt x="5" y="3"/>
                    </a:cubicBezTo>
                    <a:cubicBezTo>
                      <a:pt x="6" y="3"/>
                      <a:pt x="5" y="4"/>
                      <a:pt x="5" y="4"/>
                    </a:cubicBezTo>
                    <a:cubicBezTo>
                      <a:pt x="5" y="4"/>
                      <a:pt x="5" y="4"/>
                      <a:pt x="5" y="4"/>
                    </a:cubicBezTo>
                    <a:cubicBezTo>
                      <a:pt x="4" y="5"/>
                      <a:pt x="4" y="5"/>
                      <a:pt x="4" y="5"/>
                    </a:cubicBezTo>
                    <a:lnTo>
                      <a:pt x="4" y="5"/>
                    </a:lnTo>
                    <a:cubicBezTo>
                      <a:pt x="4" y="5"/>
                      <a:pt x="4" y="5"/>
                      <a:pt x="4" y="5"/>
                    </a:cubicBezTo>
                    <a:cubicBezTo>
                      <a:pt x="4" y="5"/>
                      <a:pt x="4" y="5"/>
                      <a:pt x="4" y="5"/>
                    </a:cubicBezTo>
                    <a:cubicBezTo>
                      <a:pt x="4" y="5"/>
                      <a:pt x="4" y="5"/>
                      <a:pt x="4" y="6"/>
                    </a:cubicBezTo>
                    <a:lnTo>
                      <a:pt x="4" y="6"/>
                    </a:lnTo>
                    <a:cubicBezTo>
                      <a:pt x="4" y="6"/>
                      <a:pt x="4" y="6"/>
                      <a:pt x="4" y="6"/>
                    </a:cubicBezTo>
                    <a:cubicBezTo>
                      <a:pt x="4" y="6"/>
                      <a:pt x="4" y="6"/>
                      <a:pt x="4" y="6"/>
                    </a:cubicBezTo>
                    <a:lnTo>
                      <a:pt x="3" y="7"/>
                    </a:lnTo>
                    <a:lnTo>
                      <a:pt x="2" y="6"/>
                    </a:lnTo>
                    <a:cubicBezTo>
                      <a:pt x="2" y="6"/>
                      <a:pt x="2" y="6"/>
                      <a:pt x="2" y="6"/>
                    </a:cubicBezTo>
                    <a:cubicBezTo>
                      <a:pt x="2" y="6"/>
                      <a:pt x="2" y="6"/>
                      <a:pt x="2" y="5"/>
                    </a:cubicBezTo>
                    <a:cubicBezTo>
                      <a:pt x="2" y="5"/>
                      <a:pt x="2" y="5"/>
                      <a:pt x="3" y="5"/>
                    </a:cubicBezTo>
                    <a:cubicBezTo>
                      <a:pt x="3" y="5"/>
                      <a:pt x="3" y="5"/>
                      <a:pt x="3" y="5"/>
                    </a:cubicBezTo>
                    <a:cubicBezTo>
                      <a:pt x="3" y="4"/>
                      <a:pt x="2" y="4"/>
                      <a:pt x="2" y="4"/>
                    </a:cubicBezTo>
                    <a:lnTo>
                      <a:pt x="2" y="5"/>
                    </a:lnTo>
                    <a:cubicBezTo>
                      <a:pt x="2" y="5"/>
                      <a:pt x="2" y="5"/>
                      <a:pt x="2" y="5"/>
                    </a:cubicBezTo>
                    <a:lnTo>
                      <a:pt x="1" y="6"/>
                    </a:lnTo>
                    <a:lnTo>
                      <a:pt x="0" y="5"/>
                    </a:lnTo>
                    <a:lnTo>
                      <a:pt x="0" y="4"/>
                    </a:lnTo>
                    <a:cubicBezTo>
                      <a:pt x="0" y="4"/>
                      <a:pt x="0" y="4"/>
                      <a:pt x="0" y="4"/>
                    </a:cubicBezTo>
                    <a:cubicBezTo>
                      <a:pt x="0" y="4"/>
                      <a:pt x="1" y="4"/>
                      <a:pt x="1" y="4"/>
                    </a:cubicBezTo>
                    <a:lnTo>
                      <a:pt x="1" y="4"/>
                    </a:lnTo>
                    <a:lnTo>
                      <a:pt x="2" y="2"/>
                    </a:lnTo>
                    <a:cubicBezTo>
                      <a:pt x="2" y="2"/>
                      <a:pt x="2" y="2"/>
                      <a:pt x="2" y="1"/>
                    </a:cubicBezTo>
                    <a:cubicBezTo>
                      <a:pt x="2" y="1"/>
                      <a:pt x="2" y="1"/>
                      <a:pt x="2" y="1"/>
                    </a:cubicBezTo>
                    <a:lnTo>
                      <a:pt x="3" y="0"/>
                    </a:lnTo>
                    <a:moveTo>
                      <a:pt x="4" y="2"/>
                    </a:moveTo>
                    <a:lnTo>
                      <a:pt x="3" y="3"/>
                    </a:lnTo>
                    <a:lnTo>
                      <a:pt x="3" y="3"/>
                    </a:lnTo>
                    <a:cubicBezTo>
                      <a:pt x="3" y="3"/>
                      <a:pt x="3" y="3"/>
                      <a:pt x="4" y="3"/>
                    </a:cubicBezTo>
                    <a:cubicBezTo>
                      <a:pt x="4" y="3"/>
                      <a:pt x="4" y="3"/>
                      <a:pt x="4" y="3"/>
                    </a:cubicBezTo>
                    <a:cubicBezTo>
                      <a:pt x="4" y="3"/>
                      <a:pt x="4" y="3"/>
                      <a:pt x="4" y="3"/>
                    </a:cubicBezTo>
                    <a:cubicBezTo>
                      <a:pt x="4" y="3"/>
                      <a:pt x="4" y="3"/>
                      <a:pt x="4" y="2"/>
                    </a:cubicBezTo>
                    <a:lnTo>
                      <a:pt x="4" y="2"/>
                    </a:lnTo>
                  </a:path>
                </a:pathLst>
              </a:custGeom>
              <a:solidFill>
                <a:srgbClr val="25221E"/>
              </a:solidFill>
              <a:ln w="9525">
                <a:noFill/>
                <a:round/>
                <a:headEnd/>
                <a:tailEnd/>
              </a:ln>
              <a:effectLst/>
            </p:spPr>
            <p:txBody>
              <a:bodyPr/>
              <a:lstStyle/>
              <a:p>
                <a:pPr>
                  <a:defRPr/>
                </a:pPr>
                <a:endParaRPr lang="en-US" dirty="0"/>
              </a:p>
            </p:txBody>
          </p:sp>
          <p:sp>
            <p:nvSpPr>
              <p:cNvPr id="1364" name="Freeform 1021"/>
              <p:cNvSpPr>
                <a:spLocks/>
              </p:cNvSpPr>
              <p:nvPr/>
            </p:nvSpPr>
            <p:spPr bwMode="auto">
              <a:xfrm>
                <a:off x="460" y="434"/>
                <a:ext cx="15" cy="14"/>
              </a:xfrm>
              <a:custGeom>
                <a:avLst/>
                <a:gdLst/>
                <a:ahLst/>
                <a:cxnLst>
                  <a:cxn ang="0">
                    <a:pos x="3" y="0"/>
                  </a:cxn>
                  <a:cxn ang="0">
                    <a:pos x="5" y="1"/>
                  </a:cxn>
                  <a:cxn ang="0">
                    <a:pos x="4" y="2"/>
                  </a:cxn>
                  <a:cxn ang="0">
                    <a:pos x="4" y="2"/>
                  </a:cxn>
                  <a:cxn ang="0">
                    <a:pos x="4" y="2"/>
                  </a:cxn>
                  <a:cxn ang="0">
                    <a:pos x="4" y="2"/>
                  </a:cxn>
                  <a:cxn ang="0">
                    <a:pos x="3" y="4"/>
                  </a:cxn>
                  <a:cxn ang="0">
                    <a:pos x="2" y="4"/>
                  </a:cxn>
                  <a:cxn ang="0">
                    <a:pos x="2" y="5"/>
                  </a:cxn>
                  <a:cxn ang="0">
                    <a:pos x="2" y="5"/>
                  </a:cxn>
                  <a:cxn ang="0">
                    <a:pos x="0" y="4"/>
                  </a:cxn>
                  <a:cxn ang="0">
                    <a:pos x="1" y="3"/>
                  </a:cxn>
                  <a:cxn ang="0">
                    <a:pos x="1" y="3"/>
                  </a:cxn>
                  <a:cxn ang="0">
                    <a:pos x="1" y="3"/>
                  </a:cxn>
                  <a:cxn ang="0">
                    <a:pos x="1" y="3"/>
                  </a:cxn>
                  <a:cxn ang="0">
                    <a:pos x="3" y="1"/>
                  </a:cxn>
                  <a:cxn ang="0">
                    <a:pos x="3" y="1"/>
                  </a:cxn>
                  <a:cxn ang="0">
                    <a:pos x="3" y="1"/>
                  </a:cxn>
                  <a:cxn ang="0">
                    <a:pos x="3" y="0"/>
                  </a:cxn>
                </a:cxnLst>
                <a:rect l="0" t="0" r="r" b="b"/>
                <a:pathLst>
                  <a:path w="5" h="5">
                    <a:moveTo>
                      <a:pt x="3" y="0"/>
                    </a:moveTo>
                    <a:lnTo>
                      <a:pt x="5" y="1"/>
                    </a:lnTo>
                    <a:lnTo>
                      <a:pt x="4" y="2"/>
                    </a:lnTo>
                    <a:cubicBezTo>
                      <a:pt x="4" y="2"/>
                      <a:pt x="4" y="2"/>
                      <a:pt x="4" y="2"/>
                    </a:cubicBezTo>
                    <a:cubicBezTo>
                      <a:pt x="4" y="2"/>
                      <a:pt x="4" y="2"/>
                      <a:pt x="4" y="2"/>
                    </a:cubicBezTo>
                    <a:cubicBezTo>
                      <a:pt x="4" y="2"/>
                      <a:pt x="4" y="2"/>
                      <a:pt x="4" y="2"/>
                    </a:cubicBezTo>
                    <a:lnTo>
                      <a:pt x="3" y="4"/>
                    </a:lnTo>
                    <a:cubicBezTo>
                      <a:pt x="2" y="4"/>
                      <a:pt x="2" y="4"/>
                      <a:pt x="2" y="4"/>
                    </a:cubicBezTo>
                    <a:cubicBezTo>
                      <a:pt x="2" y="4"/>
                      <a:pt x="2" y="5"/>
                      <a:pt x="2" y="5"/>
                    </a:cubicBezTo>
                    <a:lnTo>
                      <a:pt x="2" y="5"/>
                    </a:lnTo>
                    <a:lnTo>
                      <a:pt x="0" y="4"/>
                    </a:lnTo>
                    <a:lnTo>
                      <a:pt x="1" y="3"/>
                    </a:lnTo>
                    <a:cubicBezTo>
                      <a:pt x="1" y="4"/>
                      <a:pt x="1" y="4"/>
                      <a:pt x="1" y="3"/>
                    </a:cubicBezTo>
                    <a:cubicBezTo>
                      <a:pt x="1" y="3"/>
                      <a:pt x="1" y="3"/>
                      <a:pt x="1" y="3"/>
                    </a:cubicBezTo>
                    <a:lnTo>
                      <a:pt x="1" y="3"/>
                    </a:lnTo>
                    <a:lnTo>
                      <a:pt x="3" y="1"/>
                    </a:lnTo>
                    <a:lnTo>
                      <a:pt x="3" y="1"/>
                    </a:lnTo>
                    <a:cubicBezTo>
                      <a:pt x="3" y="1"/>
                      <a:pt x="3" y="1"/>
                      <a:pt x="3" y="1"/>
                    </a:cubicBezTo>
                    <a:lnTo>
                      <a:pt x="3" y="0"/>
                    </a:lnTo>
                  </a:path>
                </a:pathLst>
              </a:custGeom>
              <a:solidFill>
                <a:srgbClr val="25221E"/>
              </a:solidFill>
              <a:ln w="9525">
                <a:noFill/>
                <a:round/>
                <a:headEnd/>
                <a:tailEnd/>
              </a:ln>
              <a:effectLst/>
            </p:spPr>
            <p:txBody>
              <a:bodyPr/>
              <a:lstStyle/>
              <a:p>
                <a:pPr>
                  <a:defRPr/>
                </a:pPr>
                <a:endParaRPr lang="en-US" dirty="0"/>
              </a:p>
            </p:txBody>
          </p:sp>
          <p:sp>
            <p:nvSpPr>
              <p:cNvPr id="1365" name="Freeform 1022"/>
              <p:cNvSpPr>
                <a:spLocks/>
              </p:cNvSpPr>
              <p:nvPr/>
            </p:nvSpPr>
            <p:spPr bwMode="auto">
              <a:xfrm>
                <a:off x="465" y="438"/>
                <a:ext cx="16" cy="18"/>
              </a:xfrm>
              <a:custGeom>
                <a:avLst/>
                <a:gdLst/>
                <a:ahLst/>
                <a:cxnLst>
                  <a:cxn ang="0">
                    <a:pos x="2" y="6"/>
                  </a:cxn>
                  <a:cxn ang="0">
                    <a:pos x="0" y="4"/>
                  </a:cxn>
                  <a:cxn ang="0">
                    <a:pos x="0" y="3"/>
                  </a:cxn>
                  <a:cxn ang="0">
                    <a:pos x="0" y="4"/>
                  </a:cxn>
                  <a:cxn ang="0">
                    <a:pos x="1" y="3"/>
                  </a:cxn>
                  <a:cxn ang="0">
                    <a:pos x="1" y="3"/>
                  </a:cxn>
                  <a:cxn ang="0">
                    <a:pos x="2" y="1"/>
                  </a:cxn>
                  <a:cxn ang="0">
                    <a:pos x="2" y="1"/>
                  </a:cxn>
                  <a:cxn ang="0">
                    <a:pos x="2" y="1"/>
                  </a:cxn>
                  <a:cxn ang="0">
                    <a:pos x="3" y="0"/>
                  </a:cxn>
                  <a:cxn ang="0">
                    <a:pos x="4" y="1"/>
                  </a:cxn>
                  <a:cxn ang="0">
                    <a:pos x="5" y="2"/>
                  </a:cxn>
                  <a:cxn ang="0">
                    <a:pos x="5" y="2"/>
                  </a:cxn>
                  <a:cxn ang="0">
                    <a:pos x="5" y="2"/>
                  </a:cxn>
                  <a:cxn ang="0">
                    <a:pos x="6" y="3"/>
                  </a:cxn>
                  <a:cxn ang="0">
                    <a:pos x="5" y="4"/>
                  </a:cxn>
                  <a:cxn ang="0">
                    <a:pos x="4" y="4"/>
                  </a:cxn>
                  <a:cxn ang="0">
                    <a:pos x="4" y="4"/>
                  </a:cxn>
                  <a:cxn ang="0">
                    <a:pos x="4" y="5"/>
                  </a:cxn>
                  <a:cxn ang="0">
                    <a:pos x="4" y="6"/>
                  </a:cxn>
                  <a:cxn ang="0">
                    <a:pos x="3" y="6"/>
                  </a:cxn>
                  <a:cxn ang="0">
                    <a:pos x="3" y="6"/>
                  </a:cxn>
                  <a:cxn ang="0">
                    <a:pos x="2" y="6"/>
                  </a:cxn>
                  <a:cxn ang="0">
                    <a:pos x="2" y="6"/>
                  </a:cxn>
                  <a:cxn ang="0">
                    <a:pos x="4" y="2"/>
                  </a:cxn>
                  <a:cxn ang="0">
                    <a:pos x="3" y="3"/>
                  </a:cxn>
                  <a:cxn ang="0">
                    <a:pos x="3" y="3"/>
                  </a:cxn>
                  <a:cxn ang="0">
                    <a:pos x="3" y="3"/>
                  </a:cxn>
                  <a:cxn ang="0">
                    <a:pos x="4" y="3"/>
                  </a:cxn>
                  <a:cxn ang="0">
                    <a:pos x="4" y="3"/>
                  </a:cxn>
                  <a:cxn ang="0">
                    <a:pos x="4" y="2"/>
                  </a:cxn>
                  <a:cxn ang="0">
                    <a:pos x="4" y="2"/>
                  </a:cxn>
                  <a:cxn ang="0">
                    <a:pos x="4" y="2"/>
                  </a:cxn>
                  <a:cxn ang="0">
                    <a:pos x="2" y="4"/>
                  </a:cxn>
                  <a:cxn ang="0">
                    <a:pos x="2" y="5"/>
                  </a:cxn>
                  <a:cxn ang="0">
                    <a:pos x="2" y="5"/>
                  </a:cxn>
                  <a:cxn ang="0">
                    <a:pos x="2" y="5"/>
                  </a:cxn>
                  <a:cxn ang="0">
                    <a:pos x="3" y="4"/>
                  </a:cxn>
                  <a:cxn ang="0">
                    <a:pos x="2" y="4"/>
                  </a:cxn>
                  <a:cxn ang="0">
                    <a:pos x="2" y="4"/>
                  </a:cxn>
                </a:cxnLst>
                <a:rect l="0" t="0" r="r" b="b"/>
                <a:pathLst>
                  <a:path w="6" h="6">
                    <a:moveTo>
                      <a:pt x="2" y="6"/>
                    </a:moveTo>
                    <a:lnTo>
                      <a:pt x="0" y="4"/>
                    </a:lnTo>
                    <a:lnTo>
                      <a:pt x="0" y="3"/>
                    </a:lnTo>
                    <a:cubicBezTo>
                      <a:pt x="0" y="4"/>
                      <a:pt x="0" y="4"/>
                      <a:pt x="0" y="4"/>
                    </a:cubicBezTo>
                    <a:cubicBezTo>
                      <a:pt x="0" y="4"/>
                      <a:pt x="0" y="3"/>
                      <a:pt x="1" y="3"/>
                    </a:cubicBezTo>
                    <a:lnTo>
                      <a:pt x="1" y="3"/>
                    </a:lnTo>
                    <a:lnTo>
                      <a:pt x="2" y="1"/>
                    </a:lnTo>
                    <a:cubicBezTo>
                      <a:pt x="2" y="1"/>
                      <a:pt x="2" y="1"/>
                      <a:pt x="2" y="1"/>
                    </a:cubicBezTo>
                    <a:cubicBezTo>
                      <a:pt x="2" y="1"/>
                      <a:pt x="2" y="1"/>
                      <a:pt x="2" y="1"/>
                    </a:cubicBezTo>
                    <a:lnTo>
                      <a:pt x="3" y="0"/>
                    </a:lnTo>
                    <a:lnTo>
                      <a:pt x="4" y="1"/>
                    </a:lnTo>
                    <a:lnTo>
                      <a:pt x="5" y="2"/>
                    </a:lnTo>
                    <a:cubicBezTo>
                      <a:pt x="5" y="2"/>
                      <a:pt x="5" y="2"/>
                      <a:pt x="5" y="2"/>
                    </a:cubicBezTo>
                    <a:cubicBezTo>
                      <a:pt x="5" y="2"/>
                      <a:pt x="5" y="2"/>
                      <a:pt x="5" y="2"/>
                    </a:cubicBezTo>
                    <a:cubicBezTo>
                      <a:pt x="6" y="3"/>
                      <a:pt x="6" y="3"/>
                      <a:pt x="6" y="3"/>
                    </a:cubicBezTo>
                    <a:cubicBezTo>
                      <a:pt x="5" y="3"/>
                      <a:pt x="5" y="4"/>
                      <a:pt x="5" y="4"/>
                    </a:cubicBezTo>
                    <a:cubicBezTo>
                      <a:pt x="5" y="4"/>
                      <a:pt x="4" y="4"/>
                      <a:pt x="4" y="4"/>
                    </a:cubicBezTo>
                    <a:lnTo>
                      <a:pt x="4" y="4"/>
                    </a:lnTo>
                    <a:cubicBezTo>
                      <a:pt x="4" y="4"/>
                      <a:pt x="4" y="5"/>
                      <a:pt x="4" y="5"/>
                    </a:cubicBezTo>
                    <a:cubicBezTo>
                      <a:pt x="4" y="5"/>
                      <a:pt x="4" y="5"/>
                      <a:pt x="4" y="6"/>
                    </a:cubicBezTo>
                    <a:cubicBezTo>
                      <a:pt x="4" y="6"/>
                      <a:pt x="4" y="6"/>
                      <a:pt x="3" y="6"/>
                    </a:cubicBezTo>
                    <a:cubicBezTo>
                      <a:pt x="3" y="6"/>
                      <a:pt x="3" y="6"/>
                      <a:pt x="3" y="6"/>
                    </a:cubicBezTo>
                    <a:cubicBezTo>
                      <a:pt x="3" y="6"/>
                      <a:pt x="2" y="6"/>
                      <a:pt x="2" y="6"/>
                    </a:cubicBezTo>
                    <a:cubicBezTo>
                      <a:pt x="2" y="6"/>
                      <a:pt x="2" y="6"/>
                      <a:pt x="2" y="6"/>
                    </a:cubicBezTo>
                    <a:moveTo>
                      <a:pt x="4" y="2"/>
                    </a:moveTo>
                    <a:lnTo>
                      <a:pt x="3" y="3"/>
                    </a:lnTo>
                    <a:lnTo>
                      <a:pt x="3" y="3"/>
                    </a:lnTo>
                    <a:cubicBezTo>
                      <a:pt x="3" y="3"/>
                      <a:pt x="3" y="3"/>
                      <a:pt x="3" y="3"/>
                    </a:cubicBezTo>
                    <a:cubicBezTo>
                      <a:pt x="3" y="3"/>
                      <a:pt x="4" y="3"/>
                      <a:pt x="4" y="3"/>
                    </a:cubicBezTo>
                    <a:cubicBezTo>
                      <a:pt x="4" y="3"/>
                      <a:pt x="4" y="3"/>
                      <a:pt x="4" y="3"/>
                    </a:cubicBezTo>
                    <a:cubicBezTo>
                      <a:pt x="4" y="3"/>
                      <a:pt x="4" y="3"/>
                      <a:pt x="4" y="2"/>
                    </a:cubicBezTo>
                    <a:cubicBezTo>
                      <a:pt x="4" y="2"/>
                      <a:pt x="4" y="2"/>
                      <a:pt x="4" y="2"/>
                    </a:cubicBezTo>
                    <a:lnTo>
                      <a:pt x="4" y="2"/>
                    </a:lnTo>
                    <a:moveTo>
                      <a:pt x="2" y="4"/>
                    </a:moveTo>
                    <a:lnTo>
                      <a:pt x="2" y="5"/>
                    </a:lnTo>
                    <a:lnTo>
                      <a:pt x="2" y="5"/>
                    </a:lnTo>
                    <a:cubicBezTo>
                      <a:pt x="2" y="5"/>
                      <a:pt x="2" y="5"/>
                      <a:pt x="2" y="5"/>
                    </a:cubicBezTo>
                    <a:cubicBezTo>
                      <a:pt x="2" y="5"/>
                      <a:pt x="2" y="5"/>
                      <a:pt x="3" y="4"/>
                    </a:cubicBezTo>
                    <a:cubicBezTo>
                      <a:pt x="3" y="4"/>
                      <a:pt x="3" y="4"/>
                      <a:pt x="2" y="4"/>
                    </a:cubicBezTo>
                    <a:lnTo>
                      <a:pt x="2" y="4"/>
                    </a:lnTo>
                  </a:path>
                </a:pathLst>
              </a:custGeom>
              <a:solidFill>
                <a:srgbClr val="25221E"/>
              </a:solidFill>
              <a:ln w="9525">
                <a:noFill/>
                <a:round/>
                <a:headEnd/>
                <a:tailEnd/>
              </a:ln>
              <a:effectLst/>
            </p:spPr>
            <p:txBody>
              <a:bodyPr/>
              <a:lstStyle/>
              <a:p>
                <a:pPr>
                  <a:defRPr/>
                </a:pPr>
                <a:endParaRPr lang="en-US" dirty="0"/>
              </a:p>
            </p:txBody>
          </p:sp>
          <p:sp>
            <p:nvSpPr>
              <p:cNvPr id="1366" name="Freeform 1023"/>
              <p:cNvSpPr>
                <a:spLocks/>
              </p:cNvSpPr>
              <p:nvPr/>
            </p:nvSpPr>
            <p:spPr bwMode="auto">
              <a:xfrm>
                <a:off x="475" y="447"/>
                <a:ext cx="15" cy="18"/>
              </a:xfrm>
              <a:custGeom>
                <a:avLst/>
                <a:gdLst/>
                <a:ahLst/>
                <a:cxnLst>
                  <a:cxn ang="0">
                    <a:pos x="3" y="0"/>
                  </a:cxn>
                  <a:cxn ang="0">
                    <a:pos x="5" y="1"/>
                  </a:cxn>
                  <a:cxn ang="0">
                    <a:pos x="4" y="2"/>
                  </a:cxn>
                  <a:cxn ang="0">
                    <a:pos x="4" y="2"/>
                  </a:cxn>
                  <a:cxn ang="0">
                    <a:pos x="4" y="2"/>
                  </a:cxn>
                  <a:cxn ang="0">
                    <a:pos x="4" y="2"/>
                  </a:cxn>
                  <a:cxn ang="0">
                    <a:pos x="2" y="4"/>
                  </a:cxn>
                  <a:cxn ang="0">
                    <a:pos x="2" y="4"/>
                  </a:cxn>
                  <a:cxn ang="0">
                    <a:pos x="2" y="4"/>
                  </a:cxn>
                  <a:cxn ang="0">
                    <a:pos x="2" y="4"/>
                  </a:cxn>
                  <a:cxn ang="0">
                    <a:pos x="4" y="2"/>
                  </a:cxn>
                  <a:cxn ang="0">
                    <a:pos x="4" y="2"/>
                  </a:cxn>
                  <a:cxn ang="0">
                    <a:pos x="4" y="2"/>
                  </a:cxn>
                  <a:cxn ang="0">
                    <a:pos x="4" y="2"/>
                  </a:cxn>
                  <a:cxn ang="0">
                    <a:pos x="5" y="1"/>
                  </a:cxn>
                  <a:cxn ang="0">
                    <a:pos x="6" y="2"/>
                  </a:cxn>
                  <a:cxn ang="0">
                    <a:pos x="6" y="3"/>
                  </a:cxn>
                  <a:cxn ang="0">
                    <a:pos x="5" y="3"/>
                  </a:cxn>
                  <a:cxn ang="0">
                    <a:pos x="5" y="3"/>
                  </a:cxn>
                  <a:cxn ang="0">
                    <a:pos x="5" y="3"/>
                  </a:cxn>
                  <a:cxn ang="0">
                    <a:pos x="4" y="5"/>
                  </a:cxn>
                  <a:cxn ang="0">
                    <a:pos x="3" y="6"/>
                  </a:cxn>
                  <a:cxn ang="0">
                    <a:pos x="2" y="6"/>
                  </a:cxn>
                  <a:cxn ang="0">
                    <a:pos x="1" y="5"/>
                  </a:cxn>
                  <a:cxn ang="0">
                    <a:pos x="1" y="5"/>
                  </a:cxn>
                  <a:cxn ang="0">
                    <a:pos x="1" y="5"/>
                  </a:cxn>
                  <a:cxn ang="0">
                    <a:pos x="1" y="4"/>
                  </a:cxn>
                  <a:cxn ang="0">
                    <a:pos x="0" y="4"/>
                  </a:cxn>
                  <a:cxn ang="0">
                    <a:pos x="1" y="3"/>
                  </a:cxn>
                  <a:cxn ang="0">
                    <a:pos x="1" y="3"/>
                  </a:cxn>
                  <a:cxn ang="0">
                    <a:pos x="2" y="1"/>
                  </a:cxn>
                  <a:cxn ang="0">
                    <a:pos x="2" y="1"/>
                  </a:cxn>
                  <a:cxn ang="0">
                    <a:pos x="2" y="1"/>
                  </a:cxn>
                  <a:cxn ang="0">
                    <a:pos x="3" y="0"/>
                  </a:cxn>
                  <a:cxn ang="0">
                    <a:pos x="3" y="0"/>
                  </a:cxn>
                </a:cxnLst>
                <a:rect l="0" t="0" r="r" b="b"/>
                <a:pathLst>
                  <a:path w="6" h="6">
                    <a:moveTo>
                      <a:pt x="3" y="0"/>
                    </a:moveTo>
                    <a:lnTo>
                      <a:pt x="5" y="1"/>
                    </a:lnTo>
                    <a:lnTo>
                      <a:pt x="4" y="2"/>
                    </a:lnTo>
                    <a:cubicBezTo>
                      <a:pt x="4" y="2"/>
                      <a:pt x="4" y="2"/>
                      <a:pt x="4" y="2"/>
                    </a:cubicBezTo>
                    <a:cubicBezTo>
                      <a:pt x="4" y="2"/>
                      <a:pt x="4" y="2"/>
                      <a:pt x="4" y="2"/>
                    </a:cubicBezTo>
                    <a:cubicBezTo>
                      <a:pt x="4" y="2"/>
                      <a:pt x="4" y="2"/>
                      <a:pt x="4" y="2"/>
                    </a:cubicBezTo>
                    <a:lnTo>
                      <a:pt x="2" y="4"/>
                    </a:lnTo>
                    <a:cubicBezTo>
                      <a:pt x="2" y="4"/>
                      <a:pt x="2" y="4"/>
                      <a:pt x="2" y="4"/>
                    </a:cubicBezTo>
                    <a:cubicBezTo>
                      <a:pt x="2" y="4"/>
                      <a:pt x="2" y="4"/>
                      <a:pt x="2" y="4"/>
                    </a:cubicBezTo>
                    <a:cubicBezTo>
                      <a:pt x="2" y="4"/>
                      <a:pt x="2" y="4"/>
                      <a:pt x="2" y="4"/>
                    </a:cubicBezTo>
                    <a:lnTo>
                      <a:pt x="4" y="2"/>
                    </a:lnTo>
                    <a:lnTo>
                      <a:pt x="4" y="2"/>
                    </a:lnTo>
                    <a:cubicBezTo>
                      <a:pt x="4" y="2"/>
                      <a:pt x="4" y="2"/>
                      <a:pt x="4" y="2"/>
                    </a:cubicBezTo>
                    <a:cubicBezTo>
                      <a:pt x="4" y="2"/>
                      <a:pt x="4" y="2"/>
                      <a:pt x="4" y="2"/>
                    </a:cubicBezTo>
                    <a:lnTo>
                      <a:pt x="5" y="1"/>
                    </a:lnTo>
                    <a:lnTo>
                      <a:pt x="6" y="2"/>
                    </a:lnTo>
                    <a:lnTo>
                      <a:pt x="6" y="3"/>
                    </a:lnTo>
                    <a:cubicBezTo>
                      <a:pt x="6" y="3"/>
                      <a:pt x="6" y="3"/>
                      <a:pt x="5" y="3"/>
                    </a:cubicBezTo>
                    <a:cubicBezTo>
                      <a:pt x="5" y="3"/>
                      <a:pt x="5" y="3"/>
                      <a:pt x="5" y="3"/>
                    </a:cubicBezTo>
                    <a:cubicBezTo>
                      <a:pt x="5" y="3"/>
                      <a:pt x="5" y="3"/>
                      <a:pt x="5" y="3"/>
                    </a:cubicBezTo>
                    <a:lnTo>
                      <a:pt x="4" y="5"/>
                    </a:lnTo>
                    <a:cubicBezTo>
                      <a:pt x="4" y="5"/>
                      <a:pt x="3" y="6"/>
                      <a:pt x="3" y="6"/>
                    </a:cubicBezTo>
                    <a:cubicBezTo>
                      <a:pt x="3" y="6"/>
                      <a:pt x="2" y="6"/>
                      <a:pt x="2" y="6"/>
                    </a:cubicBezTo>
                    <a:cubicBezTo>
                      <a:pt x="2" y="6"/>
                      <a:pt x="2" y="5"/>
                      <a:pt x="1" y="5"/>
                    </a:cubicBezTo>
                    <a:cubicBezTo>
                      <a:pt x="1" y="5"/>
                      <a:pt x="1" y="5"/>
                      <a:pt x="1" y="5"/>
                    </a:cubicBezTo>
                    <a:cubicBezTo>
                      <a:pt x="1" y="5"/>
                      <a:pt x="1" y="5"/>
                      <a:pt x="1" y="5"/>
                    </a:cubicBezTo>
                    <a:cubicBezTo>
                      <a:pt x="1" y="4"/>
                      <a:pt x="1" y="4"/>
                      <a:pt x="1" y="4"/>
                    </a:cubicBezTo>
                    <a:cubicBezTo>
                      <a:pt x="0" y="4"/>
                      <a:pt x="0" y="4"/>
                      <a:pt x="0" y="4"/>
                    </a:cubicBezTo>
                    <a:cubicBezTo>
                      <a:pt x="0" y="4"/>
                      <a:pt x="0" y="3"/>
                      <a:pt x="1" y="3"/>
                    </a:cubicBezTo>
                    <a:cubicBezTo>
                      <a:pt x="1" y="3"/>
                      <a:pt x="1" y="3"/>
                      <a:pt x="1" y="3"/>
                    </a:cubicBezTo>
                    <a:lnTo>
                      <a:pt x="2" y="1"/>
                    </a:lnTo>
                    <a:lnTo>
                      <a:pt x="2" y="1"/>
                    </a:lnTo>
                    <a:cubicBezTo>
                      <a:pt x="2" y="1"/>
                      <a:pt x="2" y="1"/>
                      <a:pt x="2" y="1"/>
                    </a:cubicBezTo>
                    <a:cubicBezTo>
                      <a:pt x="3" y="1"/>
                      <a:pt x="3" y="1"/>
                      <a:pt x="3" y="0"/>
                    </a:cubicBezTo>
                    <a:lnTo>
                      <a:pt x="3" y="0"/>
                    </a:lnTo>
                  </a:path>
                </a:pathLst>
              </a:custGeom>
              <a:solidFill>
                <a:srgbClr val="25221E"/>
              </a:solidFill>
              <a:ln w="9525">
                <a:noFill/>
                <a:round/>
                <a:headEnd/>
                <a:tailEnd/>
              </a:ln>
              <a:effectLst/>
            </p:spPr>
            <p:txBody>
              <a:bodyPr/>
              <a:lstStyle/>
              <a:p>
                <a:pPr>
                  <a:defRPr/>
                </a:pPr>
                <a:endParaRPr lang="en-US" dirty="0"/>
              </a:p>
            </p:txBody>
          </p:sp>
          <p:sp>
            <p:nvSpPr>
              <p:cNvPr id="1367" name="Freeform 1024"/>
              <p:cNvSpPr>
                <a:spLocks/>
              </p:cNvSpPr>
              <p:nvPr/>
            </p:nvSpPr>
            <p:spPr bwMode="auto">
              <a:xfrm>
                <a:off x="482" y="453"/>
                <a:ext cx="18" cy="18"/>
              </a:xfrm>
              <a:custGeom>
                <a:avLst/>
                <a:gdLst/>
                <a:ahLst/>
                <a:cxnLst>
                  <a:cxn ang="0">
                    <a:pos x="1" y="2"/>
                  </a:cxn>
                  <a:cxn ang="0">
                    <a:pos x="2" y="3"/>
                  </a:cxn>
                  <a:cxn ang="0">
                    <a:pos x="2" y="3"/>
                  </a:cxn>
                  <a:cxn ang="0">
                    <a:pos x="2" y="3"/>
                  </a:cxn>
                  <a:cxn ang="0">
                    <a:pos x="2" y="4"/>
                  </a:cxn>
                  <a:cxn ang="0">
                    <a:pos x="2" y="4"/>
                  </a:cxn>
                  <a:cxn ang="0">
                    <a:pos x="2" y="4"/>
                  </a:cxn>
                  <a:cxn ang="0">
                    <a:pos x="3" y="4"/>
                  </a:cxn>
                  <a:cxn ang="0">
                    <a:pos x="3" y="4"/>
                  </a:cxn>
                  <a:cxn ang="0">
                    <a:pos x="3" y="4"/>
                  </a:cxn>
                  <a:cxn ang="0">
                    <a:pos x="3" y="3"/>
                  </a:cxn>
                  <a:cxn ang="0">
                    <a:pos x="3" y="3"/>
                  </a:cxn>
                  <a:cxn ang="0">
                    <a:pos x="2" y="2"/>
                  </a:cxn>
                  <a:cxn ang="0">
                    <a:pos x="2" y="2"/>
                  </a:cxn>
                  <a:cxn ang="0">
                    <a:pos x="2" y="1"/>
                  </a:cxn>
                  <a:cxn ang="0">
                    <a:pos x="3" y="1"/>
                  </a:cxn>
                  <a:cxn ang="0">
                    <a:pos x="5" y="1"/>
                  </a:cxn>
                  <a:cxn ang="0">
                    <a:pos x="6" y="3"/>
                  </a:cxn>
                  <a:cxn ang="0">
                    <a:pos x="5" y="3"/>
                  </a:cxn>
                  <a:cxn ang="0">
                    <a:pos x="4" y="2"/>
                  </a:cxn>
                  <a:cxn ang="0">
                    <a:pos x="4" y="2"/>
                  </a:cxn>
                  <a:cxn ang="0">
                    <a:pos x="4" y="2"/>
                  </a:cxn>
                  <a:cxn ang="0">
                    <a:pos x="4" y="2"/>
                  </a:cxn>
                  <a:cxn ang="0">
                    <a:pos x="4" y="2"/>
                  </a:cxn>
                  <a:cxn ang="0">
                    <a:pos x="4" y="2"/>
                  </a:cxn>
                  <a:cxn ang="0">
                    <a:pos x="4" y="3"/>
                  </a:cxn>
                  <a:cxn ang="0">
                    <a:pos x="4" y="3"/>
                  </a:cxn>
                  <a:cxn ang="0">
                    <a:pos x="4" y="3"/>
                  </a:cxn>
                  <a:cxn ang="0">
                    <a:pos x="5" y="4"/>
                  </a:cxn>
                  <a:cxn ang="0">
                    <a:pos x="4" y="5"/>
                  </a:cxn>
                  <a:cxn ang="0">
                    <a:pos x="4" y="5"/>
                  </a:cxn>
                  <a:cxn ang="0">
                    <a:pos x="3" y="6"/>
                  </a:cxn>
                  <a:cxn ang="0">
                    <a:pos x="2" y="5"/>
                  </a:cxn>
                  <a:cxn ang="0">
                    <a:pos x="1" y="5"/>
                  </a:cxn>
                  <a:cxn ang="0">
                    <a:pos x="0" y="3"/>
                  </a:cxn>
                  <a:cxn ang="0">
                    <a:pos x="1" y="2"/>
                  </a:cxn>
                </a:cxnLst>
                <a:rect l="0" t="0" r="r" b="b"/>
                <a:pathLst>
                  <a:path w="6" h="6">
                    <a:moveTo>
                      <a:pt x="1" y="2"/>
                    </a:moveTo>
                    <a:lnTo>
                      <a:pt x="2" y="3"/>
                    </a:lnTo>
                    <a:lnTo>
                      <a:pt x="2" y="3"/>
                    </a:lnTo>
                    <a:cubicBezTo>
                      <a:pt x="2" y="3"/>
                      <a:pt x="2" y="3"/>
                      <a:pt x="2" y="3"/>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3"/>
                    </a:cubicBezTo>
                    <a:cubicBezTo>
                      <a:pt x="3" y="3"/>
                      <a:pt x="3" y="3"/>
                      <a:pt x="3" y="3"/>
                    </a:cubicBezTo>
                    <a:cubicBezTo>
                      <a:pt x="2" y="3"/>
                      <a:pt x="2" y="3"/>
                      <a:pt x="2" y="2"/>
                    </a:cubicBezTo>
                    <a:cubicBezTo>
                      <a:pt x="2" y="2"/>
                      <a:pt x="2" y="2"/>
                      <a:pt x="2" y="2"/>
                    </a:cubicBezTo>
                    <a:cubicBezTo>
                      <a:pt x="2" y="2"/>
                      <a:pt x="2" y="1"/>
                      <a:pt x="2" y="1"/>
                    </a:cubicBezTo>
                    <a:cubicBezTo>
                      <a:pt x="2" y="1"/>
                      <a:pt x="2" y="1"/>
                      <a:pt x="3" y="1"/>
                    </a:cubicBezTo>
                    <a:cubicBezTo>
                      <a:pt x="3" y="0"/>
                      <a:pt x="4" y="0"/>
                      <a:pt x="5" y="1"/>
                    </a:cubicBezTo>
                    <a:cubicBezTo>
                      <a:pt x="6" y="1"/>
                      <a:pt x="6" y="2"/>
                      <a:pt x="6" y="3"/>
                    </a:cubicBezTo>
                    <a:lnTo>
                      <a:pt x="5" y="3"/>
                    </a:lnTo>
                    <a:lnTo>
                      <a:pt x="4" y="2"/>
                    </a:lnTo>
                    <a:lnTo>
                      <a:pt x="4" y="2"/>
                    </a:lnTo>
                    <a:cubicBezTo>
                      <a:pt x="4" y="2"/>
                      <a:pt x="4" y="2"/>
                      <a:pt x="4" y="2"/>
                    </a:cubicBezTo>
                    <a:cubicBezTo>
                      <a:pt x="4" y="2"/>
                      <a:pt x="4" y="2"/>
                      <a:pt x="4" y="2"/>
                    </a:cubicBezTo>
                    <a:cubicBezTo>
                      <a:pt x="4" y="2"/>
                      <a:pt x="4" y="2"/>
                      <a:pt x="4" y="2"/>
                    </a:cubicBezTo>
                    <a:cubicBezTo>
                      <a:pt x="4" y="2"/>
                      <a:pt x="4" y="2"/>
                      <a:pt x="4" y="2"/>
                    </a:cubicBezTo>
                    <a:cubicBezTo>
                      <a:pt x="4" y="2"/>
                      <a:pt x="4" y="3"/>
                      <a:pt x="4" y="3"/>
                    </a:cubicBezTo>
                    <a:cubicBezTo>
                      <a:pt x="4" y="3"/>
                      <a:pt x="4" y="3"/>
                      <a:pt x="4" y="3"/>
                    </a:cubicBezTo>
                    <a:cubicBezTo>
                      <a:pt x="4" y="3"/>
                      <a:pt x="4" y="3"/>
                      <a:pt x="4" y="3"/>
                    </a:cubicBezTo>
                    <a:cubicBezTo>
                      <a:pt x="5" y="4"/>
                      <a:pt x="5" y="4"/>
                      <a:pt x="5" y="4"/>
                    </a:cubicBezTo>
                    <a:cubicBezTo>
                      <a:pt x="5" y="4"/>
                      <a:pt x="5" y="4"/>
                      <a:pt x="4" y="5"/>
                    </a:cubicBezTo>
                    <a:cubicBezTo>
                      <a:pt x="4" y="5"/>
                      <a:pt x="4" y="5"/>
                      <a:pt x="4" y="5"/>
                    </a:cubicBezTo>
                    <a:cubicBezTo>
                      <a:pt x="4" y="5"/>
                      <a:pt x="3" y="5"/>
                      <a:pt x="3" y="6"/>
                    </a:cubicBezTo>
                    <a:cubicBezTo>
                      <a:pt x="3" y="6"/>
                      <a:pt x="2" y="5"/>
                      <a:pt x="2" y="5"/>
                    </a:cubicBezTo>
                    <a:cubicBezTo>
                      <a:pt x="2" y="5"/>
                      <a:pt x="2" y="5"/>
                      <a:pt x="1" y="5"/>
                    </a:cubicBezTo>
                    <a:cubicBezTo>
                      <a:pt x="1" y="4"/>
                      <a:pt x="0" y="4"/>
                      <a:pt x="0" y="3"/>
                    </a:cubicBezTo>
                    <a:lnTo>
                      <a:pt x="1" y="2"/>
                    </a:lnTo>
                  </a:path>
                </a:pathLst>
              </a:custGeom>
              <a:solidFill>
                <a:srgbClr val="25221E"/>
              </a:solidFill>
              <a:ln w="9525">
                <a:noFill/>
                <a:round/>
                <a:headEnd/>
                <a:tailEnd/>
              </a:ln>
              <a:effectLst/>
            </p:spPr>
            <p:txBody>
              <a:bodyPr/>
              <a:lstStyle/>
              <a:p>
                <a:pPr>
                  <a:defRPr/>
                </a:pPr>
                <a:endParaRPr lang="en-US" dirty="0"/>
              </a:p>
            </p:txBody>
          </p:sp>
          <p:sp>
            <p:nvSpPr>
              <p:cNvPr id="1368" name="Freeform 1025"/>
              <p:cNvSpPr>
                <a:spLocks/>
              </p:cNvSpPr>
              <p:nvPr/>
            </p:nvSpPr>
            <p:spPr bwMode="auto">
              <a:xfrm>
                <a:off x="612" y="431"/>
                <a:ext cx="15" cy="17"/>
              </a:xfrm>
              <a:custGeom>
                <a:avLst/>
                <a:gdLst/>
                <a:ahLst/>
                <a:cxnLst>
                  <a:cxn ang="0">
                    <a:pos x="0" y="3"/>
                  </a:cxn>
                  <a:cxn ang="0">
                    <a:pos x="1" y="2"/>
                  </a:cxn>
                  <a:cxn ang="0">
                    <a:pos x="2" y="2"/>
                  </a:cxn>
                  <a:cxn ang="0">
                    <a:pos x="2" y="3"/>
                  </a:cxn>
                  <a:cxn ang="0">
                    <a:pos x="2" y="3"/>
                  </a:cxn>
                  <a:cxn ang="0">
                    <a:pos x="2" y="3"/>
                  </a:cxn>
                  <a:cxn ang="0">
                    <a:pos x="3" y="5"/>
                  </a:cxn>
                  <a:cxn ang="0">
                    <a:pos x="4" y="5"/>
                  </a:cxn>
                  <a:cxn ang="0">
                    <a:pos x="4" y="5"/>
                  </a:cxn>
                  <a:cxn ang="0">
                    <a:pos x="4" y="4"/>
                  </a:cxn>
                  <a:cxn ang="0">
                    <a:pos x="3" y="3"/>
                  </a:cxn>
                  <a:cxn ang="0">
                    <a:pos x="2" y="2"/>
                  </a:cxn>
                  <a:cxn ang="0">
                    <a:pos x="2" y="2"/>
                  </a:cxn>
                  <a:cxn ang="0">
                    <a:pos x="2" y="2"/>
                  </a:cxn>
                  <a:cxn ang="0">
                    <a:pos x="1" y="1"/>
                  </a:cxn>
                  <a:cxn ang="0">
                    <a:pos x="3" y="0"/>
                  </a:cxn>
                  <a:cxn ang="0">
                    <a:pos x="3" y="1"/>
                  </a:cxn>
                  <a:cxn ang="0">
                    <a:pos x="3" y="1"/>
                  </a:cxn>
                  <a:cxn ang="0">
                    <a:pos x="3" y="2"/>
                  </a:cxn>
                  <a:cxn ang="0">
                    <a:pos x="4" y="2"/>
                  </a:cxn>
                  <a:cxn ang="0">
                    <a:pos x="5" y="3"/>
                  </a:cxn>
                  <a:cxn ang="0">
                    <a:pos x="5" y="4"/>
                  </a:cxn>
                  <a:cxn ang="0">
                    <a:pos x="5" y="5"/>
                  </a:cxn>
                  <a:cxn ang="0">
                    <a:pos x="4" y="6"/>
                  </a:cxn>
                  <a:cxn ang="0">
                    <a:pos x="4" y="6"/>
                  </a:cxn>
                  <a:cxn ang="0">
                    <a:pos x="4" y="6"/>
                  </a:cxn>
                  <a:cxn ang="0">
                    <a:pos x="3" y="6"/>
                  </a:cxn>
                  <a:cxn ang="0">
                    <a:pos x="3" y="6"/>
                  </a:cxn>
                  <a:cxn ang="0">
                    <a:pos x="2" y="6"/>
                  </a:cxn>
                  <a:cxn ang="0">
                    <a:pos x="2" y="6"/>
                  </a:cxn>
                  <a:cxn ang="0">
                    <a:pos x="1" y="4"/>
                  </a:cxn>
                  <a:cxn ang="0">
                    <a:pos x="1" y="4"/>
                  </a:cxn>
                  <a:cxn ang="0">
                    <a:pos x="0" y="4"/>
                  </a:cxn>
                  <a:cxn ang="0">
                    <a:pos x="0" y="4"/>
                  </a:cxn>
                  <a:cxn ang="0">
                    <a:pos x="0" y="3"/>
                  </a:cxn>
                </a:cxnLst>
                <a:rect l="0" t="0" r="r" b="b"/>
                <a:pathLst>
                  <a:path w="5" h="6">
                    <a:moveTo>
                      <a:pt x="0" y="3"/>
                    </a:moveTo>
                    <a:lnTo>
                      <a:pt x="1" y="2"/>
                    </a:lnTo>
                    <a:lnTo>
                      <a:pt x="2" y="2"/>
                    </a:lnTo>
                    <a:cubicBezTo>
                      <a:pt x="2" y="2"/>
                      <a:pt x="2" y="2"/>
                      <a:pt x="2" y="3"/>
                    </a:cubicBezTo>
                    <a:cubicBezTo>
                      <a:pt x="2" y="3"/>
                      <a:pt x="2" y="3"/>
                      <a:pt x="2" y="3"/>
                    </a:cubicBezTo>
                    <a:cubicBezTo>
                      <a:pt x="2" y="3"/>
                      <a:pt x="2" y="3"/>
                      <a:pt x="2" y="3"/>
                    </a:cubicBezTo>
                    <a:lnTo>
                      <a:pt x="3" y="5"/>
                    </a:lnTo>
                    <a:cubicBezTo>
                      <a:pt x="3" y="5"/>
                      <a:pt x="4" y="5"/>
                      <a:pt x="4" y="5"/>
                    </a:cubicBezTo>
                    <a:cubicBezTo>
                      <a:pt x="4" y="5"/>
                      <a:pt x="4" y="5"/>
                      <a:pt x="4" y="5"/>
                    </a:cubicBezTo>
                    <a:cubicBezTo>
                      <a:pt x="4" y="5"/>
                      <a:pt x="4" y="5"/>
                      <a:pt x="4" y="4"/>
                    </a:cubicBezTo>
                    <a:lnTo>
                      <a:pt x="3" y="3"/>
                    </a:lnTo>
                    <a:lnTo>
                      <a:pt x="2" y="2"/>
                    </a:lnTo>
                    <a:cubicBezTo>
                      <a:pt x="2" y="2"/>
                      <a:pt x="2" y="2"/>
                      <a:pt x="2" y="2"/>
                    </a:cubicBezTo>
                    <a:cubicBezTo>
                      <a:pt x="2" y="2"/>
                      <a:pt x="2" y="2"/>
                      <a:pt x="2" y="2"/>
                    </a:cubicBezTo>
                    <a:lnTo>
                      <a:pt x="1" y="1"/>
                    </a:lnTo>
                    <a:lnTo>
                      <a:pt x="3" y="0"/>
                    </a:lnTo>
                    <a:lnTo>
                      <a:pt x="3" y="1"/>
                    </a:lnTo>
                    <a:cubicBezTo>
                      <a:pt x="3" y="1"/>
                      <a:pt x="3" y="1"/>
                      <a:pt x="3" y="1"/>
                    </a:cubicBezTo>
                    <a:cubicBezTo>
                      <a:pt x="3" y="1"/>
                      <a:pt x="3" y="1"/>
                      <a:pt x="3" y="2"/>
                    </a:cubicBezTo>
                    <a:cubicBezTo>
                      <a:pt x="4" y="2"/>
                      <a:pt x="4" y="2"/>
                      <a:pt x="4" y="2"/>
                    </a:cubicBezTo>
                    <a:lnTo>
                      <a:pt x="5" y="3"/>
                    </a:lnTo>
                    <a:cubicBezTo>
                      <a:pt x="5" y="4"/>
                      <a:pt x="5" y="4"/>
                      <a:pt x="5" y="4"/>
                    </a:cubicBezTo>
                    <a:cubicBezTo>
                      <a:pt x="5" y="4"/>
                      <a:pt x="5" y="5"/>
                      <a:pt x="5" y="5"/>
                    </a:cubicBezTo>
                    <a:cubicBezTo>
                      <a:pt x="5" y="5"/>
                      <a:pt x="5" y="6"/>
                      <a:pt x="4" y="6"/>
                    </a:cubicBezTo>
                    <a:cubicBezTo>
                      <a:pt x="4" y="6"/>
                      <a:pt x="4" y="6"/>
                      <a:pt x="4" y="6"/>
                    </a:cubicBezTo>
                    <a:cubicBezTo>
                      <a:pt x="4" y="6"/>
                      <a:pt x="4" y="6"/>
                      <a:pt x="4" y="6"/>
                    </a:cubicBezTo>
                    <a:cubicBezTo>
                      <a:pt x="4" y="6"/>
                      <a:pt x="4" y="6"/>
                      <a:pt x="3" y="6"/>
                    </a:cubicBezTo>
                    <a:cubicBezTo>
                      <a:pt x="3" y="6"/>
                      <a:pt x="3" y="6"/>
                      <a:pt x="3" y="6"/>
                    </a:cubicBezTo>
                    <a:cubicBezTo>
                      <a:pt x="3" y="6"/>
                      <a:pt x="3" y="6"/>
                      <a:pt x="2" y="6"/>
                    </a:cubicBezTo>
                    <a:cubicBezTo>
                      <a:pt x="2" y="6"/>
                      <a:pt x="2" y="6"/>
                      <a:pt x="2" y="6"/>
                    </a:cubicBezTo>
                    <a:lnTo>
                      <a:pt x="1" y="4"/>
                    </a:lnTo>
                    <a:lnTo>
                      <a:pt x="1" y="4"/>
                    </a:lnTo>
                    <a:cubicBezTo>
                      <a:pt x="0" y="4"/>
                      <a:pt x="0" y="4"/>
                      <a:pt x="0" y="4"/>
                    </a:cubicBezTo>
                    <a:cubicBezTo>
                      <a:pt x="0" y="4"/>
                      <a:pt x="0" y="4"/>
                      <a:pt x="0" y="4"/>
                    </a:cubicBezTo>
                    <a:lnTo>
                      <a:pt x="0" y="3"/>
                    </a:lnTo>
                  </a:path>
                </a:pathLst>
              </a:custGeom>
              <a:solidFill>
                <a:srgbClr val="25221E"/>
              </a:solidFill>
              <a:ln w="9525">
                <a:noFill/>
                <a:round/>
                <a:headEnd/>
                <a:tailEnd/>
              </a:ln>
              <a:effectLst/>
            </p:spPr>
            <p:txBody>
              <a:bodyPr/>
              <a:lstStyle/>
              <a:p>
                <a:pPr>
                  <a:defRPr/>
                </a:pPr>
                <a:endParaRPr lang="en-US" dirty="0"/>
              </a:p>
            </p:txBody>
          </p:sp>
          <p:sp>
            <p:nvSpPr>
              <p:cNvPr id="1369" name="Freeform 1026"/>
              <p:cNvSpPr>
                <a:spLocks/>
              </p:cNvSpPr>
              <p:nvPr/>
            </p:nvSpPr>
            <p:spPr bwMode="auto">
              <a:xfrm>
                <a:off x="622" y="425"/>
                <a:ext cx="16" cy="18"/>
              </a:xfrm>
              <a:custGeom>
                <a:avLst/>
                <a:gdLst/>
                <a:ahLst/>
                <a:cxnLst>
                  <a:cxn ang="0">
                    <a:pos x="0" y="2"/>
                  </a:cxn>
                  <a:cxn ang="0">
                    <a:pos x="2" y="1"/>
                  </a:cxn>
                  <a:cxn ang="0">
                    <a:pos x="4" y="3"/>
                  </a:cxn>
                  <a:cxn ang="0">
                    <a:pos x="4" y="3"/>
                  </a:cxn>
                  <a:cxn ang="0">
                    <a:pos x="3" y="2"/>
                  </a:cxn>
                  <a:cxn ang="0">
                    <a:pos x="3" y="1"/>
                  </a:cxn>
                  <a:cxn ang="0">
                    <a:pos x="3" y="1"/>
                  </a:cxn>
                  <a:cxn ang="0">
                    <a:pos x="4" y="0"/>
                  </a:cxn>
                  <a:cxn ang="0">
                    <a:pos x="4" y="1"/>
                  </a:cxn>
                  <a:cxn ang="0">
                    <a:pos x="4" y="1"/>
                  </a:cxn>
                  <a:cxn ang="0">
                    <a:pos x="4" y="1"/>
                  </a:cxn>
                  <a:cxn ang="0">
                    <a:pos x="6" y="4"/>
                  </a:cxn>
                  <a:cxn ang="0">
                    <a:pos x="5" y="5"/>
                  </a:cxn>
                  <a:cxn ang="0">
                    <a:pos x="3" y="4"/>
                  </a:cxn>
                  <a:cxn ang="0">
                    <a:pos x="3" y="4"/>
                  </a:cxn>
                  <a:cxn ang="0">
                    <a:pos x="4" y="5"/>
                  </a:cxn>
                  <a:cxn ang="0">
                    <a:pos x="4" y="5"/>
                  </a:cxn>
                  <a:cxn ang="0">
                    <a:pos x="4" y="5"/>
                  </a:cxn>
                  <a:cxn ang="0">
                    <a:pos x="4" y="6"/>
                  </a:cxn>
                  <a:cxn ang="0">
                    <a:pos x="3" y="6"/>
                  </a:cxn>
                  <a:cxn ang="0">
                    <a:pos x="3" y="6"/>
                  </a:cxn>
                  <a:cxn ang="0">
                    <a:pos x="3" y="5"/>
                  </a:cxn>
                  <a:cxn ang="0">
                    <a:pos x="3" y="5"/>
                  </a:cxn>
                  <a:cxn ang="0">
                    <a:pos x="1" y="3"/>
                  </a:cxn>
                  <a:cxn ang="0">
                    <a:pos x="1" y="3"/>
                  </a:cxn>
                  <a:cxn ang="0">
                    <a:pos x="1" y="3"/>
                  </a:cxn>
                  <a:cxn ang="0">
                    <a:pos x="1" y="3"/>
                  </a:cxn>
                  <a:cxn ang="0">
                    <a:pos x="0" y="2"/>
                  </a:cxn>
                </a:cxnLst>
                <a:rect l="0" t="0" r="r" b="b"/>
                <a:pathLst>
                  <a:path w="6" h="6">
                    <a:moveTo>
                      <a:pt x="0" y="2"/>
                    </a:moveTo>
                    <a:lnTo>
                      <a:pt x="2" y="1"/>
                    </a:lnTo>
                    <a:lnTo>
                      <a:pt x="4" y="3"/>
                    </a:lnTo>
                    <a:lnTo>
                      <a:pt x="4" y="3"/>
                    </a:lnTo>
                    <a:lnTo>
                      <a:pt x="3" y="2"/>
                    </a:lnTo>
                    <a:cubicBezTo>
                      <a:pt x="3" y="2"/>
                      <a:pt x="3" y="2"/>
                      <a:pt x="3" y="1"/>
                    </a:cubicBezTo>
                    <a:lnTo>
                      <a:pt x="3" y="1"/>
                    </a:lnTo>
                    <a:lnTo>
                      <a:pt x="4" y="0"/>
                    </a:lnTo>
                    <a:lnTo>
                      <a:pt x="4" y="1"/>
                    </a:lnTo>
                    <a:cubicBezTo>
                      <a:pt x="4" y="1"/>
                      <a:pt x="4" y="1"/>
                      <a:pt x="4" y="1"/>
                    </a:cubicBezTo>
                    <a:cubicBezTo>
                      <a:pt x="4" y="1"/>
                      <a:pt x="4" y="1"/>
                      <a:pt x="4" y="1"/>
                    </a:cubicBezTo>
                    <a:lnTo>
                      <a:pt x="6" y="4"/>
                    </a:lnTo>
                    <a:lnTo>
                      <a:pt x="5" y="5"/>
                    </a:lnTo>
                    <a:lnTo>
                      <a:pt x="3" y="4"/>
                    </a:lnTo>
                    <a:lnTo>
                      <a:pt x="3" y="4"/>
                    </a:lnTo>
                    <a:lnTo>
                      <a:pt x="4" y="5"/>
                    </a:lnTo>
                    <a:cubicBezTo>
                      <a:pt x="4" y="5"/>
                      <a:pt x="4" y="5"/>
                      <a:pt x="4" y="5"/>
                    </a:cubicBezTo>
                    <a:cubicBezTo>
                      <a:pt x="4" y="5"/>
                      <a:pt x="4" y="5"/>
                      <a:pt x="4" y="5"/>
                    </a:cubicBezTo>
                    <a:lnTo>
                      <a:pt x="4" y="6"/>
                    </a:lnTo>
                    <a:lnTo>
                      <a:pt x="3" y="6"/>
                    </a:lnTo>
                    <a:lnTo>
                      <a:pt x="3" y="6"/>
                    </a:lnTo>
                    <a:cubicBezTo>
                      <a:pt x="3" y="6"/>
                      <a:pt x="3" y="6"/>
                      <a:pt x="3" y="5"/>
                    </a:cubicBezTo>
                    <a:cubicBezTo>
                      <a:pt x="3" y="5"/>
                      <a:pt x="3" y="5"/>
                      <a:pt x="3" y="5"/>
                    </a:cubicBezTo>
                    <a:lnTo>
                      <a:pt x="1" y="3"/>
                    </a:lnTo>
                    <a:lnTo>
                      <a:pt x="1" y="3"/>
                    </a:lnTo>
                    <a:cubicBezTo>
                      <a:pt x="1" y="3"/>
                      <a:pt x="1" y="3"/>
                      <a:pt x="1" y="3"/>
                    </a:cubicBezTo>
                    <a:cubicBezTo>
                      <a:pt x="1" y="3"/>
                      <a:pt x="1" y="3"/>
                      <a:pt x="1"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0" name="Freeform 1027"/>
              <p:cNvSpPr>
                <a:spLocks/>
              </p:cNvSpPr>
              <p:nvPr/>
            </p:nvSpPr>
            <p:spPr bwMode="auto">
              <a:xfrm>
                <a:off x="633" y="421"/>
                <a:ext cx="16" cy="17"/>
              </a:xfrm>
              <a:custGeom>
                <a:avLst/>
                <a:gdLst/>
                <a:ahLst/>
                <a:cxnLst>
                  <a:cxn ang="0">
                    <a:pos x="0" y="2"/>
                  </a:cxn>
                  <a:cxn ang="0">
                    <a:pos x="2" y="1"/>
                  </a:cxn>
                  <a:cxn ang="0">
                    <a:pos x="2" y="1"/>
                  </a:cxn>
                  <a:cxn ang="0">
                    <a:pos x="2" y="2"/>
                  </a:cxn>
                  <a:cxn ang="0">
                    <a:pos x="2" y="2"/>
                  </a:cxn>
                  <a:cxn ang="0">
                    <a:pos x="3" y="2"/>
                  </a:cxn>
                  <a:cxn ang="0">
                    <a:pos x="4" y="4"/>
                  </a:cxn>
                  <a:cxn ang="0">
                    <a:pos x="4" y="4"/>
                  </a:cxn>
                  <a:cxn ang="0">
                    <a:pos x="4" y="4"/>
                  </a:cxn>
                  <a:cxn ang="0">
                    <a:pos x="4" y="4"/>
                  </a:cxn>
                  <a:cxn ang="0">
                    <a:pos x="3" y="2"/>
                  </a:cxn>
                  <a:cxn ang="0">
                    <a:pos x="3" y="2"/>
                  </a:cxn>
                  <a:cxn ang="0">
                    <a:pos x="3" y="1"/>
                  </a:cxn>
                  <a:cxn ang="0">
                    <a:pos x="3" y="1"/>
                  </a:cxn>
                  <a:cxn ang="0">
                    <a:pos x="2" y="1"/>
                  </a:cxn>
                  <a:cxn ang="0">
                    <a:pos x="4" y="0"/>
                  </a:cxn>
                  <a:cxn ang="0">
                    <a:pos x="4" y="0"/>
                  </a:cxn>
                  <a:cxn ang="0">
                    <a:pos x="4" y="1"/>
                  </a:cxn>
                  <a:cxn ang="0">
                    <a:pos x="4" y="1"/>
                  </a:cxn>
                  <a:cxn ang="0">
                    <a:pos x="4" y="1"/>
                  </a:cxn>
                  <a:cxn ang="0">
                    <a:pos x="5" y="3"/>
                  </a:cxn>
                  <a:cxn ang="0">
                    <a:pos x="6" y="4"/>
                  </a:cxn>
                  <a:cxn ang="0">
                    <a:pos x="5" y="5"/>
                  </a:cxn>
                  <a:cxn ang="0">
                    <a:pos x="5" y="5"/>
                  </a:cxn>
                  <a:cxn ang="0">
                    <a:pos x="4" y="6"/>
                  </a:cxn>
                  <a:cxn ang="0">
                    <a:pos x="4" y="6"/>
                  </a:cxn>
                  <a:cxn ang="0">
                    <a:pos x="3" y="6"/>
                  </a:cxn>
                  <a:cxn ang="0">
                    <a:pos x="3" y="6"/>
                  </a:cxn>
                  <a:cxn ang="0">
                    <a:pos x="2" y="5"/>
                  </a:cxn>
                  <a:cxn ang="0">
                    <a:pos x="2" y="5"/>
                  </a:cxn>
                  <a:cxn ang="0">
                    <a:pos x="1" y="3"/>
                  </a:cxn>
                  <a:cxn ang="0">
                    <a:pos x="1" y="3"/>
                  </a:cxn>
                  <a:cxn ang="0">
                    <a:pos x="1" y="3"/>
                  </a:cxn>
                  <a:cxn ang="0">
                    <a:pos x="1" y="2"/>
                  </a:cxn>
                  <a:cxn ang="0">
                    <a:pos x="0" y="2"/>
                  </a:cxn>
                </a:cxnLst>
                <a:rect l="0" t="0" r="r" b="b"/>
                <a:pathLst>
                  <a:path w="6" h="6">
                    <a:moveTo>
                      <a:pt x="0" y="2"/>
                    </a:moveTo>
                    <a:lnTo>
                      <a:pt x="2" y="1"/>
                    </a:lnTo>
                    <a:lnTo>
                      <a:pt x="2" y="1"/>
                    </a:lnTo>
                    <a:cubicBezTo>
                      <a:pt x="2" y="2"/>
                      <a:pt x="2" y="2"/>
                      <a:pt x="2" y="2"/>
                    </a:cubicBezTo>
                    <a:cubicBezTo>
                      <a:pt x="2" y="2"/>
                      <a:pt x="2" y="2"/>
                      <a:pt x="2" y="2"/>
                    </a:cubicBezTo>
                    <a:cubicBezTo>
                      <a:pt x="2" y="2"/>
                      <a:pt x="3" y="2"/>
                      <a:pt x="3" y="2"/>
                    </a:cubicBezTo>
                    <a:lnTo>
                      <a:pt x="4" y="4"/>
                    </a:lnTo>
                    <a:cubicBezTo>
                      <a:pt x="4" y="4"/>
                      <a:pt x="4" y="4"/>
                      <a:pt x="4" y="4"/>
                    </a:cubicBezTo>
                    <a:cubicBezTo>
                      <a:pt x="4" y="4"/>
                      <a:pt x="4" y="4"/>
                      <a:pt x="4" y="4"/>
                    </a:cubicBezTo>
                    <a:cubicBezTo>
                      <a:pt x="4" y="4"/>
                      <a:pt x="4" y="4"/>
                      <a:pt x="4" y="4"/>
                    </a:cubicBezTo>
                    <a:lnTo>
                      <a:pt x="3" y="2"/>
                    </a:lnTo>
                    <a:lnTo>
                      <a:pt x="3" y="2"/>
                    </a:lnTo>
                    <a:cubicBezTo>
                      <a:pt x="3" y="2"/>
                      <a:pt x="3" y="2"/>
                      <a:pt x="3" y="1"/>
                    </a:cubicBezTo>
                    <a:cubicBezTo>
                      <a:pt x="3" y="1"/>
                      <a:pt x="3" y="1"/>
                      <a:pt x="3" y="1"/>
                    </a:cubicBezTo>
                    <a:lnTo>
                      <a:pt x="2" y="1"/>
                    </a:lnTo>
                    <a:lnTo>
                      <a:pt x="4" y="0"/>
                    </a:lnTo>
                    <a:lnTo>
                      <a:pt x="4" y="0"/>
                    </a:lnTo>
                    <a:cubicBezTo>
                      <a:pt x="4" y="1"/>
                      <a:pt x="4" y="1"/>
                      <a:pt x="4" y="1"/>
                    </a:cubicBezTo>
                    <a:cubicBezTo>
                      <a:pt x="4" y="1"/>
                      <a:pt x="4" y="1"/>
                      <a:pt x="4" y="1"/>
                    </a:cubicBezTo>
                    <a:cubicBezTo>
                      <a:pt x="4" y="1"/>
                      <a:pt x="4" y="1"/>
                      <a:pt x="4" y="1"/>
                    </a:cubicBezTo>
                    <a:lnTo>
                      <a:pt x="5" y="3"/>
                    </a:lnTo>
                    <a:cubicBezTo>
                      <a:pt x="6" y="3"/>
                      <a:pt x="6" y="4"/>
                      <a:pt x="6" y="4"/>
                    </a:cubicBezTo>
                    <a:cubicBezTo>
                      <a:pt x="6" y="4"/>
                      <a:pt x="6" y="4"/>
                      <a:pt x="5" y="5"/>
                    </a:cubicBezTo>
                    <a:cubicBezTo>
                      <a:pt x="5" y="5"/>
                      <a:pt x="5" y="5"/>
                      <a:pt x="5" y="5"/>
                    </a:cubicBezTo>
                    <a:cubicBezTo>
                      <a:pt x="4" y="5"/>
                      <a:pt x="4" y="5"/>
                      <a:pt x="4" y="6"/>
                    </a:cubicBezTo>
                    <a:cubicBezTo>
                      <a:pt x="4" y="6"/>
                      <a:pt x="4" y="6"/>
                      <a:pt x="4" y="6"/>
                    </a:cubicBezTo>
                    <a:cubicBezTo>
                      <a:pt x="4" y="6"/>
                      <a:pt x="4" y="6"/>
                      <a:pt x="3" y="6"/>
                    </a:cubicBezTo>
                    <a:cubicBezTo>
                      <a:pt x="3" y="6"/>
                      <a:pt x="3" y="6"/>
                      <a:pt x="3" y="6"/>
                    </a:cubicBezTo>
                    <a:cubicBezTo>
                      <a:pt x="3" y="6"/>
                      <a:pt x="3" y="5"/>
                      <a:pt x="2" y="5"/>
                    </a:cubicBezTo>
                    <a:cubicBezTo>
                      <a:pt x="2" y="5"/>
                      <a:pt x="2" y="5"/>
                      <a:pt x="2" y="5"/>
                    </a:cubicBezTo>
                    <a:lnTo>
                      <a:pt x="1" y="3"/>
                    </a:lnTo>
                    <a:lnTo>
                      <a:pt x="1" y="3"/>
                    </a:lnTo>
                    <a:cubicBezTo>
                      <a:pt x="1" y="3"/>
                      <a:pt x="1" y="3"/>
                      <a:pt x="1" y="3"/>
                    </a:cubicBezTo>
                    <a:cubicBezTo>
                      <a:pt x="1" y="2"/>
                      <a:pt x="1" y="2"/>
                      <a:pt x="1" y="2"/>
                    </a:cubicBezTo>
                    <a:lnTo>
                      <a:pt x="0" y="2"/>
                    </a:lnTo>
                  </a:path>
                </a:pathLst>
              </a:custGeom>
              <a:solidFill>
                <a:srgbClr val="25221E"/>
              </a:solidFill>
              <a:ln w="9525">
                <a:noFill/>
                <a:round/>
                <a:headEnd/>
                <a:tailEnd/>
              </a:ln>
              <a:effectLst/>
            </p:spPr>
            <p:txBody>
              <a:bodyPr/>
              <a:lstStyle/>
              <a:p>
                <a:pPr>
                  <a:defRPr/>
                </a:pPr>
                <a:endParaRPr lang="en-US" dirty="0"/>
              </a:p>
            </p:txBody>
          </p:sp>
          <p:sp>
            <p:nvSpPr>
              <p:cNvPr id="1371" name="Freeform 1028"/>
              <p:cNvSpPr>
                <a:spLocks/>
              </p:cNvSpPr>
              <p:nvPr/>
            </p:nvSpPr>
            <p:spPr bwMode="auto">
              <a:xfrm>
                <a:off x="646" y="412"/>
                <a:ext cx="18" cy="19"/>
              </a:xfrm>
              <a:custGeom>
                <a:avLst/>
                <a:gdLst/>
                <a:ahLst/>
                <a:cxnLst>
                  <a:cxn ang="0">
                    <a:pos x="0" y="2"/>
                  </a:cxn>
                  <a:cxn ang="0">
                    <a:pos x="1" y="2"/>
                  </a:cxn>
                  <a:cxn ang="0">
                    <a:pos x="3" y="3"/>
                  </a:cxn>
                  <a:cxn ang="0">
                    <a:pos x="3" y="3"/>
                  </a:cxn>
                  <a:cxn ang="0">
                    <a:pos x="3" y="1"/>
                  </a:cxn>
                  <a:cxn ang="0">
                    <a:pos x="4" y="0"/>
                  </a:cxn>
                  <a:cxn ang="0">
                    <a:pos x="5" y="1"/>
                  </a:cxn>
                  <a:cxn ang="0">
                    <a:pos x="5" y="1"/>
                  </a:cxn>
                  <a:cxn ang="0">
                    <a:pos x="5" y="2"/>
                  </a:cxn>
                  <a:cxn ang="0">
                    <a:pos x="6" y="4"/>
                  </a:cxn>
                  <a:cxn ang="0">
                    <a:pos x="6" y="4"/>
                  </a:cxn>
                  <a:cxn ang="0">
                    <a:pos x="6" y="4"/>
                  </a:cxn>
                  <a:cxn ang="0">
                    <a:pos x="6" y="5"/>
                  </a:cxn>
                  <a:cxn ang="0">
                    <a:pos x="4" y="6"/>
                  </a:cxn>
                  <a:cxn ang="0">
                    <a:pos x="4" y="5"/>
                  </a:cxn>
                  <a:cxn ang="0">
                    <a:pos x="4" y="5"/>
                  </a:cxn>
                  <a:cxn ang="0">
                    <a:pos x="4" y="5"/>
                  </a:cxn>
                  <a:cxn ang="0">
                    <a:pos x="4" y="4"/>
                  </a:cxn>
                  <a:cxn ang="0">
                    <a:pos x="4" y="3"/>
                  </a:cxn>
                  <a:cxn ang="0">
                    <a:pos x="4" y="3"/>
                  </a:cxn>
                  <a:cxn ang="0">
                    <a:pos x="4" y="6"/>
                  </a:cxn>
                  <a:cxn ang="0">
                    <a:pos x="4" y="6"/>
                  </a:cxn>
                  <a:cxn ang="0">
                    <a:pos x="2" y="4"/>
                  </a:cxn>
                  <a:cxn ang="0">
                    <a:pos x="2" y="4"/>
                  </a:cxn>
                  <a:cxn ang="0">
                    <a:pos x="2" y="5"/>
                  </a:cxn>
                  <a:cxn ang="0">
                    <a:pos x="2" y="5"/>
                  </a:cxn>
                  <a:cxn ang="0">
                    <a:pos x="3" y="6"/>
                  </a:cxn>
                  <a:cxn ang="0">
                    <a:pos x="3" y="6"/>
                  </a:cxn>
                  <a:cxn ang="0">
                    <a:pos x="3" y="7"/>
                  </a:cxn>
                  <a:cxn ang="0">
                    <a:pos x="2" y="7"/>
                  </a:cxn>
                  <a:cxn ang="0">
                    <a:pos x="1" y="6"/>
                  </a:cxn>
                  <a:cxn ang="0">
                    <a:pos x="1" y="6"/>
                  </a:cxn>
                  <a:cxn ang="0">
                    <a:pos x="1" y="6"/>
                  </a:cxn>
                  <a:cxn ang="0">
                    <a:pos x="0" y="4"/>
                  </a:cxn>
                  <a:cxn ang="0">
                    <a:pos x="0" y="3"/>
                  </a:cxn>
                  <a:cxn ang="0">
                    <a:pos x="0" y="3"/>
                  </a:cxn>
                  <a:cxn ang="0">
                    <a:pos x="0" y="2"/>
                  </a:cxn>
                </a:cxnLst>
                <a:rect l="0" t="0" r="r" b="b"/>
                <a:pathLst>
                  <a:path w="6" h="7">
                    <a:moveTo>
                      <a:pt x="0" y="2"/>
                    </a:moveTo>
                    <a:lnTo>
                      <a:pt x="1" y="2"/>
                    </a:lnTo>
                    <a:lnTo>
                      <a:pt x="3" y="3"/>
                    </a:lnTo>
                    <a:lnTo>
                      <a:pt x="3" y="3"/>
                    </a:lnTo>
                    <a:lnTo>
                      <a:pt x="3" y="1"/>
                    </a:lnTo>
                    <a:lnTo>
                      <a:pt x="4" y="0"/>
                    </a:lnTo>
                    <a:lnTo>
                      <a:pt x="5" y="1"/>
                    </a:lnTo>
                    <a:cubicBezTo>
                      <a:pt x="5" y="1"/>
                      <a:pt x="5" y="1"/>
                      <a:pt x="5" y="1"/>
                    </a:cubicBezTo>
                    <a:cubicBezTo>
                      <a:pt x="4" y="1"/>
                      <a:pt x="5" y="2"/>
                      <a:pt x="5" y="2"/>
                    </a:cubicBezTo>
                    <a:lnTo>
                      <a:pt x="6" y="4"/>
                    </a:lnTo>
                    <a:cubicBezTo>
                      <a:pt x="6" y="4"/>
                      <a:pt x="6" y="4"/>
                      <a:pt x="6" y="4"/>
                    </a:cubicBezTo>
                    <a:cubicBezTo>
                      <a:pt x="6" y="4"/>
                      <a:pt x="6" y="4"/>
                      <a:pt x="6" y="4"/>
                    </a:cubicBezTo>
                    <a:lnTo>
                      <a:pt x="6" y="5"/>
                    </a:lnTo>
                    <a:lnTo>
                      <a:pt x="4" y="6"/>
                    </a:lnTo>
                    <a:lnTo>
                      <a:pt x="4" y="5"/>
                    </a:lnTo>
                    <a:cubicBezTo>
                      <a:pt x="4" y="5"/>
                      <a:pt x="4" y="5"/>
                      <a:pt x="4" y="5"/>
                    </a:cubicBezTo>
                    <a:cubicBezTo>
                      <a:pt x="4" y="5"/>
                      <a:pt x="4" y="5"/>
                      <a:pt x="4" y="5"/>
                    </a:cubicBezTo>
                    <a:lnTo>
                      <a:pt x="4" y="4"/>
                    </a:lnTo>
                    <a:lnTo>
                      <a:pt x="4" y="3"/>
                    </a:lnTo>
                    <a:lnTo>
                      <a:pt x="4" y="3"/>
                    </a:lnTo>
                    <a:lnTo>
                      <a:pt x="4" y="6"/>
                    </a:lnTo>
                    <a:lnTo>
                      <a:pt x="4" y="6"/>
                    </a:lnTo>
                    <a:lnTo>
                      <a:pt x="2" y="4"/>
                    </a:lnTo>
                    <a:lnTo>
                      <a:pt x="2" y="4"/>
                    </a:lnTo>
                    <a:lnTo>
                      <a:pt x="2" y="5"/>
                    </a:lnTo>
                    <a:cubicBezTo>
                      <a:pt x="2" y="5"/>
                      <a:pt x="2" y="5"/>
                      <a:pt x="2" y="5"/>
                    </a:cubicBezTo>
                    <a:cubicBezTo>
                      <a:pt x="2" y="6"/>
                      <a:pt x="3" y="6"/>
                      <a:pt x="3" y="6"/>
                    </a:cubicBezTo>
                    <a:cubicBezTo>
                      <a:pt x="3" y="6"/>
                      <a:pt x="3" y="6"/>
                      <a:pt x="3" y="6"/>
                    </a:cubicBezTo>
                    <a:lnTo>
                      <a:pt x="3" y="7"/>
                    </a:lnTo>
                    <a:lnTo>
                      <a:pt x="2" y="7"/>
                    </a:lnTo>
                    <a:lnTo>
                      <a:pt x="1" y="6"/>
                    </a:lnTo>
                    <a:cubicBezTo>
                      <a:pt x="1" y="6"/>
                      <a:pt x="1" y="6"/>
                      <a:pt x="1" y="6"/>
                    </a:cubicBezTo>
                    <a:lnTo>
                      <a:pt x="1" y="6"/>
                    </a:lnTo>
                    <a:lnTo>
                      <a:pt x="0" y="4"/>
                    </a:lnTo>
                    <a:lnTo>
                      <a:pt x="0" y="3"/>
                    </a:lnTo>
                    <a:cubicBezTo>
                      <a:pt x="0" y="3"/>
                      <a:pt x="0" y="3"/>
                      <a:pt x="0"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2" name="Freeform 1029"/>
              <p:cNvSpPr>
                <a:spLocks/>
              </p:cNvSpPr>
              <p:nvPr/>
            </p:nvSpPr>
            <p:spPr bwMode="auto">
              <a:xfrm>
                <a:off x="534" y="303"/>
                <a:ext cx="14" cy="13"/>
              </a:xfrm>
              <a:custGeom>
                <a:avLst/>
                <a:gdLst/>
                <a:ahLst/>
                <a:cxnLst>
                  <a:cxn ang="0">
                    <a:pos x="2" y="0"/>
                  </a:cxn>
                  <a:cxn ang="0">
                    <a:pos x="2" y="2"/>
                  </a:cxn>
                  <a:cxn ang="0">
                    <a:pos x="0" y="2"/>
                  </a:cxn>
                  <a:cxn ang="0">
                    <a:pos x="1" y="3"/>
                  </a:cxn>
                  <a:cxn ang="0">
                    <a:pos x="1" y="5"/>
                  </a:cxn>
                  <a:cxn ang="0">
                    <a:pos x="2" y="4"/>
                  </a:cxn>
                  <a:cxn ang="0">
                    <a:pos x="4" y="5"/>
                  </a:cxn>
                  <a:cxn ang="0">
                    <a:pos x="3" y="4"/>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4"/>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5" name="Freeform 1030"/>
              <p:cNvSpPr>
                <a:spLocks/>
              </p:cNvSpPr>
              <p:nvPr/>
            </p:nvSpPr>
            <p:spPr bwMode="auto">
              <a:xfrm>
                <a:off x="567" y="320"/>
                <a:ext cx="14" cy="14"/>
              </a:xfrm>
              <a:custGeom>
                <a:avLst/>
                <a:gdLst/>
                <a:ahLst/>
                <a:cxnLst>
                  <a:cxn ang="0">
                    <a:pos x="3" y="0"/>
                  </a:cxn>
                  <a:cxn ang="0">
                    <a:pos x="2" y="2"/>
                  </a:cxn>
                  <a:cxn ang="0">
                    <a:pos x="0" y="2"/>
                  </a:cxn>
                  <a:cxn ang="0">
                    <a:pos x="1" y="4"/>
                  </a:cxn>
                  <a:cxn ang="0">
                    <a:pos x="1" y="5"/>
                  </a:cxn>
                  <a:cxn ang="0">
                    <a:pos x="3" y="4"/>
                  </a:cxn>
                  <a:cxn ang="0">
                    <a:pos x="4" y="5"/>
                  </a:cxn>
                  <a:cxn ang="0">
                    <a:pos x="3" y="4"/>
                  </a:cxn>
                  <a:cxn ang="0">
                    <a:pos x="5" y="2"/>
                  </a:cxn>
                  <a:cxn ang="0">
                    <a:pos x="3" y="2"/>
                  </a:cxn>
                  <a:cxn ang="0">
                    <a:pos x="3" y="0"/>
                  </a:cxn>
                </a:cxnLst>
                <a:rect l="0" t="0" r="r" b="b"/>
                <a:pathLst>
                  <a:path w="5" h="5">
                    <a:moveTo>
                      <a:pt x="3" y="0"/>
                    </a:moveTo>
                    <a:lnTo>
                      <a:pt x="2" y="2"/>
                    </a:lnTo>
                    <a:lnTo>
                      <a:pt x="0" y="2"/>
                    </a:lnTo>
                    <a:lnTo>
                      <a:pt x="1" y="4"/>
                    </a:lnTo>
                    <a:lnTo>
                      <a:pt x="1" y="5"/>
                    </a:lnTo>
                    <a:lnTo>
                      <a:pt x="3" y="4"/>
                    </a:lnTo>
                    <a:lnTo>
                      <a:pt x="4" y="5"/>
                    </a:lnTo>
                    <a:lnTo>
                      <a:pt x="3" y="4"/>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376" name="Freeform 1031"/>
              <p:cNvSpPr>
                <a:spLocks/>
              </p:cNvSpPr>
              <p:nvPr/>
            </p:nvSpPr>
            <p:spPr bwMode="auto">
              <a:xfrm>
                <a:off x="545" y="320"/>
                <a:ext cx="14" cy="14"/>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7" name="Freeform 1032"/>
              <p:cNvSpPr>
                <a:spLocks/>
              </p:cNvSpPr>
              <p:nvPr/>
            </p:nvSpPr>
            <p:spPr bwMode="auto">
              <a:xfrm>
                <a:off x="522" y="320"/>
                <a:ext cx="15" cy="14"/>
              </a:xfrm>
              <a:custGeom>
                <a:avLst/>
                <a:gdLst/>
                <a:ahLst/>
                <a:cxnLst>
                  <a:cxn ang="0">
                    <a:pos x="3" y="0"/>
                  </a:cxn>
                  <a:cxn ang="0">
                    <a:pos x="2" y="2"/>
                  </a:cxn>
                  <a:cxn ang="0">
                    <a:pos x="0" y="2"/>
                  </a:cxn>
                  <a:cxn ang="0">
                    <a:pos x="2" y="3"/>
                  </a:cxn>
                  <a:cxn ang="0">
                    <a:pos x="1" y="5"/>
                  </a:cxn>
                  <a:cxn ang="0">
                    <a:pos x="3" y="4"/>
                  </a:cxn>
                  <a:cxn ang="0">
                    <a:pos x="4" y="5"/>
                  </a:cxn>
                  <a:cxn ang="0">
                    <a:pos x="4"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4"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6" name="Freeform 1033"/>
              <p:cNvSpPr>
                <a:spLocks/>
              </p:cNvSpPr>
              <p:nvPr/>
            </p:nvSpPr>
            <p:spPr bwMode="auto">
              <a:xfrm>
                <a:off x="500" y="320"/>
                <a:ext cx="15" cy="14"/>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07" name="Freeform 1034"/>
              <p:cNvSpPr>
                <a:spLocks/>
              </p:cNvSpPr>
              <p:nvPr/>
            </p:nvSpPr>
            <p:spPr bwMode="auto">
              <a:xfrm>
                <a:off x="534" y="386"/>
                <a:ext cx="14" cy="13"/>
              </a:xfrm>
              <a:custGeom>
                <a:avLst/>
                <a:gdLst/>
                <a:ahLst/>
                <a:cxnLst>
                  <a:cxn ang="0">
                    <a:pos x="3" y="0"/>
                  </a:cxn>
                  <a:cxn ang="0">
                    <a:pos x="2" y="2"/>
                  </a:cxn>
                  <a:cxn ang="0">
                    <a:pos x="0" y="2"/>
                  </a:cxn>
                  <a:cxn ang="0">
                    <a:pos x="2"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8" name="Freeform 1035"/>
              <p:cNvSpPr>
                <a:spLocks/>
              </p:cNvSpPr>
              <p:nvPr/>
            </p:nvSpPr>
            <p:spPr bwMode="auto">
              <a:xfrm>
                <a:off x="567" y="364"/>
                <a:ext cx="18" cy="13"/>
              </a:xfrm>
              <a:custGeom>
                <a:avLst/>
                <a:gdLst/>
                <a:ahLst/>
                <a:cxnLst>
                  <a:cxn ang="0">
                    <a:pos x="3" y="0"/>
                  </a:cxn>
                  <a:cxn ang="0">
                    <a:pos x="2" y="2"/>
                  </a:cxn>
                  <a:cxn ang="0">
                    <a:pos x="0" y="2"/>
                  </a:cxn>
                  <a:cxn ang="0">
                    <a:pos x="2" y="3"/>
                  </a:cxn>
                  <a:cxn ang="0">
                    <a:pos x="1" y="5"/>
                  </a:cxn>
                  <a:cxn ang="0">
                    <a:pos x="3" y="3"/>
                  </a:cxn>
                  <a:cxn ang="0">
                    <a:pos x="4" y="5"/>
                  </a:cxn>
                  <a:cxn ang="0">
                    <a:pos x="4" y="3"/>
                  </a:cxn>
                  <a:cxn ang="0">
                    <a:pos x="6" y="2"/>
                  </a:cxn>
                  <a:cxn ang="0">
                    <a:pos x="3" y="2"/>
                  </a:cxn>
                  <a:cxn ang="0">
                    <a:pos x="3" y="0"/>
                  </a:cxn>
                </a:cxnLst>
                <a:rect l="0" t="0" r="r" b="b"/>
                <a:pathLst>
                  <a:path w="6" h="5">
                    <a:moveTo>
                      <a:pt x="3" y="0"/>
                    </a:moveTo>
                    <a:lnTo>
                      <a:pt x="2" y="2"/>
                    </a:lnTo>
                    <a:lnTo>
                      <a:pt x="0" y="2"/>
                    </a:lnTo>
                    <a:lnTo>
                      <a:pt x="2" y="3"/>
                    </a:lnTo>
                    <a:lnTo>
                      <a:pt x="1" y="5"/>
                    </a:lnTo>
                    <a:lnTo>
                      <a:pt x="3" y="3"/>
                    </a:lnTo>
                    <a:lnTo>
                      <a:pt x="4" y="5"/>
                    </a:lnTo>
                    <a:lnTo>
                      <a:pt x="4" y="3"/>
                    </a:lnTo>
                    <a:lnTo>
                      <a:pt x="6"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9" name="Freeform 1036"/>
              <p:cNvSpPr>
                <a:spLocks/>
              </p:cNvSpPr>
              <p:nvPr/>
            </p:nvSpPr>
            <p:spPr bwMode="auto">
              <a:xfrm>
                <a:off x="545" y="364"/>
                <a:ext cx="14" cy="13"/>
              </a:xfrm>
              <a:custGeom>
                <a:avLst/>
                <a:gdLst/>
                <a:ahLst/>
                <a:cxnLst>
                  <a:cxn ang="0">
                    <a:pos x="2" y="0"/>
                  </a:cxn>
                  <a:cxn ang="0">
                    <a:pos x="2" y="2"/>
                  </a:cxn>
                  <a:cxn ang="0">
                    <a:pos x="0" y="2"/>
                  </a:cxn>
                  <a:cxn ang="0">
                    <a:pos x="1" y="3"/>
                  </a:cxn>
                  <a:cxn ang="0">
                    <a:pos x="1" y="5"/>
                  </a:cxn>
                  <a:cxn ang="0">
                    <a:pos x="2" y="3"/>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3"/>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0" name="Freeform 1037"/>
              <p:cNvSpPr>
                <a:spLocks/>
              </p:cNvSpPr>
              <p:nvPr/>
            </p:nvSpPr>
            <p:spPr bwMode="auto">
              <a:xfrm>
                <a:off x="519" y="364"/>
                <a:ext cx="15" cy="13"/>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1" name="Freeform 1038"/>
              <p:cNvSpPr>
                <a:spLocks/>
              </p:cNvSpPr>
              <p:nvPr/>
            </p:nvSpPr>
            <p:spPr bwMode="auto">
              <a:xfrm>
                <a:off x="500" y="364"/>
                <a:ext cx="15" cy="13"/>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2" name="Freeform 1039"/>
              <p:cNvSpPr>
                <a:spLocks/>
              </p:cNvSpPr>
              <p:nvPr/>
            </p:nvSpPr>
            <p:spPr bwMode="auto">
              <a:xfrm>
                <a:off x="508" y="343"/>
                <a:ext cx="14" cy="14"/>
              </a:xfrm>
              <a:custGeom>
                <a:avLst/>
                <a:gdLst/>
                <a:ahLst/>
                <a:cxnLst>
                  <a:cxn ang="0">
                    <a:pos x="3" y="0"/>
                  </a:cxn>
                  <a:cxn ang="0">
                    <a:pos x="2" y="2"/>
                  </a:cxn>
                  <a:cxn ang="0">
                    <a:pos x="0" y="2"/>
                  </a:cxn>
                  <a:cxn ang="0">
                    <a:pos x="1"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1"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13" name="Freeform 1040"/>
              <p:cNvSpPr>
                <a:spLocks/>
              </p:cNvSpPr>
              <p:nvPr/>
            </p:nvSpPr>
            <p:spPr bwMode="auto">
              <a:xfrm>
                <a:off x="556" y="343"/>
                <a:ext cx="14" cy="14"/>
              </a:xfrm>
              <a:custGeom>
                <a:avLst/>
                <a:gdLst/>
                <a:ahLst/>
                <a:cxnLst>
                  <a:cxn ang="0">
                    <a:pos x="2" y="0"/>
                  </a:cxn>
                  <a:cxn ang="0">
                    <a:pos x="2" y="2"/>
                  </a:cxn>
                  <a:cxn ang="0">
                    <a:pos x="0" y="2"/>
                  </a:cxn>
                  <a:cxn ang="0">
                    <a:pos x="1" y="3"/>
                  </a:cxn>
                  <a:cxn ang="0">
                    <a:pos x="1" y="5"/>
                  </a:cxn>
                  <a:cxn ang="0">
                    <a:pos x="2" y="4"/>
                  </a:cxn>
                  <a:cxn ang="0">
                    <a:pos x="4" y="5"/>
                  </a:cxn>
                  <a:cxn ang="0">
                    <a:pos x="4"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4"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5" name="Freeform 1041"/>
              <p:cNvSpPr>
                <a:spLocks/>
              </p:cNvSpPr>
              <p:nvPr/>
            </p:nvSpPr>
            <p:spPr bwMode="auto">
              <a:xfrm>
                <a:off x="534" y="346"/>
                <a:ext cx="14" cy="14"/>
              </a:xfrm>
              <a:custGeom>
                <a:avLst/>
                <a:gdLst/>
                <a:ahLst/>
                <a:cxnLst>
                  <a:cxn ang="0">
                    <a:pos x="2" y="0"/>
                  </a:cxn>
                  <a:cxn ang="0">
                    <a:pos x="2" y="1"/>
                  </a:cxn>
                  <a:cxn ang="0">
                    <a:pos x="0" y="1"/>
                  </a:cxn>
                  <a:cxn ang="0">
                    <a:pos x="1" y="3"/>
                  </a:cxn>
                  <a:cxn ang="0">
                    <a:pos x="1" y="4"/>
                  </a:cxn>
                  <a:cxn ang="0">
                    <a:pos x="2" y="3"/>
                  </a:cxn>
                  <a:cxn ang="0">
                    <a:pos x="4" y="4"/>
                  </a:cxn>
                  <a:cxn ang="0">
                    <a:pos x="3" y="3"/>
                  </a:cxn>
                  <a:cxn ang="0">
                    <a:pos x="5" y="1"/>
                  </a:cxn>
                  <a:cxn ang="0">
                    <a:pos x="3" y="1"/>
                  </a:cxn>
                  <a:cxn ang="0">
                    <a:pos x="2" y="0"/>
                  </a:cxn>
                </a:cxnLst>
                <a:rect l="0" t="0" r="r" b="b"/>
                <a:pathLst>
                  <a:path w="5" h="4">
                    <a:moveTo>
                      <a:pt x="2" y="0"/>
                    </a:moveTo>
                    <a:lnTo>
                      <a:pt x="2" y="1"/>
                    </a:lnTo>
                    <a:lnTo>
                      <a:pt x="0" y="1"/>
                    </a:lnTo>
                    <a:lnTo>
                      <a:pt x="1" y="3"/>
                    </a:lnTo>
                    <a:lnTo>
                      <a:pt x="1" y="4"/>
                    </a:lnTo>
                    <a:lnTo>
                      <a:pt x="2" y="3"/>
                    </a:lnTo>
                    <a:lnTo>
                      <a:pt x="4" y="4"/>
                    </a:lnTo>
                    <a:lnTo>
                      <a:pt x="3" y="3"/>
                    </a:lnTo>
                    <a:lnTo>
                      <a:pt x="5" y="1"/>
                    </a:lnTo>
                    <a:lnTo>
                      <a:pt x="3" y="1"/>
                    </a:lnTo>
                    <a:lnTo>
                      <a:pt x="2" y="0"/>
                    </a:lnTo>
                  </a:path>
                </a:pathLst>
              </a:custGeom>
              <a:solidFill>
                <a:srgbClr val="AE9F00"/>
              </a:solidFill>
              <a:ln w="9525">
                <a:noFill/>
                <a:round/>
                <a:headEnd/>
                <a:tailEnd/>
              </a:ln>
              <a:effectLst/>
            </p:spPr>
            <p:txBody>
              <a:bodyPr/>
              <a:lstStyle/>
              <a:p>
                <a:pPr>
                  <a:defRPr/>
                </a:pPr>
                <a:endParaRPr lang="en-US" dirty="0"/>
              </a:p>
            </p:txBody>
          </p:sp>
          <p:sp>
            <p:nvSpPr>
              <p:cNvPr id="1716" name="Freeform 1042"/>
              <p:cNvSpPr>
                <a:spLocks/>
              </p:cNvSpPr>
              <p:nvPr/>
            </p:nvSpPr>
            <p:spPr bwMode="auto">
              <a:xfrm>
                <a:off x="497" y="587"/>
                <a:ext cx="107" cy="75"/>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1720" name="Freeform 1043"/>
              <p:cNvSpPr>
                <a:spLocks/>
              </p:cNvSpPr>
              <p:nvPr/>
            </p:nvSpPr>
            <p:spPr bwMode="auto">
              <a:xfrm>
                <a:off x="590" y="587"/>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1721" name="Freeform 1044"/>
              <p:cNvSpPr>
                <a:spLocks/>
              </p:cNvSpPr>
              <p:nvPr/>
            </p:nvSpPr>
            <p:spPr bwMode="auto">
              <a:xfrm>
                <a:off x="574" y="587"/>
                <a:ext cx="7" cy="66"/>
              </a:xfrm>
              <a:custGeom>
                <a:avLst/>
                <a:gdLst/>
                <a:ahLst/>
                <a:cxnLst>
                  <a:cxn ang="0">
                    <a:pos x="3" y="0"/>
                  </a:cxn>
                  <a:cxn ang="0">
                    <a:pos x="0" y="0"/>
                  </a:cxn>
                  <a:cxn ang="0">
                    <a:pos x="0" y="23"/>
                  </a:cxn>
                  <a:cxn ang="0">
                    <a:pos x="3" y="21"/>
                  </a:cxn>
                  <a:cxn ang="0">
                    <a:pos x="3" y="0"/>
                  </a:cxn>
                </a:cxnLst>
                <a:rect l="0" t="0" r="r" b="b"/>
                <a:pathLst>
                  <a:path w="3" h="23">
                    <a:moveTo>
                      <a:pt x="3" y="0"/>
                    </a:moveTo>
                    <a:lnTo>
                      <a:pt x="0" y="0"/>
                    </a:lnTo>
                    <a:lnTo>
                      <a:pt x="0" y="23"/>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48" name="Freeform 1045"/>
              <p:cNvSpPr>
                <a:spLocks/>
              </p:cNvSpPr>
              <p:nvPr/>
            </p:nvSpPr>
            <p:spPr bwMode="auto">
              <a:xfrm>
                <a:off x="556" y="587"/>
                <a:ext cx="8" cy="75"/>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49" name="Freeform 1046"/>
              <p:cNvSpPr>
                <a:spLocks/>
              </p:cNvSpPr>
              <p:nvPr/>
            </p:nvSpPr>
            <p:spPr bwMode="auto">
              <a:xfrm>
                <a:off x="505" y="587"/>
                <a:ext cx="5" cy="57"/>
              </a:xfrm>
              <a:custGeom>
                <a:avLst/>
                <a:gdLst/>
                <a:ahLst/>
                <a:cxnLst>
                  <a:cxn ang="0">
                    <a:pos x="0" y="0"/>
                  </a:cxn>
                  <a:cxn ang="0">
                    <a:pos x="2" y="0"/>
                  </a:cxn>
                  <a:cxn ang="0">
                    <a:pos x="2" y="20"/>
                  </a:cxn>
                  <a:cxn ang="0">
                    <a:pos x="0" y="19"/>
                  </a:cxn>
                  <a:cxn ang="0">
                    <a:pos x="0" y="0"/>
                  </a:cxn>
                </a:cxnLst>
                <a:rect l="0" t="0" r="r" b="b"/>
                <a:pathLst>
                  <a:path w="2" h="20">
                    <a:moveTo>
                      <a:pt x="0" y="0"/>
                    </a:moveTo>
                    <a:lnTo>
                      <a:pt x="2" y="0"/>
                    </a:lnTo>
                    <a:lnTo>
                      <a:pt x="2"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0" name="Freeform 1047"/>
              <p:cNvSpPr>
                <a:spLocks/>
              </p:cNvSpPr>
              <p:nvPr/>
            </p:nvSpPr>
            <p:spPr bwMode="auto">
              <a:xfrm>
                <a:off x="522" y="587"/>
                <a:ext cx="8" cy="66"/>
              </a:xfrm>
              <a:custGeom>
                <a:avLst/>
                <a:gdLst/>
                <a:ahLst/>
                <a:cxnLst>
                  <a:cxn ang="0">
                    <a:pos x="0" y="0"/>
                  </a:cxn>
                  <a:cxn ang="0">
                    <a:pos x="3" y="0"/>
                  </a:cxn>
                  <a:cxn ang="0">
                    <a:pos x="3" y="23"/>
                  </a:cxn>
                  <a:cxn ang="0">
                    <a:pos x="0" y="22"/>
                  </a:cxn>
                  <a:cxn ang="0">
                    <a:pos x="0" y="0"/>
                  </a:cxn>
                </a:cxnLst>
                <a:rect l="0" t="0" r="r" b="b"/>
                <a:pathLst>
                  <a:path w="3" h="23">
                    <a:moveTo>
                      <a:pt x="0" y="0"/>
                    </a:moveTo>
                    <a:lnTo>
                      <a:pt x="3" y="0"/>
                    </a:lnTo>
                    <a:lnTo>
                      <a:pt x="3" y="23"/>
                    </a:lnTo>
                    <a:lnTo>
                      <a:pt x="0" y="22"/>
                    </a:lnTo>
                    <a:lnTo>
                      <a:pt x="0" y="0"/>
                    </a:lnTo>
                  </a:path>
                </a:pathLst>
              </a:custGeom>
              <a:solidFill>
                <a:srgbClr val="C63637"/>
              </a:solidFill>
              <a:ln w="9525">
                <a:noFill/>
                <a:round/>
                <a:headEnd/>
                <a:tailEnd/>
              </a:ln>
              <a:effectLst/>
            </p:spPr>
            <p:txBody>
              <a:bodyPr/>
              <a:lstStyle/>
              <a:p>
                <a:pPr>
                  <a:defRPr/>
                </a:pPr>
                <a:endParaRPr lang="en-US" dirty="0"/>
              </a:p>
            </p:txBody>
          </p:sp>
          <p:sp>
            <p:nvSpPr>
              <p:cNvPr id="2051" name="Freeform 1048"/>
              <p:cNvSpPr>
                <a:spLocks/>
              </p:cNvSpPr>
              <p:nvPr/>
            </p:nvSpPr>
            <p:spPr bwMode="auto">
              <a:xfrm>
                <a:off x="539" y="587"/>
                <a:ext cx="8" cy="75"/>
              </a:xfrm>
              <a:custGeom>
                <a:avLst/>
                <a:gdLst/>
                <a:ahLst/>
                <a:cxnLst>
                  <a:cxn ang="0">
                    <a:pos x="0" y="0"/>
                  </a:cxn>
                  <a:cxn ang="0">
                    <a:pos x="3" y="0"/>
                  </a:cxn>
                  <a:cxn ang="0">
                    <a:pos x="3" y="26"/>
                  </a:cxn>
                  <a:cxn ang="0">
                    <a:pos x="0" y="24"/>
                  </a:cxn>
                  <a:cxn ang="0">
                    <a:pos x="0" y="0"/>
                  </a:cxn>
                </a:cxnLst>
                <a:rect l="0" t="0" r="r" b="b"/>
                <a:pathLst>
                  <a:path w="3" h="26">
                    <a:moveTo>
                      <a:pt x="0" y="0"/>
                    </a:moveTo>
                    <a:lnTo>
                      <a:pt x="3" y="0"/>
                    </a:lnTo>
                    <a:lnTo>
                      <a:pt x="3" y="26"/>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52" name="Rectangle 1049"/>
              <p:cNvSpPr>
                <a:spLocks noChangeArrowheads="1"/>
              </p:cNvSpPr>
              <p:nvPr/>
            </p:nvSpPr>
            <p:spPr bwMode="auto">
              <a:xfrm>
                <a:off x="497" y="544"/>
                <a:ext cx="107" cy="43"/>
              </a:xfrm>
              <a:prstGeom prst="rect">
                <a:avLst/>
              </a:prstGeom>
              <a:solidFill>
                <a:srgbClr val="30224D"/>
              </a:solidFill>
              <a:ln w="9525">
                <a:noFill/>
                <a:miter lim="800000"/>
                <a:headEnd/>
                <a:tailEnd/>
              </a:ln>
              <a:effectLst/>
            </p:spPr>
            <p:txBody>
              <a:bodyPr/>
              <a:lstStyle/>
              <a:p>
                <a:pPr>
                  <a:defRPr/>
                </a:pPr>
                <a:endParaRPr lang="en-US" dirty="0"/>
              </a:p>
            </p:txBody>
          </p:sp>
          <p:sp>
            <p:nvSpPr>
              <p:cNvPr id="2053" name="Freeform 1050"/>
              <p:cNvSpPr>
                <a:spLocks/>
              </p:cNvSpPr>
              <p:nvPr/>
            </p:nvSpPr>
            <p:spPr bwMode="auto">
              <a:xfrm>
                <a:off x="490" y="601"/>
                <a:ext cx="108" cy="74"/>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2054" name="Freeform 1051"/>
              <p:cNvSpPr>
                <a:spLocks/>
              </p:cNvSpPr>
              <p:nvPr/>
            </p:nvSpPr>
            <p:spPr bwMode="auto">
              <a:xfrm>
                <a:off x="585" y="601"/>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2055" name="Freeform 1052"/>
              <p:cNvSpPr>
                <a:spLocks/>
              </p:cNvSpPr>
              <p:nvPr/>
            </p:nvSpPr>
            <p:spPr bwMode="auto">
              <a:xfrm>
                <a:off x="567" y="601"/>
                <a:ext cx="11" cy="63"/>
              </a:xfrm>
              <a:custGeom>
                <a:avLst/>
                <a:gdLst/>
                <a:ahLst/>
                <a:cxnLst>
                  <a:cxn ang="0">
                    <a:pos x="3" y="0"/>
                  </a:cxn>
                  <a:cxn ang="0">
                    <a:pos x="0" y="0"/>
                  </a:cxn>
                  <a:cxn ang="0">
                    <a:pos x="0" y="22"/>
                  </a:cxn>
                  <a:cxn ang="0">
                    <a:pos x="3" y="21"/>
                  </a:cxn>
                  <a:cxn ang="0">
                    <a:pos x="3" y="0"/>
                  </a:cxn>
                </a:cxnLst>
                <a:rect l="0" t="0" r="r" b="b"/>
                <a:pathLst>
                  <a:path w="3" h="22">
                    <a:moveTo>
                      <a:pt x="3" y="0"/>
                    </a:moveTo>
                    <a:lnTo>
                      <a:pt x="0" y="0"/>
                    </a:lnTo>
                    <a:lnTo>
                      <a:pt x="0" y="22"/>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56" name="Freeform 1053"/>
              <p:cNvSpPr>
                <a:spLocks/>
              </p:cNvSpPr>
              <p:nvPr/>
            </p:nvSpPr>
            <p:spPr bwMode="auto">
              <a:xfrm>
                <a:off x="550" y="601"/>
                <a:ext cx="8" cy="74"/>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57" name="Freeform 1054"/>
              <p:cNvSpPr>
                <a:spLocks/>
              </p:cNvSpPr>
              <p:nvPr/>
            </p:nvSpPr>
            <p:spPr bwMode="auto">
              <a:xfrm>
                <a:off x="500" y="601"/>
                <a:ext cx="8" cy="57"/>
              </a:xfrm>
              <a:custGeom>
                <a:avLst/>
                <a:gdLst/>
                <a:ahLst/>
                <a:cxnLst>
                  <a:cxn ang="0">
                    <a:pos x="0" y="0"/>
                  </a:cxn>
                  <a:cxn ang="0">
                    <a:pos x="3" y="0"/>
                  </a:cxn>
                  <a:cxn ang="0">
                    <a:pos x="3" y="20"/>
                  </a:cxn>
                  <a:cxn ang="0">
                    <a:pos x="0" y="19"/>
                  </a:cxn>
                  <a:cxn ang="0">
                    <a:pos x="0" y="0"/>
                  </a:cxn>
                </a:cxnLst>
                <a:rect l="0" t="0" r="r" b="b"/>
                <a:pathLst>
                  <a:path w="3" h="20">
                    <a:moveTo>
                      <a:pt x="0" y="0"/>
                    </a:moveTo>
                    <a:lnTo>
                      <a:pt x="3" y="0"/>
                    </a:lnTo>
                    <a:lnTo>
                      <a:pt x="3"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8" name="Freeform 1055"/>
              <p:cNvSpPr>
                <a:spLocks/>
              </p:cNvSpPr>
              <p:nvPr/>
            </p:nvSpPr>
            <p:spPr bwMode="auto">
              <a:xfrm>
                <a:off x="516" y="601"/>
                <a:ext cx="8" cy="66"/>
              </a:xfrm>
              <a:custGeom>
                <a:avLst/>
                <a:gdLst/>
                <a:ahLst/>
                <a:cxnLst>
                  <a:cxn ang="0">
                    <a:pos x="0" y="0"/>
                  </a:cxn>
                  <a:cxn ang="0">
                    <a:pos x="3" y="0"/>
                  </a:cxn>
                  <a:cxn ang="0">
                    <a:pos x="3" y="23"/>
                  </a:cxn>
                  <a:cxn ang="0">
                    <a:pos x="0" y="21"/>
                  </a:cxn>
                  <a:cxn ang="0">
                    <a:pos x="0" y="0"/>
                  </a:cxn>
                </a:cxnLst>
                <a:rect l="0" t="0" r="r" b="b"/>
                <a:pathLst>
                  <a:path w="3" h="23">
                    <a:moveTo>
                      <a:pt x="0" y="0"/>
                    </a:moveTo>
                    <a:lnTo>
                      <a:pt x="3" y="0"/>
                    </a:lnTo>
                    <a:lnTo>
                      <a:pt x="3" y="23"/>
                    </a:lnTo>
                    <a:lnTo>
                      <a:pt x="0" y="21"/>
                    </a:lnTo>
                    <a:lnTo>
                      <a:pt x="0" y="0"/>
                    </a:lnTo>
                  </a:path>
                </a:pathLst>
              </a:custGeom>
              <a:solidFill>
                <a:srgbClr val="C63637"/>
              </a:solidFill>
              <a:ln w="9525">
                <a:noFill/>
                <a:round/>
                <a:headEnd/>
                <a:tailEnd/>
              </a:ln>
              <a:effectLst/>
            </p:spPr>
            <p:txBody>
              <a:bodyPr/>
              <a:lstStyle/>
              <a:p>
                <a:pPr>
                  <a:defRPr/>
                </a:pPr>
                <a:endParaRPr lang="en-US" dirty="0"/>
              </a:p>
            </p:txBody>
          </p:sp>
          <p:sp>
            <p:nvSpPr>
              <p:cNvPr id="2059" name="Freeform 1056"/>
              <p:cNvSpPr>
                <a:spLocks/>
              </p:cNvSpPr>
              <p:nvPr/>
            </p:nvSpPr>
            <p:spPr bwMode="auto">
              <a:xfrm>
                <a:off x="534" y="601"/>
                <a:ext cx="7" cy="71"/>
              </a:xfrm>
              <a:custGeom>
                <a:avLst/>
                <a:gdLst/>
                <a:ahLst/>
                <a:cxnLst>
                  <a:cxn ang="0">
                    <a:pos x="0" y="0"/>
                  </a:cxn>
                  <a:cxn ang="0">
                    <a:pos x="3" y="0"/>
                  </a:cxn>
                  <a:cxn ang="0">
                    <a:pos x="3" y="25"/>
                  </a:cxn>
                  <a:cxn ang="0">
                    <a:pos x="0" y="24"/>
                  </a:cxn>
                  <a:cxn ang="0">
                    <a:pos x="0" y="0"/>
                  </a:cxn>
                </a:cxnLst>
                <a:rect l="0" t="0" r="r" b="b"/>
                <a:pathLst>
                  <a:path w="3" h="25">
                    <a:moveTo>
                      <a:pt x="0" y="0"/>
                    </a:moveTo>
                    <a:lnTo>
                      <a:pt x="3" y="0"/>
                    </a:lnTo>
                    <a:lnTo>
                      <a:pt x="3" y="25"/>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60" name="Rectangle 1057"/>
              <p:cNvSpPr>
                <a:spLocks noChangeArrowheads="1"/>
              </p:cNvSpPr>
              <p:nvPr/>
            </p:nvSpPr>
            <p:spPr bwMode="auto">
              <a:xfrm>
                <a:off x="490" y="557"/>
                <a:ext cx="108" cy="44"/>
              </a:xfrm>
              <a:prstGeom prst="rect">
                <a:avLst/>
              </a:prstGeom>
              <a:solidFill>
                <a:srgbClr val="30224D"/>
              </a:solidFill>
              <a:ln w="9525">
                <a:noFill/>
                <a:miter lim="800000"/>
                <a:headEnd/>
                <a:tailEnd/>
              </a:ln>
              <a:effectLst/>
            </p:spPr>
            <p:txBody>
              <a:bodyPr/>
              <a:lstStyle/>
              <a:p>
                <a:pPr>
                  <a:defRPr/>
                </a:pPr>
                <a:endParaRPr lang="en-US" dirty="0"/>
              </a:p>
            </p:txBody>
          </p:sp>
        </p:grpSp>
      </p:grpSp>
      <p:grpSp>
        <p:nvGrpSpPr>
          <p:cNvPr id="22" name="Group 1430"/>
          <p:cNvGrpSpPr>
            <a:grpSpLocks/>
          </p:cNvGrpSpPr>
          <p:nvPr userDrawn="1"/>
        </p:nvGrpSpPr>
        <p:grpSpPr bwMode="auto">
          <a:xfrm>
            <a:off x="308429" y="6512719"/>
            <a:ext cx="8634489" cy="62508"/>
            <a:chOff x="1653" y="4363"/>
            <a:chExt cx="1237" cy="58"/>
          </a:xfrm>
        </p:grpSpPr>
        <p:sp>
          <p:nvSpPr>
            <p:cNvPr id="2090" name="Line 1420"/>
            <p:cNvSpPr>
              <a:spLocks noChangeShapeType="1"/>
            </p:cNvSpPr>
            <p:nvPr userDrawn="1"/>
          </p:nvSpPr>
          <p:spPr bwMode="auto">
            <a:xfrm flipH="1">
              <a:off x="1653" y="4363"/>
              <a:ext cx="1237" cy="0"/>
            </a:xfrm>
            <a:prstGeom prst="line">
              <a:avLst/>
            </a:prstGeom>
            <a:noFill/>
            <a:ln w="57150">
              <a:solidFill>
                <a:schemeClr val="tx1"/>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sp>
          <p:nvSpPr>
            <p:cNvPr id="2091" name="Line 1427"/>
            <p:cNvSpPr>
              <a:spLocks noChangeShapeType="1"/>
            </p:cNvSpPr>
            <p:nvPr userDrawn="1"/>
          </p:nvSpPr>
          <p:spPr bwMode="auto">
            <a:xfrm flipH="1">
              <a:off x="1653" y="4421"/>
              <a:ext cx="1237" cy="0"/>
            </a:xfrm>
            <a:prstGeom prst="line">
              <a:avLst/>
            </a:prstGeom>
            <a:noFill/>
            <a:ln w="57150">
              <a:solidFill>
                <a:srgbClr val="CC0000"/>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grpSp>
      <p:sp>
        <p:nvSpPr>
          <p:cNvPr id="2079" name="Rectangle 2078"/>
          <p:cNvSpPr/>
          <p:nvPr userDrawn="1"/>
        </p:nvSpPr>
        <p:spPr bwMode="auto">
          <a:xfrm>
            <a:off x="5851072" y="6420446"/>
            <a:ext cx="1968500" cy="258961"/>
          </a:xfrm>
          <a:prstGeom prst="rect">
            <a:avLst/>
          </a:prstGeom>
          <a:solidFill>
            <a:schemeClr val="bg1"/>
          </a:solidFill>
          <a:ln w="9525" cap="flat" cmpd="sng" algn="ctr">
            <a:noFill/>
            <a:prstDash val="solid"/>
            <a:round/>
            <a:headEnd type="none" w="med" len="med"/>
            <a:tailEnd type="none" w="med" len="med"/>
          </a:ln>
          <a:effectLst/>
        </p:spPr>
        <p:txBody>
          <a:bodyPr wrap="none" lIns="86493" tIns="43247" rIns="86493" bIns="43247" anchor="ctr"/>
          <a:lstStyle/>
          <a:p>
            <a:pPr>
              <a:defRPr/>
            </a:pPr>
            <a:endParaRPr lang="en-US" dirty="0"/>
          </a:p>
        </p:txBody>
      </p:sp>
      <p:sp>
        <p:nvSpPr>
          <p:cNvPr id="2081" name="Text Box 1428"/>
          <p:cNvSpPr txBox="1">
            <a:spLocks noChangeArrowheads="1"/>
          </p:cNvSpPr>
          <p:nvPr userDrawn="1"/>
        </p:nvSpPr>
        <p:spPr bwMode="auto">
          <a:xfrm>
            <a:off x="6096000" y="6324600"/>
            <a:ext cx="1600194" cy="353935"/>
          </a:xfrm>
          <a:prstGeom prst="rect">
            <a:avLst/>
          </a:prstGeom>
          <a:noFill/>
          <a:ln w="12700">
            <a:noFill/>
            <a:miter lim="800000"/>
            <a:headEnd/>
            <a:tailEnd/>
          </a:ln>
          <a:effectLst>
            <a:outerShdw dist="35921" dir="2700000" algn="ctr" rotWithShape="0">
              <a:srgbClr val="DDDDDD"/>
            </a:outerShdw>
          </a:effectLst>
        </p:spPr>
        <p:txBody>
          <a:bodyPr wrap="square" lIns="91432" tIns="45716" rIns="91432" bIns="45716">
            <a:spAutoFit/>
          </a:bodyPr>
          <a:lstStyle/>
          <a:p>
            <a:pPr defTabSz="914485">
              <a:defRPr/>
            </a:pPr>
            <a:r>
              <a:rPr lang="en-US" sz="1700" b="1" i="1" dirty="0" smtClean="0">
                <a:effectLst>
                  <a:outerShdw blurRad="38100" dist="38100" dir="2700000" algn="tl">
                    <a:srgbClr val="C0C0C0"/>
                  </a:outerShdw>
                </a:effectLst>
                <a:latin typeface="Arial" pitchFamily="34" charset="0"/>
                <a:cs typeface="Arial" pitchFamily="34" charset="0"/>
              </a:rPr>
              <a:t>JFHQ-KS</a:t>
            </a:r>
            <a:endParaRPr lang="en-US" sz="1700" i="1" dirty="0">
              <a:effectLst>
                <a:outerShdw blurRad="38100" dist="38100" sx="1000" sy="1000" algn="tl">
                  <a:srgbClr val="C0C0C0"/>
                </a:outerShdw>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mj-lt"/>
          <a:ea typeface="+mj-ea"/>
          <a:cs typeface="+mj-cs"/>
        </a:defRPr>
      </a:lvl1pPr>
      <a:lvl2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2pPr>
      <a:lvl3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3pPr>
      <a:lvl4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4pPr>
      <a:lvl5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5pPr>
      <a:lvl6pPr marL="432465"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6pPr>
      <a:lvl7pPr marL="864931"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7pPr>
      <a:lvl8pPr marL="1297396"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8pPr>
      <a:lvl9pPr marL="1729862"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9pPr>
    </p:titleStyle>
    <p:bodyStyle>
      <a:lvl1pPr marL="342369" indent="-342369" algn="l" defTabSz="914485" rtl="0" eaLnBrk="0" fontAlgn="base" hangingPunct="0">
        <a:spcBef>
          <a:spcPct val="20000"/>
        </a:spcBef>
        <a:spcAft>
          <a:spcPct val="0"/>
        </a:spcAft>
        <a:buChar char="•"/>
        <a:defRPr sz="2600" b="1">
          <a:solidFill>
            <a:schemeClr val="tx1"/>
          </a:solidFill>
          <a:latin typeface="+mn-lt"/>
          <a:ea typeface="+mn-ea"/>
          <a:cs typeface="+mn-cs"/>
        </a:defRPr>
      </a:lvl1pPr>
      <a:lvl2pPr marL="743301" indent="-286809" algn="l" defTabSz="914485" rtl="0" eaLnBrk="0" fontAlgn="base" hangingPunct="0">
        <a:spcBef>
          <a:spcPct val="20000"/>
        </a:spcBef>
        <a:spcAft>
          <a:spcPct val="0"/>
        </a:spcAft>
        <a:buChar char="–"/>
        <a:defRPr sz="2300" b="1">
          <a:solidFill>
            <a:srgbClr val="CC0000"/>
          </a:solidFill>
          <a:latin typeface="+mn-lt"/>
        </a:defRPr>
      </a:lvl2pPr>
      <a:lvl3pPr marL="1142730" indent="-228246" algn="l" defTabSz="914485" rtl="0" eaLnBrk="0" fontAlgn="base" hangingPunct="0">
        <a:spcBef>
          <a:spcPct val="20000"/>
        </a:spcBef>
        <a:spcAft>
          <a:spcPct val="0"/>
        </a:spcAft>
        <a:buChar char="•"/>
        <a:defRPr sz="1900">
          <a:solidFill>
            <a:schemeClr val="tx1"/>
          </a:solidFill>
          <a:latin typeface="+mn-lt"/>
        </a:defRPr>
      </a:lvl3pPr>
      <a:lvl4pPr marL="1600723" indent="-229748" algn="l" defTabSz="914485" rtl="0" eaLnBrk="0" fontAlgn="base" hangingPunct="0">
        <a:spcBef>
          <a:spcPct val="20000"/>
        </a:spcBef>
        <a:spcAft>
          <a:spcPct val="0"/>
        </a:spcAft>
        <a:buChar char="–"/>
        <a:defRPr sz="1900">
          <a:solidFill>
            <a:schemeClr val="tx1"/>
          </a:solidFill>
          <a:latin typeface="+mn-lt"/>
        </a:defRPr>
      </a:lvl4pPr>
      <a:lvl5pPr marL="2057214" indent="-228246" algn="l" defTabSz="914485" rtl="0" eaLnBrk="0" fontAlgn="base" hangingPunct="0">
        <a:spcBef>
          <a:spcPct val="20000"/>
        </a:spcBef>
        <a:spcAft>
          <a:spcPct val="0"/>
        </a:spcAft>
        <a:buChar char="»"/>
        <a:defRPr sz="2000">
          <a:solidFill>
            <a:schemeClr val="tx1"/>
          </a:solidFill>
          <a:latin typeface="+mn-lt"/>
        </a:defRPr>
      </a:lvl5pPr>
      <a:lvl6pPr marL="2489680" indent="-228246" algn="l" defTabSz="914485" rtl="0" eaLnBrk="0" fontAlgn="base" hangingPunct="0">
        <a:spcBef>
          <a:spcPct val="20000"/>
        </a:spcBef>
        <a:spcAft>
          <a:spcPct val="0"/>
        </a:spcAft>
        <a:buChar char="»"/>
        <a:defRPr sz="2000">
          <a:solidFill>
            <a:schemeClr val="tx1"/>
          </a:solidFill>
          <a:latin typeface="+mn-lt"/>
        </a:defRPr>
      </a:lvl6pPr>
      <a:lvl7pPr marL="2922145" indent="-228246" algn="l" defTabSz="914485" rtl="0" eaLnBrk="0" fontAlgn="base" hangingPunct="0">
        <a:spcBef>
          <a:spcPct val="20000"/>
        </a:spcBef>
        <a:spcAft>
          <a:spcPct val="0"/>
        </a:spcAft>
        <a:buChar char="»"/>
        <a:defRPr sz="2000">
          <a:solidFill>
            <a:schemeClr val="tx1"/>
          </a:solidFill>
          <a:latin typeface="+mn-lt"/>
        </a:defRPr>
      </a:lvl7pPr>
      <a:lvl8pPr marL="3354611" indent="-228246" algn="l" defTabSz="914485" rtl="0" eaLnBrk="0" fontAlgn="base" hangingPunct="0">
        <a:spcBef>
          <a:spcPct val="20000"/>
        </a:spcBef>
        <a:spcAft>
          <a:spcPct val="0"/>
        </a:spcAft>
        <a:buChar char="»"/>
        <a:defRPr sz="2000">
          <a:solidFill>
            <a:schemeClr val="tx1"/>
          </a:solidFill>
          <a:latin typeface="+mn-lt"/>
        </a:defRPr>
      </a:lvl8pPr>
      <a:lvl9pPr marL="3787076" indent="-228246" algn="l" defTabSz="91448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17286" y="1723430"/>
            <a:ext cx="8439452" cy="411509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6" name="Rectangle 2"/>
          <p:cNvSpPr>
            <a:spLocks noGrp="1" noChangeArrowheads="1"/>
          </p:cNvSpPr>
          <p:nvPr>
            <p:ph type="title"/>
          </p:nvPr>
        </p:nvSpPr>
        <p:spPr bwMode="auto">
          <a:xfrm>
            <a:off x="731762" y="196453"/>
            <a:ext cx="7771190" cy="114300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dirty="0" smtClean="0"/>
              <a:t>Click to edit Master title style</a:t>
            </a:r>
          </a:p>
        </p:txBody>
      </p:sp>
      <p:grpSp>
        <p:nvGrpSpPr>
          <p:cNvPr id="18" name="Group 1091"/>
          <p:cNvGrpSpPr>
            <a:grpSpLocks/>
          </p:cNvGrpSpPr>
          <p:nvPr userDrawn="1"/>
        </p:nvGrpSpPr>
        <p:grpSpPr bwMode="auto">
          <a:xfrm>
            <a:off x="-3023" y="-2976"/>
            <a:ext cx="2514298" cy="1532930"/>
            <a:chOff x="4" y="4"/>
            <a:chExt cx="1342" cy="838"/>
          </a:xfrm>
        </p:grpSpPr>
        <p:grpSp>
          <p:nvGrpSpPr>
            <p:cNvPr id="19" name="Group 1092"/>
            <p:cNvGrpSpPr>
              <a:grpSpLocks/>
            </p:cNvGrpSpPr>
            <p:nvPr/>
          </p:nvGrpSpPr>
          <p:grpSpPr bwMode="auto">
            <a:xfrm>
              <a:off x="4" y="4"/>
              <a:ext cx="1342" cy="838"/>
              <a:chOff x="4" y="4"/>
              <a:chExt cx="1342" cy="838"/>
            </a:xfrm>
          </p:grpSpPr>
          <p:sp>
            <p:nvSpPr>
              <p:cNvPr id="836" name="Freeform 1093"/>
              <p:cNvSpPr>
                <a:spLocks/>
              </p:cNvSpPr>
              <p:nvPr/>
            </p:nvSpPr>
            <p:spPr bwMode="auto">
              <a:xfrm>
                <a:off x="4" y="759"/>
                <a:ext cx="38" cy="83"/>
              </a:xfrm>
              <a:custGeom>
                <a:avLst/>
                <a:gdLst/>
                <a:ahLst/>
                <a:cxnLst>
                  <a:cxn ang="0">
                    <a:pos x="300" y="0"/>
                  </a:cxn>
                  <a:cxn ang="0">
                    <a:pos x="228" y="148"/>
                  </a:cxn>
                  <a:cxn ang="0">
                    <a:pos x="140" y="346"/>
                  </a:cxn>
                  <a:cxn ang="0">
                    <a:pos x="65" y="545"/>
                  </a:cxn>
                  <a:cxn ang="0">
                    <a:pos x="0" y="745"/>
                  </a:cxn>
                  <a:cxn ang="0">
                    <a:pos x="0" y="0"/>
                  </a:cxn>
                  <a:cxn ang="0">
                    <a:pos x="300" y="0"/>
                  </a:cxn>
                </a:cxnLst>
                <a:rect l="0" t="0" r="r" b="b"/>
                <a:pathLst>
                  <a:path w="300" h="745">
                    <a:moveTo>
                      <a:pt x="300" y="0"/>
                    </a:moveTo>
                    <a:lnTo>
                      <a:pt x="228" y="148"/>
                    </a:lnTo>
                    <a:lnTo>
                      <a:pt x="140" y="346"/>
                    </a:lnTo>
                    <a:lnTo>
                      <a:pt x="65" y="545"/>
                    </a:lnTo>
                    <a:lnTo>
                      <a:pt x="0" y="745"/>
                    </a:lnTo>
                    <a:lnTo>
                      <a:pt x="0" y="0"/>
                    </a:lnTo>
                    <a:lnTo>
                      <a:pt x="300" y="0"/>
                    </a:lnTo>
                    <a:close/>
                  </a:path>
                </a:pathLst>
              </a:custGeom>
              <a:solidFill>
                <a:srgbClr val="000000"/>
              </a:solidFill>
              <a:ln w="9525">
                <a:noFill/>
                <a:round/>
                <a:headEnd/>
                <a:tailEnd/>
              </a:ln>
            </p:spPr>
            <p:txBody>
              <a:bodyPr/>
              <a:lstStyle/>
              <a:p>
                <a:pPr>
                  <a:defRPr/>
                </a:pPr>
                <a:endParaRPr lang="en-US" dirty="0"/>
              </a:p>
            </p:txBody>
          </p:sp>
          <p:sp>
            <p:nvSpPr>
              <p:cNvPr id="837" name="Freeform 1094"/>
              <p:cNvSpPr>
                <a:spLocks/>
              </p:cNvSpPr>
              <p:nvPr/>
            </p:nvSpPr>
            <p:spPr bwMode="auto">
              <a:xfrm>
                <a:off x="4" y="717"/>
                <a:ext cx="63" cy="85"/>
              </a:xfrm>
              <a:custGeom>
                <a:avLst/>
                <a:gdLst/>
                <a:ahLst/>
                <a:cxnLst>
                  <a:cxn ang="0">
                    <a:pos x="506" y="0"/>
                  </a:cxn>
                  <a:cxn ang="0">
                    <a:pos x="430" y="132"/>
                  </a:cxn>
                  <a:cxn ang="0">
                    <a:pos x="325" y="329"/>
                  </a:cxn>
                  <a:cxn ang="0">
                    <a:pos x="228" y="527"/>
                  </a:cxn>
                  <a:cxn ang="0">
                    <a:pos x="140" y="725"/>
                  </a:cxn>
                  <a:cxn ang="0">
                    <a:pos x="128" y="757"/>
                  </a:cxn>
                  <a:cxn ang="0">
                    <a:pos x="0" y="757"/>
                  </a:cxn>
                  <a:cxn ang="0">
                    <a:pos x="0" y="0"/>
                  </a:cxn>
                  <a:cxn ang="0">
                    <a:pos x="506" y="0"/>
                  </a:cxn>
                </a:cxnLst>
                <a:rect l="0" t="0" r="r" b="b"/>
                <a:pathLst>
                  <a:path w="506" h="757">
                    <a:moveTo>
                      <a:pt x="506" y="0"/>
                    </a:moveTo>
                    <a:lnTo>
                      <a:pt x="430" y="132"/>
                    </a:lnTo>
                    <a:lnTo>
                      <a:pt x="325" y="329"/>
                    </a:lnTo>
                    <a:lnTo>
                      <a:pt x="228" y="527"/>
                    </a:lnTo>
                    <a:lnTo>
                      <a:pt x="140" y="725"/>
                    </a:lnTo>
                    <a:lnTo>
                      <a:pt x="128" y="757"/>
                    </a:lnTo>
                    <a:lnTo>
                      <a:pt x="0" y="757"/>
                    </a:lnTo>
                    <a:lnTo>
                      <a:pt x="0" y="0"/>
                    </a:lnTo>
                    <a:lnTo>
                      <a:pt x="506" y="0"/>
                    </a:lnTo>
                    <a:close/>
                  </a:path>
                </a:pathLst>
              </a:custGeom>
              <a:solidFill>
                <a:srgbClr val="0D0000"/>
              </a:solidFill>
              <a:ln w="9525">
                <a:noFill/>
                <a:round/>
                <a:headEnd/>
                <a:tailEnd/>
              </a:ln>
            </p:spPr>
            <p:txBody>
              <a:bodyPr/>
              <a:lstStyle/>
              <a:p>
                <a:pPr>
                  <a:defRPr/>
                </a:pPr>
                <a:endParaRPr lang="en-US" dirty="0"/>
              </a:p>
            </p:txBody>
          </p:sp>
          <p:sp>
            <p:nvSpPr>
              <p:cNvPr id="838" name="Freeform 1095"/>
              <p:cNvSpPr>
                <a:spLocks/>
              </p:cNvSpPr>
              <p:nvPr/>
            </p:nvSpPr>
            <p:spPr bwMode="auto">
              <a:xfrm>
                <a:off x="4" y="675"/>
                <a:ext cx="93" cy="84"/>
              </a:xfrm>
              <a:custGeom>
                <a:avLst/>
                <a:gdLst/>
                <a:ahLst/>
                <a:cxnLst>
                  <a:cxn ang="0">
                    <a:pos x="747" y="0"/>
                  </a:cxn>
                  <a:cxn ang="0">
                    <a:pos x="660" y="130"/>
                  </a:cxn>
                  <a:cxn ang="0">
                    <a:pos x="539" y="320"/>
                  </a:cxn>
                  <a:cxn ang="0">
                    <a:pos x="430" y="510"/>
                  </a:cxn>
                  <a:cxn ang="0">
                    <a:pos x="325" y="707"/>
                  </a:cxn>
                  <a:cxn ang="0">
                    <a:pos x="300" y="757"/>
                  </a:cxn>
                  <a:cxn ang="0">
                    <a:pos x="0" y="757"/>
                  </a:cxn>
                  <a:cxn ang="0">
                    <a:pos x="0" y="0"/>
                  </a:cxn>
                  <a:cxn ang="0">
                    <a:pos x="747" y="0"/>
                  </a:cxn>
                </a:cxnLst>
                <a:rect l="0" t="0" r="r" b="b"/>
                <a:pathLst>
                  <a:path w="747" h="757">
                    <a:moveTo>
                      <a:pt x="747" y="0"/>
                    </a:moveTo>
                    <a:lnTo>
                      <a:pt x="660" y="130"/>
                    </a:lnTo>
                    <a:lnTo>
                      <a:pt x="539" y="320"/>
                    </a:lnTo>
                    <a:lnTo>
                      <a:pt x="430" y="510"/>
                    </a:lnTo>
                    <a:lnTo>
                      <a:pt x="325" y="707"/>
                    </a:lnTo>
                    <a:lnTo>
                      <a:pt x="300" y="757"/>
                    </a:lnTo>
                    <a:lnTo>
                      <a:pt x="0" y="757"/>
                    </a:lnTo>
                    <a:lnTo>
                      <a:pt x="0" y="0"/>
                    </a:lnTo>
                    <a:lnTo>
                      <a:pt x="747" y="0"/>
                    </a:lnTo>
                    <a:close/>
                  </a:path>
                </a:pathLst>
              </a:custGeom>
              <a:solidFill>
                <a:srgbClr val="190000"/>
              </a:solidFill>
              <a:ln w="9525">
                <a:noFill/>
                <a:round/>
                <a:headEnd/>
                <a:tailEnd/>
              </a:ln>
            </p:spPr>
            <p:txBody>
              <a:bodyPr/>
              <a:lstStyle/>
              <a:p>
                <a:pPr>
                  <a:defRPr/>
                </a:pPr>
                <a:endParaRPr lang="en-US" dirty="0"/>
              </a:p>
            </p:txBody>
          </p:sp>
          <p:sp>
            <p:nvSpPr>
              <p:cNvPr id="839" name="Freeform 1096"/>
              <p:cNvSpPr>
                <a:spLocks/>
              </p:cNvSpPr>
              <p:nvPr/>
            </p:nvSpPr>
            <p:spPr bwMode="auto">
              <a:xfrm>
                <a:off x="4" y="633"/>
                <a:ext cx="127" cy="84"/>
              </a:xfrm>
              <a:custGeom>
                <a:avLst/>
                <a:gdLst/>
                <a:ahLst/>
                <a:cxnLst>
                  <a:cxn ang="0">
                    <a:pos x="1016" y="0"/>
                  </a:cxn>
                  <a:cxn ang="0">
                    <a:pos x="911" y="139"/>
                  </a:cxn>
                  <a:cxn ang="0">
                    <a:pos x="784" y="323"/>
                  </a:cxn>
                  <a:cxn ang="0">
                    <a:pos x="660" y="508"/>
                  </a:cxn>
                  <a:cxn ang="0">
                    <a:pos x="539" y="698"/>
                  </a:cxn>
                  <a:cxn ang="0">
                    <a:pos x="506" y="756"/>
                  </a:cxn>
                  <a:cxn ang="0">
                    <a:pos x="0" y="756"/>
                  </a:cxn>
                  <a:cxn ang="0">
                    <a:pos x="0" y="0"/>
                  </a:cxn>
                  <a:cxn ang="0">
                    <a:pos x="1016" y="0"/>
                  </a:cxn>
                </a:cxnLst>
                <a:rect l="0" t="0" r="r" b="b"/>
                <a:pathLst>
                  <a:path w="1016" h="756">
                    <a:moveTo>
                      <a:pt x="1016" y="0"/>
                    </a:moveTo>
                    <a:lnTo>
                      <a:pt x="911" y="139"/>
                    </a:lnTo>
                    <a:lnTo>
                      <a:pt x="784" y="323"/>
                    </a:lnTo>
                    <a:lnTo>
                      <a:pt x="660" y="508"/>
                    </a:lnTo>
                    <a:lnTo>
                      <a:pt x="539" y="698"/>
                    </a:lnTo>
                    <a:lnTo>
                      <a:pt x="506" y="756"/>
                    </a:lnTo>
                    <a:lnTo>
                      <a:pt x="0" y="756"/>
                    </a:lnTo>
                    <a:lnTo>
                      <a:pt x="0" y="0"/>
                    </a:lnTo>
                    <a:lnTo>
                      <a:pt x="1016" y="0"/>
                    </a:lnTo>
                    <a:close/>
                  </a:path>
                </a:pathLst>
              </a:custGeom>
              <a:solidFill>
                <a:srgbClr val="290000"/>
              </a:solidFill>
              <a:ln w="9525">
                <a:noFill/>
                <a:round/>
                <a:headEnd/>
                <a:tailEnd/>
              </a:ln>
            </p:spPr>
            <p:txBody>
              <a:bodyPr/>
              <a:lstStyle/>
              <a:p>
                <a:pPr>
                  <a:defRPr/>
                </a:pPr>
                <a:endParaRPr lang="en-US" dirty="0"/>
              </a:p>
            </p:txBody>
          </p:sp>
          <p:sp>
            <p:nvSpPr>
              <p:cNvPr id="840" name="Freeform 1097"/>
              <p:cNvSpPr>
                <a:spLocks/>
              </p:cNvSpPr>
              <p:nvPr/>
            </p:nvSpPr>
            <p:spPr bwMode="auto">
              <a:xfrm>
                <a:off x="4" y="591"/>
                <a:ext cx="166" cy="85"/>
              </a:xfrm>
              <a:custGeom>
                <a:avLst/>
                <a:gdLst/>
                <a:ahLst/>
                <a:cxnLst>
                  <a:cxn ang="0">
                    <a:pos x="1324" y="0"/>
                  </a:cxn>
                  <a:cxn ang="0">
                    <a:pos x="1323" y="2"/>
                  </a:cxn>
                  <a:cxn ang="0">
                    <a:pos x="1184" y="167"/>
                  </a:cxn>
                  <a:cxn ang="0">
                    <a:pos x="1046" y="340"/>
                  </a:cxn>
                  <a:cxn ang="0">
                    <a:pos x="911" y="518"/>
                  </a:cxn>
                  <a:cxn ang="0">
                    <a:pos x="784" y="702"/>
                  </a:cxn>
                  <a:cxn ang="0">
                    <a:pos x="747" y="757"/>
                  </a:cxn>
                  <a:cxn ang="0">
                    <a:pos x="0" y="757"/>
                  </a:cxn>
                  <a:cxn ang="0">
                    <a:pos x="0" y="0"/>
                  </a:cxn>
                  <a:cxn ang="0">
                    <a:pos x="1324" y="0"/>
                  </a:cxn>
                </a:cxnLst>
                <a:rect l="0" t="0" r="r" b="b"/>
                <a:pathLst>
                  <a:path w="1324" h="757">
                    <a:moveTo>
                      <a:pt x="1324" y="0"/>
                    </a:moveTo>
                    <a:lnTo>
                      <a:pt x="1323" y="2"/>
                    </a:lnTo>
                    <a:lnTo>
                      <a:pt x="1184" y="167"/>
                    </a:lnTo>
                    <a:lnTo>
                      <a:pt x="1046" y="340"/>
                    </a:lnTo>
                    <a:lnTo>
                      <a:pt x="911" y="518"/>
                    </a:lnTo>
                    <a:lnTo>
                      <a:pt x="784" y="702"/>
                    </a:lnTo>
                    <a:lnTo>
                      <a:pt x="747" y="757"/>
                    </a:lnTo>
                    <a:lnTo>
                      <a:pt x="0" y="757"/>
                    </a:lnTo>
                    <a:lnTo>
                      <a:pt x="0" y="0"/>
                    </a:lnTo>
                    <a:lnTo>
                      <a:pt x="1324" y="0"/>
                    </a:lnTo>
                    <a:close/>
                  </a:path>
                </a:pathLst>
              </a:custGeom>
              <a:solidFill>
                <a:srgbClr val="360000"/>
              </a:solidFill>
              <a:ln w="9525">
                <a:noFill/>
                <a:round/>
                <a:headEnd/>
                <a:tailEnd/>
              </a:ln>
            </p:spPr>
            <p:txBody>
              <a:bodyPr/>
              <a:lstStyle/>
              <a:p>
                <a:pPr>
                  <a:defRPr/>
                </a:pPr>
                <a:endParaRPr lang="en-US" dirty="0"/>
              </a:p>
            </p:txBody>
          </p:sp>
          <p:sp>
            <p:nvSpPr>
              <p:cNvPr id="841" name="Freeform 1098"/>
              <p:cNvSpPr>
                <a:spLocks/>
              </p:cNvSpPr>
              <p:nvPr/>
            </p:nvSpPr>
            <p:spPr bwMode="auto">
              <a:xfrm>
                <a:off x="4" y="549"/>
                <a:ext cx="209" cy="84"/>
              </a:xfrm>
              <a:custGeom>
                <a:avLst/>
                <a:gdLst/>
                <a:ahLst/>
                <a:cxnLst>
                  <a:cxn ang="0">
                    <a:pos x="1670" y="0"/>
                  </a:cxn>
                  <a:cxn ang="0">
                    <a:pos x="1607" y="65"/>
                  </a:cxn>
                  <a:cxn ang="0">
                    <a:pos x="1465" y="219"/>
                  </a:cxn>
                  <a:cxn ang="0">
                    <a:pos x="1323" y="380"/>
                  </a:cxn>
                  <a:cxn ang="0">
                    <a:pos x="1184" y="545"/>
                  </a:cxn>
                  <a:cxn ang="0">
                    <a:pos x="1046" y="718"/>
                  </a:cxn>
                  <a:cxn ang="0">
                    <a:pos x="1016" y="757"/>
                  </a:cxn>
                  <a:cxn ang="0">
                    <a:pos x="0" y="757"/>
                  </a:cxn>
                  <a:cxn ang="0">
                    <a:pos x="0" y="0"/>
                  </a:cxn>
                  <a:cxn ang="0">
                    <a:pos x="1670" y="0"/>
                  </a:cxn>
                </a:cxnLst>
                <a:rect l="0" t="0" r="r" b="b"/>
                <a:pathLst>
                  <a:path w="1670" h="757">
                    <a:moveTo>
                      <a:pt x="1670" y="0"/>
                    </a:moveTo>
                    <a:lnTo>
                      <a:pt x="1607" y="65"/>
                    </a:lnTo>
                    <a:lnTo>
                      <a:pt x="1465" y="219"/>
                    </a:lnTo>
                    <a:lnTo>
                      <a:pt x="1323" y="380"/>
                    </a:lnTo>
                    <a:lnTo>
                      <a:pt x="1184" y="545"/>
                    </a:lnTo>
                    <a:lnTo>
                      <a:pt x="1046" y="718"/>
                    </a:lnTo>
                    <a:lnTo>
                      <a:pt x="1016" y="757"/>
                    </a:lnTo>
                    <a:lnTo>
                      <a:pt x="0" y="757"/>
                    </a:lnTo>
                    <a:lnTo>
                      <a:pt x="0" y="0"/>
                    </a:lnTo>
                    <a:lnTo>
                      <a:pt x="1670" y="0"/>
                    </a:lnTo>
                    <a:close/>
                  </a:path>
                </a:pathLst>
              </a:custGeom>
              <a:solidFill>
                <a:srgbClr val="420000"/>
              </a:solidFill>
              <a:ln w="9525">
                <a:noFill/>
                <a:round/>
                <a:headEnd/>
                <a:tailEnd/>
              </a:ln>
            </p:spPr>
            <p:txBody>
              <a:bodyPr/>
              <a:lstStyle/>
              <a:p>
                <a:pPr>
                  <a:defRPr/>
                </a:pPr>
                <a:endParaRPr lang="en-US" dirty="0"/>
              </a:p>
            </p:txBody>
          </p:sp>
          <p:sp>
            <p:nvSpPr>
              <p:cNvPr id="842" name="Freeform 1099"/>
              <p:cNvSpPr>
                <a:spLocks/>
              </p:cNvSpPr>
              <p:nvPr/>
            </p:nvSpPr>
            <p:spPr bwMode="auto">
              <a:xfrm>
                <a:off x="4" y="507"/>
                <a:ext cx="258" cy="84"/>
              </a:xfrm>
              <a:custGeom>
                <a:avLst/>
                <a:gdLst/>
                <a:ahLst/>
                <a:cxnLst>
                  <a:cxn ang="0">
                    <a:pos x="2063" y="0"/>
                  </a:cxn>
                  <a:cxn ang="0">
                    <a:pos x="2032" y="27"/>
                  </a:cxn>
                  <a:cxn ang="0">
                    <a:pos x="1892" y="159"/>
                  </a:cxn>
                  <a:cxn ang="0">
                    <a:pos x="1751" y="297"/>
                  </a:cxn>
                  <a:cxn ang="0">
                    <a:pos x="1607" y="443"/>
                  </a:cxn>
                  <a:cxn ang="0">
                    <a:pos x="1465" y="597"/>
                  </a:cxn>
                  <a:cxn ang="0">
                    <a:pos x="1324" y="756"/>
                  </a:cxn>
                  <a:cxn ang="0">
                    <a:pos x="0" y="756"/>
                  </a:cxn>
                  <a:cxn ang="0">
                    <a:pos x="0" y="0"/>
                  </a:cxn>
                  <a:cxn ang="0">
                    <a:pos x="2063" y="0"/>
                  </a:cxn>
                </a:cxnLst>
                <a:rect l="0" t="0" r="r" b="b"/>
                <a:pathLst>
                  <a:path w="2063" h="756">
                    <a:moveTo>
                      <a:pt x="2063" y="0"/>
                    </a:moveTo>
                    <a:lnTo>
                      <a:pt x="2032" y="27"/>
                    </a:lnTo>
                    <a:lnTo>
                      <a:pt x="1892" y="159"/>
                    </a:lnTo>
                    <a:lnTo>
                      <a:pt x="1751" y="297"/>
                    </a:lnTo>
                    <a:lnTo>
                      <a:pt x="1607" y="443"/>
                    </a:lnTo>
                    <a:lnTo>
                      <a:pt x="1465" y="597"/>
                    </a:lnTo>
                    <a:lnTo>
                      <a:pt x="1324" y="756"/>
                    </a:lnTo>
                    <a:lnTo>
                      <a:pt x="0" y="756"/>
                    </a:lnTo>
                    <a:lnTo>
                      <a:pt x="0" y="0"/>
                    </a:lnTo>
                    <a:lnTo>
                      <a:pt x="2063" y="0"/>
                    </a:lnTo>
                    <a:close/>
                  </a:path>
                </a:pathLst>
              </a:custGeom>
              <a:solidFill>
                <a:srgbClr val="4F0000"/>
              </a:solidFill>
              <a:ln w="9525">
                <a:noFill/>
                <a:round/>
                <a:headEnd/>
                <a:tailEnd/>
              </a:ln>
            </p:spPr>
            <p:txBody>
              <a:bodyPr/>
              <a:lstStyle/>
              <a:p>
                <a:pPr>
                  <a:defRPr/>
                </a:pPr>
                <a:endParaRPr lang="en-US" dirty="0"/>
              </a:p>
            </p:txBody>
          </p:sp>
          <p:sp>
            <p:nvSpPr>
              <p:cNvPr id="843" name="Freeform 1100"/>
              <p:cNvSpPr>
                <a:spLocks noEditPoints="1"/>
              </p:cNvSpPr>
              <p:nvPr/>
            </p:nvSpPr>
            <p:spPr bwMode="auto">
              <a:xfrm>
                <a:off x="4" y="465"/>
                <a:ext cx="494" cy="84"/>
              </a:xfrm>
              <a:custGeom>
                <a:avLst/>
                <a:gdLst/>
                <a:ahLst/>
                <a:cxnLst>
                  <a:cxn ang="0">
                    <a:pos x="3950" y="0"/>
                  </a:cxn>
                  <a:cxn ang="0">
                    <a:pos x="3911" y="120"/>
                  </a:cxn>
                  <a:cxn ang="0">
                    <a:pos x="3812" y="287"/>
                  </a:cxn>
                  <a:cxn ang="0">
                    <a:pos x="3703" y="371"/>
                  </a:cxn>
                  <a:cxn ang="0">
                    <a:pos x="3595" y="371"/>
                  </a:cxn>
                  <a:cxn ang="0">
                    <a:pos x="3501" y="294"/>
                  </a:cxn>
                  <a:cxn ang="0">
                    <a:pos x="3421" y="137"/>
                  </a:cxn>
                  <a:cxn ang="0">
                    <a:pos x="3393" y="0"/>
                  </a:cxn>
                  <a:cxn ang="0">
                    <a:pos x="3950" y="0"/>
                  </a:cxn>
                  <a:cxn ang="0">
                    <a:pos x="2541" y="0"/>
                  </a:cxn>
                  <a:cxn ang="0">
                    <a:pos x="2431" y="79"/>
                  </a:cxn>
                  <a:cxn ang="0">
                    <a:pos x="2300" y="179"/>
                  </a:cxn>
                  <a:cxn ang="0">
                    <a:pos x="2169" y="287"/>
                  </a:cxn>
                  <a:cxn ang="0">
                    <a:pos x="2032" y="406"/>
                  </a:cxn>
                  <a:cxn ang="0">
                    <a:pos x="1892" y="538"/>
                  </a:cxn>
                  <a:cxn ang="0">
                    <a:pos x="1751" y="676"/>
                  </a:cxn>
                  <a:cxn ang="0">
                    <a:pos x="1670" y="757"/>
                  </a:cxn>
                  <a:cxn ang="0">
                    <a:pos x="0" y="757"/>
                  </a:cxn>
                  <a:cxn ang="0">
                    <a:pos x="0" y="0"/>
                  </a:cxn>
                  <a:cxn ang="0">
                    <a:pos x="2541" y="0"/>
                  </a:cxn>
                </a:cxnLst>
                <a:rect l="0" t="0" r="r" b="b"/>
                <a:pathLst>
                  <a:path w="3950" h="757">
                    <a:moveTo>
                      <a:pt x="3950" y="0"/>
                    </a:moveTo>
                    <a:lnTo>
                      <a:pt x="3911" y="120"/>
                    </a:lnTo>
                    <a:lnTo>
                      <a:pt x="3812" y="287"/>
                    </a:lnTo>
                    <a:lnTo>
                      <a:pt x="3703" y="371"/>
                    </a:lnTo>
                    <a:lnTo>
                      <a:pt x="3595" y="371"/>
                    </a:lnTo>
                    <a:lnTo>
                      <a:pt x="3501" y="294"/>
                    </a:lnTo>
                    <a:lnTo>
                      <a:pt x="3421" y="137"/>
                    </a:lnTo>
                    <a:lnTo>
                      <a:pt x="3393" y="0"/>
                    </a:lnTo>
                    <a:lnTo>
                      <a:pt x="3950" y="0"/>
                    </a:lnTo>
                    <a:close/>
                    <a:moveTo>
                      <a:pt x="2541" y="0"/>
                    </a:moveTo>
                    <a:lnTo>
                      <a:pt x="2431" y="79"/>
                    </a:lnTo>
                    <a:lnTo>
                      <a:pt x="2300" y="179"/>
                    </a:lnTo>
                    <a:lnTo>
                      <a:pt x="2169" y="287"/>
                    </a:lnTo>
                    <a:lnTo>
                      <a:pt x="2032" y="406"/>
                    </a:lnTo>
                    <a:lnTo>
                      <a:pt x="1892" y="538"/>
                    </a:lnTo>
                    <a:lnTo>
                      <a:pt x="1751" y="676"/>
                    </a:lnTo>
                    <a:lnTo>
                      <a:pt x="1670" y="757"/>
                    </a:lnTo>
                    <a:lnTo>
                      <a:pt x="0" y="757"/>
                    </a:lnTo>
                    <a:lnTo>
                      <a:pt x="0" y="0"/>
                    </a:lnTo>
                    <a:lnTo>
                      <a:pt x="2541" y="0"/>
                    </a:lnTo>
                    <a:close/>
                  </a:path>
                </a:pathLst>
              </a:custGeom>
              <a:solidFill>
                <a:srgbClr val="5C0000"/>
              </a:solidFill>
              <a:ln w="9525">
                <a:noFill/>
                <a:round/>
                <a:headEnd/>
                <a:tailEnd/>
              </a:ln>
            </p:spPr>
            <p:txBody>
              <a:bodyPr/>
              <a:lstStyle/>
              <a:p>
                <a:pPr>
                  <a:defRPr/>
                </a:pPr>
                <a:endParaRPr lang="en-US" dirty="0"/>
              </a:p>
            </p:txBody>
          </p:sp>
          <p:sp>
            <p:nvSpPr>
              <p:cNvPr id="844" name="Freeform 1101"/>
              <p:cNvSpPr>
                <a:spLocks/>
              </p:cNvSpPr>
              <p:nvPr/>
            </p:nvSpPr>
            <p:spPr bwMode="auto">
              <a:xfrm>
                <a:off x="4" y="423"/>
                <a:ext cx="504" cy="84"/>
              </a:xfrm>
              <a:custGeom>
                <a:avLst/>
                <a:gdLst/>
                <a:ahLst/>
                <a:cxnLst>
                  <a:cxn ang="0">
                    <a:pos x="4030" y="0"/>
                  </a:cxn>
                  <a:cxn ang="0">
                    <a:pos x="3991" y="250"/>
                  </a:cxn>
                  <a:cxn ang="0">
                    <a:pos x="3911" y="498"/>
                  </a:cxn>
                  <a:cxn ang="0">
                    <a:pos x="3812" y="665"/>
                  </a:cxn>
                  <a:cxn ang="0">
                    <a:pos x="3703" y="749"/>
                  </a:cxn>
                  <a:cxn ang="0">
                    <a:pos x="3595" y="749"/>
                  </a:cxn>
                  <a:cxn ang="0">
                    <a:pos x="3501" y="672"/>
                  </a:cxn>
                  <a:cxn ang="0">
                    <a:pos x="3421" y="515"/>
                  </a:cxn>
                  <a:cxn ang="0">
                    <a:pos x="3374" y="285"/>
                  </a:cxn>
                  <a:cxn ang="0">
                    <a:pos x="3357" y="214"/>
                  </a:cxn>
                  <a:cxn ang="0">
                    <a:pos x="3325" y="162"/>
                  </a:cxn>
                  <a:cxn ang="0">
                    <a:pos x="3282" y="125"/>
                  </a:cxn>
                  <a:cxn ang="0">
                    <a:pos x="3228" y="104"/>
                  </a:cxn>
                  <a:cxn ang="0">
                    <a:pos x="3159" y="99"/>
                  </a:cxn>
                  <a:cxn ang="0">
                    <a:pos x="3080" y="112"/>
                  </a:cxn>
                  <a:cxn ang="0">
                    <a:pos x="2992" y="135"/>
                  </a:cxn>
                  <a:cxn ang="0">
                    <a:pos x="2895" y="175"/>
                  </a:cxn>
                  <a:cxn ang="0">
                    <a:pos x="2790" y="227"/>
                  </a:cxn>
                  <a:cxn ang="0">
                    <a:pos x="2676" y="292"/>
                  </a:cxn>
                  <a:cxn ang="0">
                    <a:pos x="2558" y="367"/>
                  </a:cxn>
                  <a:cxn ang="0">
                    <a:pos x="2431" y="457"/>
                  </a:cxn>
                  <a:cxn ang="0">
                    <a:pos x="2300" y="557"/>
                  </a:cxn>
                  <a:cxn ang="0">
                    <a:pos x="2169" y="665"/>
                  </a:cxn>
                  <a:cxn ang="0">
                    <a:pos x="2063" y="757"/>
                  </a:cxn>
                  <a:cxn ang="0">
                    <a:pos x="0" y="757"/>
                  </a:cxn>
                  <a:cxn ang="0">
                    <a:pos x="0" y="0"/>
                  </a:cxn>
                  <a:cxn ang="0">
                    <a:pos x="4030" y="0"/>
                  </a:cxn>
                </a:cxnLst>
                <a:rect l="0" t="0" r="r" b="b"/>
                <a:pathLst>
                  <a:path w="4030" h="757">
                    <a:moveTo>
                      <a:pt x="4030" y="0"/>
                    </a:moveTo>
                    <a:lnTo>
                      <a:pt x="3991" y="250"/>
                    </a:lnTo>
                    <a:lnTo>
                      <a:pt x="3911" y="498"/>
                    </a:lnTo>
                    <a:lnTo>
                      <a:pt x="3812" y="665"/>
                    </a:lnTo>
                    <a:lnTo>
                      <a:pt x="3703" y="749"/>
                    </a:lnTo>
                    <a:lnTo>
                      <a:pt x="3595" y="749"/>
                    </a:lnTo>
                    <a:lnTo>
                      <a:pt x="3501" y="672"/>
                    </a:lnTo>
                    <a:lnTo>
                      <a:pt x="3421" y="515"/>
                    </a:lnTo>
                    <a:lnTo>
                      <a:pt x="3374" y="285"/>
                    </a:lnTo>
                    <a:lnTo>
                      <a:pt x="3357" y="214"/>
                    </a:lnTo>
                    <a:lnTo>
                      <a:pt x="3325" y="162"/>
                    </a:lnTo>
                    <a:lnTo>
                      <a:pt x="3282" y="125"/>
                    </a:lnTo>
                    <a:lnTo>
                      <a:pt x="3228" y="104"/>
                    </a:lnTo>
                    <a:lnTo>
                      <a:pt x="3159" y="99"/>
                    </a:lnTo>
                    <a:lnTo>
                      <a:pt x="3080" y="112"/>
                    </a:lnTo>
                    <a:lnTo>
                      <a:pt x="2992" y="135"/>
                    </a:lnTo>
                    <a:lnTo>
                      <a:pt x="2895" y="175"/>
                    </a:lnTo>
                    <a:lnTo>
                      <a:pt x="2790" y="227"/>
                    </a:lnTo>
                    <a:lnTo>
                      <a:pt x="2676" y="292"/>
                    </a:lnTo>
                    <a:lnTo>
                      <a:pt x="2558" y="367"/>
                    </a:lnTo>
                    <a:lnTo>
                      <a:pt x="2431" y="457"/>
                    </a:lnTo>
                    <a:lnTo>
                      <a:pt x="2300" y="557"/>
                    </a:lnTo>
                    <a:lnTo>
                      <a:pt x="2169" y="665"/>
                    </a:lnTo>
                    <a:lnTo>
                      <a:pt x="2063" y="757"/>
                    </a:lnTo>
                    <a:lnTo>
                      <a:pt x="0" y="757"/>
                    </a:lnTo>
                    <a:lnTo>
                      <a:pt x="0" y="0"/>
                    </a:lnTo>
                    <a:lnTo>
                      <a:pt x="4030" y="0"/>
                    </a:lnTo>
                    <a:close/>
                  </a:path>
                </a:pathLst>
              </a:custGeom>
              <a:solidFill>
                <a:srgbClr val="6B0000"/>
              </a:solidFill>
              <a:ln w="9525">
                <a:noFill/>
                <a:round/>
                <a:headEnd/>
                <a:tailEnd/>
              </a:ln>
            </p:spPr>
            <p:txBody>
              <a:bodyPr/>
              <a:lstStyle/>
              <a:p>
                <a:pPr>
                  <a:defRPr/>
                </a:pPr>
                <a:endParaRPr lang="en-US" dirty="0"/>
              </a:p>
            </p:txBody>
          </p:sp>
          <p:sp>
            <p:nvSpPr>
              <p:cNvPr id="845" name="Freeform 1102"/>
              <p:cNvSpPr>
                <a:spLocks/>
              </p:cNvSpPr>
              <p:nvPr/>
            </p:nvSpPr>
            <p:spPr bwMode="auto">
              <a:xfrm>
                <a:off x="4" y="381"/>
                <a:ext cx="510" cy="85"/>
              </a:xfrm>
              <a:custGeom>
                <a:avLst/>
                <a:gdLst/>
                <a:ahLst/>
                <a:cxnLst>
                  <a:cxn ang="0">
                    <a:pos x="4082" y="0"/>
                  </a:cxn>
                  <a:cxn ang="0">
                    <a:pos x="4044" y="292"/>
                  </a:cxn>
                  <a:cxn ang="0">
                    <a:pos x="3991" y="628"/>
                  </a:cxn>
                  <a:cxn ang="0">
                    <a:pos x="3950" y="756"/>
                  </a:cxn>
                  <a:cxn ang="0">
                    <a:pos x="3393" y="756"/>
                  </a:cxn>
                  <a:cxn ang="0">
                    <a:pos x="3374" y="663"/>
                  </a:cxn>
                  <a:cxn ang="0">
                    <a:pos x="3357" y="592"/>
                  </a:cxn>
                  <a:cxn ang="0">
                    <a:pos x="3325" y="540"/>
                  </a:cxn>
                  <a:cxn ang="0">
                    <a:pos x="3282" y="503"/>
                  </a:cxn>
                  <a:cxn ang="0">
                    <a:pos x="3228" y="482"/>
                  </a:cxn>
                  <a:cxn ang="0">
                    <a:pos x="3159" y="477"/>
                  </a:cxn>
                  <a:cxn ang="0">
                    <a:pos x="3080" y="490"/>
                  </a:cxn>
                  <a:cxn ang="0">
                    <a:pos x="2992" y="513"/>
                  </a:cxn>
                  <a:cxn ang="0">
                    <a:pos x="2895" y="553"/>
                  </a:cxn>
                  <a:cxn ang="0">
                    <a:pos x="2790" y="605"/>
                  </a:cxn>
                  <a:cxn ang="0">
                    <a:pos x="2676" y="670"/>
                  </a:cxn>
                  <a:cxn ang="0">
                    <a:pos x="2558" y="745"/>
                  </a:cxn>
                  <a:cxn ang="0">
                    <a:pos x="2541" y="756"/>
                  </a:cxn>
                  <a:cxn ang="0">
                    <a:pos x="0" y="756"/>
                  </a:cxn>
                  <a:cxn ang="0">
                    <a:pos x="0" y="0"/>
                  </a:cxn>
                  <a:cxn ang="0">
                    <a:pos x="4082" y="0"/>
                  </a:cxn>
                </a:cxnLst>
                <a:rect l="0" t="0" r="r" b="b"/>
                <a:pathLst>
                  <a:path w="4082" h="756">
                    <a:moveTo>
                      <a:pt x="4082" y="0"/>
                    </a:moveTo>
                    <a:lnTo>
                      <a:pt x="4044" y="292"/>
                    </a:lnTo>
                    <a:lnTo>
                      <a:pt x="3991" y="628"/>
                    </a:lnTo>
                    <a:lnTo>
                      <a:pt x="3950" y="756"/>
                    </a:lnTo>
                    <a:lnTo>
                      <a:pt x="3393" y="756"/>
                    </a:lnTo>
                    <a:lnTo>
                      <a:pt x="3374" y="663"/>
                    </a:lnTo>
                    <a:lnTo>
                      <a:pt x="3357" y="592"/>
                    </a:lnTo>
                    <a:lnTo>
                      <a:pt x="3325" y="540"/>
                    </a:lnTo>
                    <a:lnTo>
                      <a:pt x="3282" y="503"/>
                    </a:lnTo>
                    <a:lnTo>
                      <a:pt x="3228" y="482"/>
                    </a:lnTo>
                    <a:lnTo>
                      <a:pt x="3159" y="477"/>
                    </a:lnTo>
                    <a:lnTo>
                      <a:pt x="3080" y="490"/>
                    </a:lnTo>
                    <a:lnTo>
                      <a:pt x="2992" y="513"/>
                    </a:lnTo>
                    <a:lnTo>
                      <a:pt x="2895" y="553"/>
                    </a:lnTo>
                    <a:lnTo>
                      <a:pt x="2790" y="605"/>
                    </a:lnTo>
                    <a:lnTo>
                      <a:pt x="2676" y="670"/>
                    </a:lnTo>
                    <a:lnTo>
                      <a:pt x="2558" y="745"/>
                    </a:lnTo>
                    <a:lnTo>
                      <a:pt x="2541" y="756"/>
                    </a:lnTo>
                    <a:lnTo>
                      <a:pt x="0" y="756"/>
                    </a:lnTo>
                    <a:lnTo>
                      <a:pt x="0" y="0"/>
                    </a:lnTo>
                    <a:lnTo>
                      <a:pt x="4082" y="0"/>
                    </a:lnTo>
                    <a:close/>
                  </a:path>
                </a:pathLst>
              </a:custGeom>
              <a:solidFill>
                <a:srgbClr val="780000"/>
              </a:solidFill>
              <a:ln w="9525">
                <a:noFill/>
                <a:round/>
                <a:headEnd/>
                <a:tailEnd/>
              </a:ln>
            </p:spPr>
            <p:txBody>
              <a:bodyPr/>
              <a:lstStyle/>
              <a:p>
                <a:pPr>
                  <a:defRPr/>
                </a:pPr>
                <a:endParaRPr lang="en-US" dirty="0"/>
              </a:p>
            </p:txBody>
          </p:sp>
          <p:sp>
            <p:nvSpPr>
              <p:cNvPr id="846" name="Freeform 1103"/>
              <p:cNvSpPr>
                <a:spLocks noEditPoints="1"/>
              </p:cNvSpPr>
              <p:nvPr/>
            </p:nvSpPr>
            <p:spPr bwMode="auto">
              <a:xfrm>
                <a:off x="4" y="339"/>
                <a:ext cx="814" cy="84"/>
              </a:xfrm>
              <a:custGeom>
                <a:avLst/>
                <a:gdLst/>
                <a:ahLst/>
                <a:cxnLst>
                  <a:cxn ang="0">
                    <a:pos x="6509" y="0"/>
                  </a:cxn>
                  <a:cxn ang="0">
                    <a:pos x="6409" y="53"/>
                  </a:cxn>
                  <a:cxn ang="0">
                    <a:pos x="6267" y="117"/>
                  </a:cxn>
                  <a:cxn ang="0">
                    <a:pos x="6127" y="167"/>
                  </a:cxn>
                  <a:cxn ang="0">
                    <a:pos x="5990" y="205"/>
                  </a:cxn>
                  <a:cxn ang="0">
                    <a:pos x="5855" y="228"/>
                  </a:cxn>
                  <a:cxn ang="0">
                    <a:pos x="5724" y="236"/>
                  </a:cxn>
                  <a:cxn ang="0">
                    <a:pos x="5590" y="234"/>
                  </a:cxn>
                  <a:cxn ang="0">
                    <a:pos x="5462" y="213"/>
                  </a:cxn>
                  <a:cxn ang="0">
                    <a:pos x="5243" y="155"/>
                  </a:cxn>
                  <a:cxn ang="0">
                    <a:pos x="5099" y="94"/>
                  </a:cxn>
                  <a:cxn ang="0">
                    <a:pos x="5017" y="32"/>
                  </a:cxn>
                  <a:cxn ang="0">
                    <a:pos x="5002" y="0"/>
                  </a:cxn>
                  <a:cxn ang="0">
                    <a:pos x="6509" y="0"/>
                  </a:cxn>
                  <a:cxn ang="0">
                    <a:pos x="4170" y="0"/>
                  </a:cxn>
                  <a:cxn ang="0">
                    <a:pos x="4156" y="36"/>
                  </a:cxn>
                  <a:cxn ang="0">
                    <a:pos x="4089" y="322"/>
                  </a:cxn>
                  <a:cxn ang="0">
                    <a:pos x="4044" y="671"/>
                  </a:cxn>
                  <a:cxn ang="0">
                    <a:pos x="4030" y="757"/>
                  </a:cxn>
                  <a:cxn ang="0">
                    <a:pos x="0" y="757"/>
                  </a:cxn>
                  <a:cxn ang="0">
                    <a:pos x="0" y="0"/>
                  </a:cxn>
                  <a:cxn ang="0">
                    <a:pos x="4170" y="0"/>
                  </a:cxn>
                </a:cxnLst>
                <a:rect l="0" t="0" r="r" b="b"/>
                <a:pathLst>
                  <a:path w="6509" h="757">
                    <a:moveTo>
                      <a:pt x="6509" y="0"/>
                    </a:moveTo>
                    <a:lnTo>
                      <a:pt x="6409" y="53"/>
                    </a:lnTo>
                    <a:lnTo>
                      <a:pt x="6267" y="117"/>
                    </a:lnTo>
                    <a:lnTo>
                      <a:pt x="6127" y="167"/>
                    </a:lnTo>
                    <a:lnTo>
                      <a:pt x="5990" y="205"/>
                    </a:lnTo>
                    <a:lnTo>
                      <a:pt x="5855" y="228"/>
                    </a:lnTo>
                    <a:lnTo>
                      <a:pt x="5724" y="236"/>
                    </a:lnTo>
                    <a:lnTo>
                      <a:pt x="5590" y="234"/>
                    </a:lnTo>
                    <a:lnTo>
                      <a:pt x="5462" y="213"/>
                    </a:lnTo>
                    <a:lnTo>
                      <a:pt x="5243" y="155"/>
                    </a:lnTo>
                    <a:lnTo>
                      <a:pt x="5099" y="94"/>
                    </a:lnTo>
                    <a:lnTo>
                      <a:pt x="5017" y="32"/>
                    </a:lnTo>
                    <a:lnTo>
                      <a:pt x="5002" y="0"/>
                    </a:lnTo>
                    <a:lnTo>
                      <a:pt x="6509" y="0"/>
                    </a:lnTo>
                    <a:close/>
                    <a:moveTo>
                      <a:pt x="4170" y="0"/>
                    </a:moveTo>
                    <a:lnTo>
                      <a:pt x="4156" y="36"/>
                    </a:lnTo>
                    <a:lnTo>
                      <a:pt x="4089" y="322"/>
                    </a:lnTo>
                    <a:lnTo>
                      <a:pt x="4044" y="671"/>
                    </a:lnTo>
                    <a:lnTo>
                      <a:pt x="4030" y="757"/>
                    </a:lnTo>
                    <a:lnTo>
                      <a:pt x="0" y="757"/>
                    </a:lnTo>
                    <a:lnTo>
                      <a:pt x="0" y="0"/>
                    </a:lnTo>
                    <a:lnTo>
                      <a:pt x="4170" y="0"/>
                    </a:lnTo>
                    <a:close/>
                  </a:path>
                </a:pathLst>
              </a:custGeom>
              <a:solidFill>
                <a:srgbClr val="870000"/>
              </a:solidFill>
              <a:ln w="9525">
                <a:noFill/>
                <a:round/>
                <a:headEnd/>
                <a:tailEnd/>
              </a:ln>
            </p:spPr>
            <p:txBody>
              <a:bodyPr/>
              <a:lstStyle/>
              <a:p>
                <a:pPr>
                  <a:defRPr/>
                </a:pPr>
                <a:endParaRPr lang="en-US" dirty="0"/>
              </a:p>
            </p:txBody>
          </p:sp>
          <p:sp>
            <p:nvSpPr>
              <p:cNvPr id="847" name="Freeform 1104"/>
              <p:cNvSpPr>
                <a:spLocks noEditPoints="1"/>
              </p:cNvSpPr>
              <p:nvPr/>
            </p:nvSpPr>
            <p:spPr bwMode="auto">
              <a:xfrm>
                <a:off x="4" y="297"/>
                <a:ext cx="884" cy="84"/>
              </a:xfrm>
              <a:custGeom>
                <a:avLst/>
                <a:gdLst/>
                <a:ahLst/>
                <a:cxnLst>
                  <a:cxn ang="0">
                    <a:pos x="7074" y="0"/>
                  </a:cxn>
                  <a:cxn ang="0">
                    <a:pos x="7012" y="48"/>
                  </a:cxn>
                  <a:cxn ang="0">
                    <a:pos x="6855" y="164"/>
                  </a:cxn>
                  <a:cxn ang="0">
                    <a:pos x="6703" y="263"/>
                  </a:cxn>
                  <a:cxn ang="0">
                    <a:pos x="6555" y="354"/>
                  </a:cxn>
                  <a:cxn ang="0">
                    <a:pos x="6409" y="430"/>
                  </a:cxn>
                  <a:cxn ang="0">
                    <a:pos x="6267" y="494"/>
                  </a:cxn>
                  <a:cxn ang="0">
                    <a:pos x="6127" y="544"/>
                  </a:cxn>
                  <a:cxn ang="0">
                    <a:pos x="5990" y="582"/>
                  </a:cxn>
                  <a:cxn ang="0">
                    <a:pos x="5855" y="605"/>
                  </a:cxn>
                  <a:cxn ang="0">
                    <a:pos x="5724" y="613"/>
                  </a:cxn>
                  <a:cxn ang="0">
                    <a:pos x="5590" y="611"/>
                  </a:cxn>
                  <a:cxn ang="0">
                    <a:pos x="5462" y="590"/>
                  </a:cxn>
                  <a:cxn ang="0">
                    <a:pos x="5243" y="532"/>
                  </a:cxn>
                  <a:cxn ang="0">
                    <a:pos x="5099" y="471"/>
                  </a:cxn>
                  <a:cxn ang="0">
                    <a:pos x="5017" y="409"/>
                  </a:cxn>
                  <a:cxn ang="0">
                    <a:pos x="4985" y="346"/>
                  </a:cxn>
                  <a:cxn ang="0">
                    <a:pos x="4987" y="288"/>
                  </a:cxn>
                  <a:cxn ang="0">
                    <a:pos x="5008" y="235"/>
                  </a:cxn>
                  <a:cxn ang="0">
                    <a:pos x="5039" y="192"/>
                  </a:cxn>
                  <a:cxn ang="0">
                    <a:pos x="5064" y="158"/>
                  </a:cxn>
                  <a:cxn ang="0">
                    <a:pos x="5084" y="119"/>
                  </a:cxn>
                  <a:cxn ang="0">
                    <a:pos x="5101" y="68"/>
                  </a:cxn>
                  <a:cxn ang="0">
                    <a:pos x="5112" y="4"/>
                  </a:cxn>
                  <a:cxn ang="0">
                    <a:pos x="5113" y="0"/>
                  </a:cxn>
                  <a:cxn ang="0">
                    <a:pos x="7074" y="0"/>
                  </a:cxn>
                  <a:cxn ang="0">
                    <a:pos x="4365" y="0"/>
                  </a:cxn>
                  <a:cxn ang="0">
                    <a:pos x="4353" y="12"/>
                  </a:cxn>
                  <a:cxn ang="0">
                    <a:pos x="4244" y="185"/>
                  </a:cxn>
                  <a:cxn ang="0">
                    <a:pos x="4156" y="413"/>
                  </a:cxn>
                  <a:cxn ang="0">
                    <a:pos x="4089" y="699"/>
                  </a:cxn>
                  <a:cxn ang="0">
                    <a:pos x="4082" y="756"/>
                  </a:cxn>
                  <a:cxn ang="0">
                    <a:pos x="0" y="756"/>
                  </a:cxn>
                  <a:cxn ang="0">
                    <a:pos x="0" y="0"/>
                  </a:cxn>
                  <a:cxn ang="0">
                    <a:pos x="4365" y="0"/>
                  </a:cxn>
                </a:cxnLst>
                <a:rect l="0" t="0" r="r" b="b"/>
                <a:pathLst>
                  <a:path w="7074" h="756">
                    <a:moveTo>
                      <a:pt x="7074" y="0"/>
                    </a:moveTo>
                    <a:lnTo>
                      <a:pt x="7012" y="48"/>
                    </a:lnTo>
                    <a:lnTo>
                      <a:pt x="6855" y="164"/>
                    </a:lnTo>
                    <a:lnTo>
                      <a:pt x="6703" y="263"/>
                    </a:lnTo>
                    <a:lnTo>
                      <a:pt x="6555" y="354"/>
                    </a:lnTo>
                    <a:lnTo>
                      <a:pt x="6409" y="430"/>
                    </a:lnTo>
                    <a:lnTo>
                      <a:pt x="6267" y="494"/>
                    </a:lnTo>
                    <a:lnTo>
                      <a:pt x="6127" y="544"/>
                    </a:lnTo>
                    <a:lnTo>
                      <a:pt x="5990" y="582"/>
                    </a:lnTo>
                    <a:lnTo>
                      <a:pt x="5855" y="605"/>
                    </a:lnTo>
                    <a:lnTo>
                      <a:pt x="5724" y="613"/>
                    </a:lnTo>
                    <a:lnTo>
                      <a:pt x="5590" y="611"/>
                    </a:lnTo>
                    <a:lnTo>
                      <a:pt x="5462" y="590"/>
                    </a:lnTo>
                    <a:lnTo>
                      <a:pt x="5243" y="532"/>
                    </a:lnTo>
                    <a:lnTo>
                      <a:pt x="5099" y="471"/>
                    </a:lnTo>
                    <a:lnTo>
                      <a:pt x="5017" y="409"/>
                    </a:lnTo>
                    <a:lnTo>
                      <a:pt x="4985" y="346"/>
                    </a:lnTo>
                    <a:lnTo>
                      <a:pt x="4987" y="288"/>
                    </a:lnTo>
                    <a:lnTo>
                      <a:pt x="5008" y="235"/>
                    </a:lnTo>
                    <a:lnTo>
                      <a:pt x="5039" y="192"/>
                    </a:lnTo>
                    <a:lnTo>
                      <a:pt x="5064" y="158"/>
                    </a:lnTo>
                    <a:lnTo>
                      <a:pt x="5084" y="119"/>
                    </a:lnTo>
                    <a:lnTo>
                      <a:pt x="5101" y="68"/>
                    </a:lnTo>
                    <a:lnTo>
                      <a:pt x="5112" y="4"/>
                    </a:lnTo>
                    <a:lnTo>
                      <a:pt x="5113" y="0"/>
                    </a:lnTo>
                    <a:lnTo>
                      <a:pt x="7074" y="0"/>
                    </a:lnTo>
                    <a:close/>
                    <a:moveTo>
                      <a:pt x="4365" y="0"/>
                    </a:moveTo>
                    <a:lnTo>
                      <a:pt x="4353" y="12"/>
                    </a:lnTo>
                    <a:lnTo>
                      <a:pt x="4244" y="185"/>
                    </a:lnTo>
                    <a:lnTo>
                      <a:pt x="4156" y="413"/>
                    </a:lnTo>
                    <a:lnTo>
                      <a:pt x="4089" y="699"/>
                    </a:lnTo>
                    <a:lnTo>
                      <a:pt x="4082" y="756"/>
                    </a:lnTo>
                    <a:lnTo>
                      <a:pt x="0" y="756"/>
                    </a:lnTo>
                    <a:lnTo>
                      <a:pt x="0" y="0"/>
                    </a:lnTo>
                    <a:lnTo>
                      <a:pt x="4365" y="0"/>
                    </a:lnTo>
                    <a:close/>
                  </a:path>
                </a:pathLst>
              </a:custGeom>
              <a:solidFill>
                <a:srgbClr val="940000"/>
              </a:solidFill>
              <a:ln w="9525">
                <a:noFill/>
                <a:round/>
                <a:headEnd/>
                <a:tailEnd/>
              </a:ln>
            </p:spPr>
            <p:txBody>
              <a:bodyPr/>
              <a:lstStyle/>
              <a:p>
                <a:pPr>
                  <a:defRPr/>
                </a:pPr>
                <a:endParaRPr lang="en-US" dirty="0"/>
              </a:p>
            </p:txBody>
          </p:sp>
          <p:sp>
            <p:nvSpPr>
              <p:cNvPr id="848" name="Freeform 1105"/>
              <p:cNvSpPr>
                <a:spLocks/>
              </p:cNvSpPr>
              <p:nvPr/>
            </p:nvSpPr>
            <p:spPr bwMode="auto">
              <a:xfrm>
                <a:off x="4" y="255"/>
                <a:ext cx="941" cy="84"/>
              </a:xfrm>
              <a:custGeom>
                <a:avLst/>
                <a:gdLst/>
                <a:ahLst/>
                <a:cxnLst>
                  <a:cxn ang="0">
                    <a:pos x="7525" y="0"/>
                  </a:cxn>
                  <a:cxn ang="0">
                    <a:pos x="7510" y="14"/>
                  </a:cxn>
                  <a:cxn ang="0">
                    <a:pos x="7339" y="162"/>
                  </a:cxn>
                  <a:cxn ang="0">
                    <a:pos x="7173" y="302"/>
                  </a:cxn>
                  <a:cxn ang="0">
                    <a:pos x="7012" y="426"/>
                  </a:cxn>
                  <a:cxn ang="0">
                    <a:pos x="6855" y="542"/>
                  </a:cxn>
                  <a:cxn ang="0">
                    <a:pos x="6703" y="641"/>
                  </a:cxn>
                  <a:cxn ang="0">
                    <a:pos x="6555" y="732"/>
                  </a:cxn>
                  <a:cxn ang="0">
                    <a:pos x="6509" y="755"/>
                  </a:cxn>
                  <a:cxn ang="0">
                    <a:pos x="5002" y="755"/>
                  </a:cxn>
                  <a:cxn ang="0">
                    <a:pos x="4985" y="724"/>
                  </a:cxn>
                  <a:cxn ang="0">
                    <a:pos x="4987" y="666"/>
                  </a:cxn>
                  <a:cxn ang="0">
                    <a:pos x="5008" y="613"/>
                  </a:cxn>
                  <a:cxn ang="0">
                    <a:pos x="5039" y="570"/>
                  </a:cxn>
                  <a:cxn ang="0">
                    <a:pos x="5064" y="536"/>
                  </a:cxn>
                  <a:cxn ang="0">
                    <a:pos x="5084" y="497"/>
                  </a:cxn>
                  <a:cxn ang="0">
                    <a:pos x="5101" y="446"/>
                  </a:cxn>
                  <a:cxn ang="0">
                    <a:pos x="5112" y="382"/>
                  </a:cxn>
                  <a:cxn ang="0">
                    <a:pos x="5116" y="317"/>
                  </a:cxn>
                  <a:cxn ang="0">
                    <a:pos x="5105" y="250"/>
                  </a:cxn>
                  <a:cxn ang="0">
                    <a:pos x="5077" y="196"/>
                  </a:cxn>
                  <a:cxn ang="0">
                    <a:pos x="5028" y="158"/>
                  </a:cxn>
                  <a:cxn ang="0">
                    <a:pos x="4955" y="140"/>
                  </a:cxn>
                  <a:cxn ang="0">
                    <a:pos x="4779" y="146"/>
                  </a:cxn>
                  <a:cxn ang="0">
                    <a:pos x="4622" y="183"/>
                  </a:cxn>
                  <a:cxn ang="0">
                    <a:pos x="4478" y="265"/>
                  </a:cxn>
                  <a:cxn ang="0">
                    <a:pos x="4353" y="390"/>
                  </a:cxn>
                  <a:cxn ang="0">
                    <a:pos x="4244" y="563"/>
                  </a:cxn>
                  <a:cxn ang="0">
                    <a:pos x="4170" y="755"/>
                  </a:cxn>
                  <a:cxn ang="0">
                    <a:pos x="0" y="755"/>
                  </a:cxn>
                  <a:cxn ang="0">
                    <a:pos x="0" y="0"/>
                  </a:cxn>
                  <a:cxn ang="0">
                    <a:pos x="7525" y="0"/>
                  </a:cxn>
                </a:cxnLst>
                <a:rect l="0" t="0" r="r" b="b"/>
                <a:pathLst>
                  <a:path w="7525" h="755">
                    <a:moveTo>
                      <a:pt x="7525" y="0"/>
                    </a:moveTo>
                    <a:lnTo>
                      <a:pt x="7510" y="14"/>
                    </a:lnTo>
                    <a:lnTo>
                      <a:pt x="7339" y="162"/>
                    </a:lnTo>
                    <a:lnTo>
                      <a:pt x="7173" y="302"/>
                    </a:lnTo>
                    <a:lnTo>
                      <a:pt x="7012" y="426"/>
                    </a:lnTo>
                    <a:lnTo>
                      <a:pt x="6855" y="542"/>
                    </a:lnTo>
                    <a:lnTo>
                      <a:pt x="6703" y="641"/>
                    </a:lnTo>
                    <a:lnTo>
                      <a:pt x="6555" y="732"/>
                    </a:lnTo>
                    <a:lnTo>
                      <a:pt x="6509" y="755"/>
                    </a:lnTo>
                    <a:lnTo>
                      <a:pt x="5002" y="755"/>
                    </a:lnTo>
                    <a:lnTo>
                      <a:pt x="4985" y="724"/>
                    </a:lnTo>
                    <a:lnTo>
                      <a:pt x="4987" y="666"/>
                    </a:lnTo>
                    <a:lnTo>
                      <a:pt x="5008" y="613"/>
                    </a:lnTo>
                    <a:lnTo>
                      <a:pt x="5039" y="570"/>
                    </a:lnTo>
                    <a:lnTo>
                      <a:pt x="5064" y="536"/>
                    </a:lnTo>
                    <a:lnTo>
                      <a:pt x="5084" y="497"/>
                    </a:lnTo>
                    <a:lnTo>
                      <a:pt x="5101" y="446"/>
                    </a:lnTo>
                    <a:lnTo>
                      <a:pt x="5112" y="382"/>
                    </a:lnTo>
                    <a:lnTo>
                      <a:pt x="5116" y="317"/>
                    </a:lnTo>
                    <a:lnTo>
                      <a:pt x="5105" y="250"/>
                    </a:lnTo>
                    <a:lnTo>
                      <a:pt x="5077" y="196"/>
                    </a:lnTo>
                    <a:lnTo>
                      <a:pt x="5028" y="158"/>
                    </a:lnTo>
                    <a:lnTo>
                      <a:pt x="4955" y="140"/>
                    </a:lnTo>
                    <a:lnTo>
                      <a:pt x="4779" y="146"/>
                    </a:lnTo>
                    <a:lnTo>
                      <a:pt x="4622" y="183"/>
                    </a:lnTo>
                    <a:lnTo>
                      <a:pt x="4478" y="265"/>
                    </a:lnTo>
                    <a:lnTo>
                      <a:pt x="4353" y="390"/>
                    </a:lnTo>
                    <a:lnTo>
                      <a:pt x="4244" y="563"/>
                    </a:lnTo>
                    <a:lnTo>
                      <a:pt x="4170" y="755"/>
                    </a:lnTo>
                    <a:lnTo>
                      <a:pt x="0" y="755"/>
                    </a:lnTo>
                    <a:lnTo>
                      <a:pt x="0" y="0"/>
                    </a:lnTo>
                    <a:lnTo>
                      <a:pt x="7525" y="0"/>
                    </a:lnTo>
                    <a:close/>
                  </a:path>
                </a:pathLst>
              </a:custGeom>
              <a:solidFill>
                <a:srgbClr val="A10000"/>
              </a:solidFill>
              <a:ln w="9525">
                <a:noFill/>
                <a:round/>
                <a:headEnd/>
                <a:tailEnd/>
              </a:ln>
            </p:spPr>
            <p:txBody>
              <a:bodyPr/>
              <a:lstStyle/>
              <a:p>
                <a:pPr>
                  <a:defRPr/>
                </a:pPr>
                <a:endParaRPr lang="en-US" dirty="0"/>
              </a:p>
            </p:txBody>
          </p:sp>
          <p:sp>
            <p:nvSpPr>
              <p:cNvPr id="849" name="Freeform 1106"/>
              <p:cNvSpPr>
                <a:spLocks/>
              </p:cNvSpPr>
              <p:nvPr/>
            </p:nvSpPr>
            <p:spPr bwMode="auto">
              <a:xfrm>
                <a:off x="4" y="213"/>
                <a:ext cx="992" cy="84"/>
              </a:xfrm>
              <a:custGeom>
                <a:avLst/>
                <a:gdLst/>
                <a:ahLst/>
                <a:cxnLst>
                  <a:cxn ang="0">
                    <a:pos x="7933" y="0"/>
                  </a:cxn>
                  <a:cxn ang="0">
                    <a:pos x="7869" y="61"/>
                  </a:cxn>
                  <a:cxn ang="0">
                    <a:pos x="7687" y="232"/>
                  </a:cxn>
                  <a:cxn ang="0">
                    <a:pos x="7510" y="393"/>
                  </a:cxn>
                  <a:cxn ang="0">
                    <a:pos x="7339" y="541"/>
                  </a:cxn>
                  <a:cxn ang="0">
                    <a:pos x="7173" y="681"/>
                  </a:cxn>
                  <a:cxn ang="0">
                    <a:pos x="7074" y="757"/>
                  </a:cxn>
                  <a:cxn ang="0">
                    <a:pos x="5113" y="757"/>
                  </a:cxn>
                  <a:cxn ang="0">
                    <a:pos x="5116" y="696"/>
                  </a:cxn>
                  <a:cxn ang="0">
                    <a:pos x="5105" y="629"/>
                  </a:cxn>
                  <a:cxn ang="0">
                    <a:pos x="5077" y="575"/>
                  </a:cxn>
                  <a:cxn ang="0">
                    <a:pos x="5028" y="537"/>
                  </a:cxn>
                  <a:cxn ang="0">
                    <a:pos x="4955" y="519"/>
                  </a:cxn>
                  <a:cxn ang="0">
                    <a:pos x="4779" y="525"/>
                  </a:cxn>
                  <a:cxn ang="0">
                    <a:pos x="4622" y="562"/>
                  </a:cxn>
                  <a:cxn ang="0">
                    <a:pos x="4478" y="644"/>
                  </a:cxn>
                  <a:cxn ang="0">
                    <a:pos x="4365" y="757"/>
                  </a:cxn>
                  <a:cxn ang="0">
                    <a:pos x="0" y="757"/>
                  </a:cxn>
                  <a:cxn ang="0">
                    <a:pos x="0" y="0"/>
                  </a:cxn>
                  <a:cxn ang="0">
                    <a:pos x="7933" y="0"/>
                  </a:cxn>
                </a:cxnLst>
                <a:rect l="0" t="0" r="r" b="b"/>
                <a:pathLst>
                  <a:path w="7933" h="757">
                    <a:moveTo>
                      <a:pt x="7933" y="0"/>
                    </a:moveTo>
                    <a:lnTo>
                      <a:pt x="7869" y="61"/>
                    </a:lnTo>
                    <a:lnTo>
                      <a:pt x="7687" y="232"/>
                    </a:lnTo>
                    <a:lnTo>
                      <a:pt x="7510" y="393"/>
                    </a:lnTo>
                    <a:lnTo>
                      <a:pt x="7339" y="541"/>
                    </a:lnTo>
                    <a:lnTo>
                      <a:pt x="7173" y="681"/>
                    </a:lnTo>
                    <a:lnTo>
                      <a:pt x="7074" y="757"/>
                    </a:lnTo>
                    <a:lnTo>
                      <a:pt x="5113" y="757"/>
                    </a:lnTo>
                    <a:lnTo>
                      <a:pt x="5116" y="696"/>
                    </a:lnTo>
                    <a:lnTo>
                      <a:pt x="5105" y="629"/>
                    </a:lnTo>
                    <a:lnTo>
                      <a:pt x="5077" y="575"/>
                    </a:lnTo>
                    <a:lnTo>
                      <a:pt x="5028" y="537"/>
                    </a:lnTo>
                    <a:lnTo>
                      <a:pt x="4955" y="519"/>
                    </a:lnTo>
                    <a:lnTo>
                      <a:pt x="4779" y="525"/>
                    </a:lnTo>
                    <a:lnTo>
                      <a:pt x="4622" y="562"/>
                    </a:lnTo>
                    <a:lnTo>
                      <a:pt x="4478" y="644"/>
                    </a:lnTo>
                    <a:lnTo>
                      <a:pt x="4365" y="757"/>
                    </a:lnTo>
                    <a:lnTo>
                      <a:pt x="0" y="757"/>
                    </a:lnTo>
                    <a:lnTo>
                      <a:pt x="0" y="0"/>
                    </a:lnTo>
                    <a:lnTo>
                      <a:pt x="7933" y="0"/>
                    </a:lnTo>
                    <a:close/>
                  </a:path>
                </a:pathLst>
              </a:custGeom>
              <a:solidFill>
                <a:srgbClr val="AD0000"/>
              </a:solidFill>
              <a:ln w="9525">
                <a:noFill/>
                <a:round/>
                <a:headEnd/>
                <a:tailEnd/>
              </a:ln>
            </p:spPr>
            <p:txBody>
              <a:bodyPr/>
              <a:lstStyle/>
              <a:p>
                <a:pPr>
                  <a:defRPr/>
                </a:pPr>
                <a:endParaRPr lang="en-US" dirty="0"/>
              </a:p>
            </p:txBody>
          </p:sp>
          <p:sp>
            <p:nvSpPr>
              <p:cNvPr id="850" name="Freeform 1107"/>
              <p:cNvSpPr>
                <a:spLocks/>
              </p:cNvSpPr>
              <p:nvPr/>
            </p:nvSpPr>
            <p:spPr bwMode="auto">
              <a:xfrm>
                <a:off x="4" y="171"/>
                <a:ext cx="1043" cy="85"/>
              </a:xfrm>
              <a:custGeom>
                <a:avLst/>
                <a:gdLst/>
                <a:ahLst/>
                <a:cxnLst>
                  <a:cxn ang="0">
                    <a:pos x="8346" y="0"/>
                  </a:cxn>
                  <a:cxn ang="0">
                    <a:pos x="8245" y="91"/>
                  </a:cxn>
                  <a:cxn ang="0">
                    <a:pos x="8056" y="262"/>
                  </a:cxn>
                  <a:cxn ang="0">
                    <a:pos x="7869" y="439"/>
                  </a:cxn>
                  <a:cxn ang="0">
                    <a:pos x="7687" y="610"/>
                  </a:cxn>
                  <a:cxn ang="0">
                    <a:pos x="7525" y="757"/>
                  </a:cxn>
                  <a:cxn ang="0">
                    <a:pos x="0" y="757"/>
                  </a:cxn>
                  <a:cxn ang="0">
                    <a:pos x="0" y="0"/>
                  </a:cxn>
                  <a:cxn ang="0">
                    <a:pos x="8346" y="0"/>
                  </a:cxn>
                </a:cxnLst>
                <a:rect l="0" t="0" r="r" b="b"/>
                <a:pathLst>
                  <a:path w="8346" h="757">
                    <a:moveTo>
                      <a:pt x="8346" y="0"/>
                    </a:moveTo>
                    <a:lnTo>
                      <a:pt x="8245" y="91"/>
                    </a:lnTo>
                    <a:lnTo>
                      <a:pt x="8056" y="262"/>
                    </a:lnTo>
                    <a:lnTo>
                      <a:pt x="7869" y="439"/>
                    </a:lnTo>
                    <a:lnTo>
                      <a:pt x="7687" y="610"/>
                    </a:lnTo>
                    <a:lnTo>
                      <a:pt x="7525" y="757"/>
                    </a:lnTo>
                    <a:lnTo>
                      <a:pt x="0" y="757"/>
                    </a:lnTo>
                    <a:lnTo>
                      <a:pt x="0" y="0"/>
                    </a:lnTo>
                    <a:lnTo>
                      <a:pt x="8346" y="0"/>
                    </a:lnTo>
                    <a:close/>
                  </a:path>
                </a:pathLst>
              </a:custGeom>
              <a:solidFill>
                <a:srgbClr val="BA0000"/>
              </a:solidFill>
              <a:ln w="9525">
                <a:noFill/>
                <a:round/>
                <a:headEnd/>
                <a:tailEnd/>
              </a:ln>
            </p:spPr>
            <p:txBody>
              <a:bodyPr/>
              <a:lstStyle/>
              <a:p>
                <a:pPr>
                  <a:defRPr/>
                </a:pPr>
                <a:endParaRPr lang="en-US" dirty="0"/>
              </a:p>
            </p:txBody>
          </p:sp>
          <p:sp>
            <p:nvSpPr>
              <p:cNvPr id="851" name="Freeform 1108"/>
              <p:cNvSpPr>
                <a:spLocks/>
              </p:cNvSpPr>
              <p:nvPr/>
            </p:nvSpPr>
            <p:spPr bwMode="auto">
              <a:xfrm>
                <a:off x="4" y="129"/>
                <a:ext cx="1099" cy="84"/>
              </a:xfrm>
              <a:custGeom>
                <a:avLst/>
                <a:gdLst/>
                <a:ahLst/>
                <a:cxnLst>
                  <a:cxn ang="0">
                    <a:pos x="8789" y="0"/>
                  </a:cxn>
                  <a:cxn ang="0">
                    <a:pos x="8625" y="139"/>
                  </a:cxn>
                  <a:cxn ang="0">
                    <a:pos x="8434" y="299"/>
                  </a:cxn>
                  <a:cxn ang="0">
                    <a:pos x="8245" y="469"/>
                  </a:cxn>
                  <a:cxn ang="0">
                    <a:pos x="8056" y="640"/>
                  </a:cxn>
                  <a:cxn ang="0">
                    <a:pos x="7933" y="756"/>
                  </a:cxn>
                  <a:cxn ang="0">
                    <a:pos x="0" y="756"/>
                  </a:cxn>
                  <a:cxn ang="0">
                    <a:pos x="0" y="0"/>
                  </a:cxn>
                  <a:cxn ang="0">
                    <a:pos x="8789" y="0"/>
                  </a:cxn>
                </a:cxnLst>
                <a:rect l="0" t="0" r="r" b="b"/>
                <a:pathLst>
                  <a:path w="8789" h="756">
                    <a:moveTo>
                      <a:pt x="8789" y="0"/>
                    </a:moveTo>
                    <a:lnTo>
                      <a:pt x="8625" y="139"/>
                    </a:lnTo>
                    <a:lnTo>
                      <a:pt x="8434" y="299"/>
                    </a:lnTo>
                    <a:lnTo>
                      <a:pt x="8245" y="469"/>
                    </a:lnTo>
                    <a:lnTo>
                      <a:pt x="8056" y="640"/>
                    </a:lnTo>
                    <a:lnTo>
                      <a:pt x="7933" y="756"/>
                    </a:lnTo>
                    <a:lnTo>
                      <a:pt x="0" y="756"/>
                    </a:lnTo>
                    <a:lnTo>
                      <a:pt x="0" y="0"/>
                    </a:lnTo>
                    <a:lnTo>
                      <a:pt x="8789" y="0"/>
                    </a:lnTo>
                    <a:close/>
                  </a:path>
                </a:pathLst>
              </a:custGeom>
              <a:solidFill>
                <a:srgbClr val="C90000"/>
              </a:solidFill>
              <a:ln w="9525">
                <a:noFill/>
                <a:round/>
                <a:headEnd/>
                <a:tailEnd/>
              </a:ln>
            </p:spPr>
            <p:txBody>
              <a:bodyPr/>
              <a:lstStyle/>
              <a:p>
                <a:pPr>
                  <a:defRPr/>
                </a:pPr>
                <a:endParaRPr lang="en-US" dirty="0"/>
              </a:p>
            </p:txBody>
          </p:sp>
          <p:sp>
            <p:nvSpPr>
              <p:cNvPr id="852" name="Freeform 1109"/>
              <p:cNvSpPr>
                <a:spLocks/>
              </p:cNvSpPr>
              <p:nvPr/>
            </p:nvSpPr>
            <p:spPr bwMode="auto">
              <a:xfrm>
                <a:off x="4" y="87"/>
                <a:ext cx="1161" cy="84"/>
              </a:xfrm>
              <a:custGeom>
                <a:avLst/>
                <a:gdLst/>
                <a:ahLst/>
                <a:cxnLst>
                  <a:cxn ang="0">
                    <a:pos x="9288" y="0"/>
                  </a:cxn>
                  <a:cxn ang="0">
                    <a:pos x="9194" y="67"/>
                  </a:cxn>
                  <a:cxn ang="0">
                    <a:pos x="9005" y="211"/>
                  </a:cxn>
                  <a:cxn ang="0">
                    <a:pos x="8814" y="359"/>
                  </a:cxn>
                  <a:cxn ang="0">
                    <a:pos x="8625" y="518"/>
                  </a:cxn>
                  <a:cxn ang="0">
                    <a:pos x="8434" y="678"/>
                  </a:cxn>
                  <a:cxn ang="0">
                    <a:pos x="8346" y="757"/>
                  </a:cxn>
                  <a:cxn ang="0">
                    <a:pos x="0" y="757"/>
                  </a:cxn>
                  <a:cxn ang="0">
                    <a:pos x="0" y="0"/>
                  </a:cxn>
                  <a:cxn ang="0">
                    <a:pos x="9288" y="0"/>
                  </a:cxn>
                </a:cxnLst>
                <a:rect l="0" t="0" r="r" b="b"/>
                <a:pathLst>
                  <a:path w="9288" h="757">
                    <a:moveTo>
                      <a:pt x="9288" y="0"/>
                    </a:moveTo>
                    <a:lnTo>
                      <a:pt x="9194" y="67"/>
                    </a:lnTo>
                    <a:lnTo>
                      <a:pt x="9005" y="211"/>
                    </a:lnTo>
                    <a:lnTo>
                      <a:pt x="8814" y="359"/>
                    </a:lnTo>
                    <a:lnTo>
                      <a:pt x="8625" y="518"/>
                    </a:lnTo>
                    <a:lnTo>
                      <a:pt x="8434" y="678"/>
                    </a:lnTo>
                    <a:lnTo>
                      <a:pt x="8346" y="757"/>
                    </a:lnTo>
                    <a:lnTo>
                      <a:pt x="0" y="757"/>
                    </a:lnTo>
                    <a:lnTo>
                      <a:pt x="0" y="0"/>
                    </a:lnTo>
                    <a:lnTo>
                      <a:pt x="9288" y="0"/>
                    </a:lnTo>
                    <a:close/>
                  </a:path>
                </a:pathLst>
              </a:custGeom>
              <a:solidFill>
                <a:srgbClr val="D60000"/>
              </a:solidFill>
              <a:ln w="9525">
                <a:noFill/>
                <a:round/>
                <a:headEnd/>
                <a:tailEnd/>
              </a:ln>
            </p:spPr>
            <p:txBody>
              <a:bodyPr/>
              <a:lstStyle/>
              <a:p>
                <a:pPr>
                  <a:defRPr/>
                </a:pPr>
                <a:endParaRPr lang="en-US" dirty="0"/>
              </a:p>
            </p:txBody>
          </p:sp>
          <p:sp>
            <p:nvSpPr>
              <p:cNvPr id="853" name="Freeform 1110"/>
              <p:cNvSpPr>
                <a:spLocks/>
              </p:cNvSpPr>
              <p:nvPr/>
            </p:nvSpPr>
            <p:spPr bwMode="auto">
              <a:xfrm>
                <a:off x="4" y="45"/>
                <a:ext cx="1233" cy="85"/>
              </a:xfrm>
              <a:custGeom>
                <a:avLst/>
                <a:gdLst/>
                <a:ahLst/>
                <a:cxnLst>
                  <a:cxn ang="0">
                    <a:pos x="9864" y="0"/>
                  </a:cxn>
                  <a:cxn ang="0">
                    <a:pos x="9748" y="71"/>
                  </a:cxn>
                  <a:cxn ang="0">
                    <a:pos x="9568" y="186"/>
                  </a:cxn>
                  <a:cxn ang="0">
                    <a:pos x="9383" y="311"/>
                  </a:cxn>
                  <a:cxn ang="0">
                    <a:pos x="9194" y="445"/>
                  </a:cxn>
                  <a:cxn ang="0">
                    <a:pos x="9005" y="589"/>
                  </a:cxn>
                  <a:cxn ang="0">
                    <a:pos x="8814" y="737"/>
                  </a:cxn>
                  <a:cxn ang="0">
                    <a:pos x="8789" y="757"/>
                  </a:cxn>
                  <a:cxn ang="0">
                    <a:pos x="0" y="757"/>
                  </a:cxn>
                  <a:cxn ang="0">
                    <a:pos x="0" y="0"/>
                  </a:cxn>
                  <a:cxn ang="0">
                    <a:pos x="9864" y="0"/>
                  </a:cxn>
                </a:cxnLst>
                <a:rect l="0" t="0" r="r" b="b"/>
                <a:pathLst>
                  <a:path w="9864" h="757">
                    <a:moveTo>
                      <a:pt x="9864" y="0"/>
                    </a:moveTo>
                    <a:lnTo>
                      <a:pt x="9748" y="71"/>
                    </a:lnTo>
                    <a:lnTo>
                      <a:pt x="9568" y="186"/>
                    </a:lnTo>
                    <a:lnTo>
                      <a:pt x="9383" y="311"/>
                    </a:lnTo>
                    <a:lnTo>
                      <a:pt x="9194" y="445"/>
                    </a:lnTo>
                    <a:lnTo>
                      <a:pt x="9005" y="589"/>
                    </a:lnTo>
                    <a:lnTo>
                      <a:pt x="8814" y="737"/>
                    </a:lnTo>
                    <a:lnTo>
                      <a:pt x="8789" y="757"/>
                    </a:lnTo>
                    <a:lnTo>
                      <a:pt x="0" y="757"/>
                    </a:lnTo>
                    <a:lnTo>
                      <a:pt x="0" y="0"/>
                    </a:lnTo>
                    <a:lnTo>
                      <a:pt x="9864" y="0"/>
                    </a:lnTo>
                    <a:close/>
                  </a:path>
                </a:pathLst>
              </a:custGeom>
              <a:solidFill>
                <a:srgbClr val="E30000"/>
              </a:solidFill>
              <a:ln w="9525">
                <a:noFill/>
                <a:round/>
                <a:headEnd/>
                <a:tailEnd/>
              </a:ln>
            </p:spPr>
            <p:txBody>
              <a:bodyPr/>
              <a:lstStyle/>
              <a:p>
                <a:pPr>
                  <a:defRPr/>
                </a:pPr>
                <a:endParaRPr lang="en-US" dirty="0"/>
              </a:p>
            </p:txBody>
          </p:sp>
          <p:sp>
            <p:nvSpPr>
              <p:cNvPr id="854" name="Freeform 1111"/>
              <p:cNvSpPr>
                <a:spLocks/>
              </p:cNvSpPr>
              <p:nvPr/>
            </p:nvSpPr>
            <p:spPr bwMode="auto">
              <a:xfrm>
                <a:off x="4" y="4"/>
                <a:ext cx="1342" cy="83"/>
              </a:xfrm>
              <a:custGeom>
                <a:avLst/>
                <a:gdLst/>
                <a:ahLst/>
                <a:cxnLst>
                  <a:cxn ang="0">
                    <a:pos x="0" y="0"/>
                  </a:cxn>
                  <a:cxn ang="0">
                    <a:pos x="10736" y="0"/>
                  </a:cxn>
                  <a:cxn ang="0">
                    <a:pos x="10586" y="38"/>
                  </a:cxn>
                  <a:cxn ang="0">
                    <a:pos x="10429" y="92"/>
                  </a:cxn>
                  <a:cxn ang="0">
                    <a:pos x="10266" y="161"/>
                  </a:cxn>
                  <a:cxn ang="0">
                    <a:pos x="10098" y="245"/>
                  </a:cxn>
                  <a:cxn ang="0">
                    <a:pos x="9924" y="335"/>
                  </a:cxn>
                  <a:cxn ang="0">
                    <a:pos x="9748" y="441"/>
                  </a:cxn>
                  <a:cxn ang="0">
                    <a:pos x="9568" y="556"/>
                  </a:cxn>
                  <a:cxn ang="0">
                    <a:pos x="9383" y="681"/>
                  </a:cxn>
                  <a:cxn ang="0">
                    <a:pos x="9288" y="748"/>
                  </a:cxn>
                  <a:cxn ang="0">
                    <a:pos x="0" y="748"/>
                  </a:cxn>
                  <a:cxn ang="0">
                    <a:pos x="0" y="0"/>
                  </a:cxn>
                </a:cxnLst>
                <a:rect l="0" t="0" r="r" b="b"/>
                <a:pathLst>
                  <a:path w="10736" h="748">
                    <a:moveTo>
                      <a:pt x="0" y="0"/>
                    </a:moveTo>
                    <a:lnTo>
                      <a:pt x="10736" y="0"/>
                    </a:lnTo>
                    <a:lnTo>
                      <a:pt x="10586" y="38"/>
                    </a:lnTo>
                    <a:lnTo>
                      <a:pt x="10429" y="92"/>
                    </a:lnTo>
                    <a:lnTo>
                      <a:pt x="10266" y="161"/>
                    </a:lnTo>
                    <a:lnTo>
                      <a:pt x="10098" y="245"/>
                    </a:lnTo>
                    <a:lnTo>
                      <a:pt x="9924" y="335"/>
                    </a:lnTo>
                    <a:lnTo>
                      <a:pt x="9748" y="441"/>
                    </a:lnTo>
                    <a:lnTo>
                      <a:pt x="9568" y="556"/>
                    </a:lnTo>
                    <a:lnTo>
                      <a:pt x="9383" y="681"/>
                    </a:lnTo>
                    <a:lnTo>
                      <a:pt x="9288" y="748"/>
                    </a:lnTo>
                    <a:lnTo>
                      <a:pt x="0" y="748"/>
                    </a:lnTo>
                    <a:lnTo>
                      <a:pt x="0" y="0"/>
                    </a:lnTo>
                    <a:close/>
                  </a:path>
                </a:pathLst>
              </a:custGeom>
              <a:solidFill>
                <a:srgbClr val="F20000"/>
              </a:solidFill>
              <a:ln w="9525">
                <a:noFill/>
                <a:round/>
                <a:headEnd/>
                <a:tailEnd/>
              </a:ln>
            </p:spPr>
            <p:txBody>
              <a:bodyPr/>
              <a:lstStyle/>
              <a:p>
                <a:pPr>
                  <a:defRPr/>
                </a:pPr>
                <a:endParaRPr lang="en-US" dirty="0"/>
              </a:p>
            </p:txBody>
          </p:sp>
          <p:sp>
            <p:nvSpPr>
              <p:cNvPr id="855" name="Freeform 1112"/>
              <p:cNvSpPr>
                <a:spLocks/>
              </p:cNvSpPr>
              <p:nvPr/>
            </p:nvSpPr>
            <p:spPr bwMode="auto">
              <a:xfrm>
                <a:off x="4" y="4"/>
                <a:ext cx="1342" cy="41"/>
              </a:xfrm>
              <a:custGeom>
                <a:avLst/>
                <a:gdLst/>
                <a:ahLst/>
                <a:cxnLst>
                  <a:cxn ang="0">
                    <a:pos x="0" y="0"/>
                  </a:cxn>
                  <a:cxn ang="0">
                    <a:pos x="10736" y="0"/>
                  </a:cxn>
                  <a:cxn ang="0">
                    <a:pos x="10586" y="38"/>
                  </a:cxn>
                  <a:cxn ang="0">
                    <a:pos x="10429" y="92"/>
                  </a:cxn>
                  <a:cxn ang="0">
                    <a:pos x="10266" y="161"/>
                  </a:cxn>
                  <a:cxn ang="0">
                    <a:pos x="10098" y="245"/>
                  </a:cxn>
                  <a:cxn ang="0">
                    <a:pos x="9924" y="335"/>
                  </a:cxn>
                  <a:cxn ang="0">
                    <a:pos x="9864" y="370"/>
                  </a:cxn>
                  <a:cxn ang="0">
                    <a:pos x="0" y="370"/>
                  </a:cxn>
                  <a:cxn ang="0">
                    <a:pos x="0" y="0"/>
                  </a:cxn>
                </a:cxnLst>
                <a:rect l="0" t="0" r="r" b="b"/>
                <a:pathLst>
                  <a:path w="10736" h="370">
                    <a:moveTo>
                      <a:pt x="0" y="0"/>
                    </a:moveTo>
                    <a:lnTo>
                      <a:pt x="10736" y="0"/>
                    </a:lnTo>
                    <a:lnTo>
                      <a:pt x="10586" y="38"/>
                    </a:lnTo>
                    <a:lnTo>
                      <a:pt x="10429" y="92"/>
                    </a:lnTo>
                    <a:lnTo>
                      <a:pt x="10266" y="161"/>
                    </a:lnTo>
                    <a:lnTo>
                      <a:pt x="10098" y="245"/>
                    </a:lnTo>
                    <a:lnTo>
                      <a:pt x="9924" y="335"/>
                    </a:lnTo>
                    <a:lnTo>
                      <a:pt x="9864" y="370"/>
                    </a:lnTo>
                    <a:lnTo>
                      <a:pt x="0" y="370"/>
                    </a:lnTo>
                    <a:lnTo>
                      <a:pt x="0" y="0"/>
                    </a:lnTo>
                    <a:close/>
                  </a:path>
                </a:pathLst>
              </a:custGeom>
              <a:solidFill>
                <a:srgbClr val="FF0000"/>
              </a:solidFill>
              <a:ln w="9525">
                <a:noFill/>
                <a:round/>
                <a:headEnd/>
                <a:tailEnd/>
              </a:ln>
            </p:spPr>
            <p:txBody>
              <a:bodyPr/>
              <a:lstStyle/>
              <a:p>
                <a:pPr>
                  <a:defRPr/>
                </a:pPr>
                <a:endParaRPr lang="en-US" dirty="0"/>
              </a:p>
            </p:txBody>
          </p:sp>
          <p:sp>
            <p:nvSpPr>
              <p:cNvPr id="856" name="Freeform 1113"/>
              <p:cNvSpPr>
                <a:spLocks/>
              </p:cNvSpPr>
              <p:nvPr/>
            </p:nvSpPr>
            <p:spPr bwMode="auto">
              <a:xfrm>
                <a:off x="4" y="348"/>
                <a:ext cx="17" cy="53"/>
              </a:xfrm>
              <a:custGeom>
                <a:avLst/>
                <a:gdLst/>
                <a:ahLst/>
                <a:cxnLst>
                  <a:cxn ang="0">
                    <a:pos x="133" y="129"/>
                  </a:cxn>
                  <a:cxn ang="0">
                    <a:pos x="103" y="193"/>
                  </a:cxn>
                  <a:cxn ang="0">
                    <a:pos x="48" y="333"/>
                  </a:cxn>
                  <a:cxn ang="0">
                    <a:pos x="0" y="471"/>
                  </a:cxn>
                  <a:cxn ang="0">
                    <a:pos x="0" y="0"/>
                  </a:cxn>
                  <a:cxn ang="0">
                    <a:pos x="133" y="129"/>
                  </a:cxn>
                </a:cxnLst>
                <a:rect l="0" t="0" r="r" b="b"/>
                <a:pathLst>
                  <a:path w="133" h="471">
                    <a:moveTo>
                      <a:pt x="133" y="129"/>
                    </a:moveTo>
                    <a:lnTo>
                      <a:pt x="103" y="193"/>
                    </a:lnTo>
                    <a:lnTo>
                      <a:pt x="48" y="333"/>
                    </a:lnTo>
                    <a:lnTo>
                      <a:pt x="0" y="471"/>
                    </a:lnTo>
                    <a:lnTo>
                      <a:pt x="0" y="0"/>
                    </a:lnTo>
                    <a:lnTo>
                      <a:pt x="133" y="129"/>
                    </a:lnTo>
                    <a:close/>
                  </a:path>
                </a:pathLst>
              </a:custGeom>
              <a:solidFill>
                <a:srgbClr val="000000"/>
              </a:solidFill>
              <a:ln w="9525">
                <a:noFill/>
                <a:round/>
                <a:headEnd/>
                <a:tailEnd/>
              </a:ln>
            </p:spPr>
            <p:txBody>
              <a:bodyPr/>
              <a:lstStyle/>
              <a:p>
                <a:pPr>
                  <a:defRPr/>
                </a:pPr>
                <a:endParaRPr lang="en-US" dirty="0"/>
              </a:p>
            </p:txBody>
          </p:sp>
          <p:sp>
            <p:nvSpPr>
              <p:cNvPr id="857" name="Freeform 1114"/>
              <p:cNvSpPr>
                <a:spLocks/>
              </p:cNvSpPr>
              <p:nvPr/>
            </p:nvSpPr>
            <p:spPr bwMode="auto">
              <a:xfrm>
                <a:off x="4" y="321"/>
                <a:ext cx="27" cy="61"/>
              </a:xfrm>
              <a:custGeom>
                <a:avLst/>
                <a:gdLst/>
                <a:ahLst/>
                <a:cxnLst>
                  <a:cxn ang="0">
                    <a:pos x="215" y="208"/>
                  </a:cxn>
                  <a:cxn ang="0">
                    <a:pos x="168" y="299"/>
                  </a:cxn>
                  <a:cxn ang="0">
                    <a:pos x="103" y="437"/>
                  </a:cxn>
                  <a:cxn ang="0">
                    <a:pos x="60" y="547"/>
                  </a:cxn>
                  <a:cxn ang="0">
                    <a:pos x="0" y="488"/>
                  </a:cxn>
                  <a:cxn ang="0">
                    <a:pos x="0" y="0"/>
                  </a:cxn>
                  <a:cxn ang="0">
                    <a:pos x="215" y="208"/>
                  </a:cxn>
                </a:cxnLst>
                <a:rect l="0" t="0" r="r" b="b"/>
                <a:pathLst>
                  <a:path w="215" h="547">
                    <a:moveTo>
                      <a:pt x="215" y="208"/>
                    </a:moveTo>
                    <a:lnTo>
                      <a:pt x="168" y="299"/>
                    </a:lnTo>
                    <a:lnTo>
                      <a:pt x="103" y="437"/>
                    </a:lnTo>
                    <a:lnTo>
                      <a:pt x="60" y="547"/>
                    </a:lnTo>
                    <a:lnTo>
                      <a:pt x="0" y="488"/>
                    </a:lnTo>
                    <a:lnTo>
                      <a:pt x="0" y="0"/>
                    </a:lnTo>
                    <a:lnTo>
                      <a:pt x="215" y="208"/>
                    </a:lnTo>
                    <a:close/>
                  </a:path>
                </a:pathLst>
              </a:custGeom>
              <a:solidFill>
                <a:srgbClr val="000019"/>
              </a:solidFill>
              <a:ln w="9525">
                <a:noFill/>
                <a:round/>
                <a:headEnd/>
                <a:tailEnd/>
              </a:ln>
            </p:spPr>
            <p:txBody>
              <a:bodyPr/>
              <a:lstStyle/>
              <a:p>
                <a:pPr>
                  <a:defRPr/>
                </a:pPr>
                <a:endParaRPr lang="en-US" dirty="0"/>
              </a:p>
            </p:txBody>
          </p:sp>
          <p:sp>
            <p:nvSpPr>
              <p:cNvPr id="858" name="Freeform 1115"/>
              <p:cNvSpPr>
                <a:spLocks/>
              </p:cNvSpPr>
              <p:nvPr/>
            </p:nvSpPr>
            <p:spPr bwMode="auto">
              <a:xfrm>
                <a:off x="4" y="294"/>
                <a:ext cx="38" cy="69"/>
              </a:xfrm>
              <a:custGeom>
                <a:avLst/>
                <a:gdLst/>
                <a:ahLst/>
                <a:cxnLst>
                  <a:cxn ang="0">
                    <a:pos x="302" y="294"/>
                  </a:cxn>
                  <a:cxn ang="0">
                    <a:pos x="239" y="409"/>
                  </a:cxn>
                  <a:cxn ang="0">
                    <a:pos x="168" y="544"/>
                  </a:cxn>
                  <a:cxn ang="0">
                    <a:pos x="133" y="618"/>
                  </a:cxn>
                  <a:cxn ang="0">
                    <a:pos x="0" y="489"/>
                  </a:cxn>
                  <a:cxn ang="0">
                    <a:pos x="0" y="0"/>
                  </a:cxn>
                  <a:cxn ang="0">
                    <a:pos x="302" y="294"/>
                  </a:cxn>
                </a:cxnLst>
                <a:rect l="0" t="0" r="r" b="b"/>
                <a:pathLst>
                  <a:path w="302" h="618">
                    <a:moveTo>
                      <a:pt x="302" y="294"/>
                    </a:moveTo>
                    <a:lnTo>
                      <a:pt x="239" y="409"/>
                    </a:lnTo>
                    <a:lnTo>
                      <a:pt x="168" y="544"/>
                    </a:lnTo>
                    <a:lnTo>
                      <a:pt x="133" y="618"/>
                    </a:lnTo>
                    <a:lnTo>
                      <a:pt x="0" y="489"/>
                    </a:lnTo>
                    <a:lnTo>
                      <a:pt x="0" y="0"/>
                    </a:lnTo>
                    <a:lnTo>
                      <a:pt x="302" y="294"/>
                    </a:lnTo>
                    <a:close/>
                  </a:path>
                </a:pathLst>
              </a:custGeom>
              <a:solidFill>
                <a:srgbClr val="000033"/>
              </a:solidFill>
              <a:ln w="9525">
                <a:noFill/>
                <a:round/>
                <a:headEnd/>
                <a:tailEnd/>
              </a:ln>
            </p:spPr>
            <p:txBody>
              <a:bodyPr/>
              <a:lstStyle/>
              <a:p>
                <a:pPr>
                  <a:defRPr/>
                </a:pPr>
                <a:endParaRPr lang="en-US" dirty="0"/>
              </a:p>
            </p:txBody>
          </p:sp>
          <p:sp>
            <p:nvSpPr>
              <p:cNvPr id="859" name="Freeform 1116"/>
              <p:cNvSpPr>
                <a:spLocks/>
              </p:cNvSpPr>
              <p:nvPr/>
            </p:nvSpPr>
            <p:spPr bwMode="auto">
              <a:xfrm>
                <a:off x="4" y="267"/>
                <a:ext cx="50" cy="77"/>
              </a:xfrm>
              <a:custGeom>
                <a:avLst/>
                <a:gdLst/>
                <a:ahLst/>
                <a:cxnLst>
                  <a:cxn ang="0">
                    <a:pos x="395" y="384"/>
                  </a:cxn>
                  <a:cxn ang="0">
                    <a:pos x="314" y="515"/>
                  </a:cxn>
                  <a:cxn ang="0">
                    <a:pos x="239" y="653"/>
                  </a:cxn>
                  <a:cxn ang="0">
                    <a:pos x="215" y="697"/>
                  </a:cxn>
                  <a:cxn ang="0">
                    <a:pos x="0" y="489"/>
                  </a:cxn>
                  <a:cxn ang="0">
                    <a:pos x="0" y="0"/>
                  </a:cxn>
                  <a:cxn ang="0">
                    <a:pos x="395" y="384"/>
                  </a:cxn>
                </a:cxnLst>
                <a:rect l="0" t="0" r="r" b="b"/>
                <a:pathLst>
                  <a:path w="395" h="697">
                    <a:moveTo>
                      <a:pt x="395" y="384"/>
                    </a:moveTo>
                    <a:lnTo>
                      <a:pt x="314" y="515"/>
                    </a:lnTo>
                    <a:lnTo>
                      <a:pt x="239" y="653"/>
                    </a:lnTo>
                    <a:lnTo>
                      <a:pt x="215" y="697"/>
                    </a:lnTo>
                    <a:lnTo>
                      <a:pt x="0" y="489"/>
                    </a:lnTo>
                    <a:lnTo>
                      <a:pt x="0" y="0"/>
                    </a:lnTo>
                    <a:lnTo>
                      <a:pt x="395" y="384"/>
                    </a:lnTo>
                    <a:close/>
                  </a:path>
                </a:pathLst>
              </a:custGeom>
              <a:solidFill>
                <a:srgbClr val="00004C"/>
              </a:solidFill>
              <a:ln w="9525">
                <a:noFill/>
                <a:round/>
                <a:headEnd/>
                <a:tailEnd/>
              </a:ln>
            </p:spPr>
            <p:txBody>
              <a:bodyPr/>
              <a:lstStyle/>
              <a:p>
                <a:pPr>
                  <a:defRPr/>
                </a:pPr>
                <a:endParaRPr lang="en-US" dirty="0"/>
              </a:p>
            </p:txBody>
          </p:sp>
          <p:sp>
            <p:nvSpPr>
              <p:cNvPr id="860" name="Freeform 1117"/>
              <p:cNvSpPr>
                <a:spLocks/>
              </p:cNvSpPr>
              <p:nvPr/>
            </p:nvSpPr>
            <p:spPr bwMode="auto">
              <a:xfrm>
                <a:off x="4" y="240"/>
                <a:ext cx="62" cy="87"/>
              </a:xfrm>
              <a:custGeom>
                <a:avLst/>
                <a:gdLst/>
                <a:ahLst/>
                <a:cxnLst>
                  <a:cxn ang="0">
                    <a:pos x="493" y="479"/>
                  </a:cxn>
                  <a:cxn ang="0">
                    <a:pos x="481" y="496"/>
                  </a:cxn>
                  <a:cxn ang="0">
                    <a:pos x="395" y="627"/>
                  </a:cxn>
                  <a:cxn ang="0">
                    <a:pos x="314" y="759"/>
                  </a:cxn>
                  <a:cxn ang="0">
                    <a:pos x="302" y="782"/>
                  </a:cxn>
                  <a:cxn ang="0">
                    <a:pos x="0" y="488"/>
                  </a:cxn>
                  <a:cxn ang="0">
                    <a:pos x="0" y="0"/>
                  </a:cxn>
                  <a:cxn ang="0">
                    <a:pos x="493" y="479"/>
                  </a:cxn>
                </a:cxnLst>
                <a:rect l="0" t="0" r="r" b="b"/>
                <a:pathLst>
                  <a:path w="493" h="782">
                    <a:moveTo>
                      <a:pt x="493" y="479"/>
                    </a:moveTo>
                    <a:lnTo>
                      <a:pt x="481" y="496"/>
                    </a:lnTo>
                    <a:lnTo>
                      <a:pt x="395" y="627"/>
                    </a:lnTo>
                    <a:lnTo>
                      <a:pt x="314" y="759"/>
                    </a:lnTo>
                    <a:lnTo>
                      <a:pt x="302" y="782"/>
                    </a:lnTo>
                    <a:lnTo>
                      <a:pt x="0" y="488"/>
                    </a:lnTo>
                    <a:lnTo>
                      <a:pt x="0" y="0"/>
                    </a:lnTo>
                    <a:lnTo>
                      <a:pt x="493" y="479"/>
                    </a:lnTo>
                    <a:close/>
                  </a:path>
                </a:pathLst>
              </a:custGeom>
              <a:solidFill>
                <a:srgbClr val="000066"/>
              </a:solidFill>
              <a:ln w="9525">
                <a:noFill/>
                <a:round/>
                <a:headEnd/>
                <a:tailEnd/>
              </a:ln>
            </p:spPr>
            <p:txBody>
              <a:bodyPr/>
              <a:lstStyle/>
              <a:p>
                <a:pPr>
                  <a:defRPr/>
                </a:pPr>
                <a:endParaRPr lang="en-US" dirty="0"/>
              </a:p>
            </p:txBody>
          </p:sp>
          <p:sp>
            <p:nvSpPr>
              <p:cNvPr id="861" name="Freeform 1118"/>
              <p:cNvSpPr>
                <a:spLocks/>
              </p:cNvSpPr>
              <p:nvPr/>
            </p:nvSpPr>
            <p:spPr bwMode="auto">
              <a:xfrm>
                <a:off x="4" y="213"/>
                <a:ext cx="75" cy="96"/>
              </a:xfrm>
              <a:custGeom>
                <a:avLst/>
                <a:gdLst/>
                <a:ahLst/>
                <a:cxnLst>
                  <a:cxn ang="0">
                    <a:pos x="595" y="578"/>
                  </a:cxn>
                  <a:cxn ang="0">
                    <a:pos x="569" y="612"/>
                  </a:cxn>
                  <a:cxn ang="0">
                    <a:pos x="481" y="740"/>
                  </a:cxn>
                  <a:cxn ang="0">
                    <a:pos x="395" y="871"/>
                  </a:cxn>
                  <a:cxn ang="0">
                    <a:pos x="395" y="872"/>
                  </a:cxn>
                  <a:cxn ang="0">
                    <a:pos x="0" y="488"/>
                  </a:cxn>
                  <a:cxn ang="0">
                    <a:pos x="0" y="0"/>
                  </a:cxn>
                  <a:cxn ang="0">
                    <a:pos x="595" y="578"/>
                  </a:cxn>
                </a:cxnLst>
                <a:rect l="0" t="0" r="r" b="b"/>
                <a:pathLst>
                  <a:path w="595" h="872">
                    <a:moveTo>
                      <a:pt x="595" y="578"/>
                    </a:moveTo>
                    <a:lnTo>
                      <a:pt x="569" y="612"/>
                    </a:lnTo>
                    <a:lnTo>
                      <a:pt x="481" y="740"/>
                    </a:lnTo>
                    <a:lnTo>
                      <a:pt x="395" y="871"/>
                    </a:lnTo>
                    <a:lnTo>
                      <a:pt x="395" y="872"/>
                    </a:lnTo>
                    <a:lnTo>
                      <a:pt x="0" y="488"/>
                    </a:lnTo>
                    <a:lnTo>
                      <a:pt x="0" y="0"/>
                    </a:lnTo>
                    <a:lnTo>
                      <a:pt x="595" y="578"/>
                    </a:lnTo>
                    <a:close/>
                  </a:path>
                </a:pathLst>
              </a:custGeom>
              <a:solidFill>
                <a:srgbClr val="00007F"/>
              </a:solidFill>
              <a:ln w="9525">
                <a:noFill/>
                <a:round/>
                <a:headEnd/>
                <a:tailEnd/>
              </a:ln>
            </p:spPr>
            <p:txBody>
              <a:bodyPr/>
              <a:lstStyle/>
              <a:p>
                <a:pPr>
                  <a:defRPr/>
                </a:pPr>
                <a:endParaRPr lang="en-US" dirty="0"/>
              </a:p>
            </p:txBody>
          </p:sp>
          <p:sp>
            <p:nvSpPr>
              <p:cNvPr id="862" name="Freeform 1119"/>
              <p:cNvSpPr>
                <a:spLocks/>
              </p:cNvSpPr>
              <p:nvPr/>
            </p:nvSpPr>
            <p:spPr bwMode="auto">
              <a:xfrm>
                <a:off x="4" y="185"/>
                <a:ext cx="88" cy="108"/>
              </a:xfrm>
              <a:custGeom>
                <a:avLst/>
                <a:gdLst/>
                <a:ahLst/>
                <a:cxnLst>
                  <a:cxn ang="0">
                    <a:pos x="703" y="683"/>
                  </a:cxn>
                  <a:cxn ang="0">
                    <a:pos x="660" y="736"/>
                  </a:cxn>
                  <a:cxn ang="0">
                    <a:pos x="569" y="857"/>
                  </a:cxn>
                  <a:cxn ang="0">
                    <a:pos x="493" y="968"/>
                  </a:cxn>
                  <a:cxn ang="0">
                    <a:pos x="0" y="489"/>
                  </a:cxn>
                  <a:cxn ang="0">
                    <a:pos x="0" y="0"/>
                  </a:cxn>
                  <a:cxn ang="0">
                    <a:pos x="703" y="683"/>
                  </a:cxn>
                </a:cxnLst>
                <a:rect l="0" t="0" r="r" b="b"/>
                <a:pathLst>
                  <a:path w="703" h="968">
                    <a:moveTo>
                      <a:pt x="703" y="683"/>
                    </a:moveTo>
                    <a:lnTo>
                      <a:pt x="660" y="736"/>
                    </a:lnTo>
                    <a:lnTo>
                      <a:pt x="569" y="857"/>
                    </a:lnTo>
                    <a:lnTo>
                      <a:pt x="493" y="968"/>
                    </a:lnTo>
                    <a:lnTo>
                      <a:pt x="0" y="489"/>
                    </a:lnTo>
                    <a:lnTo>
                      <a:pt x="0" y="0"/>
                    </a:lnTo>
                    <a:lnTo>
                      <a:pt x="703" y="683"/>
                    </a:lnTo>
                    <a:close/>
                  </a:path>
                </a:pathLst>
              </a:custGeom>
              <a:solidFill>
                <a:srgbClr val="000099"/>
              </a:solidFill>
              <a:ln w="9525">
                <a:noFill/>
                <a:round/>
                <a:headEnd/>
                <a:tailEnd/>
              </a:ln>
            </p:spPr>
            <p:txBody>
              <a:bodyPr/>
              <a:lstStyle/>
              <a:p>
                <a:pPr>
                  <a:defRPr/>
                </a:pPr>
                <a:endParaRPr lang="en-US" dirty="0"/>
              </a:p>
            </p:txBody>
          </p:sp>
          <p:sp>
            <p:nvSpPr>
              <p:cNvPr id="863" name="Freeform 1120"/>
              <p:cNvSpPr>
                <a:spLocks/>
              </p:cNvSpPr>
              <p:nvPr/>
            </p:nvSpPr>
            <p:spPr bwMode="auto">
              <a:xfrm>
                <a:off x="4" y="158"/>
                <a:ext cx="102" cy="120"/>
              </a:xfrm>
              <a:custGeom>
                <a:avLst/>
                <a:gdLst/>
                <a:ahLst/>
                <a:cxnLst>
                  <a:cxn ang="0">
                    <a:pos x="814" y="791"/>
                  </a:cxn>
                  <a:cxn ang="0">
                    <a:pos x="754" y="863"/>
                  </a:cxn>
                  <a:cxn ang="0">
                    <a:pos x="660" y="980"/>
                  </a:cxn>
                  <a:cxn ang="0">
                    <a:pos x="595" y="1067"/>
                  </a:cxn>
                  <a:cxn ang="0">
                    <a:pos x="0" y="489"/>
                  </a:cxn>
                  <a:cxn ang="0">
                    <a:pos x="0" y="0"/>
                  </a:cxn>
                  <a:cxn ang="0">
                    <a:pos x="814" y="791"/>
                  </a:cxn>
                </a:cxnLst>
                <a:rect l="0" t="0" r="r" b="b"/>
                <a:pathLst>
                  <a:path w="814" h="1067">
                    <a:moveTo>
                      <a:pt x="814" y="791"/>
                    </a:moveTo>
                    <a:lnTo>
                      <a:pt x="754" y="863"/>
                    </a:lnTo>
                    <a:lnTo>
                      <a:pt x="660" y="980"/>
                    </a:lnTo>
                    <a:lnTo>
                      <a:pt x="595" y="1067"/>
                    </a:lnTo>
                    <a:lnTo>
                      <a:pt x="0" y="489"/>
                    </a:lnTo>
                    <a:lnTo>
                      <a:pt x="0" y="0"/>
                    </a:lnTo>
                    <a:lnTo>
                      <a:pt x="814" y="791"/>
                    </a:lnTo>
                    <a:close/>
                  </a:path>
                </a:pathLst>
              </a:custGeom>
              <a:solidFill>
                <a:srgbClr val="0000B2"/>
              </a:solidFill>
              <a:ln w="9525">
                <a:noFill/>
                <a:round/>
                <a:headEnd/>
                <a:tailEnd/>
              </a:ln>
            </p:spPr>
            <p:txBody>
              <a:bodyPr/>
              <a:lstStyle/>
              <a:p>
                <a:pPr>
                  <a:defRPr/>
                </a:pPr>
                <a:endParaRPr lang="en-US" dirty="0"/>
              </a:p>
            </p:txBody>
          </p:sp>
          <p:sp>
            <p:nvSpPr>
              <p:cNvPr id="864" name="Freeform 1121"/>
              <p:cNvSpPr>
                <a:spLocks/>
              </p:cNvSpPr>
              <p:nvPr/>
            </p:nvSpPr>
            <p:spPr bwMode="auto">
              <a:xfrm>
                <a:off x="4" y="131"/>
                <a:ext cx="116" cy="130"/>
              </a:xfrm>
              <a:custGeom>
                <a:avLst/>
                <a:gdLst/>
                <a:ahLst/>
                <a:cxnLst>
                  <a:cxn ang="0">
                    <a:pos x="930" y="904"/>
                  </a:cxn>
                  <a:cxn ang="0">
                    <a:pos x="849" y="995"/>
                  </a:cxn>
                  <a:cxn ang="0">
                    <a:pos x="754" y="1107"/>
                  </a:cxn>
                  <a:cxn ang="0">
                    <a:pos x="703" y="1171"/>
                  </a:cxn>
                  <a:cxn ang="0">
                    <a:pos x="0" y="488"/>
                  </a:cxn>
                  <a:cxn ang="0">
                    <a:pos x="0" y="0"/>
                  </a:cxn>
                  <a:cxn ang="0">
                    <a:pos x="930" y="904"/>
                  </a:cxn>
                </a:cxnLst>
                <a:rect l="0" t="0" r="r" b="b"/>
                <a:pathLst>
                  <a:path w="930" h="1171">
                    <a:moveTo>
                      <a:pt x="930" y="904"/>
                    </a:moveTo>
                    <a:lnTo>
                      <a:pt x="849" y="995"/>
                    </a:lnTo>
                    <a:lnTo>
                      <a:pt x="754" y="1107"/>
                    </a:lnTo>
                    <a:lnTo>
                      <a:pt x="703" y="1171"/>
                    </a:lnTo>
                    <a:lnTo>
                      <a:pt x="0" y="488"/>
                    </a:lnTo>
                    <a:lnTo>
                      <a:pt x="0" y="0"/>
                    </a:lnTo>
                    <a:lnTo>
                      <a:pt x="930" y="904"/>
                    </a:lnTo>
                    <a:close/>
                  </a:path>
                </a:pathLst>
              </a:custGeom>
              <a:solidFill>
                <a:srgbClr val="0000CC"/>
              </a:solidFill>
              <a:ln w="9525">
                <a:noFill/>
                <a:round/>
                <a:headEnd/>
                <a:tailEnd/>
              </a:ln>
            </p:spPr>
            <p:txBody>
              <a:bodyPr/>
              <a:lstStyle/>
              <a:p>
                <a:pPr>
                  <a:defRPr/>
                </a:pPr>
                <a:endParaRPr lang="en-US" dirty="0"/>
              </a:p>
            </p:txBody>
          </p:sp>
          <p:sp>
            <p:nvSpPr>
              <p:cNvPr id="865" name="Freeform 1122"/>
              <p:cNvSpPr>
                <a:spLocks/>
              </p:cNvSpPr>
              <p:nvPr/>
            </p:nvSpPr>
            <p:spPr bwMode="auto">
              <a:xfrm>
                <a:off x="4" y="104"/>
                <a:ext cx="132" cy="142"/>
              </a:xfrm>
              <a:custGeom>
                <a:avLst/>
                <a:gdLst/>
                <a:ahLst/>
                <a:cxnLst>
                  <a:cxn ang="0">
                    <a:pos x="1053" y="1023"/>
                  </a:cxn>
                  <a:cxn ang="0">
                    <a:pos x="1042" y="1033"/>
                  </a:cxn>
                  <a:cxn ang="0">
                    <a:pos x="945" y="1133"/>
                  </a:cxn>
                  <a:cxn ang="0">
                    <a:pos x="849" y="1240"/>
                  </a:cxn>
                  <a:cxn ang="0">
                    <a:pos x="814" y="1280"/>
                  </a:cxn>
                  <a:cxn ang="0">
                    <a:pos x="0" y="489"/>
                  </a:cxn>
                  <a:cxn ang="0">
                    <a:pos x="0" y="0"/>
                  </a:cxn>
                  <a:cxn ang="0">
                    <a:pos x="1053" y="1023"/>
                  </a:cxn>
                </a:cxnLst>
                <a:rect l="0" t="0" r="r" b="b"/>
                <a:pathLst>
                  <a:path w="1053" h="1280">
                    <a:moveTo>
                      <a:pt x="1053" y="1023"/>
                    </a:moveTo>
                    <a:lnTo>
                      <a:pt x="1042" y="1033"/>
                    </a:lnTo>
                    <a:lnTo>
                      <a:pt x="945" y="1133"/>
                    </a:lnTo>
                    <a:lnTo>
                      <a:pt x="849" y="1240"/>
                    </a:lnTo>
                    <a:lnTo>
                      <a:pt x="814" y="1280"/>
                    </a:lnTo>
                    <a:lnTo>
                      <a:pt x="0" y="489"/>
                    </a:lnTo>
                    <a:lnTo>
                      <a:pt x="0" y="0"/>
                    </a:lnTo>
                    <a:lnTo>
                      <a:pt x="1053" y="1023"/>
                    </a:lnTo>
                    <a:close/>
                  </a:path>
                </a:pathLst>
              </a:custGeom>
              <a:solidFill>
                <a:srgbClr val="0000E5"/>
              </a:solidFill>
              <a:ln w="9525">
                <a:noFill/>
                <a:round/>
                <a:headEnd/>
                <a:tailEnd/>
              </a:ln>
            </p:spPr>
            <p:txBody>
              <a:bodyPr/>
              <a:lstStyle/>
              <a:p>
                <a:pPr>
                  <a:defRPr/>
                </a:pPr>
                <a:endParaRPr lang="en-US" dirty="0"/>
              </a:p>
            </p:txBody>
          </p:sp>
          <p:sp>
            <p:nvSpPr>
              <p:cNvPr id="866" name="Freeform 1123"/>
              <p:cNvSpPr>
                <a:spLocks/>
              </p:cNvSpPr>
              <p:nvPr/>
            </p:nvSpPr>
            <p:spPr bwMode="auto">
              <a:xfrm>
                <a:off x="4" y="77"/>
                <a:ext cx="148" cy="155"/>
              </a:xfrm>
              <a:custGeom>
                <a:avLst/>
                <a:gdLst/>
                <a:ahLst/>
                <a:cxnLst>
                  <a:cxn ang="0">
                    <a:pos x="1184" y="1151"/>
                  </a:cxn>
                  <a:cxn ang="0">
                    <a:pos x="1139" y="1189"/>
                  </a:cxn>
                  <a:cxn ang="0">
                    <a:pos x="1042" y="1277"/>
                  </a:cxn>
                  <a:cxn ang="0">
                    <a:pos x="945" y="1377"/>
                  </a:cxn>
                  <a:cxn ang="0">
                    <a:pos x="930" y="1393"/>
                  </a:cxn>
                  <a:cxn ang="0">
                    <a:pos x="0" y="489"/>
                  </a:cxn>
                  <a:cxn ang="0">
                    <a:pos x="0" y="0"/>
                  </a:cxn>
                  <a:cxn ang="0">
                    <a:pos x="1184" y="1151"/>
                  </a:cxn>
                </a:cxnLst>
                <a:rect l="0" t="0" r="r" b="b"/>
                <a:pathLst>
                  <a:path w="1184" h="1393">
                    <a:moveTo>
                      <a:pt x="1184" y="1151"/>
                    </a:moveTo>
                    <a:lnTo>
                      <a:pt x="1139" y="1189"/>
                    </a:lnTo>
                    <a:lnTo>
                      <a:pt x="1042" y="1277"/>
                    </a:lnTo>
                    <a:lnTo>
                      <a:pt x="945" y="1377"/>
                    </a:lnTo>
                    <a:lnTo>
                      <a:pt x="930" y="1393"/>
                    </a:lnTo>
                    <a:lnTo>
                      <a:pt x="0" y="489"/>
                    </a:lnTo>
                    <a:lnTo>
                      <a:pt x="0" y="0"/>
                    </a:lnTo>
                    <a:lnTo>
                      <a:pt x="1184" y="1151"/>
                    </a:lnTo>
                    <a:close/>
                  </a:path>
                </a:pathLst>
              </a:custGeom>
              <a:solidFill>
                <a:srgbClr val="0000FF"/>
              </a:solidFill>
              <a:ln w="9525">
                <a:noFill/>
                <a:round/>
                <a:headEnd/>
                <a:tailEnd/>
              </a:ln>
            </p:spPr>
            <p:txBody>
              <a:bodyPr/>
              <a:lstStyle/>
              <a:p>
                <a:pPr>
                  <a:defRPr/>
                </a:pPr>
                <a:endParaRPr lang="en-US" dirty="0"/>
              </a:p>
            </p:txBody>
          </p:sp>
          <p:sp>
            <p:nvSpPr>
              <p:cNvPr id="867" name="Freeform 1124"/>
              <p:cNvSpPr>
                <a:spLocks/>
              </p:cNvSpPr>
              <p:nvPr/>
            </p:nvSpPr>
            <p:spPr bwMode="auto">
              <a:xfrm>
                <a:off x="4" y="50"/>
                <a:ext cx="165" cy="168"/>
              </a:xfrm>
              <a:custGeom>
                <a:avLst/>
                <a:gdLst/>
                <a:ahLst/>
                <a:cxnLst>
                  <a:cxn ang="0">
                    <a:pos x="1320" y="1283"/>
                  </a:cxn>
                  <a:cxn ang="0">
                    <a:pos x="1233" y="1352"/>
                  </a:cxn>
                  <a:cxn ang="0">
                    <a:pos x="1139" y="1433"/>
                  </a:cxn>
                  <a:cxn ang="0">
                    <a:pos x="1053" y="1511"/>
                  </a:cxn>
                  <a:cxn ang="0">
                    <a:pos x="0" y="488"/>
                  </a:cxn>
                  <a:cxn ang="0">
                    <a:pos x="0" y="0"/>
                  </a:cxn>
                  <a:cxn ang="0">
                    <a:pos x="1320" y="1283"/>
                  </a:cxn>
                </a:cxnLst>
                <a:rect l="0" t="0" r="r" b="b"/>
                <a:pathLst>
                  <a:path w="1320" h="1511">
                    <a:moveTo>
                      <a:pt x="1320" y="1283"/>
                    </a:moveTo>
                    <a:lnTo>
                      <a:pt x="1233" y="1352"/>
                    </a:lnTo>
                    <a:lnTo>
                      <a:pt x="1139" y="1433"/>
                    </a:lnTo>
                    <a:lnTo>
                      <a:pt x="1053" y="1511"/>
                    </a:lnTo>
                    <a:lnTo>
                      <a:pt x="0" y="488"/>
                    </a:lnTo>
                    <a:lnTo>
                      <a:pt x="0" y="0"/>
                    </a:lnTo>
                    <a:lnTo>
                      <a:pt x="1320" y="1283"/>
                    </a:lnTo>
                    <a:close/>
                  </a:path>
                </a:pathLst>
              </a:custGeom>
              <a:solidFill>
                <a:srgbClr val="0000FF"/>
              </a:solidFill>
              <a:ln w="9525">
                <a:noFill/>
                <a:round/>
                <a:headEnd/>
                <a:tailEnd/>
              </a:ln>
            </p:spPr>
            <p:txBody>
              <a:bodyPr/>
              <a:lstStyle/>
              <a:p>
                <a:pPr>
                  <a:defRPr/>
                </a:pPr>
                <a:endParaRPr lang="en-US" dirty="0"/>
              </a:p>
            </p:txBody>
          </p:sp>
          <p:sp>
            <p:nvSpPr>
              <p:cNvPr id="868" name="Freeform 1125"/>
              <p:cNvSpPr>
                <a:spLocks/>
              </p:cNvSpPr>
              <p:nvPr/>
            </p:nvSpPr>
            <p:spPr bwMode="auto">
              <a:xfrm>
                <a:off x="4" y="23"/>
                <a:ext cx="166" cy="182"/>
              </a:xfrm>
              <a:custGeom>
                <a:avLst/>
                <a:gdLst/>
                <a:ahLst/>
                <a:cxnLst>
                  <a:cxn ang="0">
                    <a:pos x="1104" y="1073"/>
                  </a:cxn>
                  <a:cxn ang="0">
                    <a:pos x="1113" y="1120"/>
                  </a:cxn>
                  <a:cxn ang="0">
                    <a:pos x="1145" y="1232"/>
                  </a:cxn>
                  <a:cxn ang="0">
                    <a:pos x="1190" y="1339"/>
                  </a:cxn>
                  <a:cxn ang="0">
                    <a:pos x="1248" y="1435"/>
                  </a:cxn>
                  <a:cxn ang="0">
                    <a:pos x="1325" y="1523"/>
                  </a:cxn>
                  <a:cxn ang="0">
                    <a:pos x="1233" y="1596"/>
                  </a:cxn>
                  <a:cxn ang="0">
                    <a:pos x="1184" y="1639"/>
                  </a:cxn>
                  <a:cxn ang="0">
                    <a:pos x="0" y="488"/>
                  </a:cxn>
                  <a:cxn ang="0">
                    <a:pos x="0" y="0"/>
                  </a:cxn>
                  <a:cxn ang="0">
                    <a:pos x="1104" y="1073"/>
                  </a:cxn>
                </a:cxnLst>
                <a:rect l="0" t="0" r="r" b="b"/>
                <a:pathLst>
                  <a:path w="1325" h="1639">
                    <a:moveTo>
                      <a:pt x="1104" y="1073"/>
                    </a:moveTo>
                    <a:lnTo>
                      <a:pt x="1113" y="1120"/>
                    </a:lnTo>
                    <a:lnTo>
                      <a:pt x="1145" y="1232"/>
                    </a:lnTo>
                    <a:lnTo>
                      <a:pt x="1190" y="1339"/>
                    </a:lnTo>
                    <a:lnTo>
                      <a:pt x="1248" y="1435"/>
                    </a:lnTo>
                    <a:lnTo>
                      <a:pt x="1325" y="1523"/>
                    </a:lnTo>
                    <a:lnTo>
                      <a:pt x="1233" y="1596"/>
                    </a:lnTo>
                    <a:lnTo>
                      <a:pt x="1184" y="1639"/>
                    </a:lnTo>
                    <a:lnTo>
                      <a:pt x="0" y="488"/>
                    </a:lnTo>
                    <a:lnTo>
                      <a:pt x="0" y="0"/>
                    </a:lnTo>
                    <a:lnTo>
                      <a:pt x="1104" y="1073"/>
                    </a:lnTo>
                    <a:close/>
                  </a:path>
                </a:pathLst>
              </a:custGeom>
              <a:solidFill>
                <a:srgbClr val="0000FF"/>
              </a:solidFill>
              <a:ln w="9525">
                <a:noFill/>
                <a:round/>
                <a:headEnd/>
                <a:tailEnd/>
              </a:ln>
            </p:spPr>
            <p:txBody>
              <a:bodyPr/>
              <a:lstStyle/>
              <a:p>
                <a:pPr>
                  <a:defRPr/>
                </a:pPr>
                <a:endParaRPr lang="en-US" dirty="0"/>
              </a:p>
            </p:txBody>
          </p:sp>
          <p:sp>
            <p:nvSpPr>
              <p:cNvPr id="869" name="Freeform 1126"/>
              <p:cNvSpPr>
                <a:spLocks/>
              </p:cNvSpPr>
              <p:nvPr/>
            </p:nvSpPr>
            <p:spPr bwMode="auto">
              <a:xfrm>
                <a:off x="4" y="4"/>
                <a:ext cx="166" cy="188"/>
              </a:xfrm>
              <a:custGeom>
                <a:avLst/>
                <a:gdLst/>
                <a:ahLst/>
                <a:cxnLst>
                  <a:cxn ang="0">
                    <a:pos x="79" y="0"/>
                  </a:cxn>
                  <a:cxn ang="0">
                    <a:pos x="0" y="0"/>
                  </a:cxn>
                  <a:cxn ang="0">
                    <a:pos x="0" y="413"/>
                  </a:cxn>
                  <a:cxn ang="0">
                    <a:pos x="1320" y="1696"/>
                  </a:cxn>
                  <a:cxn ang="0">
                    <a:pos x="1325" y="1692"/>
                  </a:cxn>
                  <a:cxn ang="0">
                    <a:pos x="1248" y="1604"/>
                  </a:cxn>
                  <a:cxn ang="0">
                    <a:pos x="1190" y="1508"/>
                  </a:cxn>
                  <a:cxn ang="0">
                    <a:pos x="1145" y="1401"/>
                  </a:cxn>
                  <a:cxn ang="0">
                    <a:pos x="1113" y="1289"/>
                  </a:cxn>
                  <a:cxn ang="0">
                    <a:pos x="1089" y="1172"/>
                  </a:cxn>
                  <a:cxn ang="0">
                    <a:pos x="1078" y="1049"/>
                  </a:cxn>
                  <a:cxn ang="0">
                    <a:pos x="1073" y="967"/>
                  </a:cxn>
                  <a:cxn ang="0">
                    <a:pos x="79" y="0"/>
                  </a:cxn>
                </a:cxnLst>
                <a:rect l="0" t="0" r="r" b="b"/>
                <a:pathLst>
                  <a:path w="1325" h="1696">
                    <a:moveTo>
                      <a:pt x="79" y="0"/>
                    </a:moveTo>
                    <a:lnTo>
                      <a:pt x="0" y="0"/>
                    </a:lnTo>
                    <a:lnTo>
                      <a:pt x="0" y="413"/>
                    </a:lnTo>
                    <a:lnTo>
                      <a:pt x="1320" y="1696"/>
                    </a:lnTo>
                    <a:lnTo>
                      <a:pt x="1325" y="1692"/>
                    </a:lnTo>
                    <a:lnTo>
                      <a:pt x="1248" y="1604"/>
                    </a:lnTo>
                    <a:lnTo>
                      <a:pt x="1190" y="1508"/>
                    </a:lnTo>
                    <a:lnTo>
                      <a:pt x="1145" y="1401"/>
                    </a:lnTo>
                    <a:lnTo>
                      <a:pt x="1113" y="1289"/>
                    </a:lnTo>
                    <a:lnTo>
                      <a:pt x="1089" y="1172"/>
                    </a:lnTo>
                    <a:lnTo>
                      <a:pt x="1078" y="1049"/>
                    </a:lnTo>
                    <a:lnTo>
                      <a:pt x="1073" y="967"/>
                    </a:lnTo>
                    <a:lnTo>
                      <a:pt x="79" y="0"/>
                    </a:lnTo>
                    <a:close/>
                  </a:path>
                </a:pathLst>
              </a:custGeom>
              <a:solidFill>
                <a:srgbClr val="0000FF"/>
              </a:solidFill>
              <a:ln w="9525">
                <a:noFill/>
                <a:round/>
                <a:headEnd/>
                <a:tailEnd/>
              </a:ln>
            </p:spPr>
            <p:txBody>
              <a:bodyPr/>
              <a:lstStyle/>
              <a:p>
                <a:pPr>
                  <a:defRPr/>
                </a:pPr>
                <a:endParaRPr lang="en-US" dirty="0"/>
              </a:p>
            </p:txBody>
          </p:sp>
          <p:sp>
            <p:nvSpPr>
              <p:cNvPr id="870" name="Freeform 1127"/>
              <p:cNvSpPr>
                <a:spLocks/>
              </p:cNvSpPr>
              <p:nvPr/>
            </p:nvSpPr>
            <p:spPr bwMode="auto">
              <a:xfrm>
                <a:off x="4" y="4"/>
                <a:ext cx="138" cy="138"/>
              </a:xfrm>
              <a:custGeom>
                <a:avLst/>
                <a:gdLst/>
                <a:ahLst/>
                <a:cxnLst>
                  <a:cxn ang="0">
                    <a:pos x="330" y="0"/>
                  </a:cxn>
                  <a:cxn ang="0">
                    <a:pos x="0" y="0"/>
                  </a:cxn>
                  <a:cxn ang="0">
                    <a:pos x="0" y="169"/>
                  </a:cxn>
                  <a:cxn ang="0">
                    <a:pos x="1104" y="1242"/>
                  </a:cxn>
                  <a:cxn ang="0">
                    <a:pos x="1089" y="1172"/>
                  </a:cxn>
                  <a:cxn ang="0">
                    <a:pos x="1078" y="1049"/>
                  </a:cxn>
                  <a:cxn ang="0">
                    <a:pos x="1070" y="927"/>
                  </a:cxn>
                  <a:cxn ang="0">
                    <a:pos x="1065" y="802"/>
                  </a:cxn>
                  <a:cxn ang="0">
                    <a:pos x="1063" y="713"/>
                  </a:cxn>
                  <a:cxn ang="0">
                    <a:pos x="330" y="0"/>
                  </a:cxn>
                </a:cxnLst>
                <a:rect l="0" t="0" r="r" b="b"/>
                <a:pathLst>
                  <a:path w="1104" h="1242">
                    <a:moveTo>
                      <a:pt x="330" y="0"/>
                    </a:moveTo>
                    <a:lnTo>
                      <a:pt x="0" y="0"/>
                    </a:lnTo>
                    <a:lnTo>
                      <a:pt x="0" y="169"/>
                    </a:lnTo>
                    <a:lnTo>
                      <a:pt x="1104" y="1242"/>
                    </a:lnTo>
                    <a:lnTo>
                      <a:pt x="1089" y="1172"/>
                    </a:lnTo>
                    <a:lnTo>
                      <a:pt x="1078" y="1049"/>
                    </a:lnTo>
                    <a:lnTo>
                      <a:pt x="1070" y="927"/>
                    </a:lnTo>
                    <a:lnTo>
                      <a:pt x="1065" y="802"/>
                    </a:lnTo>
                    <a:lnTo>
                      <a:pt x="1063" y="713"/>
                    </a:lnTo>
                    <a:lnTo>
                      <a:pt x="330" y="0"/>
                    </a:lnTo>
                    <a:close/>
                  </a:path>
                </a:pathLst>
              </a:custGeom>
              <a:solidFill>
                <a:srgbClr val="0000FF"/>
              </a:solidFill>
              <a:ln w="9525">
                <a:noFill/>
                <a:round/>
                <a:headEnd/>
                <a:tailEnd/>
              </a:ln>
            </p:spPr>
            <p:txBody>
              <a:bodyPr/>
              <a:lstStyle/>
              <a:p>
                <a:pPr>
                  <a:defRPr/>
                </a:pPr>
                <a:endParaRPr lang="en-US" dirty="0"/>
              </a:p>
            </p:txBody>
          </p:sp>
          <p:sp>
            <p:nvSpPr>
              <p:cNvPr id="871" name="Freeform 1128"/>
              <p:cNvSpPr>
                <a:spLocks/>
              </p:cNvSpPr>
              <p:nvPr/>
            </p:nvSpPr>
            <p:spPr bwMode="auto">
              <a:xfrm>
                <a:off x="14" y="4"/>
                <a:ext cx="124" cy="107"/>
              </a:xfrm>
              <a:custGeom>
                <a:avLst/>
                <a:gdLst/>
                <a:ahLst/>
                <a:cxnLst>
                  <a:cxn ang="0">
                    <a:pos x="502" y="0"/>
                  </a:cxn>
                  <a:cxn ang="0">
                    <a:pos x="0" y="0"/>
                  </a:cxn>
                  <a:cxn ang="0">
                    <a:pos x="994" y="967"/>
                  </a:cxn>
                  <a:cxn ang="0">
                    <a:pos x="991" y="927"/>
                  </a:cxn>
                  <a:cxn ang="0">
                    <a:pos x="986" y="802"/>
                  </a:cxn>
                  <a:cxn ang="0">
                    <a:pos x="982" y="681"/>
                  </a:cxn>
                  <a:cxn ang="0">
                    <a:pos x="978" y="562"/>
                  </a:cxn>
                  <a:cxn ang="0">
                    <a:pos x="970" y="456"/>
                  </a:cxn>
                  <a:cxn ang="0">
                    <a:pos x="502" y="0"/>
                  </a:cxn>
                </a:cxnLst>
                <a:rect l="0" t="0" r="r" b="b"/>
                <a:pathLst>
                  <a:path w="994" h="967">
                    <a:moveTo>
                      <a:pt x="502" y="0"/>
                    </a:moveTo>
                    <a:lnTo>
                      <a:pt x="0" y="0"/>
                    </a:lnTo>
                    <a:lnTo>
                      <a:pt x="994" y="967"/>
                    </a:lnTo>
                    <a:lnTo>
                      <a:pt x="991" y="927"/>
                    </a:lnTo>
                    <a:lnTo>
                      <a:pt x="986" y="802"/>
                    </a:lnTo>
                    <a:lnTo>
                      <a:pt x="982" y="681"/>
                    </a:lnTo>
                    <a:lnTo>
                      <a:pt x="978" y="562"/>
                    </a:lnTo>
                    <a:lnTo>
                      <a:pt x="970" y="456"/>
                    </a:lnTo>
                    <a:lnTo>
                      <a:pt x="502" y="0"/>
                    </a:lnTo>
                    <a:close/>
                  </a:path>
                </a:pathLst>
              </a:custGeom>
              <a:solidFill>
                <a:srgbClr val="0000FF"/>
              </a:solidFill>
              <a:ln w="9525">
                <a:noFill/>
                <a:round/>
                <a:headEnd/>
                <a:tailEnd/>
              </a:ln>
            </p:spPr>
            <p:txBody>
              <a:bodyPr/>
              <a:lstStyle/>
              <a:p>
                <a:pPr>
                  <a:defRPr/>
                </a:pPr>
                <a:endParaRPr lang="en-US" dirty="0"/>
              </a:p>
            </p:txBody>
          </p:sp>
          <p:sp>
            <p:nvSpPr>
              <p:cNvPr id="872" name="Freeform 1129"/>
              <p:cNvSpPr>
                <a:spLocks/>
              </p:cNvSpPr>
              <p:nvPr/>
            </p:nvSpPr>
            <p:spPr bwMode="auto">
              <a:xfrm>
                <a:off x="45" y="4"/>
                <a:ext cx="92" cy="79"/>
              </a:xfrm>
              <a:custGeom>
                <a:avLst/>
                <a:gdLst/>
                <a:ahLst/>
                <a:cxnLst>
                  <a:cxn ang="0">
                    <a:pos x="502" y="0"/>
                  </a:cxn>
                  <a:cxn ang="0">
                    <a:pos x="0" y="0"/>
                  </a:cxn>
                  <a:cxn ang="0">
                    <a:pos x="733" y="713"/>
                  </a:cxn>
                  <a:cxn ang="0">
                    <a:pos x="731" y="681"/>
                  </a:cxn>
                  <a:cxn ang="0">
                    <a:pos x="727" y="562"/>
                  </a:cxn>
                  <a:cxn ang="0">
                    <a:pos x="718" y="445"/>
                  </a:cxn>
                  <a:cxn ang="0">
                    <a:pos x="705" y="339"/>
                  </a:cxn>
                  <a:cxn ang="0">
                    <a:pos x="684" y="236"/>
                  </a:cxn>
                  <a:cxn ang="0">
                    <a:pos x="654" y="148"/>
                  </a:cxn>
                  <a:cxn ang="0">
                    <a:pos x="502" y="0"/>
                  </a:cxn>
                </a:cxnLst>
                <a:rect l="0" t="0" r="r" b="b"/>
                <a:pathLst>
                  <a:path w="733" h="713">
                    <a:moveTo>
                      <a:pt x="502" y="0"/>
                    </a:moveTo>
                    <a:lnTo>
                      <a:pt x="0" y="0"/>
                    </a:lnTo>
                    <a:lnTo>
                      <a:pt x="733" y="713"/>
                    </a:lnTo>
                    <a:lnTo>
                      <a:pt x="731" y="681"/>
                    </a:lnTo>
                    <a:lnTo>
                      <a:pt x="727" y="562"/>
                    </a:lnTo>
                    <a:lnTo>
                      <a:pt x="718" y="445"/>
                    </a:lnTo>
                    <a:lnTo>
                      <a:pt x="705" y="339"/>
                    </a:lnTo>
                    <a:lnTo>
                      <a:pt x="684" y="236"/>
                    </a:lnTo>
                    <a:lnTo>
                      <a:pt x="654" y="148"/>
                    </a:lnTo>
                    <a:lnTo>
                      <a:pt x="502" y="0"/>
                    </a:lnTo>
                    <a:close/>
                  </a:path>
                </a:pathLst>
              </a:custGeom>
              <a:solidFill>
                <a:srgbClr val="0000FF"/>
              </a:solidFill>
              <a:ln w="9525">
                <a:noFill/>
                <a:round/>
                <a:headEnd/>
                <a:tailEnd/>
              </a:ln>
            </p:spPr>
            <p:txBody>
              <a:bodyPr/>
              <a:lstStyle/>
              <a:p>
                <a:pPr>
                  <a:defRPr/>
                </a:pPr>
                <a:endParaRPr lang="en-US" dirty="0"/>
              </a:p>
            </p:txBody>
          </p:sp>
          <p:sp>
            <p:nvSpPr>
              <p:cNvPr id="873" name="Freeform 1130"/>
              <p:cNvSpPr>
                <a:spLocks/>
              </p:cNvSpPr>
              <p:nvPr/>
            </p:nvSpPr>
            <p:spPr bwMode="auto">
              <a:xfrm>
                <a:off x="77" y="4"/>
                <a:ext cx="58" cy="50"/>
              </a:xfrm>
              <a:custGeom>
                <a:avLst/>
                <a:gdLst/>
                <a:ahLst/>
                <a:cxnLst>
                  <a:cxn ang="0">
                    <a:pos x="0" y="0"/>
                  </a:cxn>
                  <a:cxn ang="0">
                    <a:pos x="302" y="0"/>
                  </a:cxn>
                  <a:cxn ang="0">
                    <a:pos x="360" y="67"/>
                  </a:cxn>
                  <a:cxn ang="0">
                    <a:pos x="403" y="149"/>
                  </a:cxn>
                  <a:cxn ang="0">
                    <a:pos x="433" y="236"/>
                  </a:cxn>
                  <a:cxn ang="0">
                    <a:pos x="454" y="339"/>
                  </a:cxn>
                  <a:cxn ang="0">
                    <a:pos x="467" y="445"/>
                  </a:cxn>
                  <a:cxn ang="0">
                    <a:pos x="468" y="456"/>
                  </a:cxn>
                  <a:cxn ang="0">
                    <a:pos x="0" y="0"/>
                  </a:cxn>
                </a:cxnLst>
                <a:rect l="0" t="0" r="r" b="b"/>
                <a:pathLst>
                  <a:path w="468" h="456">
                    <a:moveTo>
                      <a:pt x="0" y="0"/>
                    </a:moveTo>
                    <a:lnTo>
                      <a:pt x="302" y="0"/>
                    </a:lnTo>
                    <a:lnTo>
                      <a:pt x="360" y="67"/>
                    </a:lnTo>
                    <a:lnTo>
                      <a:pt x="403" y="149"/>
                    </a:lnTo>
                    <a:lnTo>
                      <a:pt x="433" y="236"/>
                    </a:lnTo>
                    <a:lnTo>
                      <a:pt x="454" y="339"/>
                    </a:lnTo>
                    <a:lnTo>
                      <a:pt x="467" y="445"/>
                    </a:lnTo>
                    <a:lnTo>
                      <a:pt x="468" y="456"/>
                    </a:lnTo>
                    <a:lnTo>
                      <a:pt x="0" y="0"/>
                    </a:lnTo>
                    <a:close/>
                  </a:path>
                </a:pathLst>
              </a:custGeom>
              <a:solidFill>
                <a:srgbClr val="0000FF"/>
              </a:solidFill>
              <a:ln w="9525">
                <a:noFill/>
                <a:round/>
                <a:headEnd/>
                <a:tailEnd/>
              </a:ln>
            </p:spPr>
            <p:txBody>
              <a:bodyPr/>
              <a:lstStyle/>
              <a:p>
                <a:pPr>
                  <a:defRPr/>
                </a:pPr>
                <a:endParaRPr lang="en-US" dirty="0"/>
              </a:p>
            </p:txBody>
          </p:sp>
          <p:sp>
            <p:nvSpPr>
              <p:cNvPr id="874" name="Freeform 1131"/>
              <p:cNvSpPr>
                <a:spLocks/>
              </p:cNvSpPr>
              <p:nvPr/>
            </p:nvSpPr>
            <p:spPr bwMode="auto">
              <a:xfrm>
                <a:off x="108" y="4"/>
                <a:ext cx="19" cy="16"/>
              </a:xfrm>
              <a:custGeom>
                <a:avLst/>
                <a:gdLst/>
                <a:ahLst/>
                <a:cxnLst>
                  <a:cxn ang="0">
                    <a:pos x="0" y="0"/>
                  </a:cxn>
                  <a:cxn ang="0">
                    <a:pos x="51" y="0"/>
                  </a:cxn>
                  <a:cxn ang="0">
                    <a:pos x="109" y="67"/>
                  </a:cxn>
                  <a:cxn ang="0">
                    <a:pos x="152" y="148"/>
                  </a:cxn>
                  <a:cxn ang="0">
                    <a:pos x="0" y="0"/>
                  </a:cxn>
                </a:cxnLst>
                <a:rect l="0" t="0" r="r" b="b"/>
                <a:pathLst>
                  <a:path w="152" h="148">
                    <a:moveTo>
                      <a:pt x="0" y="0"/>
                    </a:moveTo>
                    <a:lnTo>
                      <a:pt x="51" y="0"/>
                    </a:lnTo>
                    <a:lnTo>
                      <a:pt x="109" y="67"/>
                    </a:lnTo>
                    <a:lnTo>
                      <a:pt x="152" y="148"/>
                    </a:lnTo>
                    <a:lnTo>
                      <a:pt x="0" y="0"/>
                    </a:lnTo>
                    <a:close/>
                  </a:path>
                </a:pathLst>
              </a:custGeom>
              <a:solidFill>
                <a:srgbClr val="0000FF"/>
              </a:solidFill>
              <a:ln w="9525">
                <a:noFill/>
                <a:round/>
                <a:headEnd/>
                <a:tailEnd/>
              </a:ln>
            </p:spPr>
            <p:txBody>
              <a:bodyPr/>
              <a:lstStyle/>
              <a:p>
                <a:pPr>
                  <a:defRPr/>
                </a:pPr>
                <a:endParaRPr lang="en-US" dirty="0"/>
              </a:p>
            </p:txBody>
          </p:sp>
          <p:sp>
            <p:nvSpPr>
              <p:cNvPr id="875" name="Freeform 1132"/>
              <p:cNvSpPr>
                <a:spLocks/>
              </p:cNvSpPr>
              <p:nvPr/>
            </p:nvSpPr>
            <p:spPr bwMode="auto">
              <a:xfrm>
                <a:off x="134" y="44"/>
                <a:ext cx="5" cy="9"/>
              </a:xfrm>
              <a:custGeom>
                <a:avLst/>
                <a:gdLst/>
                <a:ahLst/>
                <a:cxnLst>
                  <a:cxn ang="0">
                    <a:pos x="11" y="79"/>
                  </a:cxn>
                  <a:cxn ang="0">
                    <a:pos x="24" y="60"/>
                  </a:cxn>
                  <a:cxn ang="0">
                    <a:pos x="37" y="41"/>
                  </a:cxn>
                  <a:cxn ang="0">
                    <a:pos x="39" y="38"/>
                  </a:cxn>
                  <a:cxn ang="0">
                    <a:pos x="0" y="0"/>
                  </a:cxn>
                  <a:cxn ang="0">
                    <a:pos x="3" y="16"/>
                  </a:cxn>
                  <a:cxn ang="0">
                    <a:pos x="5" y="39"/>
                  </a:cxn>
                  <a:cxn ang="0">
                    <a:pos x="9" y="60"/>
                  </a:cxn>
                  <a:cxn ang="0">
                    <a:pos x="11" y="79"/>
                  </a:cxn>
                </a:cxnLst>
                <a:rect l="0" t="0" r="r" b="b"/>
                <a:pathLst>
                  <a:path w="39" h="79">
                    <a:moveTo>
                      <a:pt x="11" y="79"/>
                    </a:moveTo>
                    <a:lnTo>
                      <a:pt x="24" y="60"/>
                    </a:lnTo>
                    <a:lnTo>
                      <a:pt x="37" y="41"/>
                    </a:lnTo>
                    <a:lnTo>
                      <a:pt x="39" y="38"/>
                    </a:lnTo>
                    <a:lnTo>
                      <a:pt x="0" y="0"/>
                    </a:lnTo>
                    <a:lnTo>
                      <a:pt x="3" y="16"/>
                    </a:lnTo>
                    <a:lnTo>
                      <a:pt x="5" y="39"/>
                    </a:lnTo>
                    <a:lnTo>
                      <a:pt x="9" y="60"/>
                    </a:lnTo>
                    <a:lnTo>
                      <a:pt x="11" y="79"/>
                    </a:lnTo>
                    <a:close/>
                  </a:path>
                </a:pathLst>
              </a:custGeom>
              <a:solidFill>
                <a:srgbClr val="F0F0F0"/>
              </a:solidFill>
              <a:ln w="9525">
                <a:noFill/>
                <a:round/>
                <a:headEnd/>
                <a:tailEnd/>
              </a:ln>
            </p:spPr>
            <p:txBody>
              <a:bodyPr/>
              <a:lstStyle/>
              <a:p>
                <a:pPr>
                  <a:defRPr/>
                </a:pPr>
                <a:endParaRPr lang="en-US" dirty="0"/>
              </a:p>
            </p:txBody>
          </p:sp>
          <p:sp>
            <p:nvSpPr>
              <p:cNvPr id="876" name="Freeform 1133"/>
              <p:cNvSpPr>
                <a:spLocks/>
              </p:cNvSpPr>
              <p:nvPr/>
            </p:nvSpPr>
            <p:spPr bwMode="auto">
              <a:xfrm>
                <a:off x="133" y="36"/>
                <a:ext cx="9" cy="16"/>
              </a:xfrm>
              <a:custGeom>
                <a:avLst/>
                <a:gdLst/>
                <a:ahLst/>
                <a:cxnLst>
                  <a:cxn ang="0">
                    <a:pos x="26" y="144"/>
                  </a:cxn>
                  <a:cxn ang="0">
                    <a:pos x="35" y="129"/>
                  </a:cxn>
                  <a:cxn ang="0">
                    <a:pos x="48" y="110"/>
                  </a:cxn>
                  <a:cxn ang="0">
                    <a:pos x="77" y="75"/>
                  </a:cxn>
                  <a:cxn ang="0">
                    <a:pos x="0" y="0"/>
                  </a:cxn>
                  <a:cxn ang="0">
                    <a:pos x="3" y="19"/>
                  </a:cxn>
                  <a:cxn ang="0">
                    <a:pos x="5" y="42"/>
                  </a:cxn>
                  <a:cxn ang="0">
                    <a:pos x="10" y="64"/>
                  </a:cxn>
                  <a:cxn ang="0">
                    <a:pos x="14" y="85"/>
                  </a:cxn>
                  <a:cxn ang="0">
                    <a:pos x="16" y="108"/>
                  </a:cxn>
                  <a:cxn ang="0">
                    <a:pos x="20" y="129"/>
                  </a:cxn>
                  <a:cxn ang="0">
                    <a:pos x="22" y="141"/>
                  </a:cxn>
                  <a:cxn ang="0">
                    <a:pos x="26" y="144"/>
                  </a:cxn>
                </a:cxnLst>
                <a:rect l="0" t="0" r="r" b="b"/>
                <a:pathLst>
                  <a:path w="77" h="144">
                    <a:moveTo>
                      <a:pt x="26" y="144"/>
                    </a:moveTo>
                    <a:lnTo>
                      <a:pt x="35" y="129"/>
                    </a:lnTo>
                    <a:lnTo>
                      <a:pt x="48" y="110"/>
                    </a:lnTo>
                    <a:lnTo>
                      <a:pt x="77" y="75"/>
                    </a:lnTo>
                    <a:lnTo>
                      <a:pt x="0" y="0"/>
                    </a:lnTo>
                    <a:lnTo>
                      <a:pt x="3" y="19"/>
                    </a:lnTo>
                    <a:lnTo>
                      <a:pt x="5" y="42"/>
                    </a:lnTo>
                    <a:lnTo>
                      <a:pt x="10" y="64"/>
                    </a:lnTo>
                    <a:lnTo>
                      <a:pt x="14" y="85"/>
                    </a:lnTo>
                    <a:lnTo>
                      <a:pt x="16" y="108"/>
                    </a:lnTo>
                    <a:lnTo>
                      <a:pt x="20" y="129"/>
                    </a:lnTo>
                    <a:lnTo>
                      <a:pt x="22" y="141"/>
                    </a:lnTo>
                    <a:lnTo>
                      <a:pt x="26" y="144"/>
                    </a:lnTo>
                    <a:close/>
                  </a:path>
                </a:pathLst>
              </a:custGeom>
              <a:solidFill>
                <a:srgbClr val="E0E0E0"/>
              </a:solidFill>
              <a:ln w="9525">
                <a:noFill/>
                <a:round/>
                <a:headEnd/>
                <a:tailEnd/>
              </a:ln>
            </p:spPr>
            <p:txBody>
              <a:bodyPr/>
              <a:lstStyle/>
              <a:p>
                <a:pPr>
                  <a:defRPr/>
                </a:pPr>
                <a:endParaRPr lang="en-US" dirty="0"/>
              </a:p>
            </p:txBody>
          </p:sp>
          <p:sp>
            <p:nvSpPr>
              <p:cNvPr id="877" name="Freeform 1134"/>
              <p:cNvSpPr>
                <a:spLocks/>
              </p:cNvSpPr>
              <p:nvPr/>
            </p:nvSpPr>
            <p:spPr bwMode="auto">
              <a:xfrm>
                <a:off x="130" y="27"/>
                <a:ext cx="16" cy="21"/>
              </a:xfrm>
              <a:custGeom>
                <a:avLst/>
                <a:gdLst/>
                <a:ahLst/>
                <a:cxnLst>
                  <a:cxn ang="0">
                    <a:pos x="70" y="188"/>
                  </a:cxn>
                  <a:cxn ang="0">
                    <a:pos x="98" y="154"/>
                  </a:cxn>
                  <a:cxn ang="0">
                    <a:pos x="128" y="126"/>
                  </a:cxn>
                  <a:cxn ang="0">
                    <a:pos x="0" y="0"/>
                  </a:cxn>
                  <a:cxn ang="0">
                    <a:pos x="2" y="10"/>
                  </a:cxn>
                  <a:cxn ang="0">
                    <a:pos x="8" y="31"/>
                  </a:cxn>
                  <a:cxn ang="0">
                    <a:pos x="15" y="56"/>
                  </a:cxn>
                  <a:cxn ang="0">
                    <a:pos x="19" y="77"/>
                  </a:cxn>
                  <a:cxn ang="0">
                    <a:pos x="23" y="100"/>
                  </a:cxn>
                  <a:cxn ang="0">
                    <a:pos x="25" y="123"/>
                  </a:cxn>
                  <a:cxn ang="0">
                    <a:pos x="30" y="145"/>
                  </a:cxn>
                  <a:cxn ang="0">
                    <a:pos x="31" y="150"/>
                  </a:cxn>
                  <a:cxn ang="0">
                    <a:pos x="70" y="188"/>
                  </a:cxn>
                </a:cxnLst>
                <a:rect l="0" t="0" r="r" b="b"/>
                <a:pathLst>
                  <a:path w="128" h="188">
                    <a:moveTo>
                      <a:pt x="70" y="188"/>
                    </a:moveTo>
                    <a:lnTo>
                      <a:pt x="98" y="154"/>
                    </a:lnTo>
                    <a:lnTo>
                      <a:pt x="128" y="126"/>
                    </a:lnTo>
                    <a:lnTo>
                      <a:pt x="0" y="0"/>
                    </a:lnTo>
                    <a:lnTo>
                      <a:pt x="2" y="10"/>
                    </a:lnTo>
                    <a:lnTo>
                      <a:pt x="8" y="31"/>
                    </a:lnTo>
                    <a:lnTo>
                      <a:pt x="15" y="56"/>
                    </a:lnTo>
                    <a:lnTo>
                      <a:pt x="19" y="77"/>
                    </a:lnTo>
                    <a:lnTo>
                      <a:pt x="23" y="100"/>
                    </a:lnTo>
                    <a:lnTo>
                      <a:pt x="25" y="123"/>
                    </a:lnTo>
                    <a:lnTo>
                      <a:pt x="30" y="145"/>
                    </a:lnTo>
                    <a:lnTo>
                      <a:pt x="31" y="150"/>
                    </a:lnTo>
                    <a:lnTo>
                      <a:pt x="70" y="188"/>
                    </a:lnTo>
                    <a:close/>
                  </a:path>
                </a:pathLst>
              </a:custGeom>
              <a:solidFill>
                <a:srgbClr val="D1D1D1"/>
              </a:solidFill>
              <a:ln w="9525">
                <a:noFill/>
                <a:round/>
                <a:headEnd/>
                <a:tailEnd/>
              </a:ln>
            </p:spPr>
            <p:txBody>
              <a:bodyPr/>
              <a:lstStyle/>
              <a:p>
                <a:pPr>
                  <a:defRPr/>
                </a:pPr>
                <a:endParaRPr lang="en-US" dirty="0"/>
              </a:p>
            </p:txBody>
          </p:sp>
          <p:sp>
            <p:nvSpPr>
              <p:cNvPr id="878" name="Freeform 1135"/>
              <p:cNvSpPr>
                <a:spLocks/>
              </p:cNvSpPr>
              <p:nvPr/>
            </p:nvSpPr>
            <p:spPr bwMode="auto">
              <a:xfrm>
                <a:off x="125" y="17"/>
                <a:ext cx="25" cy="28"/>
              </a:xfrm>
              <a:custGeom>
                <a:avLst/>
                <a:gdLst/>
                <a:ahLst/>
                <a:cxnLst>
                  <a:cxn ang="0">
                    <a:pos x="136" y="252"/>
                  </a:cxn>
                  <a:cxn ang="0">
                    <a:pos x="137" y="250"/>
                  </a:cxn>
                  <a:cxn ang="0">
                    <a:pos x="174" y="216"/>
                  </a:cxn>
                  <a:cxn ang="0">
                    <a:pos x="201" y="196"/>
                  </a:cxn>
                  <a:cxn ang="0">
                    <a:pos x="0" y="0"/>
                  </a:cxn>
                  <a:cxn ang="0">
                    <a:pos x="8" y="18"/>
                  </a:cxn>
                  <a:cxn ang="0">
                    <a:pos x="17" y="39"/>
                  </a:cxn>
                  <a:cxn ang="0">
                    <a:pos x="26" y="62"/>
                  </a:cxn>
                  <a:cxn ang="0">
                    <a:pos x="34" y="83"/>
                  </a:cxn>
                  <a:cxn ang="0">
                    <a:pos x="41" y="106"/>
                  </a:cxn>
                  <a:cxn ang="0">
                    <a:pos x="47" y="127"/>
                  </a:cxn>
                  <a:cxn ang="0">
                    <a:pos x="54" y="152"/>
                  </a:cxn>
                  <a:cxn ang="0">
                    <a:pos x="58" y="173"/>
                  </a:cxn>
                  <a:cxn ang="0">
                    <a:pos x="59" y="177"/>
                  </a:cxn>
                  <a:cxn ang="0">
                    <a:pos x="136" y="252"/>
                  </a:cxn>
                </a:cxnLst>
                <a:rect l="0" t="0" r="r" b="b"/>
                <a:pathLst>
                  <a:path w="201" h="252">
                    <a:moveTo>
                      <a:pt x="136" y="252"/>
                    </a:moveTo>
                    <a:lnTo>
                      <a:pt x="137" y="250"/>
                    </a:lnTo>
                    <a:lnTo>
                      <a:pt x="174" y="216"/>
                    </a:lnTo>
                    <a:lnTo>
                      <a:pt x="201" y="196"/>
                    </a:lnTo>
                    <a:lnTo>
                      <a:pt x="0" y="0"/>
                    </a:lnTo>
                    <a:lnTo>
                      <a:pt x="8" y="18"/>
                    </a:lnTo>
                    <a:lnTo>
                      <a:pt x="17" y="39"/>
                    </a:lnTo>
                    <a:lnTo>
                      <a:pt x="26" y="62"/>
                    </a:lnTo>
                    <a:lnTo>
                      <a:pt x="34" y="83"/>
                    </a:lnTo>
                    <a:lnTo>
                      <a:pt x="41" y="106"/>
                    </a:lnTo>
                    <a:lnTo>
                      <a:pt x="47" y="127"/>
                    </a:lnTo>
                    <a:lnTo>
                      <a:pt x="54" y="152"/>
                    </a:lnTo>
                    <a:lnTo>
                      <a:pt x="58" y="173"/>
                    </a:lnTo>
                    <a:lnTo>
                      <a:pt x="59" y="177"/>
                    </a:lnTo>
                    <a:lnTo>
                      <a:pt x="136" y="252"/>
                    </a:lnTo>
                    <a:close/>
                  </a:path>
                </a:pathLst>
              </a:custGeom>
              <a:solidFill>
                <a:srgbClr val="C2C2C2"/>
              </a:solidFill>
              <a:ln w="9525">
                <a:noFill/>
                <a:round/>
                <a:headEnd/>
                <a:tailEnd/>
              </a:ln>
            </p:spPr>
            <p:txBody>
              <a:bodyPr/>
              <a:lstStyle/>
              <a:p>
                <a:pPr>
                  <a:defRPr/>
                </a:pPr>
                <a:endParaRPr lang="en-US" dirty="0"/>
              </a:p>
            </p:txBody>
          </p:sp>
          <p:sp>
            <p:nvSpPr>
              <p:cNvPr id="879" name="Freeform 1136"/>
              <p:cNvSpPr>
                <a:spLocks/>
              </p:cNvSpPr>
              <p:nvPr/>
            </p:nvSpPr>
            <p:spPr bwMode="auto">
              <a:xfrm>
                <a:off x="124" y="11"/>
                <a:ext cx="31" cy="28"/>
              </a:xfrm>
              <a:custGeom>
                <a:avLst/>
                <a:gdLst/>
                <a:ahLst/>
                <a:cxnLst>
                  <a:cxn ang="0">
                    <a:pos x="180" y="270"/>
                  </a:cxn>
                  <a:cxn ang="0">
                    <a:pos x="187" y="264"/>
                  </a:cxn>
                  <a:cxn ang="0">
                    <a:pos x="225" y="233"/>
                  </a:cxn>
                  <a:cxn ang="0">
                    <a:pos x="249" y="217"/>
                  </a:cxn>
                  <a:cxn ang="0">
                    <a:pos x="26" y="0"/>
                  </a:cxn>
                  <a:cxn ang="0">
                    <a:pos x="17" y="8"/>
                  </a:cxn>
                  <a:cxn ang="0">
                    <a:pos x="0" y="26"/>
                  </a:cxn>
                  <a:cxn ang="0">
                    <a:pos x="6" y="37"/>
                  </a:cxn>
                  <a:cxn ang="0">
                    <a:pos x="11" y="45"/>
                  </a:cxn>
                  <a:cxn ang="0">
                    <a:pos x="21" y="66"/>
                  </a:cxn>
                  <a:cxn ang="0">
                    <a:pos x="30" y="87"/>
                  </a:cxn>
                  <a:cxn ang="0">
                    <a:pos x="39" y="110"/>
                  </a:cxn>
                  <a:cxn ang="0">
                    <a:pos x="47" y="131"/>
                  </a:cxn>
                  <a:cxn ang="0">
                    <a:pos x="52" y="144"/>
                  </a:cxn>
                  <a:cxn ang="0">
                    <a:pos x="180" y="270"/>
                  </a:cxn>
                </a:cxnLst>
                <a:rect l="0" t="0" r="r" b="b"/>
                <a:pathLst>
                  <a:path w="249" h="270">
                    <a:moveTo>
                      <a:pt x="180" y="270"/>
                    </a:moveTo>
                    <a:lnTo>
                      <a:pt x="187" y="264"/>
                    </a:lnTo>
                    <a:lnTo>
                      <a:pt x="225" y="233"/>
                    </a:lnTo>
                    <a:lnTo>
                      <a:pt x="249" y="217"/>
                    </a:lnTo>
                    <a:lnTo>
                      <a:pt x="26" y="0"/>
                    </a:lnTo>
                    <a:lnTo>
                      <a:pt x="17" y="8"/>
                    </a:lnTo>
                    <a:lnTo>
                      <a:pt x="0" y="26"/>
                    </a:lnTo>
                    <a:lnTo>
                      <a:pt x="6" y="37"/>
                    </a:lnTo>
                    <a:lnTo>
                      <a:pt x="11" y="45"/>
                    </a:lnTo>
                    <a:lnTo>
                      <a:pt x="21" y="66"/>
                    </a:lnTo>
                    <a:lnTo>
                      <a:pt x="30" y="87"/>
                    </a:lnTo>
                    <a:lnTo>
                      <a:pt x="39" y="110"/>
                    </a:lnTo>
                    <a:lnTo>
                      <a:pt x="47" y="131"/>
                    </a:lnTo>
                    <a:lnTo>
                      <a:pt x="52" y="144"/>
                    </a:lnTo>
                    <a:lnTo>
                      <a:pt x="180" y="270"/>
                    </a:lnTo>
                    <a:close/>
                  </a:path>
                </a:pathLst>
              </a:custGeom>
              <a:solidFill>
                <a:srgbClr val="B2B2B2"/>
              </a:solidFill>
              <a:ln w="9525">
                <a:noFill/>
                <a:round/>
                <a:headEnd/>
                <a:tailEnd/>
              </a:ln>
            </p:spPr>
            <p:txBody>
              <a:bodyPr/>
              <a:lstStyle/>
              <a:p>
                <a:pPr>
                  <a:defRPr/>
                </a:pPr>
                <a:endParaRPr lang="en-US" dirty="0"/>
              </a:p>
            </p:txBody>
          </p:sp>
          <p:sp>
            <p:nvSpPr>
              <p:cNvPr id="880" name="Freeform 1137"/>
              <p:cNvSpPr>
                <a:spLocks/>
              </p:cNvSpPr>
              <p:nvPr/>
            </p:nvSpPr>
            <p:spPr bwMode="auto">
              <a:xfrm>
                <a:off x="124" y="9"/>
                <a:ext cx="35" cy="29"/>
              </a:xfrm>
              <a:custGeom>
                <a:avLst/>
                <a:gdLst/>
                <a:ahLst/>
                <a:cxnLst>
                  <a:cxn ang="0">
                    <a:pos x="214" y="267"/>
                  </a:cxn>
                  <a:cxn ang="0">
                    <a:pos x="225" y="256"/>
                  </a:cxn>
                  <a:cxn ang="0">
                    <a:pos x="268" y="229"/>
                  </a:cxn>
                  <a:cxn ang="0">
                    <a:pos x="287" y="219"/>
                  </a:cxn>
                  <a:cxn ang="0">
                    <a:pos x="62" y="0"/>
                  </a:cxn>
                  <a:cxn ang="0">
                    <a:pos x="60" y="1"/>
                  </a:cxn>
                  <a:cxn ang="0">
                    <a:pos x="36" y="14"/>
                  </a:cxn>
                  <a:cxn ang="0">
                    <a:pos x="17" y="31"/>
                  </a:cxn>
                  <a:cxn ang="0">
                    <a:pos x="0" y="49"/>
                  </a:cxn>
                  <a:cxn ang="0">
                    <a:pos x="6" y="60"/>
                  </a:cxn>
                  <a:cxn ang="0">
                    <a:pos x="11" y="68"/>
                  </a:cxn>
                  <a:cxn ang="0">
                    <a:pos x="13" y="71"/>
                  </a:cxn>
                  <a:cxn ang="0">
                    <a:pos x="214" y="267"/>
                  </a:cxn>
                </a:cxnLst>
                <a:rect l="0" t="0" r="r" b="b"/>
                <a:pathLst>
                  <a:path w="287" h="267">
                    <a:moveTo>
                      <a:pt x="214" y="267"/>
                    </a:moveTo>
                    <a:lnTo>
                      <a:pt x="225" y="256"/>
                    </a:lnTo>
                    <a:lnTo>
                      <a:pt x="268" y="229"/>
                    </a:lnTo>
                    <a:lnTo>
                      <a:pt x="287" y="219"/>
                    </a:lnTo>
                    <a:lnTo>
                      <a:pt x="62" y="0"/>
                    </a:lnTo>
                    <a:lnTo>
                      <a:pt x="60" y="1"/>
                    </a:lnTo>
                    <a:lnTo>
                      <a:pt x="36" y="14"/>
                    </a:lnTo>
                    <a:lnTo>
                      <a:pt x="17" y="31"/>
                    </a:lnTo>
                    <a:lnTo>
                      <a:pt x="0" y="49"/>
                    </a:lnTo>
                    <a:lnTo>
                      <a:pt x="6" y="60"/>
                    </a:lnTo>
                    <a:lnTo>
                      <a:pt x="11" y="68"/>
                    </a:lnTo>
                    <a:lnTo>
                      <a:pt x="13" y="71"/>
                    </a:lnTo>
                    <a:lnTo>
                      <a:pt x="214" y="267"/>
                    </a:lnTo>
                    <a:close/>
                  </a:path>
                </a:pathLst>
              </a:custGeom>
              <a:solidFill>
                <a:srgbClr val="A3A3A3"/>
              </a:solidFill>
              <a:ln w="9525">
                <a:noFill/>
                <a:round/>
                <a:headEnd/>
                <a:tailEnd/>
              </a:ln>
            </p:spPr>
            <p:txBody>
              <a:bodyPr/>
              <a:lstStyle/>
              <a:p>
                <a:pPr>
                  <a:defRPr/>
                </a:pPr>
                <a:endParaRPr lang="en-US" dirty="0"/>
              </a:p>
            </p:txBody>
          </p:sp>
          <p:sp>
            <p:nvSpPr>
              <p:cNvPr id="881" name="Freeform 1138"/>
              <p:cNvSpPr>
                <a:spLocks/>
              </p:cNvSpPr>
              <p:nvPr/>
            </p:nvSpPr>
            <p:spPr bwMode="auto">
              <a:xfrm>
                <a:off x="127" y="7"/>
                <a:ext cx="40" cy="28"/>
              </a:xfrm>
              <a:custGeom>
                <a:avLst/>
                <a:gdLst/>
                <a:ahLst/>
                <a:cxnLst>
                  <a:cxn ang="0">
                    <a:pos x="223" y="257"/>
                  </a:cxn>
                  <a:cxn ang="0">
                    <a:pos x="242" y="246"/>
                  </a:cxn>
                  <a:cxn ang="0">
                    <a:pos x="285" y="223"/>
                  </a:cxn>
                  <a:cxn ang="0">
                    <a:pos x="303" y="216"/>
                  </a:cxn>
                  <a:cxn ang="0">
                    <a:pos x="80" y="0"/>
                  </a:cxn>
                  <a:cxn ang="0">
                    <a:pos x="60" y="6"/>
                  </a:cxn>
                  <a:cxn ang="0">
                    <a:pos x="34" y="18"/>
                  </a:cxn>
                  <a:cxn ang="0">
                    <a:pos x="10" y="31"/>
                  </a:cxn>
                  <a:cxn ang="0">
                    <a:pos x="0" y="40"/>
                  </a:cxn>
                  <a:cxn ang="0">
                    <a:pos x="223" y="257"/>
                  </a:cxn>
                </a:cxnLst>
                <a:rect l="0" t="0" r="r" b="b"/>
                <a:pathLst>
                  <a:path w="303" h="257">
                    <a:moveTo>
                      <a:pt x="223" y="257"/>
                    </a:moveTo>
                    <a:lnTo>
                      <a:pt x="242" y="246"/>
                    </a:lnTo>
                    <a:lnTo>
                      <a:pt x="285" y="223"/>
                    </a:lnTo>
                    <a:lnTo>
                      <a:pt x="303" y="216"/>
                    </a:lnTo>
                    <a:lnTo>
                      <a:pt x="80" y="0"/>
                    </a:lnTo>
                    <a:lnTo>
                      <a:pt x="60" y="6"/>
                    </a:lnTo>
                    <a:lnTo>
                      <a:pt x="34" y="18"/>
                    </a:lnTo>
                    <a:lnTo>
                      <a:pt x="10" y="31"/>
                    </a:lnTo>
                    <a:lnTo>
                      <a:pt x="0" y="40"/>
                    </a:lnTo>
                    <a:lnTo>
                      <a:pt x="223" y="257"/>
                    </a:lnTo>
                    <a:close/>
                  </a:path>
                </a:pathLst>
              </a:custGeom>
              <a:solidFill>
                <a:srgbClr val="949494"/>
              </a:solidFill>
              <a:ln w="9525">
                <a:noFill/>
                <a:round/>
                <a:headEnd/>
                <a:tailEnd/>
              </a:ln>
            </p:spPr>
            <p:txBody>
              <a:bodyPr/>
              <a:lstStyle/>
              <a:p>
                <a:pPr>
                  <a:defRPr/>
                </a:pPr>
                <a:endParaRPr lang="en-US" dirty="0"/>
              </a:p>
            </p:txBody>
          </p:sp>
          <p:sp>
            <p:nvSpPr>
              <p:cNvPr id="882" name="Freeform 1139"/>
              <p:cNvSpPr>
                <a:spLocks/>
              </p:cNvSpPr>
              <p:nvPr/>
            </p:nvSpPr>
            <p:spPr bwMode="auto">
              <a:xfrm>
                <a:off x="131" y="6"/>
                <a:ext cx="40" cy="28"/>
              </a:xfrm>
              <a:custGeom>
                <a:avLst/>
                <a:gdLst/>
                <a:ahLst/>
                <a:cxnLst>
                  <a:cxn ang="0">
                    <a:pos x="225" y="246"/>
                  </a:cxn>
                  <a:cxn ang="0">
                    <a:pos x="249" y="233"/>
                  </a:cxn>
                  <a:cxn ang="0">
                    <a:pos x="297" y="212"/>
                  </a:cxn>
                  <a:cxn ang="0">
                    <a:pos x="308" y="208"/>
                  </a:cxn>
                  <a:cxn ang="0">
                    <a:pos x="95" y="0"/>
                  </a:cxn>
                  <a:cxn ang="0">
                    <a:pos x="88" y="1"/>
                  </a:cxn>
                  <a:cxn ang="0">
                    <a:pos x="56" y="5"/>
                  </a:cxn>
                  <a:cxn ang="0">
                    <a:pos x="24" y="16"/>
                  </a:cxn>
                  <a:cxn ang="0">
                    <a:pos x="0" y="27"/>
                  </a:cxn>
                  <a:cxn ang="0">
                    <a:pos x="225" y="246"/>
                  </a:cxn>
                </a:cxnLst>
                <a:rect l="0" t="0" r="r" b="b"/>
                <a:pathLst>
                  <a:path w="308" h="246">
                    <a:moveTo>
                      <a:pt x="225" y="246"/>
                    </a:moveTo>
                    <a:lnTo>
                      <a:pt x="249" y="233"/>
                    </a:lnTo>
                    <a:lnTo>
                      <a:pt x="297" y="212"/>
                    </a:lnTo>
                    <a:lnTo>
                      <a:pt x="308" y="208"/>
                    </a:lnTo>
                    <a:lnTo>
                      <a:pt x="95" y="0"/>
                    </a:lnTo>
                    <a:lnTo>
                      <a:pt x="88" y="1"/>
                    </a:lnTo>
                    <a:lnTo>
                      <a:pt x="56" y="5"/>
                    </a:lnTo>
                    <a:lnTo>
                      <a:pt x="24" y="16"/>
                    </a:lnTo>
                    <a:lnTo>
                      <a:pt x="0" y="27"/>
                    </a:lnTo>
                    <a:lnTo>
                      <a:pt x="225" y="246"/>
                    </a:lnTo>
                    <a:close/>
                  </a:path>
                </a:pathLst>
              </a:custGeom>
              <a:solidFill>
                <a:srgbClr val="858585"/>
              </a:solidFill>
              <a:ln w="9525">
                <a:noFill/>
                <a:round/>
                <a:headEnd/>
                <a:tailEnd/>
              </a:ln>
            </p:spPr>
            <p:txBody>
              <a:bodyPr/>
              <a:lstStyle/>
              <a:p>
                <a:pPr>
                  <a:defRPr/>
                </a:pPr>
                <a:endParaRPr lang="en-US" dirty="0"/>
              </a:p>
            </p:txBody>
          </p:sp>
          <p:sp>
            <p:nvSpPr>
              <p:cNvPr id="883" name="Freeform 1140"/>
              <p:cNvSpPr>
                <a:spLocks/>
              </p:cNvSpPr>
              <p:nvPr/>
            </p:nvSpPr>
            <p:spPr bwMode="auto">
              <a:xfrm>
                <a:off x="137" y="5"/>
                <a:ext cx="38" cy="26"/>
              </a:xfrm>
              <a:custGeom>
                <a:avLst/>
                <a:gdLst/>
                <a:ahLst/>
                <a:cxnLst>
                  <a:cxn ang="0">
                    <a:pos x="223" y="233"/>
                  </a:cxn>
                  <a:cxn ang="0">
                    <a:pos x="253" y="219"/>
                  </a:cxn>
                  <a:cxn ang="0">
                    <a:pos x="300" y="202"/>
                  </a:cxn>
                  <a:cxn ang="0">
                    <a:pos x="308" y="199"/>
                  </a:cxn>
                  <a:cxn ang="0">
                    <a:pos x="103" y="0"/>
                  </a:cxn>
                  <a:cxn ang="0">
                    <a:pos x="81" y="4"/>
                  </a:cxn>
                  <a:cxn ang="0">
                    <a:pos x="44" y="8"/>
                  </a:cxn>
                  <a:cxn ang="0">
                    <a:pos x="12" y="12"/>
                  </a:cxn>
                  <a:cxn ang="0">
                    <a:pos x="0" y="17"/>
                  </a:cxn>
                  <a:cxn ang="0">
                    <a:pos x="223" y="233"/>
                  </a:cxn>
                </a:cxnLst>
                <a:rect l="0" t="0" r="r" b="b"/>
                <a:pathLst>
                  <a:path w="308" h="233">
                    <a:moveTo>
                      <a:pt x="223" y="233"/>
                    </a:moveTo>
                    <a:lnTo>
                      <a:pt x="253" y="219"/>
                    </a:lnTo>
                    <a:lnTo>
                      <a:pt x="300" y="202"/>
                    </a:lnTo>
                    <a:lnTo>
                      <a:pt x="308" y="199"/>
                    </a:lnTo>
                    <a:lnTo>
                      <a:pt x="103" y="0"/>
                    </a:lnTo>
                    <a:lnTo>
                      <a:pt x="81" y="4"/>
                    </a:lnTo>
                    <a:lnTo>
                      <a:pt x="44" y="8"/>
                    </a:lnTo>
                    <a:lnTo>
                      <a:pt x="12" y="12"/>
                    </a:lnTo>
                    <a:lnTo>
                      <a:pt x="0" y="17"/>
                    </a:lnTo>
                    <a:lnTo>
                      <a:pt x="223" y="233"/>
                    </a:lnTo>
                    <a:close/>
                  </a:path>
                </a:pathLst>
              </a:custGeom>
              <a:solidFill>
                <a:srgbClr val="757575"/>
              </a:solidFill>
              <a:ln w="9525">
                <a:noFill/>
                <a:round/>
                <a:headEnd/>
                <a:tailEnd/>
              </a:ln>
            </p:spPr>
            <p:txBody>
              <a:bodyPr/>
              <a:lstStyle/>
              <a:p>
                <a:pPr>
                  <a:defRPr/>
                </a:pPr>
                <a:endParaRPr lang="en-US" dirty="0"/>
              </a:p>
            </p:txBody>
          </p:sp>
          <p:sp>
            <p:nvSpPr>
              <p:cNvPr id="884" name="Freeform 1141"/>
              <p:cNvSpPr>
                <a:spLocks/>
              </p:cNvSpPr>
              <p:nvPr/>
            </p:nvSpPr>
            <p:spPr bwMode="auto">
              <a:xfrm>
                <a:off x="143" y="5"/>
                <a:ext cx="38" cy="24"/>
              </a:xfrm>
              <a:custGeom>
                <a:avLst/>
                <a:gdLst/>
                <a:ahLst/>
                <a:cxnLst>
                  <a:cxn ang="0">
                    <a:pos x="213" y="218"/>
                  </a:cxn>
                  <a:cxn ang="0">
                    <a:pos x="249" y="205"/>
                  </a:cxn>
                  <a:cxn ang="0">
                    <a:pos x="296" y="191"/>
                  </a:cxn>
                  <a:cxn ang="0">
                    <a:pos x="306" y="189"/>
                  </a:cxn>
                  <a:cxn ang="0">
                    <a:pos x="111" y="0"/>
                  </a:cxn>
                  <a:cxn ang="0">
                    <a:pos x="103" y="1"/>
                  </a:cxn>
                  <a:cxn ang="0">
                    <a:pos x="66" y="1"/>
                  </a:cxn>
                  <a:cxn ang="0">
                    <a:pos x="30" y="7"/>
                  </a:cxn>
                  <a:cxn ang="0">
                    <a:pos x="0" y="10"/>
                  </a:cxn>
                  <a:cxn ang="0">
                    <a:pos x="213" y="218"/>
                  </a:cxn>
                </a:cxnLst>
                <a:rect l="0" t="0" r="r" b="b"/>
                <a:pathLst>
                  <a:path w="306" h="218">
                    <a:moveTo>
                      <a:pt x="213" y="218"/>
                    </a:moveTo>
                    <a:lnTo>
                      <a:pt x="249" y="205"/>
                    </a:lnTo>
                    <a:lnTo>
                      <a:pt x="296" y="191"/>
                    </a:lnTo>
                    <a:lnTo>
                      <a:pt x="306" y="189"/>
                    </a:lnTo>
                    <a:lnTo>
                      <a:pt x="111" y="0"/>
                    </a:lnTo>
                    <a:lnTo>
                      <a:pt x="103" y="1"/>
                    </a:lnTo>
                    <a:lnTo>
                      <a:pt x="66" y="1"/>
                    </a:lnTo>
                    <a:lnTo>
                      <a:pt x="30" y="7"/>
                    </a:lnTo>
                    <a:lnTo>
                      <a:pt x="0" y="10"/>
                    </a:lnTo>
                    <a:lnTo>
                      <a:pt x="213" y="218"/>
                    </a:lnTo>
                    <a:close/>
                  </a:path>
                </a:pathLst>
              </a:custGeom>
              <a:solidFill>
                <a:srgbClr val="666666"/>
              </a:solidFill>
              <a:ln w="9525">
                <a:noFill/>
                <a:round/>
                <a:headEnd/>
                <a:tailEnd/>
              </a:ln>
            </p:spPr>
            <p:txBody>
              <a:bodyPr/>
              <a:lstStyle/>
              <a:p>
                <a:pPr>
                  <a:defRPr/>
                </a:pPr>
                <a:endParaRPr lang="en-US" dirty="0"/>
              </a:p>
            </p:txBody>
          </p:sp>
          <p:sp>
            <p:nvSpPr>
              <p:cNvPr id="885" name="Freeform 1142"/>
              <p:cNvSpPr>
                <a:spLocks/>
              </p:cNvSpPr>
              <p:nvPr/>
            </p:nvSpPr>
            <p:spPr bwMode="auto">
              <a:xfrm>
                <a:off x="150" y="5"/>
                <a:ext cx="38" cy="22"/>
              </a:xfrm>
              <a:custGeom>
                <a:avLst/>
                <a:gdLst/>
                <a:ahLst/>
                <a:cxnLst>
                  <a:cxn ang="0">
                    <a:pos x="205" y="203"/>
                  </a:cxn>
                  <a:cxn ang="0">
                    <a:pos x="244" y="192"/>
                  </a:cxn>
                  <a:cxn ang="0">
                    <a:pos x="293" y="181"/>
                  </a:cxn>
                  <a:cxn ang="0">
                    <a:pos x="303" y="179"/>
                  </a:cxn>
                  <a:cxn ang="0">
                    <a:pos x="118" y="0"/>
                  </a:cxn>
                  <a:cxn ang="0">
                    <a:pos x="87" y="0"/>
                  </a:cxn>
                  <a:cxn ang="0">
                    <a:pos x="51" y="2"/>
                  </a:cxn>
                  <a:cxn ang="0">
                    <a:pos x="14" y="2"/>
                  </a:cxn>
                  <a:cxn ang="0">
                    <a:pos x="0" y="4"/>
                  </a:cxn>
                  <a:cxn ang="0">
                    <a:pos x="205" y="203"/>
                  </a:cxn>
                </a:cxnLst>
                <a:rect l="0" t="0" r="r" b="b"/>
                <a:pathLst>
                  <a:path w="303" h="203">
                    <a:moveTo>
                      <a:pt x="205" y="203"/>
                    </a:moveTo>
                    <a:lnTo>
                      <a:pt x="244" y="192"/>
                    </a:lnTo>
                    <a:lnTo>
                      <a:pt x="293" y="181"/>
                    </a:lnTo>
                    <a:lnTo>
                      <a:pt x="303" y="179"/>
                    </a:lnTo>
                    <a:lnTo>
                      <a:pt x="118" y="0"/>
                    </a:lnTo>
                    <a:lnTo>
                      <a:pt x="87" y="0"/>
                    </a:lnTo>
                    <a:lnTo>
                      <a:pt x="51" y="2"/>
                    </a:lnTo>
                    <a:lnTo>
                      <a:pt x="14" y="2"/>
                    </a:lnTo>
                    <a:lnTo>
                      <a:pt x="0" y="4"/>
                    </a:lnTo>
                    <a:lnTo>
                      <a:pt x="205" y="203"/>
                    </a:lnTo>
                    <a:close/>
                  </a:path>
                </a:pathLst>
              </a:custGeom>
              <a:solidFill>
                <a:srgbClr val="757575"/>
              </a:solidFill>
              <a:ln w="9525">
                <a:noFill/>
                <a:round/>
                <a:headEnd/>
                <a:tailEnd/>
              </a:ln>
            </p:spPr>
            <p:txBody>
              <a:bodyPr/>
              <a:lstStyle/>
              <a:p>
                <a:pPr>
                  <a:defRPr/>
                </a:pPr>
                <a:endParaRPr lang="en-US" dirty="0"/>
              </a:p>
            </p:txBody>
          </p:sp>
          <p:sp>
            <p:nvSpPr>
              <p:cNvPr id="886" name="Freeform 1143"/>
              <p:cNvSpPr>
                <a:spLocks/>
              </p:cNvSpPr>
              <p:nvPr/>
            </p:nvSpPr>
            <p:spPr bwMode="auto">
              <a:xfrm>
                <a:off x="157" y="4"/>
                <a:ext cx="38" cy="22"/>
              </a:xfrm>
              <a:custGeom>
                <a:avLst/>
                <a:gdLst/>
                <a:ahLst/>
                <a:cxnLst>
                  <a:cxn ang="0">
                    <a:pos x="195" y="192"/>
                  </a:cxn>
                  <a:cxn ang="0">
                    <a:pos x="234" y="183"/>
                  </a:cxn>
                  <a:cxn ang="0">
                    <a:pos x="280" y="177"/>
                  </a:cxn>
                  <a:cxn ang="0">
                    <a:pos x="300" y="175"/>
                  </a:cxn>
                  <a:cxn ang="0">
                    <a:pos x="120" y="0"/>
                  </a:cxn>
                  <a:cxn ang="0">
                    <a:pos x="108" y="0"/>
                  </a:cxn>
                  <a:cxn ang="0">
                    <a:pos x="67" y="2"/>
                  </a:cxn>
                  <a:cxn ang="0">
                    <a:pos x="28" y="2"/>
                  </a:cxn>
                  <a:cxn ang="0">
                    <a:pos x="0" y="3"/>
                  </a:cxn>
                  <a:cxn ang="0">
                    <a:pos x="195" y="192"/>
                  </a:cxn>
                </a:cxnLst>
                <a:rect l="0" t="0" r="r" b="b"/>
                <a:pathLst>
                  <a:path w="300" h="192">
                    <a:moveTo>
                      <a:pt x="195" y="192"/>
                    </a:moveTo>
                    <a:lnTo>
                      <a:pt x="234" y="183"/>
                    </a:lnTo>
                    <a:lnTo>
                      <a:pt x="280" y="177"/>
                    </a:lnTo>
                    <a:lnTo>
                      <a:pt x="300" y="175"/>
                    </a:lnTo>
                    <a:lnTo>
                      <a:pt x="120" y="0"/>
                    </a:lnTo>
                    <a:lnTo>
                      <a:pt x="108" y="0"/>
                    </a:lnTo>
                    <a:lnTo>
                      <a:pt x="67" y="2"/>
                    </a:lnTo>
                    <a:lnTo>
                      <a:pt x="28" y="2"/>
                    </a:lnTo>
                    <a:lnTo>
                      <a:pt x="0" y="3"/>
                    </a:lnTo>
                    <a:lnTo>
                      <a:pt x="195" y="192"/>
                    </a:lnTo>
                    <a:close/>
                  </a:path>
                </a:pathLst>
              </a:custGeom>
              <a:solidFill>
                <a:srgbClr val="858585"/>
              </a:solidFill>
              <a:ln w="9525">
                <a:noFill/>
                <a:round/>
                <a:headEnd/>
                <a:tailEnd/>
              </a:ln>
            </p:spPr>
            <p:txBody>
              <a:bodyPr/>
              <a:lstStyle/>
              <a:p>
                <a:pPr>
                  <a:defRPr/>
                </a:pPr>
                <a:endParaRPr lang="en-US" dirty="0"/>
              </a:p>
            </p:txBody>
          </p:sp>
          <p:sp>
            <p:nvSpPr>
              <p:cNvPr id="887" name="Freeform 1144"/>
              <p:cNvSpPr>
                <a:spLocks/>
              </p:cNvSpPr>
              <p:nvPr/>
            </p:nvSpPr>
            <p:spPr bwMode="auto">
              <a:xfrm>
                <a:off x="165" y="4"/>
                <a:ext cx="36" cy="20"/>
              </a:xfrm>
              <a:custGeom>
                <a:avLst/>
                <a:gdLst/>
                <a:ahLst/>
                <a:cxnLst>
                  <a:cxn ang="0">
                    <a:pos x="185" y="181"/>
                  </a:cxn>
                  <a:cxn ang="0">
                    <a:pos x="221" y="177"/>
                  </a:cxn>
                  <a:cxn ang="0">
                    <a:pos x="264" y="173"/>
                  </a:cxn>
                  <a:cxn ang="0">
                    <a:pos x="299" y="173"/>
                  </a:cxn>
                  <a:cxn ang="0">
                    <a:pos x="121" y="0"/>
                  </a:cxn>
                  <a:cxn ang="0">
                    <a:pos x="85" y="0"/>
                  </a:cxn>
                  <a:cxn ang="0">
                    <a:pos x="49" y="0"/>
                  </a:cxn>
                  <a:cxn ang="0">
                    <a:pos x="8" y="2"/>
                  </a:cxn>
                  <a:cxn ang="0">
                    <a:pos x="0" y="2"/>
                  </a:cxn>
                  <a:cxn ang="0">
                    <a:pos x="185" y="181"/>
                  </a:cxn>
                </a:cxnLst>
                <a:rect l="0" t="0" r="r" b="b"/>
                <a:pathLst>
                  <a:path w="299" h="181">
                    <a:moveTo>
                      <a:pt x="185" y="181"/>
                    </a:moveTo>
                    <a:lnTo>
                      <a:pt x="221" y="177"/>
                    </a:lnTo>
                    <a:lnTo>
                      <a:pt x="264" y="173"/>
                    </a:lnTo>
                    <a:lnTo>
                      <a:pt x="299" y="173"/>
                    </a:lnTo>
                    <a:lnTo>
                      <a:pt x="121" y="0"/>
                    </a:lnTo>
                    <a:lnTo>
                      <a:pt x="85" y="0"/>
                    </a:lnTo>
                    <a:lnTo>
                      <a:pt x="49" y="0"/>
                    </a:lnTo>
                    <a:lnTo>
                      <a:pt x="8" y="2"/>
                    </a:lnTo>
                    <a:lnTo>
                      <a:pt x="0" y="2"/>
                    </a:lnTo>
                    <a:lnTo>
                      <a:pt x="185" y="181"/>
                    </a:lnTo>
                    <a:close/>
                  </a:path>
                </a:pathLst>
              </a:custGeom>
              <a:solidFill>
                <a:srgbClr val="949494"/>
              </a:solidFill>
              <a:ln w="9525">
                <a:noFill/>
                <a:round/>
                <a:headEnd/>
                <a:tailEnd/>
              </a:ln>
            </p:spPr>
            <p:txBody>
              <a:bodyPr/>
              <a:lstStyle/>
              <a:p>
                <a:pPr>
                  <a:defRPr/>
                </a:pPr>
                <a:endParaRPr lang="en-US" dirty="0"/>
              </a:p>
            </p:txBody>
          </p:sp>
          <p:sp>
            <p:nvSpPr>
              <p:cNvPr id="888" name="Freeform 1145"/>
              <p:cNvSpPr>
                <a:spLocks/>
              </p:cNvSpPr>
              <p:nvPr/>
            </p:nvSpPr>
            <p:spPr bwMode="auto">
              <a:xfrm>
                <a:off x="172" y="4"/>
                <a:ext cx="40" cy="20"/>
              </a:xfrm>
              <a:custGeom>
                <a:avLst/>
                <a:gdLst/>
                <a:ahLst/>
                <a:cxnLst>
                  <a:cxn ang="0">
                    <a:pos x="180" y="179"/>
                  </a:cxn>
                  <a:cxn ang="0">
                    <a:pos x="203" y="177"/>
                  </a:cxn>
                  <a:cxn ang="0">
                    <a:pos x="246" y="177"/>
                  </a:cxn>
                  <a:cxn ang="0">
                    <a:pos x="282" y="181"/>
                  </a:cxn>
                  <a:cxn ang="0">
                    <a:pos x="309" y="185"/>
                  </a:cxn>
                  <a:cxn ang="0">
                    <a:pos x="119" y="0"/>
                  </a:cxn>
                  <a:cxn ang="0">
                    <a:pos x="114" y="2"/>
                  </a:cxn>
                  <a:cxn ang="0">
                    <a:pos x="97" y="2"/>
                  </a:cxn>
                  <a:cxn ang="0">
                    <a:pos x="61" y="4"/>
                  </a:cxn>
                  <a:cxn ang="0">
                    <a:pos x="24" y="4"/>
                  </a:cxn>
                  <a:cxn ang="0">
                    <a:pos x="0" y="4"/>
                  </a:cxn>
                  <a:cxn ang="0">
                    <a:pos x="180" y="179"/>
                  </a:cxn>
                </a:cxnLst>
                <a:rect l="0" t="0" r="r" b="b"/>
                <a:pathLst>
                  <a:path w="309" h="185">
                    <a:moveTo>
                      <a:pt x="180" y="179"/>
                    </a:moveTo>
                    <a:lnTo>
                      <a:pt x="203" y="177"/>
                    </a:lnTo>
                    <a:lnTo>
                      <a:pt x="246" y="177"/>
                    </a:lnTo>
                    <a:lnTo>
                      <a:pt x="282" y="181"/>
                    </a:lnTo>
                    <a:lnTo>
                      <a:pt x="309" y="185"/>
                    </a:lnTo>
                    <a:lnTo>
                      <a:pt x="119" y="0"/>
                    </a:lnTo>
                    <a:lnTo>
                      <a:pt x="114" y="2"/>
                    </a:lnTo>
                    <a:lnTo>
                      <a:pt x="97" y="2"/>
                    </a:lnTo>
                    <a:lnTo>
                      <a:pt x="61" y="4"/>
                    </a:lnTo>
                    <a:lnTo>
                      <a:pt x="24" y="4"/>
                    </a:lnTo>
                    <a:lnTo>
                      <a:pt x="0" y="4"/>
                    </a:lnTo>
                    <a:lnTo>
                      <a:pt x="180" y="179"/>
                    </a:lnTo>
                    <a:close/>
                  </a:path>
                </a:pathLst>
              </a:custGeom>
              <a:solidFill>
                <a:srgbClr val="A3A3A3"/>
              </a:solidFill>
              <a:ln w="9525">
                <a:noFill/>
                <a:round/>
                <a:headEnd/>
                <a:tailEnd/>
              </a:ln>
            </p:spPr>
            <p:txBody>
              <a:bodyPr/>
              <a:lstStyle/>
              <a:p>
                <a:pPr>
                  <a:defRPr/>
                </a:pPr>
                <a:endParaRPr lang="en-US" dirty="0"/>
              </a:p>
            </p:txBody>
          </p:sp>
          <p:sp>
            <p:nvSpPr>
              <p:cNvPr id="889" name="Freeform 1146"/>
              <p:cNvSpPr>
                <a:spLocks/>
              </p:cNvSpPr>
              <p:nvPr/>
            </p:nvSpPr>
            <p:spPr bwMode="auto">
              <a:xfrm>
                <a:off x="180" y="4"/>
                <a:ext cx="36" cy="22"/>
              </a:xfrm>
              <a:custGeom>
                <a:avLst/>
                <a:gdLst/>
                <a:ahLst/>
                <a:cxnLst>
                  <a:cxn ang="0">
                    <a:pos x="178" y="178"/>
                  </a:cxn>
                  <a:cxn ang="0">
                    <a:pos x="186" y="178"/>
                  </a:cxn>
                  <a:cxn ang="0">
                    <a:pos x="222" y="182"/>
                  </a:cxn>
                  <a:cxn ang="0">
                    <a:pos x="259" y="188"/>
                  </a:cxn>
                  <a:cxn ang="0">
                    <a:pos x="289" y="199"/>
                  </a:cxn>
                  <a:cxn ang="0">
                    <a:pos x="282" y="195"/>
                  </a:cxn>
                  <a:cxn ang="0">
                    <a:pos x="265" y="174"/>
                  </a:cxn>
                  <a:cxn ang="0">
                    <a:pos x="252" y="161"/>
                  </a:cxn>
                  <a:cxn ang="0">
                    <a:pos x="237" y="149"/>
                  </a:cxn>
                  <a:cxn ang="0">
                    <a:pos x="222" y="132"/>
                  </a:cxn>
                  <a:cxn ang="0">
                    <a:pos x="209" y="119"/>
                  </a:cxn>
                  <a:cxn ang="0">
                    <a:pos x="194" y="107"/>
                  </a:cxn>
                  <a:cxn ang="0">
                    <a:pos x="181" y="92"/>
                  </a:cxn>
                  <a:cxn ang="0">
                    <a:pos x="166" y="78"/>
                  </a:cxn>
                  <a:cxn ang="0">
                    <a:pos x="151" y="65"/>
                  </a:cxn>
                  <a:cxn ang="0">
                    <a:pos x="136" y="55"/>
                  </a:cxn>
                  <a:cxn ang="0">
                    <a:pos x="123" y="42"/>
                  </a:cxn>
                  <a:cxn ang="0">
                    <a:pos x="108" y="32"/>
                  </a:cxn>
                  <a:cxn ang="0">
                    <a:pos x="95" y="19"/>
                  </a:cxn>
                  <a:cxn ang="0">
                    <a:pos x="82" y="9"/>
                  </a:cxn>
                  <a:cxn ang="0">
                    <a:pos x="72" y="0"/>
                  </a:cxn>
                  <a:cxn ang="0">
                    <a:pos x="54" y="3"/>
                  </a:cxn>
                  <a:cxn ang="0">
                    <a:pos x="37" y="3"/>
                  </a:cxn>
                  <a:cxn ang="0">
                    <a:pos x="1" y="5"/>
                  </a:cxn>
                  <a:cxn ang="0">
                    <a:pos x="0" y="5"/>
                  </a:cxn>
                  <a:cxn ang="0">
                    <a:pos x="178" y="178"/>
                  </a:cxn>
                </a:cxnLst>
                <a:rect l="0" t="0" r="r" b="b"/>
                <a:pathLst>
                  <a:path w="289" h="199">
                    <a:moveTo>
                      <a:pt x="178" y="178"/>
                    </a:moveTo>
                    <a:lnTo>
                      <a:pt x="186" y="178"/>
                    </a:lnTo>
                    <a:lnTo>
                      <a:pt x="222" y="182"/>
                    </a:lnTo>
                    <a:lnTo>
                      <a:pt x="259" y="188"/>
                    </a:lnTo>
                    <a:lnTo>
                      <a:pt x="289" y="199"/>
                    </a:lnTo>
                    <a:lnTo>
                      <a:pt x="282" y="195"/>
                    </a:lnTo>
                    <a:lnTo>
                      <a:pt x="265" y="174"/>
                    </a:lnTo>
                    <a:lnTo>
                      <a:pt x="252" y="161"/>
                    </a:lnTo>
                    <a:lnTo>
                      <a:pt x="237" y="149"/>
                    </a:lnTo>
                    <a:lnTo>
                      <a:pt x="222" y="132"/>
                    </a:lnTo>
                    <a:lnTo>
                      <a:pt x="209" y="119"/>
                    </a:lnTo>
                    <a:lnTo>
                      <a:pt x="194" y="107"/>
                    </a:lnTo>
                    <a:lnTo>
                      <a:pt x="181" y="92"/>
                    </a:lnTo>
                    <a:lnTo>
                      <a:pt x="166" y="78"/>
                    </a:lnTo>
                    <a:lnTo>
                      <a:pt x="151" y="65"/>
                    </a:lnTo>
                    <a:lnTo>
                      <a:pt x="136" y="55"/>
                    </a:lnTo>
                    <a:lnTo>
                      <a:pt x="123" y="42"/>
                    </a:lnTo>
                    <a:lnTo>
                      <a:pt x="108" y="32"/>
                    </a:lnTo>
                    <a:lnTo>
                      <a:pt x="95" y="19"/>
                    </a:lnTo>
                    <a:lnTo>
                      <a:pt x="82" y="9"/>
                    </a:lnTo>
                    <a:lnTo>
                      <a:pt x="72" y="0"/>
                    </a:lnTo>
                    <a:lnTo>
                      <a:pt x="54" y="3"/>
                    </a:lnTo>
                    <a:lnTo>
                      <a:pt x="37" y="3"/>
                    </a:lnTo>
                    <a:lnTo>
                      <a:pt x="1" y="5"/>
                    </a:lnTo>
                    <a:lnTo>
                      <a:pt x="0" y="5"/>
                    </a:lnTo>
                    <a:lnTo>
                      <a:pt x="178" y="178"/>
                    </a:lnTo>
                    <a:close/>
                  </a:path>
                </a:pathLst>
              </a:custGeom>
              <a:solidFill>
                <a:srgbClr val="B2B2B2"/>
              </a:solidFill>
              <a:ln w="9525">
                <a:noFill/>
                <a:round/>
                <a:headEnd/>
                <a:tailEnd/>
              </a:ln>
            </p:spPr>
            <p:txBody>
              <a:bodyPr/>
              <a:lstStyle/>
              <a:p>
                <a:pPr>
                  <a:defRPr/>
                </a:pPr>
                <a:endParaRPr lang="en-US" dirty="0"/>
              </a:p>
            </p:txBody>
          </p:sp>
          <p:sp>
            <p:nvSpPr>
              <p:cNvPr id="890" name="Freeform 1147"/>
              <p:cNvSpPr>
                <a:spLocks/>
              </p:cNvSpPr>
              <p:nvPr/>
            </p:nvSpPr>
            <p:spPr bwMode="auto">
              <a:xfrm>
                <a:off x="187" y="4"/>
                <a:ext cx="29" cy="22"/>
              </a:xfrm>
              <a:custGeom>
                <a:avLst/>
                <a:gdLst/>
                <a:ahLst/>
                <a:cxnLst>
                  <a:cxn ang="0">
                    <a:pos x="190" y="186"/>
                  </a:cxn>
                  <a:cxn ang="0">
                    <a:pos x="200" y="188"/>
                  </a:cxn>
                  <a:cxn ang="0">
                    <a:pos x="230" y="199"/>
                  </a:cxn>
                  <a:cxn ang="0">
                    <a:pos x="223" y="195"/>
                  </a:cxn>
                  <a:cxn ang="0">
                    <a:pos x="206" y="174"/>
                  </a:cxn>
                  <a:cxn ang="0">
                    <a:pos x="193" y="161"/>
                  </a:cxn>
                  <a:cxn ang="0">
                    <a:pos x="178" y="149"/>
                  </a:cxn>
                  <a:cxn ang="0">
                    <a:pos x="163" y="132"/>
                  </a:cxn>
                  <a:cxn ang="0">
                    <a:pos x="150" y="119"/>
                  </a:cxn>
                  <a:cxn ang="0">
                    <a:pos x="135" y="107"/>
                  </a:cxn>
                  <a:cxn ang="0">
                    <a:pos x="122" y="92"/>
                  </a:cxn>
                  <a:cxn ang="0">
                    <a:pos x="107" y="78"/>
                  </a:cxn>
                  <a:cxn ang="0">
                    <a:pos x="92" y="65"/>
                  </a:cxn>
                  <a:cxn ang="0">
                    <a:pos x="77" y="55"/>
                  </a:cxn>
                  <a:cxn ang="0">
                    <a:pos x="64" y="42"/>
                  </a:cxn>
                  <a:cxn ang="0">
                    <a:pos x="49" y="32"/>
                  </a:cxn>
                  <a:cxn ang="0">
                    <a:pos x="36" y="19"/>
                  </a:cxn>
                  <a:cxn ang="0">
                    <a:pos x="23" y="9"/>
                  </a:cxn>
                  <a:cxn ang="0">
                    <a:pos x="13" y="0"/>
                  </a:cxn>
                  <a:cxn ang="0">
                    <a:pos x="0" y="1"/>
                  </a:cxn>
                  <a:cxn ang="0">
                    <a:pos x="190" y="186"/>
                  </a:cxn>
                </a:cxnLst>
                <a:rect l="0" t="0" r="r" b="b"/>
                <a:pathLst>
                  <a:path w="230" h="199">
                    <a:moveTo>
                      <a:pt x="190" y="186"/>
                    </a:moveTo>
                    <a:lnTo>
                      <a:pt x="200" y="188"/>
                    </a:lnTo>
                    <a:lnTo>
                      <a:pt x="230" y="199"/>
                    </a:lnTo>
                    <a:lnTo>
                      <a:pt x="223" y="195"/>
                    </a:lnTo>
                    <a:lnTo>
                      <a:pt x="206" y="174"/>
                    </a:lnTo>
                    <a:lnTo>
                      <a:pt x="193" y="161"/>
                    </a:lnTo>
                    <a:lnTo>
                      <a:pt x="178" y="149"/>
                    </a:lnTo>
                    <a:lnTo>
                      <a:pt x="163" y="132"/>
                    </a:lnTo>
                    <a:lnTo>
                      <a:pt x="150" y="119"/>
                    </a:lnTo>
                    <a:lnTo>
                      <a:pt x="135" y="107"/>
                    </a:lnTo>
                    <a:lnTo>
                      <a:pt x="122" y="92"/>
                    </a:lnTo>
                    <a:lnTo>
                      <a:pt x="107" y="78"/>
                    </a:lnTo>
                    <a:lnTo>
                      <a:pt x="92" y="65"/>
                    </a:lnTo>
                    <a:lnTo>
                      <a:pt x="77" y="55"/>
                    </a:lnTo>
                    <a:lnTo>
                      <a:pt x="64" y="42"/>
                    </a:lnTo>
                    <a:lnTo>
                      <a:pt x="49" y="32"/>
                    </a:lnTo>
                    <a:lnTo>
                      <a:pt x="36" y="19"/>
                    </a:lnTo>
                    <a:lnTo>
                      <a:pt x="23" y="9"/>
                    </a:lnTo>
                    <a:lnTo>
                      <a:pt x="13" y="0"/>
                    </a:lnTo>
                    <a:lnTo>
                      <a:pt x="0" y="1"/>
                    </a:lnTo>
                    <a:lnTo>
                      <a:pt x="190" y="186"/>
                    </a:lnTo>
                    <a:close/>
                  </a:path>
                </a:pathLst>
              </a:custGeom>
              <a:solidFill>
                <a:srgbClr val="C2C2C2"/>
              </a:solidFill>
              <a:ln w="9525">
                <a:noFill/>
                <a:round/>
                <a:headEnd/>
                <a:tailEnd/>
              </a:ln>
            </p:spPr>
            <p:txBody>
              <a:bodyPr/>
              <a:lstStyle/>
              <a:p>
                <a:pPr>
                  <a:defRPr/>
                </a:pPr>
                <a:endParaRPr lang="en-US" dirty="0"/>
              </a:p>
            </p:txBody>
          </p:sp>
          <p:sp>
            <p:nvSpPr>
              <p:cNvPr id="891" name="Freeform 1148"/>
              <p:cNvSpPr>
                <a:spLocks/>
              </p:cNvSpPr>
              <p:nvPr/>
            </p:nvSpPr>
            <p:spPr bwMode="auto">
              <a:xfrm>
                <a:off x="142" y="136"/>
                <a:ext cx="9" cy="15"/>
              </a:xfrm>
              <a:custGeom>
                <a:avLst/>
                <a:gdLst/>
                <a:ahLst/>
                <a:cxnLst>
                  <a:cxn ang="0">
                    <a:pos x="23" y="134"/>
                  </a:cxn>
                  <a:cxn ang="0">
                    <a:pos x="69" y="82"/>
                  </a:cxn>
                  <a:cxn ang="0">
                    <a:pos x="77" y="75"/>
                  </a:cxn>
                  <a:cxn ang="0">
                    <a:pos x="0" y="0"/>
                  </a:cxn>
                  <a:cxn ang="0">
                    <a:pos x="2" y="22"/>
                  </a:cxn>
                  <a:cxn ang="0">
                    <a:pos x="23" y="134"/>
                  </a:cxn>
                </a:cxnLst>
                <a:rect l="0" t="0" r="r" b="b"/>
                <a:pathLst>
                  <a:path w="77" h="134">
                    <a:moveTo>
                      <a:pt x="23" y="134"/>
                    </a:moveTo>
                    <a:lnTo>
                      <a:pt x="69" y="82"/>
                    </a:lnTo>
                    <a:lnTo>
                      <a:pt x="77" y="75"/>
                    </a:lnTo>
                    <a:lnTo>
                      <a:pt x="0" y="0"/>
                    </a:lnTo>
                    <a:lnTo>
                      <a:pt x="2" y="22"/>
                    </a:lnTo>
                    <a:lnTo>
                      <a:pt x="23" y="134"/>
                    </a:lnTo>
                    <a:close/>
                  </a:path>
                </a:pathLst>
              </a:custGeom>
              <a:solidFill>
                <a:srgbClr val="FFFFFF"/>
              </a:solidFill>
              <a:ln w="9525">
                <a:noFill/>
                <a:round/>
                <a:headEnd/>
                <a:tailEnd/>
              </a:ln>
            </p:spPr>
            <p:txBody>
              <a:bodyPr/>
              <a:lstStyle/>
              <a:p>
                <a:pPr>
                  <a:defRPr/>
                </a:pPr>
                <a:endParaRPr lang="en-US" dirty="0"/>
              </a:p>
            </p:txBody>
          </p:sp>
          <p:sp>
            <p:nvSpPr>
              <p:cNvPr id="892" name="Freeform 1149"/>
              <p:cNvSpPr>
                <a:spLocks/>
              </p:cNvSpPr>
              <p:nvPr/>
            </p:nvSpPr>
            <p:spPr bwMode="auto">
              <a:xfrm>
                <a:off x="140" y="124"/>
                <a:ext cx="17" cy="26"/>
              </a:xfrm>
              <a:custGeom>
                <a:avLst/>
                <a:gdLst/>
                <a:ahLst/>
                <a:cxnLst>
                  <a:cxn ang="0">
                    <a:pos x="48" y="231"/>
                  </a:cxn>
                  <a:cxn ang="0">
                    <a:pos x="84" y="189"/>
                  </a:cxn>
                  <a:cxn ang="0">
                    <a:pos x="140" y="137"/>
                  </a:cxn>
                  <a:cxn ang="0">
                    <a:pos x="0" y="0"/>
                  </a:cxn>
                  <a:cxn ang="0">
                    <a:pos x="0" y="5"/>
                  </a:cxn>
                  <a:cxn ang="0">
                    <a:pos x="17" y="129"/>
                  </a:cxn>
                  <a:cxn ang="0">
                    <a:pos x="34" y="217"/>
                  </a:cxn>
                  <a:cxn ang="0">
                    <a:pos x="48" y="231"/>
                  </a:cxn>
                </a:cxnLst>
                <a:rect l="0" t="0" r="r" b="b"/>
                <a:pathLst>
                  <a:path w="140" h="231">
                    <a:moveTo>
                      <a:pt x="48" y="231"/>
                    </a:moveTo>
                    <a:lnTo>
                      <a:pt x="84" y="189"/>
                    </a:lnTo>
                    <a:lnTo>
                      <a:pt x="140" y="137"/>
                    </a:lnTo>
                    <a:lnTo>
                      <a:pt x="0" y="0"/>
                    </a:lnTo>
                    <a:lnTo>
                      <a:pt x="0" y="5"/>
                    </a:lnTo>
                    <a:lnTo>
                      <a:pt x="17" y="129"/>
                    </a:lnTo>
                    <a:lnTo>
                      <a:pt x="34" y="217"/>
                    </a:lnTo>
                    <a:lnTo>
                      <a:pt x="48" y="231"/>
                    </a:lnTo>
                    <a:close/>
                  </a:path>
                </a:pathLst>
              </a:custGeom>
              <a:solidFill>
                <a:srgbClr val="F0F0F0"/>
              </a:solidFill>
              <a:ln w="9525">
                <a:noFill/>
                <a:round/>
                <a:headEnd/>
                <a:tailEnd/>
              </a:ln>
            </p:spPr>
            <p:txBody>
              <a:bodyPr/>
              <a:lstStyle/>
              <a:p>
                <a:pPr>
                  <a:defRPr/>
                </a:pPr>
                <a:endParaRPr lang="en-US" dirty="0"/>
              </a:p>
            </p:txBody>
          </p:sp>
          <p:sp>
            <p:nvSpPr>
              <p:cNvPr id="893" name="Freeform 1150"/>
              <p:cNvSpPr>
                <a:spLocks/>
              </p:cNvSpPr>
              <p:nvPr/>
            </p:nvSpPr>
            <p:spPr bwMode="auto">
              <a:xfrm>
                <a:off x="139" y="113"/>
                <a:ext cx="24" cy="32"/>
              </a:xfrm>
              <a:custGeom>
                <a:avLst/>
                <a:gdLst/>
                <a:ahLst/>
                <a:cxnLst>
                  <a:cxn ang="0">
                    <a:pos x="99" y="280"/>
                  </a:cxn>
                  <a:cxn ang="0">
                    <a:pos x="146" y="235"/>
                  </a:cxn>
                  <a:cxn ang="0">
                    <a:pos x="196" y="190"/>
                  </a:cxn>
                  <a:cxn ang="0">
                    <a:pos x="0" y="0"/>
                  </a:cxn>
                  <a:cxn ang="0">
                    <a:pos x="7" y="103"/>
                  </a:cxn>
                  <a:cxn ang="0">
                    <a:pos x="22" y="205"/>
                  </a:cxn>
                  <a:cxn ang="0">
                    <a:pos x="99" y="280"/>
                  </a:cxn>
                </a:cxnLst>
                <a:rect l="0" t="0" r="r" b="b"/>
                <a:pathLst>
                  <a:path w="196" h="280">
                    <a:moveTo>
                      <a:pt x="99" y="280"/>
                    </a:moveTo>
                    <a:lnTo>
                      <a:pt x="146" y="235"/>
                    </a:lnTo>
                    <a:lnTo>
                      <a:pt x="196" y="190"/>
                    </a:lnTo>
                    <a:lnTo>
                      <a:pt x="0" y="0"/>
                    </a:lnTo>
                    <a:lnTo>
                      <a:pt x="7" y="103"/>
                    </a:lnTo>
                    <a:lnTo>
                      <a:pt x="22" y="205"/>
                    </a:lnTo>
                    <a:lnTo>
                      <a:pt x="99" y="280"/>
                    </a:lnTo>
                    <a:close/>
                  </a:path>
                </a:pathLst>
              </a:custGeom>
              <a:solidFill>
                <a:srgbClr val="E0E0E0"/>
              </a:solidFill>
              <a:ln w="9525">
                <a:noFill/>
                <a:round/>
                <a:headEnd/>
                <a:tailEnd/>
              </a:ln>
            </p:spPr>
            <p:txBody>
              <a:bodyPr/>
              <a:lstStyle/>
              <a:p>
                <a:pPr>
                  <a:defRPr/>
                </a:pPr>
                <a:endParaRPr lang="en-US" dirty="0"/>
              </a:p>
            </p:txBody>
          </p:sp>
          <p:sp>
            <p:nvSpPr>
              <p:cNvPr id="894" name="Freeform 1151"/>
              <p:cNvSpPr>
                <a:spLocks/>
              </p:cNvSpPr>
              <p:nvPr/>
            </p:nvSpPr>
            <p:spPr bwMode="auto">
              <a:xfrm>
                <a:off x="138" y="102"/>
                <a:ext cx="32" cy="38"/>
              </a:xfrm>
              <a:custGeom>
                <a:avLst/>
                <a:gdLst/>
                <a:ahLst/>
                <a:cxnLst>
                  <a:cxn ang="0">
                    <a:pos x="153" y="334"/>
                  </a:cxn>
                  <a:cxn ang="0">
                    <a:pos x="209" y="284"/>
                  </a:cxn>
                  <a:cxn ang="0">
                    <a:pos x="253" y="246"/>
                  </a:cxn>
                  <a:cxn ang="0">
                    <a:pos x="0" y="0"/>
                  </a:cxn>
                  <a:cxn ang="0">
                    <a:pos x="5" y="81"/>
                  </a:cxn>
                  <a:cxn ang="0">
                    <a:pos x="14" y="197"/>
                  </a:cxn>
                  <a:cxn ang="0">
                    <a:pos x="154" y="334"/>
                  </a:cxn>
                  <a:cxn ang="0">
                    <a:pos x="153" y="334"/>
                  </a:cxn>
                </a:cxnLst>
                <a:rect l="0" t="0" r="r" b="b"/>
                <a:pathLst>
                  <a:path w="253" h="334">
                    <a:moveTo>
                      <a:pt x="153" y="334"/>
                    </a:moveTo>
                    <a:lnTo>
                      <a:pt x="209" y="284"/>
                    </a:lnTo>
                    <a:lnTo>
                      <a:pt x="253" y="246"/>
                    </a:lnTo>
                    <a:lnTo>
                      <a:pt x="0" y="0"/>
                    </a:lnTo>
                    <a:lnTo>
                      <a:pt x="5" y="81"/>
                    </a:lnTo>
                    <a:lnTo>
                      <a:pt x="14" y="197"/>
                    </a:lnTo>
                    <a:lnTo>
                      <a:pt x="154" y="334"/>
                    </a:lnTo>
                    <a:lnTo>
                      <a:pt x="153" y="334"/>
                    </a:lnTo>
                    <a:close/>
                  </a:path>
                </a:pathLst>
              </a:custGeom>
              <a:solidFill>
                <a:srgbClr val="D1D1D1"/>
              </a:solidFill>
              <a:ln w="9525">
                <a:noFill/>
                <a:round/>
                <a:headEnd/>
                <a:tailEnd/>
              </a:ln>
            </p:spPr>
            <p:txBody>
              <a:bodyPr/>
              <a:lstStyle/>
              <a:p>
                <a:pPr>
                  <a:defRPr/>
                </a:pPr>
                <a:endParaRPr lang="en-US" dirty="0"/>
              </a:p>
            </p:txBody>
          </p:sp>
          <p:sp>
            <p:nvSpPr>
              <p:cNvPr id="895" name="Freeform 1152"/>
              <p:cNvSpPr>
                <a:spLocks/>
              </p:cNvSpPr>
              <p:nvPr/>
            </p:nvSpPr>
            <p:spPr bwMode="auto">
              <a:xfrm>
                <a:off x="138" y="95"/>
                <a:ext cx="39" cy="40"/>
              </a:xfrm>
              <a:custGeom>
                <a:avLst/>
                <a:gdLst/>
                <a:ahLst/>
                <a:cxnLst>
                  <a:cxn ang="0">
                    <a:pos x="206" y="357"/>
                  </a:cxn>
                  <a:cxn ang="0">
                    <a:pos x="212" y="352"/>
                  </a:cxn>
                  <a:cxn ang="0">
                    <a:pos x="272" y="302"/>
                  </a:cxn>
                  <a:cxn ang="0">
                    <a:pos x="311" y="276"/>
                  </a:cxn>
                  <a:cxn ang="0">
                    <a:pos x="28" y="0"/>
                  </a:cxn>
                  <a:cxn ang="0">
                    <a:pos x="25" y="3"/>
                  </a:cxn>
                  <a:cxn ang="0">
                    <a:pos x="0" y="32"/>
                  </a:cxn>
                  <a:cxn ang="0">
                    <a:pos x="8" y="149"/>
                  </a:cxn>
                  <a:cxn ang="0">
                    <a:pos x="10" y="167"/>
                  </a:cxn>
                  <a:cxn ang="0">
                    <a:pos x="206" y="357"/>
                  </a:cxn>
                </a:cxnLst>
                <a:rect l="0" t="0" r="r" b="b"/>
                <a:pathLst>
                  <a:path w="311" h="357">
                    <a:moveTo>
                      <a:pt x="206" y="357"/>
                    </a:moveTo>
                    <a:lnTo>
                      <a:pt x="212" y="352"/>
                    </a:lnTo>
                    <a:lnTo>
                      <a:pt x="272" y="302"/>
                    </a:lnTo>
                    <a:lnTo>
                      <a:pt x="311" y="276"/>
                    </a:lnTo>
                    <a:lnTo>
                      <a:pt x="28" y="0"/>
                    </a:lnTo>
                    <a:lnTo>
                      <a:pt x="25" y="3"/>
                    </a:lnTo>
                    <a:lnTo>
                      <a:pt x="0" y="32"/>
                    </a:lnTo>
                    <a:lnTo>
                      <a:pt x="8" y="149"/>
                    </a:lnTo>
                    <a:lnTo>
                      <a:pt x="10" y="167"/>
                    </a:lnTo>
                    <a:lnTo>
                      <a:pt x="206" y="357"/>
                    </a:lnTo>
                    <a:close/>
                  </a:path>
                </a:pathLst>
              </a:custGeom>
              <a:solidFill>
                <a:srgbClr val="C2C2C2"/>
              </a:solidFill>
              <a:ln w="9525">
                <a:noFill/>
                <a:round/>
                <a:headEnd/>
                <a:tailEnd/>
              </a:ln>
            </p:spPr>
            <p:txBody>
              <a:bodyPr/>
              <a:lstStyle/>
              <a:p>
                <a:pPr>
                  <a:defRPr/>
                </a:pPr>
                <a:endParaRPr lang="en-US" dirty="0"/>
              </a:p>
            </p:txBody>
          </p:sp>
          <p:sp>
            <p:nvSpPr>
              <p:cNvPr id="896" name="Freeform 1153"/>
              <p:cNvSpPr>
                <a:spLocks/>
              </p:cNvSpPr>
              <p:nvPr/>
            </p:nvSpPr>
            <p:spPr bwMode="auto">
              <a:xfrm>
                <a:off x="138" y="90"/>
                <a:ext cx="46" cy="40"/>
              </a:xfrm>
              <a:custGeom>
                <a:avLst/>
                <a:gdLst/>
                <a:ahLst/>
                <a:cxnLst>
                  <a:cxn ang="0">
                    <a:pos x="256" y="359"/>
                  </a:cxn>
                  <a:cxn ang="0">
                    <a:pos x="272" y="347"/>
                  </a:cxn>
                  <a:cxn ang="0">
                    <a:pos x="339" y="303"/>
                  </a:cxn>
                  <a:cxn ang="0">
                    <a:pos x="368" y="284"/>
                  </a:cxn>
                  <a:cxn ang="0">
                    <a:pos x="76" y="0"/>
                  </a:cxn>
                  <a:cxn ang="0">
                    <a:pos x="55" y="17"/>
                  </a:cxn>
                  <a:cxn ang="0">
                    <a:pos x="25" y="48"/>
                  </a:cxn>
                  <a:cxn ang="0">
                    <a:pos x="0" y="77"/>
                  </a:cxn>
                  <a:cxn ang="0">
                    <a:pos x="3" y="113"/>
                  </a:cxn>
                  <a:cxn ang="0">
                    <a:pos x="256" y="359"/>
                  </a:cxn>
                </a:cxnLst>
                <a:rect l="0" t="0" r="r" b="b"/>
                <a:pathLst>
                  <a:path w="368" h="359">
                    <a:moveTo>
                      <a:pt x="256" y="359"/>
                    </a:moveTo>
                    <a:lnTo>
                      <a:pt x="272" y="347"/>
                    </a:lnTo>
                    <a:lnTo>
                      <a:pt x="339" y="303"/>
                    </a:lnTo>
                    <a:lnTo>
                      <a:pt x="368" y="284"/>
                    </a:lnTo>
                    <a:lnTo>
                      <a:pt x="76" y="0"/>
                    </a:lnTo>
                    <a:lnTo>
                      <a:pt x="55" y="17"/>
                    </a:lnTo>
                    <a:lnTo>
                      <a:pt x="25" y="48"/>
                    </a:lnTo>
                    <a:lnTo>
                      <a:pt x="0" y="77"/>
                    </a:lnTo>
                    <a:lnTo>
                      <a:pt x="3" y="113"/>
                    </a:lnTo>
                    <a:lnTo>
                      <a:pt x="256" y="359"/>
                    </a:lnTo>
                    <a:close/>
                  </a:path>
                </a:pathLst>
              </a:custGeom>
              <a:solidFill>
                <a:srgbClr val="B2B2B2"/>
              </a:solidFill>
              <a:ln w="9525">
                <a:noFill/>
                <a:round/>
                <a:headEnd/>
                <a:tailEnd/>
              </a:ln>
            </p:spPr>
            <p:txBody>
              <a:bodyPr/>
              <a:lstStyle/>
              <a:p>
                <a:pPr>
                  <a:defRPr/>
                </a:pPr>
                <a:endParaRPr lang="en-US" dirty="0"/>
              </a:p>
            </p:txBody>
          </p:sp>
          <p:sp>
            <p:nvSpPr>
              <p:cNvPr id="897" name="Freeform 1154"/>
              <p:cNvSpPr>
                <a:spLocks/>
              </p:cNvSpPr>
              <p:nvPr/>
            </p:nvSpPr>
            <p:spPr bwMode="auto">
              <a:xfrm>
                <a:off x="141" y="85"/>
                <a:ext cx="50" cy="41"/>
              </a:xfrm>
              <a:custGeom>
                <a:avLst/>
                <a:gdLst/>
                <a:ahLst/>
                <a:cxnLst>
                  <a:cxn ang="0">
                    <a:pos x="283" y="363"/>
                  </a:cxn>
                  <a:cxn ang="0">
                    <a:pos x="311" y="345"/>
                  </a:cxn>
                  <a:cxn ang="0">
                    <a:pos x="375" y="303"/>
                  </a:cxn>
                  <a:cxn ang="0">
                    <a:pos x="398" y="291"/>
                  </a:cxn>
                  <a:cxn ang="0">
                    <a:pos x="99" y="0"/>
                  </a:cxn>
                  <a:cxn ang="0">
                    <a:pos x="66" y="25"/>
                  </a:cxn>
                  <a:cxn ang="0">
                    <a:pos x="27" y="59"/>
                  </a:cxn>
                  <a:cxn ang="0">
                    <a:pos x="0" y="87"/>
                  </a:cxn>
                  <a:cxn ang="0">
                    <a:pos x="283" y="363"/>
                  </a:cxn>
                </a:cxnLst>
                <a:rect l="0" t="0" r="r" b="b"/>
                <a:pathLst>
                  <a:path w="398" h="363">
                    <a:moveTo>
                      <a:pt x="283" y="363"/>
                    </a:moveTo>
                    <a:lnTo>
                      <a:pt x="311" y="345"/>
                    </a:lnTo>
                    <a:lnTo>
                      <a:pt x="375" y="303"/>
                    </a:lnTo>
                    <a:lnTo>
                      <a:pt x="398" y="291"/>
                    </a:lnTo>
                    <a:lnTo>
                      <a:pt x="99" y="0"/>
                    </a:lnTo>
                    <a:lnTo>
                      <a:pt x="66" y="25"/>
                    </a:lnTo>
                    <a:lnTo>
                      <a:pt x="27" y="59"/>
                    </a:lnTo>
                    <a:lnTo>
                      <a:pt x="0" y="87"/>
                    </a:lnTo>
                    <a:lnTo>
                      <a:pt x="283" y="363"/>
                    </a:lnTo>
                    <a:close/>
                  </a:path>
                </a:pathLst>
              </a:custGeom>
              <a:solidFill>
                <a:srgbClr val="A3A3A3"/>
              </a:solidFill>
              <a:ln w="9525">
                <a:noFill/>
                <a:round/>
                <a:headEnd/>
                <a:tailEnd/>
              </a:ln>
            </p:spPr>
            <p:txBody>
              <a:bodyPr/>
              <a:lstStyle/>
              <a:p>
                <a:pPr>
                  <a:defRPr/>
                </a:pPr>
                <a:endParaRPr lang="en-US" dirty="0"/>
              </a:p>
            </p:txBody>
          </p:sp>
          <p:sp>
            <p:nvSpPr>
              <p:cNvPr id="898" name="Freeform 1155"/>
              <p:cNvSpPr>
                <a:spLocks/>
              </p:cNvSpPr>
              <p:nvPr/>
            </p:nvSpPr>
            <p:spPr bwMode="auto">
              <a:xfrm>
                <a:off x="147" y="81"/>
                <a:ext cx="52" cy="40"/>
              </a:xfrm>
              <a:custGeom>
                <a:avLst/>
                <a:gdLst/>
                <a:ahLst/>
                <a:cxnLst>
                  <a:cxn ang="0">
                    <a:pos x="292" y="365"/>
                  </a:cxn>
                  <a:cxn ang="0">
                    <a:pos x="327" y="342"/>
                  </a:cxn>
                  <a:cxn ang="0">
                    <a:pos x="394" y="307"/>
                  </a:cxn>
                  <a:cxn ang="0">
                    <a:pos x="411" y="297"/>
                  </a:cxn>
                  <a:cxn ang="0">
                    <a:pos x="105" y="0"/>
                  </a:cxn>
                  <a:cxn ang="0">
                    <a:pos x="63" y="31"/>
                  </a:cxn>
                  <a:cxn ang="0">
                    <a:pos x="18" y="64"/>
                  </a:cxn>
                  <a:cxn ang="0">
                    <a:pos x="0" y="81"/>
                  </a:cxn>
                  <a:cxn ang="0">
                    <a:pos x="292" y="365"/>
                  </a:cxn>
                </a:cxnLst>
                <a:rect l="0" t="0" r="r" b="b"/>
                <a:pathLst>
                  <a:path w="411" h="365">
                    <a:moveTo>
                      <a:pt x="292" y="365"/>
                    </a:moveTo>
                    <a:lnTo>
                      <a:pt x="327" y="342"/>
                    </a:lnTo>
                    <a:lnTo>
                      <a:pt x="394" y="307"/>
                    </a:lnTo>
                    <a:lnTo>
                      <a:pt x="411" y="297"/>
                    </a:lnTo>
                    <a:lnTo>
                      <a:pt x="105" y="0"/>
                    </a:lnTo>
                    <a:lnTo>
                      <a:pt x="63" y="31"/>
                    </a:lnTo>
                    <a:lnTo>
                      <a:pt x="18" y="64"/>
                    </a:lnTo>
                    <a:lnTo>
                      <a:pt x="0" y="81"/>
                    </a:lnTo>
                    <a:lnTo>
                      <a:pt x="292" y="365"/>
                    </a:lnTo>
                    <a:close/>
                  </a:path>
                </a:pathLst>
              </a:custGeom>
              <a:solidFill>
                <a:srgbClr val="949494"/>
              </a:solidFill>
              <a:ln w="9525">
                <a:noFill/>
                <a:round/>
                <a:headEnd/>
                <a:tailEnd/>
              </a:ln>
            </p:spPr>
            <p:txBody>
              <a:bodyPr/>
              <a:lstStyle/>
              <a:p>
                <a:pPr>
                  <a:defRPr/>
                </a:pPr>
                <a:endParaRPr lang="en-US" dirty="0"/>
              </a:p>
            </p:txBody>
          </p:sp>
          <p:sp>
            <p:nvSpPr>
              <p:cNvPr id="899" name="Freeform 1156"/>
              <p:cNvSpPr>
                <a:spLocks/>
              </p:cNvSpPr>
              <p:nvPr/>
            </p:nvSpPr>
            <p:spPr bwMode="auto">
              <a:xfrm>
                <a:off x="154" y="77"/>
                <a:ext cx="53" cy="41"/>
              </a:xfrm>
              <a:custGeom>
                <a:avLst/>
                <a:gdLst/>
                <a:ahLst/>
                <a:cxnLst>
                  <a:cxn ang="0">
                    <a:pos x="299" y="366"/>
                  </a:cxn>
                  <a:cxn ang="0">
                    <a:pos x="343" y="343"/>
                  </a:cxn>
                  <a:cxn ang="0">
                    <a:pos x="412" y="307"/>
                  </a:cxn>
                  <a:cxn ang="0">
                    <a:pos x="425" y="302"/>
                  </a:cxn>
                  <a:cxn ang="0">
                    <a:pos x="113" y="0"/>
                  </a:cxn>
                  <a:cxn ang="0">
                    <a:pos x="57" y="34"/>
                  </a:cxn>
                  <a:cxn ang="0">
                    <a:pos x="12" y="67"/>
                  </a:cxn>
                  <a:cxn ang="0">
                    <a:pos x="0" y="75"/>
                  </a:cxn>
                  <a:cxn ang="0">
                    <a:pos x="299" y="366"/>
                  </a:cxn>
                </a:cxnLst>
                <a:rect l="0" t="0" r="r" b="b"/>
                <a:pathLst>
                  <a:path w="425" h="366">
                    <a:moveTo>
                      <a:pt x="299" y="366"/>
                    </a:moveTo>
                    <a:lnTo>
                      <a:pt x="343" y="343"/>
                    </a:lnTo>
                    <a:lnTo>
                      <a:pt x="412" y="307"/>
                    </a:lnTo>
                    <a:lnTo>
                      <a:pt x="425" y="302"/>
                    </a:lnTo>
                    <a:lnTo>
                      <a:pt x="113" y="0"/>
                    </a:lnTo>
                    <a:lnTo>
                      <a:pt x="57" y="34"/>
                    </a:lnTo>
                    <a:lnTo>
                      <a:pt x="12" y="67"/>
                    </a:lnTo>
                    <a:lnTo>
                      <a:pt x="0" y="75"/>
                    </a:lnTo>
                    <a:lnTo>
                      <a:pt x="299" y="366"/>
                    </a:lnTo>
                    <a:close/>
                  </a:path>
                </a:pathLst>
              </a:custGeom>
              <a:solidFill>
                <a:srgbClr val="858585"/>
              </a:solidFill>
              <a:ln w="9525">
                <a:noFill/>
                <a:round/>
                <a:headEnd/>
                <a:tailEnd/>
              </a:ln>
            </p:spPr>
            <p:txBody>
              <a:bodyPr/>
              <a:lstStyle/>
              <a:p>
                <a:pPr>
                  <a:defRPr/>
                </a:pPr>
                <a:endParaRPr lang="en-US" dirty="0"/>
              </a:p>
            </p:txBody>
          </p:sp>
          <p:sp>
            <p:nvSpPr>
              <p:cNvPr id="900" name="Freeform 1157"/>
              <p:cNvSpPr>
                <a:spLocks/>
              </p:cNvSpPr>
              <p:nvPr/>
            </p:nvSpPr>
            <p:spPr bwMode="auto">
              <a:xfrm>
                <a:off x="160" y="73"/>
                <a:ext cx="55" cy="41"/>
              </a:xfrm>
              <a:custGeom>
                <a:avLst/>
                <a:gdLst/>
                <a:ahLst/>
                <a:cxnLst>
                  <a:cxn ang="0">
                    <a:pos x="306" y="366"/>
                  </a:cxn>
                  <a:cxn ang="0">
                    <a:pos x="358" y="340"/>
                  </a:cxn>
                  <a:cxn ang="0">
                    <a:pos x="424" y="313"/>
                  </a:cxn>
                  <a:cxn ang="0">
                    <a:pos x="438" y="309"/>
                  </a:cxn>
                  <a:cxn ang="0">
                    <a:pos x="120" y="0"/>
                  </a:cxn>
                  <a:cxn ang="0">
                    <a:pos x="115" y="2"/>
                  </a:cxn>
                  <a:cxn ang="0">
                    <a:pos x="59" y="33"/>
                  </a:cxn>
                  <a:cxn ang="0">
                    <a:pos x="3" y="67"/>
                  </a:cxn>
                  <a:cxn ang="0">
                    <a:pos x="0" y="69"/>
                  </a:cxn>
                  <a:cxn ang="0">
                    <a:pos x="306" y="366"/>
                  </a:cxn>
                </a:cxnLst>
                <a:rect l="0" t="0" r="r" b="b"/>
                <a:pathLst>
                  <a:path w="438" h="366">
                    <a:moveTo>
                      <a:pt x="306" y="366"/>
                    </a:moveTo>
                    <a:lnTo>
                      <a:pt x="358" y="340"/>
                    </a:lnTo>
                    <a:lnTo>
                      <a:pt x="424" y="313"/>
                    </a:lnTo>
                    <a:lnTo>
                      <a:pt x="438" y="309"/>
                    </a:lnTo>
                    <a:lnTo>
                      <a:pt x="120" y="0"/>
                    </a:lnTo>
                    <a:lnTo>
                      <a:pt x="115" y="2"/>
                    </a:lnTo>
                    <a:lnTo>
                      <a:pt x="59" y="33"/>
                    </a:lnTo>
                    <a:lnTo>
                      <a:pt x="3" y="67"/>
                    </a:lnTo>
                    <a:lnTo>
                      <a:pt x="0" y="69"/>
                    </a:lnTo>
                    <a:lnTo>
                      <a:pt x="306" y="366"/>
                    </a:lnTo>
                    <a:close/>
                  </a:path>
                </a:pathLst>
              </a:custGeom>
              <a:solidFill>
                <a:srgbClr val="757575"/>
              </a:solidFill>
              <a:ln w="9525">
                <a:noFill/>
                <a:round/>
                <a:headEnd/>
                <a:tailEnd/>
              </a:ln>
            </p:spPr>
            <p:txBody>
              <a:bodyPr/>
              <a:lstStyle/>
              <a:p>
                <a:pPr>
                  <a:defRPr/>
                </a:pPr>
                <a:endParaRPr lang="en-US" dirty="0"/>
              </a:p>
            </p:txBody>
          </p:sp>
          <p:sp>
            <p:nvSpPr>
              <p:cNvPr id="901" name="Freeform 1158"/>
              <p:cNvSpPr>
                <a:spLocks/>
              </p:cNvSpPr>
              <p:nvPr/>
            </p:nvSpPr>
            <p:spPr bwMode="auto">
              <a:xfrm>
                <a:off x="168" y="70"/>
                <a:ext cx="56" cy="40"/>
              </a:xfrm>
              <a:custGeom>
                <a:avLst/>
                <a:gdLst/>
                <a:ahLst/>
                <a:cxnLst>
                  <a:cxn ang="0">
                    <a:pos x="311" y="366"/>
                  </a:cxn>
                  <a:cxn ang="0">
                    <a:pos x="364" y="344"/>
                  </a:cxn>
                  <a:cxn ang="0">
                    <a:pos x="431" y="323"/>
                  </a:cxn>
                  <a:cxn ang="0">
                    <a:pos x="450" y="318"/>
                  </a:cxn>
                  <a:cxn ang="0">
                    <a:pos x="124" y="0"/>
                  </a:cxn>
                  <a:cxn ang="0">
                    <a:pos x="115" y="4"/>
                  </a:cxn>
                  <a:cxn ang="0">
                    <a:pos x="55" y="33"/>
                  </a:cxn>
                  <a:cxn ang="0">
                    <a:pos x="0" y="64"/>
                  </a:cxn>
                  <a:cxn ang="0">
                    <a:pos x="311" y="366"/>
                  </a:cxn>
                </a:cxnLst>
                <a:rect l="0" t="0" r="r" b="b"/>
                <a:pathLst>
                  <a:path w="450" h="366">
                    <a:moveTo>
                      <a:pt x="311" y="366"/>
                    </a:moveTo>
                    <a:lnTo>
                      <a:pt x="364" y="344"/>
                    </a:lnTo>
                    <a:lnTo>
                      <a:pt x="431" y="323"/>
                    </a:lnTo>
                    <a:lnTo>
                      <a:pt x="450" y="318"/>
                    </a:lnTo>
                    <a:lnTo>
                      <a:pt x="124" y="0"/>
                    </a:lnTo>
                    <a:lnTo>
                      <a:pt x="115" y="4"/>
                    </a:lnTo>
                    <a:lnTo>
                      <a:pt x="55" y="33"/>
                    </a:lnTo>
                    <a:lnTo>
                      <a:pt x="0" y="64"/>
                    </a:lnTo>
                    <a:lnTo>
                      <a:pt x="311" y="366"/>
                    </a:lnTo>
                    <a:close/>
                  </a:path>
                </a:pathLst>
              </a:custGeom>
              <a:solidFill>
                <a:srgbClr val="666666"/>
              </a:solidFill>
              <a:ln w="9525">
                <a:noFill/>
                <a:round/>
                <a:headEnd/>
                <a:tailEnd/>
              </a:ln>
            </p:spPr>
            <p:txBody>
              <a:bodyPr/>
              <a:lstStyle/>
              <a:p>
                <a:pPr>
                  <a:defRPr/>
                </a:pPr>
                <a:endParaRPr lang="en-US" dirty="0"/>
              </a:p>
            </p:txBody>
          </p:sp>
          <p:sp>
            <p:nvSpPr>
              <p:cNvPr id="902" name="Freeform 1159"/>
              <p:cNvSpPr>
                <a:spLocks/>
              </p:cNvSpPr>
              <p:nvPr/>
            </p:nvSpPr>
            <p:spPr bwMode="auto">
              <a:xfrm>
                <a:off x="175" y="67"/>
                <a:ext cx="59" cy="41"/>
              </a:xfrm>
              <a:custGeom>
                <a:avLst/>
                <a:gdLst/>
                <a:ahLst/>
                <a:cxnLst>
                  <a:cxn ang="0">
                    <a:pos x="318" y="368"/>
                  </a:cxn>
                  <a:cxn ang="0">
                    <a:pos x="371" y="351"/>
                  </a:cxn>
                  <a:cxn ang="0">
                    <a:pos x="435" y="336"/>
                  </a:cxn>
                  <a:cxn ang="0">
                    <a:pos x="469" y="330"/>
                  </a:cxn>
                  <a:cxn ang="0">
                    <a:pos x="129" y="0"/>
                  </a:cxn>
                  <a:cxn ang="0">
                    <a:pos x="115" y="7"/>
                  </a:cxn>
                  <a:cxn ang="0">
                    <a:pos x="55" y="32"/>
                  </a:cxn>
                  <a:cxn ang="0">
                    <a:pos x="0" y="59"/>
                  </a:cxn>
                  <a:cxn ang="0">
                    <a:pos x="318" y="368"/>
                  </a:cxn>
                </a:cxnLst>
                <a:rect l="0" t="0" r="r" b="b"/>
                <a:pathLst>
                  <a:path w="469" h="368">
                    <a:moveTo>
                      <a:pt x="318" y="368"/>
                    </a:moveTo>
                    <a:lnTo>
                      <a:pt x="371" y="351"/>
                    </a:lnTo>
                    <a:lnTo>
                      <a:pt x="435" y="336"/>
                    </a:lnTo>
                    <a:lnTo>
                      <a:pt x="469" y="330"/>
                    </a:lnTo>
                    <a:lnTo>
                      <a:pt x="129" y="0"/>
                    </a:lnTo>
                    <a:lnTo>
                      <a:pt x="115" y="7"/>
                    </a:lnTo>
                    <a:lnTo>
                      <a:pt x="55" y="32"/>
                    </a:lnTo>
                    <a:lnTo>
                      <a:pt x="0" y="59"/>
                    </a:lnTo>
                    <a:lnTo>
                      <a:pt x="318" y="368"/>
                    </a:lnTo>
                    <a:close/>
                  </a:path>
                </a:pathLst>
              </a:custGeom>
              <a:solidFill>
                <a:srgbClr val="757575"/>
              </a:solidFill>
              <a:ln w="9525">
                <a:noFill/>
                <a:round/>
                <a:headEnd/>
                <a:tailEnd/>
              </a:ln>
            </p:spPr>
            <p:txBody>
              <a:bodyPr/>
              <a:lstStyle/>
              <a:p>
                <a:pPr>
                  <a:defRPr/>
                </a:pPr>
                <a:endParaRPr lang="en-US" dirty="0"/>
              </a:p>
            </p:txBody>
          </p:sp>
          <p:sp>
            <p:nvSpPr>
              <p:cNvPr id="903" name="Freeform 1160"/>
              <p:cNvSpPr>
                <a:spLocks/>
              </p:cNvSpPr>
              <p:nvPr/>
            </p:nvSpPr>
            <p:spPr bwMode="auto">
              <a:xfrm>
                <a:off x="183" y="64"/>
                <a:ext cx="62" cy="41"/>
              </a:xfrm>
              <a:custGeom>
                <a:avLst/>
                <a:gdLst/>
                <a:ahLst/>
                <a:cxnLst>
                  <a:cxn ang="0">
                    <a:pos x="326" y="371"/>
                  </a:cxn>
                  <a:cxn ang="0">
                    <a:pos x="371" y="361"/>
                  </a:cxn>
                  <a:cxn ang="0">
                    <a:pos x="436" y="351"/>
                  </a:cxn>
                  <a:cxn ang="0">
                    <a:pos x="495" y="351"/>
                  </a:cxn>
                  <a:cxn ang="0">
                    <a:pos x="134" y="0"/>
                  </a:cxn>
                  <a:cxn ang="0">
                    <a:pos x="114" y="6"/>
                  </a:cxn>
                  <a:cxn ang="0">
                    <a:pos x="51" y="32"/>
                  </a:cxn>
                  <a:cxn ang="0">
                    <a:pos x="0" y="53"/>
                  </a:cxn>
                  <a:cxn ang="0">
                    <a:pos x="326" y="371"/>
                  </a:cxn>
                </a:cxnLst>
                <a:rect l="0" t="0" r="r" b="b"/>
                <a:pathLst>
                  <a:path w="495" h="371">
                    <a:moveTo>
                      <a:pt x="326" y="371"/>
                    </a:moveTo>
                    <a:lnTo>
                      <a:pt x="371" y="361"/>
                    </a:lnTo>
                    <a:lnTo>
                      <a:pt x="436" y="351"/>
                    </a:lnTo>
                    <a:lnTo>
                      <a:pt x="495" y="351"/>
                    </a:lnTo>
                    <a:lnTo>
                      <a:pt x="134" y="0"/>
                    </a:lnTo>
                    <a:lnTo>
                      <a:pt x="114" y="6"/>
                    </a:lnTo>
                    <a:lnTo>
                      <a:pt x="51" y="32"/>
                    </a:lnTo>
                    <a:lnTo>
                      <a:pt x="0" y="53"/>
                    </a:lnTo>
                    <a:lnTo>
                      <a:pt x="326" y="371"/>
                    </a:lnTo>
                    <a:close/>
                  </a:path>
                </a:pathLst>
              </a:custGeom>
              <a:solidFill>
                <a:srgbClr val="858585"/>
              </a:solidFill>
              <a:ln w="9525">
                <a:noFill/>
                <a:round/>
                <a:headEnd/>
                <a:tailEnd/>
              </a:ln>
            </p:spPr>
            <p:txBody>
              <a:bodyPr/>
              <a:lstStyle/>
              <a:p>
                <a:pPr>
                  <a:defRPr/>
                </a:pPr>
                <a:endParaRPr lang="en-US" dirty="0"/>
              </a:p>
            </p:txBody>
          </p:sp>
          <p:sp>
            <p:nvSpPr>
              <p:cNvPr id="904" name="Freeform 1161"/>
              <p:cNvSpPr>
                <a:spLocks/>
              </p:cNvSpPr>
              <p:nvPr/>
            </p:nvSpPr>
            <p:spPr bwMode="auto">
              <a:xfrm>
                <a:off x="191" y="62"/>
                <a:ext cx="69" cy="44"/>
              </a:xfrm>
              <a:custGeom>
                <a:avLst/>
                <a:gdLst/>
                <a:ahLst/>
                <a:cxnLst>
                  <a:cxn ang="0">
                    <a:pos x="340" y="376"/>
                  </a:cxn>
                  <a:cxn ang="0">
                    <a:pos x="371" y="372"/>
                  </a:cxn>
                  <a:cxn ang="0">
                    <a:pos x="431" y="372"/>
                  </a:cxn>
                  <a:cxn ang="0">
                    <a:pos x="487" y="376"/>
                  </a:cxn>
                  <a:cxn ang="0">
                    <a:pos x="536" y="391"/>
                  </a:cxn>
                  <a:cxn ang="0">
                    <a:pos x="549" y="396"/>
                  </a:cxn>
                  <a:cxn ang="0">
                    <a:pos x="142" y="0"/>
                  </a:cxn>
                  <a:cxn ang="0">
                    <a:pos x="111" y="9"/>
                  </a:cxn>
                  <a:cxn ang="0">
                    <a:pos x="49" y="27"/>
                  </a:cxn>
                  <a:cxn ang="0">
                    <a:pos x="0" y="46"/>
                  </a:cxn>
                  <a:cxn ang="0">
                    <a:pos x="340" y="376"/>
                  </a:cxn>
                </a:cxnLst>
                <a:rect l="0" t="0" r="r" b="b"/>
                <a:pathLst>
                  <a:path w="549" h="396">
                    <a:moveTo>
                      <a:pt x="340" y="376"/>
                    </a:moveTo>
                    <a:lnTo>
                      <a:pt x="371" y="372"/>
                    </a:lnTo>
                    <a:lnTo>
                      <a:pt x="431" y="372"/>
                    </a:lnTo>
                    <a:lnTo>
                      <a:pt x="487" y="376"/>
                    </a:lnTo>
                    <a:lnTo>
                      <a:pt x="536" y="391"/>
                    </a:lnTo>
                    <a:lnTo>
                      <a:pt x="549" y="396"/>
                    </a:lnTo>
                    <a:lnTo>
                      <a:pt x="142" y="0"/>
                    </a:lnTo>
                    <a:lnTo>
                      <a:pt x="111" y="9"/>
                    </a:lnTo>
                    <a:lnTo>
                      <a:pt x="49" y="27"/>
                    </a:lnTo>
                    <a:lnTo>
                      <a:pt x="0" y="46"/>
                    </a:lnTo>
                    <a:lnTo>
                      <a:pt x="340" y="376"/>
                    </a:lnTo>
                    <a:close/>
                  </a:path>
                </a:pathLst>
              </a:custGeom>
              <a:solidFill>
                <a:srgbClr val="949494"/>
              </a:solidFill>
              <a:ln w="9525">
                <a:noFill/>
                <a:round/>
                <a:headEnd/>
                <a:tailEnd/>
              </a:ln>
            </p:spPr>
            <p:txBody>
              <a:bodyPr/>
              <a:lstStyle/>
              <a:p>
                <a:pPr>
                  <a:defRPr/>
                </a:pPr>
                <a:endParaRPr lang="en-US" dirty="0"/>
              </a:p>
            </p:txBody>
          </p:sp>
          <p:sp>
            <p:nvSpPr>
              <p:cNvPr id="905" name="Freeform 1162"/>
              <p:cNvSpPr>
                <a:spLocks/>
              </p:cNvSpPr>
              <p:nvPr/>
            </p:nvSpPr>
            <p:spPr bwMode="auto">
              <a:xfrm>
                <a:off x="200" y="60"/>
                <a:ext cx="65" cy="48"/>
              </a:xfrm>
              <a:custGeom>
                <a:avLst/>
                <a:gdLst/>
                <a:ahLst/>
                <a:cxnLst>
                  <a:cxn ang="0">
                    <a:pos x="361" y="386"/>
                  </a:cxn>
                  <a:cxn ang="0">
                    <a:pos x="362" y="386"/>
                  </a:cxn>
                  <a:cxn ang="0">
                    <a:pos x="418" y="390"/>
                  </a:cxn>
                  <a:cxn ang="0">
                    <a:pos x="467" y="405"/>
                  </a:cxn>
                  <a:cxn ang="0">
                    <a:pos x="516" y="428"/>
                  </a:cxn>
                  <a:cxn ang="0">
                    <a:pos x="480" y="328"/>
                  </a:cxn>
                  <a:cxn ang="0">
                    <a:pos x="476" y="314"/>
                  </a:cxn>
                  <a:cxn ang="0">
                    <a:pos x="152" y="0"/>
                  </a:cxn>
                  <a:cxn ang="0">
                    <a:pos x="106" y="6"/>
                  </a:cxn>
                  <a:cxn ang="0">
                    <a:pos x="42" y="23"/>
                  </a:cxn>
                  <a:cxn ang="0">
                    <a:pos x="0" y="35"/>
                  </a:cxn>
                  <a:cxn ang="0">
                    <a:pos x="361" y="386"/>
                  </a:cxn>
                </a:cxnLst>
                <a:rect l="0" t="0" r="r" b="b"/>
                <a:pathLst>
                  <a:path w="516" h="428">
                    <a:moveTo>
                      <a:pt x="361" y="386"/>
                    </a:moveTo>
                    <a:lnTo>
                      <a:pt x="362" y="386"/>
                    </a:lnTo>
                    <a:lnTo>
                      <a:pt x="418" y="390"/>
                    </a:lnTo>
                    <a:lnTo>
                      <a:pt x="467" y="405"/>
                    </a:lnTo>
                    <a:lnTo>
                      <a:pt x="516" y="428"/>
                    </a:lnTo>
                    <a:lnTo>
                      <a:pt x="480" y="328"/>
                    </a:lnTo>
                    <a:lnTo>
                      <a:pt x="476" y="314"/>
                    </a:lnTo>
                    <a:lnTo>
                      <a:pt x="152" y="0"/>
                    </a:lnTo>
                    <a:lnTo>
                      <a:pt x="106" y="6"/>
                    </a:lnTo>
                    <a:lnTo>
                      <a:pt x="42" y="23"/>
                    </a:lnTo>
                    <a:lnTo>
                      <a:pt x="0" y="35"/>
                    </a:lnTo>
                    <a:lnTo>
                      <a:pt x="361" y="386"/>
                    </a:lnTo>
                    <a:close/>
                  </a:path>
                </a:pathLst>
              </a:custGeom>
              <a:solidFill>
                <a:srgbClr val="A3A3A3"/>
              </a:solidFill>
              <a:ln w="9525">
                <a:noFill/>
                <a:round/>
                <a:headEnd/>
                <a:tailEnd/>
              </a:ln>
            </p:spPr>
            <p:txBody>
              <a:bodyPr/>
              <a:lstStyle/>
              <a:p>
                <a:pPr>
                  <a:defRPr/>
                </a:pPr>
                <a:endParaRPr lang="en-US" dirty="0"/>
              </a:p>
            </p:txBody>
          </p:sp>
          <p:sp>
            <p:nvSpPr>
              <p:cNvPr id="906" name="Freeform 1163"/>
              <p:cNvSpPr>
                <a:spLocks/>
              </p:cNvSpPr>
              <p:nvPr/>
            </p:nvSpPr>
            <p:spPr bwMode="auto">
              <a:xfrm>
                <a:off x="209" y="60"/>
                <a:ext cx="56" cy="48"/>
              </a:xfrm>
              <a:custGeom>
                <a:avLst/>
                <a:gdLst/>
                <a:ahLst/>
                <a:cxnLst>
                  <a:cxn ang="0">
                    <a:pos x="407" y="414"/>
                  </a:cxn>
                  <a:cxn ang="0">
                    <a:pos x="443" y="432"/>
                  </a:cxn>
                  <a:cxn ang="0">
                    <a:pos x="407" y="332"/>
                  </a:cxn>
                  <a:cxn ang="0">
                    <a:pos x="366" y="221"/>
                  </a:cxn>
                  <a:cxn ang="0">
                    <a:pos x="347" y="172"/>
                  </a:cxn>
                  <a:cxn ang="0">
                    <a:pos x="170" y="0"/>
                  </a:cxn>
                  <a:cxn ang="0">
                    <a:pos x="156" y="0"/>
                  </a:cxn>
                  <a:cxn ang="0">
                    <a:pos x="96" y="2"/>
                  </a:cxn>
                  <a:cxn ang="0">
                    <a:pos x="33" y="10"/>
                  </a:cxn>
                  <a:cxn ang="0">
                    <a:pos x="0" y="18"/>
                  </a:cxn>
                  <a:cxn ang="0">
                    <a:pos x="407" y="414"/>
                  </a:cxn>
                </a:cxnLst>
                <a:rect l="0" t="0" r="r" b="b"/>
                <a:pathLst>
                  <a:path w="443" h="432">
                    <a:moveTo>
                      <a:pt x="407" y="414"/>
                    </a:moveTo>
                    <a:lnTo>
                      <a:pt x="443" y="432"/>
                    </a:lnTo>
                    <a:lnTo>
                      <a:pt x="407" y="332"/>
                    </a:lnTo>
                    <a:lnTo>
                      <a:pt x="366" y="221"/>
                    </a:lnTo>
                    <a:lnTo>
                      <a:pt x="347" y="172"/>
                    </a:lnTo>
                    <a:lnTo>
                      <a:pt x="170" y="0"/>
                    </a:lnTo>
                    <a:lnTo>
                      <a:pt x="156" y="0"/>
                    </a:lnTo>
                    <a:lnTo>
                      <a:pt x="96" y="2"/>
                    </a:lnTo>
                    <a:lnTo>
                      <a:pt x="33" y="10"/>
                    </a:lnTo>
                    <a:lnTo>
                      <a:pt x="0" y="18"/>
                    </a:lnTo>
                    <a:lnTo>
                      <a:pt x="407" y="414"/>
                    </a:lnTo>
                    <a:close/>
                  </a:path>
                </a:pathLst>
              </a:custGeom>
              <a:solidFill>
                <a:srgbClr val="B2B2B2"/>
              </a:solidFill>
              <a:ln w="9525">
                <a:noFill/>
                <a:round/>
                <a:headEnd/>
                <a:tailEnd/>
              </a:ln>
            </p:spPr>
            <p:txBody>
              <a:bodyPr/>
              <a:lstStyle/>
              <a:p>
                <a:pPr>
                  <a:defRPr/>
                </a:pPr>
                <a:endParaRPr lang="en-US" dirty="0"/>
              </a:p>
            </p:txBody>
          </p:sp>
          <p:sp>
            <p:nvSpPr>
              <p:cNvPr id="907" name="Freeform 1164"/>
              <p:cNvSpPr>
                <a:spLocks/>
              </p:cNvSpPr>
              <p:nvPr/>
            </p:nvSpPr>
            <p:spPr bwMode="auto">
              <a:xfrm>
                <a:off x="219" y="60"/>
                <a:ext cx="40" cy="35"/>
              </a:xfrm>
              <a:custGeom>
                <a:avLst/>
                <a:gdLst/>
                <a:ahLst/>
                <a:cxnLst>
                  <a:cxn ang="0">
                    <a:pos x="324" y="318"/>
                  </a:cxn>
                  <a:cxn ang="0">
                    <a:pos x="287" y="221"/>
                  </a:cxn>
                  <a:cxn ang="0">
                    <a:pos x="242" y="112"/>
                  </a:cxn>
                  <a:cxn ang="0">
                    <a:pos x="190" y="10"/>
                  </a:cxn>
                  <a:cxn ang="0">
                    <a:pos x="135" y="0"/>
                  </a:cxn>
                  <a:cxn ang="0">
                    <a:pos x="77" y="0"/>
                  </a:cxn>
                  <a:cxn ang="0">
                    <a:pos x="17" y="2"/>
                  </a:cxn>
                  <a:cxn ang="0">
                    <a:pos x="0" y="4"/>
                  </a:cxn>
                  <a:cxn ang="0">
                    <a:pos x="324" y="318"/>
                  </a:cxn>
                </a:cxnLst>
                <a:rect l="0" t="0" r="r" b="b"/>
                <a:pathLst>
                  <a:path w="324" h="318">
                    <a:moveTo>
                      <a:pt x="324" y="318"/>
                    </a:moveTo>
                    <a:lnTo>
                      <a:pt x="287" y="221"/>
                    </a:lnTo>
                    <a:lnTo>
                      <a:pt x="242" y="112"/>
                    </a:lnTo>
                    <a:lnTo>
                      <a:pt x="190" y="10"/>
                    </a:lnTo>
                    <a:lnTo>
                      <a:pt x="135" y="0"/>
                    </a:lnTo>
                    <a:lnTo>
                      <a:pt x="77" y="0"/>
                    </a:lnTo>
                    <a:lnTo>
                      <a:pt x="17" y="2"/>
                    </a:lnTo>
                    <a:lnTo>
                      <a:pt x="0" y="4"/>
                    </a:lnTo>
                    <a:lnTo>
                      <a:pt x="324" y="318"/>
                    </a:lnTo>
                    <a:close/>
                  </a:path>
                </a:pathLst>
              </a:custGeom>
              <a:solidFill>
                <a:srgbClr val="C2C2C2"/>
              </a:solidFill>
              <a:ln w="9525">
                <a:noFill/>
                <a:round/>
                <a:headEnd/>
                <a:tailEnd/>
              </a:ln>
            </p:spPr>
            <p:txBody>
              <a:bodyPr/>
              <a:lstStyle/>
              <a:p>
                <a:pPr>
                  <a:defRPr/>
                </a:pPr>
                <a:endParaRPr lang="en-US" dirty="0"/>
              </a:p>
            </p:txBody>
          </p:sp>
          <p:sp>
            <p:nvSpPr>
              <p:cNvPr id="908" name="Freeform 1165"/>
              <p:cNvSpPr>
                <a:spLocks/>
              </p:cNvSpPr>
              <p:nvPr/>
            </p:nvSpPr>
            <p:spPr bwMode="auto">
              <a:xfrm>
                <a:off x="230" y="60"/>
                <a:ext cx="22" cy="19"/>
              </a:xfrm>
              <a:custGeom>
                <a:avLst/>
                <a:gdLst/>
                <a:ahLst/>
                <a:cxnLst>
                  <a:cxn ang="0">
                    <a:pos x="177" y="172"/>
                  </a:cxn>
                  <a:cxn ang="0">
                    <a:pos x="151" y="112"/>
                  </a:cxn>
                  <a:cxn ang="0">
                    <a:pos x="99" y="10"/>
                  </a:cxn>
                  <a:cxn ang="0">
                    <a:pos x="44" y="0"/>
                  </a:cxn>
                  <a:cxn ang="0">
                    <a:pos x="0" y="0"/>
                  </a:cxn>
                  <a:cxn ang="0">
                    <a:pos x="177" y="172"/>
                  </a:cxn>
                </a:cxnLst>
                <a:rect l="0" t="0" r="r" b="b"/>
                <a:pathLst>
                  <a:path w="177" h="172">
                    <a:moveTo>
                      <a:pt x="177" y="172"/>
                    </a:moveTo>
                    <a:lnTo>
                      <a:pt x="151" y="112"/>
                    </a:lnTo>
                    <a:lnTo>
                      <a:pt x="99" y="10"/>
                    </a:lnTo>
                    <a:lnTo>
                      <a:pt x="44" y="0"/>
                    </a:lnTo>
                    <a:lnTo>
                      <a:pt x="0" y="0"/>
                    </a:lnTo>
                    <a:lnTo>
                      <a:pt x="177" y="172"/>
                    </a:lnTo>
                    <a:close/>
                  </a:path>
                </a:pathLst>
              </a:custGeom>
              <a:solidFill>
                <a:srgbClr val="D1D1D1"/>
              </a:solidFill>
              <a:ln w="9525">
                <a:noFill/>
                <a:round/>
                <a:headEnd/>
                <a:tailEnd/>
              </a:ln>
            </p:spPr>
            <p:txBody>
              <a:bodyPr/>
              <a:lstStyle/>
              <a:p>
                <a:pPr>
                  <a:defRPr/>
                </a:pPr>
                <a:endParaRPr lang="en-US" dirty="0"/>
              </a:p>
            </p:txBody>
          </p:sp>
          <p:sp>
            <p:nvSpPr>
              <p:cNvPr id="909" name="Freeform 1166"/>
              <p:cNvSpPr>
                <a:spLocks/>
              </p:cNvSpPr>
              <p:nvPr/>
            </p:nvSpPr>
            <p:spPr bwMode="auto">
              <a:xfrm>
                <a:off x="4" y="404"/>
                <a:ext cx="20" cy="55"/>
              </a:xfrm>
              <a:custGeom>
                <a:avLst/>
                <a:gdLst/>
                <a:ahLst/>
                <a:cxnLst>
                  <a:cxn ang="0">
                    <a:pos x="159" y="155"/>
                  </a:cxn>
                  <a:cxn ang="0">
                    <a:pos x="121" y="232"/>
                  </a:cxn>
                  <a:cxn ang="0">
                    <a:pos x="56" y="363"/>
                  </a:cxn>
                  <a:cxn ang="0">
                    <a:pos x="0" y="497"/>
                  </a:cxn>
                  <a:cxn ang="0">
                    <a:pos x="0" y="368"/>
                  </a:cxn>
                  <a:cxn ang="0">
                    <a:pos x="0" y="234"/>
                  </a:cxn>
                  <a:cxn ang="0">
                    <a:pos x="0" y="100"/>
                  </a:cxn>
                  <a:cxn ang="0">
                    <a:pos x="0" y="0"/>
                  </a:cxn>
                  <a:cxn ang="0">
                    <a:pos x="159" y="155"/>
                  </a:cxn>
                </a:cxnLst>
                <a:rect l="0" t="0" r="r" b="b"/>
                <a:pathLst>
                  <a:path w="159" h="497">
                    <a:moveTo>
                      <a:pt x="159" y="155"/>
                    </a:moveTo>
                    <a:lnTo>
                      <a:pt x="121" y="232"/>
                    </a:lnTo>
                    <a:lnTo>
                      <a:pt x="56" y="363"/>
                    </a:lnTo>
                    <a:lnTo>
                      <a:pt x="0" y="497"/>
                    </a:lnTo>
                    <a:lnTo>
                      <a:pt x="0" y="368"/>
                    </a:lnTo>
                    <a:lnTo>
                      <a:pt x="0" y="234"/>
                    </a:lnTo>
                    <a:lnTo>
                      <a:pt x="0" y="100"/>
                    </a:lnTo>
                    <a:lnTo>
                      <a:pt x="0" y="0"/>
                    </a:lnTo>
                    <a:lnTo>
                      <a:pt x="159" y="155"/>
                    </a:lnTo>
                    <a:close/>
                  </a:path>
                </a:pathLst>
              </a:custGeom>
              <a:solidFill>
                <a:srgbClr val="FFFFFF"/>
              </a:solidFill>
              <a:ln w="9525">
                <a:noFill/>
                <a:round/>
                <a:headEnd/>
                <a:tailEnd/>
              </a:ln>
            </p:spPr>
            <p:txBody>
              <a:bodyPr/>
              <a:lstStyle/>
              <a:p>
                <a:pPr>
                  <a:defRPr/>
                </a:pPr>
                <a:endParaRPr lang="en-US" dirty="0"/>
              </a:p>
            </p:txBody>
          </p:sp>
          <p:sp>
            <p:nvSpPr>
              <p:cNvPr id="910" name="Freeform 1167"/>
              <p:cNvSpPr>
                <a:spLocks/>
              </p:cNvSpPr>
              <p:nvPr/>
            </p:nvSpPr>
            <p:spPr bwMode="auto">
              <a:xfrm>
                <a:off x="4" y="382"/>
                <a:ext cx="31" cy="59"/>
              </a:xfrm>
              <a:custGeom>
                <a:avLst/>
                <a:gdLst/>
                <a:ahLst/>
                <a:cxnLst>
                  <a:cxn ang="0">
                    <a:pos x="0" y="167"/>
                  </a:cxn>
                  <a:cxn ang="0">
                    <a:pos x="60" y="4"/>
                  </a:cxn>
                  <a:cxn ang="0">
                    <a:pos x="63" y="0"/>
                  </a:cxn>
                  <a:cxn ang="0">
                    <a:pos x="250" y="182"/>
                  </a:cxn>
                  <a:cxn ang="0">
                    <a:pos x="185" y="298"/>
                  </a:cxn>
                  <a:cxn ang="0">
                    <a:pos x="121" y="430"/>
                  </a:cxn>
                  <a:cxn ang="0">
                    <a:pos x="73" y="528"/>
                  </a:cxn>
                  <a:cxn ang="0">
                    <a:pos x="0" y="457"/>
                  </a:cxn>
                  <a:cxn ang="0">
                    <a:pos x="0" y="432"/>
                  </a:cxn>
                  <a:cxn ang="0">
                    <a:pos x="0" y="298"/>
                  </a:cxn>
                  <a:cxn ang="0">
                    <a:pos x="0" y="167"/>
                  </a:cxn>
                </a:cxnLst>
                <a:rect l="0" t="0" r="r" b="b"/>
                <a:pathLst>
                  <a:path w="250" h="528">
                    <a:moveTo>
                      <a:pt x="0" y="167"/>
                    </a:moveTo>
                    <a:lnTo>
                      <a:pt x="60" y="4"/>
                    </a:lnTo>
                    <a:lnTo>
                      <a:pt x="63" y="0"/>
                    </a:lnTo>
                    <a:lnTo>
                      <a:pt x="250" y="182"/>
                    </a:lnTo>
                    <a:lnTo>
                      <a:pt x="185" y="298"/>
                    </a:lnTo>
                    <a:lnTo>
                      <a:pt x="121" y="430"/>
                    </a:lnTo>
                    <a:lnTo>
                      <a:pt x="73" y="528"/>
                    </a:lnTo>
                    <a:lnTo>
                      <a:pt x="0" y="457"/>
                    </a:lnTo>
                    <a:lnTo>
                      <a:pt x="0" y="432"/>
                    </a:lnTo>
                    <a:lnTo>
                      <a:pt x="0" y="298"/>
                    </a:lnTo>
                    <a:lnTo>
                      <a:pt x="0" y="167"/>
                    </a:lnTo>
                    <a:close/>
                  </a:path>
                </a:pathLst>
              </a:custGeom>
              <a:solidFill>
                <a:srgbClr val="F0F0F0"/>
              </a:solidFill>
              <a:ln w="9525">
                <a:noFill/>
                <a:round/>
                <a:headEnd/>
                <a:tailEnd/>
              </a:ln>
            </p:spPr>
            <p:txBody>
              <a:bodyPr/>
              <a:lstStyle/>
              <a:p>
                <a:pPr>
                  <a:defRPr/>
                </a:pPr>
                <a:endParaRPr lang="en-US" dirty="0"/>
              </a:p>
            </p:txBody>
          </p:sp>
          <p:sp>
            <p:nvSpPr>
              <p:cNvPr id="911" name="Freeform 1168"/>
              <p:cNvSpPr>
                <a:spLocks/>
              </p:cNvSpPr>
              <p:nvPr/>
            </p:nvSpPr>
            <p:spPr bwMode="auto">
              <a:xfrm>
                <a:off x="4" y="362"/>
                <a:ext cx="43" cy="59"/>
              </a:xfrm>
              <a:custGeom>
                <a:avLst/>
                <a:gdLst/>
                <a:ahLst/>
                <a:cxnLst>
                  <a:cxn ang="0">
                    <a:pos x="0" y="347"/>
                  </a:cxn>
                  <a:cxn ang="0">
                    <a:pos x="60" y="184"/>
                  </a:cxn>
                  <a:cxn ang="0">
                    <a:pos x="129" y="27"/>
                  </a:cxn>
                  <a:cxn ang="0">
                    <a:pos x="142" y="0"/>
                  </a:cxn>
                  <a:cxn ang="0">
                    <a:pos x="346" y="199"/>
                  </a:cxn>
                  <a:cxn ang="0">
                    <a:pos x="329" y="226"/>
                  </a:cxn>
                  <a:cxn ang="0">
                    <a:pos x="256" y="351"/>
                  </a:cxn>
                  <a:cxn ang="0">
                    <a:pos x="185" y="478"/>
                  </a:cxn>
                  <a:cxn ang="0">
                    <a:pos x="159" y="533"/>
                  </a:cxn>
                  <a:cxn ang="0">
                    <a:pos x="0" y="378"/>
                  </a:cxn>
                  <a:cxn ang="0">
                    <a:pos x="0" y="347"/>
                  </a:cxn>
                </a:cxnLst>
                <a:rect l="0" t="0" r="r" b="b"/>
                <a:pathLst>
                  <a:path w="346" h="533">
                    <a:moveTo>
                      <a:pt x="0" y="347"/>
                    </a:moveTo>
                    <a:lnTo>
                      <a:pt x="60" y="184"/>
                    </a:lnTo>
                    <a:lnTo>
                      <a:pt x="129" y="27"/>
                    </a:lnTo>
                    <a:lnTo>
                      <a:pt x="142" y="0"/>
                    </a:lnTo>
                    <a:lnTo>
                      <a:pt x="346" y="199"/>
                    </a:lnTo>
                    <a:lnTo>
                      <a:pt x="329" y="226"/>
                    </a:lnTo>
                    <a:lnTo>
                      <a:pt x="256" y="351"/>
                    </a:lnTo>
                    <a:lnTo>
                      <a:pt x="185" y="478"/>
                    </a:lnTo>
                    <a:lnTo>
                      <a:pt x="159" y="533"/>
                    </a:lnTo>
                    <a:lnTo>
                      <a:pt x="0" y="378"/>
                    </a:lnTo>
                    <a:lnTo>
                      <a:pt x="0" y="347"/>
                    </a:lnTo>
                    <a:close/>
                  </a:path>
                </a:pathLst>
              </a:custGeom>
              <a:solidFill>
                <a:srgbClr val="E0E0E0"/>
              </a:solidFill>
              <a:ln w="9525">
                <a:noFill/>
                <a:round/>
                <a:headEnd/>
                <a:tailEnd/>
              </a:ln>
            </p:spPr>
            <p:txBody>
              <a:bodyPr/>
              <a:lstStyle/>
              <a:p>
                <a:pPr>
                  <a:defRPr/>
                </a:pPr>
                <a:endParaRPr lang="en-US" dirty="0"/>
              </a:p>
            </p:txBody>
          </p:sp>
          <p:sp>
            <p:nvSpPr>
              <p:cNvPr id="912" name="Freeform 1169"/>
              <p:cNvSpPr>
                <a:spLocks/>
              </p:cNvSpPr>
              <p:nvPr/>
            </p:nvSpPr>
            <p:spPr bwMode="auto">
              <a:xfrm>
                <a:off x="12" y="342"/>
                <a:ext cx="48" cy="60"/>
              </a:xfrm>
              <a:custGeom>
                <a:avLst/>
                <a:gdLst/>
                <a:ahLst/>
                <a:cxnLst>
                  <a:cxn ang="0">
                    <a:pos x="0" y="356"/>
                  </a:cxn>
                  <a:cxn ang="0">
                    <a:pos x="66" y="203"/>
                  </a:cxn>
                  <a:cxn ang="0">
                    <a:pos x="135" y="55"/>
                  </a:cxn>
                  <a:cxn ang="0">
                    <a:pos x="164" y="0"/>
                  </a:cxn>
                  <a:cxn ang="0">
                    <a:pos x="385" y="215"/>
                  </a:cxn>
                  <a:cxn ang="0">
                    <a:pos x="341" y="281"/>
                  </a:cxn>
                  <a:cxn ang="0">
                    <a:pos x="266" y="402"/>
                  </a:cxn>
                  <a:cxn ang="0">
                    <a:pos x="193" y="527"/>
                  </a:cxn>
                  <a:cxn ang="0">
                    <a:pos x="187" y="538"/>
                  </a:cxn>
                  <a:cxn ang="0">
                    <a:pos x="0" y="356"/>
                  </a:cxn>
                </a:cxnLst>
                <a:rect l="0" t="0" r="r" b="b"/>
                <a:pathLst>
                  <a:path w="385" h="538">
                    <a:moveTo>
                      <a:pt x="0" y="356"/>
                    </a:moveTo>
                    <a:lnTo>
                      <a:pt x="66" y="203"/>
                    </a:lnTo>
                    <a:lnTo>
                      <a:pt x="135" y="55"/>
                    </a:lnTo>
                    <a:lnTo>
                      <a:pt x="164" y="0"/>
                    </a:lnTo>
                    <a:lnTo>
                      <a:pt x="385" y="215"/>
                    </a:lnTo>
                    <a:lnTo>
                      <a:pt x="341" y="281"/>
                    </a:lnTo>
                    <a:lnTo>
                      <a:pt x="266" y="402"/>
                    </a:lnTo>
                    <a:lnTo>
                      <a:pt x="193" y="527"/>
                    </a:lnTo>
                    <a:lnTo>
                      <a:pt x="187" y="538"/>
                    </a:lnTo>
                    <a:lnTo>
                      <a:pt x="0" y="356"/>
                    </a:lnTo>
                    <a:close/>
                  </a:path>
                </a:pathLst>
              </a:custGeom>
              <a:solidFill>
                <a:srgbClr val="D1D1D1"/>
              </a:solidFill>
              <a:ln w="9525">
                <a:noFill/>
                <a:round/>
                <a:headEnd/>
                <a:tailEnd/>
              </a:ln>
            </p:spPr>
            <p:txBody>
              <a:bodyPr/>
              <a:lstStyle/>
              <a:p>
                <a:pPr>
                  <a:defRPr/>
                </a:pPr>
                <a:endParaRPr lang="en-US" dirty="0"/>
              </a:p>
            </p:txBody>
          </p:sp>
          <p:sp>
            <p:nvSpPr>
              <p:cNvPr id="913" name="Freeform 1170"/>
              <p:cNvSpPr>
                <a:spLocks/>
              </p:cNvSpPr>
              <p:nvPr/>
            </p:nvSpPr>
            <p:spPr bwMode="auto">
              <a:xfrm>
                <a:off x="22" y="324"/>
                <a:ext cx="52" cy="60"/>
              </a:xfrm>
              <a:custGeom>
                <a:avLst/>
                <a:gdLst/>
                <a:ahLst/>
                <a:cxnLst>
                  <a:cxn ang="0">
                    <a:pos x="0" y="346"/>
                  </a:cxn>
                  <a:cxn ang="0">
                    <a:pos x="56" y="225"/>
                  </a:cxn>
                  <a:cxn ang="0">
                    <a:pos x="131" y="81"/>
                  </a:cxn>
                  <a:cxn ang="0">
                    <a:pos x="177" y="0"/>
                  </a:cxn>
                  <a:cxn ang="0">
                    <a:pos x="412" y="229"/>
                  </a:cxn>
                  <a:cxn ang="0">
                    <a:pos x="339" y="336"/>
                  </a:cxn>
                  <a:cxn ang="0">
                    <a:pos x="262" y="451"/>
                  </a:cxn>
                  <a:cxn ang="0">
                    <a:pos x="204" y="545"/>
                  </a:cxn>
                  <a:cxn ang="0">
                    <a:pos x="0" y="346"/>
                  </a:cxn>
                </a:cxnLst>
                <a:rect l="0" t="0" r="r" b="b"/>
                <a:pathLst>
                  <a:path w="412" h="545">
                    <a:moveTo>
                      <a:pt x="0" y="346"/>
                    </a:moveTo>
                    <a:lnTo>
                      <a:pt x="56" y="225"/>
                    </a:lnTo>
                    <a:lnTo>
                      <a:pt x="131" y="81"/>
                    </a:lnTo>
                    <a:lnTo>
                      <a:pt x="177" y="0"/>
                    </a:lnTo>
                    <a:lnTo>
                      <a:pt x="412" y="229"/>
                    </a:lnTo>
                    <a:lnTo>
                      <a:pt x="339" y="336"/>
                    </a:lnTo>
                    <a:lnTo>
                      <a:pt x="262" y="451"/>
                    </a:lnTo>
                    <a:lnTo>
                      <a:pt x="204" y="545"/>
                    </a:lnTo>
                    <a:lnTo>
                      <a:pt x="0" y="346"/>
                    </a:lnTo>
                    <a:close/>
                  </a:path>
                </a:pathLst>
              </a:custGeom>
              <a:solidFill>
                <a:srgbClr val="C2C2C2"/>
              </a:solidFill>
              <a:ln w="9525">
                <a:noFill/>
                <a:round/>
                <a:headEnd/>
                <a:tailEnd/>
              </a:ln>
            </p:spPr>
            <p:txBody>
              <a:bodyPr/>
              <a:lstStyle/>
              <a:p>
                <a:pPr>
                  <a:defRPr/>
                </a:pPr>
                <a:endParaRPr lang="en-US" dirty="0"/>
              </a:p>
            </p:txBody>
          </p:sp>
          <p:sp>
            <p:nvSpPr>
              <p:cNvPr id="914" name="Freeform 1171"/>
              <p:cNvSpPr>
                <a:spLocks/>
              </p:cNvSpPr>
              <p:nvPr/>
            </p:nvSpPr>
            <p:spPr bwMode="auto">
              <a:xfrm>
                <a:off x="32" y="305"/>
                <a:ext cx="55" cy="61"/>
              </a:xfrm>
              <a:custGeom>
                <a:avLst/>
                <a:gdLst/>
                <a:ahLst/>
                <a:cxnLst>
                  <a:cxn ang="0">
                    <a:pos x="0" y="333"/>
                  </a:cxn>
                  <a:cxn ang="0">
                    <a:pos x="46" y="244"/>
                  </a:cxn>
                  <a:cxn ang="0">
                    <a:pos x="123" y="106"/>
                  </a:cxn>
                  <a:cxn ang="0">
                    <a:pos x="188" y="0"/>
                  </a:cxn>
                  <a:cxn ang="0">
                    <a:pos x="438" y="243"/>
                  </a:cxn>
                  <a:cxn ang="0">
                    <a:pos x="413" y="273"/>
                  </a:cxn>
                  <a:cxn ang="0">
                    <a:pos x="334" y="384"/>
                  </a:cxn>
                  <a:cxn ang="0">
                    <a:pos x="254" y="499"/>
                  </a:cxn>
                  <a:cxn ang="0">
                    <a:pos x="221" y="548"/>
                  </a:cxn>
                  <a:cxn ang="0">
                    <a:pos x="0" y="333"/>
                  </a:cxn>
                </a:cxnLst>
                <a:rect l="0" t="0" r="r" b="b"/>
                <a:pathLst>
                  <a:path w="438" h="548">
                    <a:moveTo>
                      <a:pt x="0" y="333"/>
                    </a:moveTo>
                    <a:lnTo>
                      <a:pt x="46" y="244"/>
                    </a:lnTo>
                    <a:lnTo>
                      <a:pt x="123" y="106"/>
                    </a:lnTo>
                    <a:lnTo>
                      <a:pt x="188" y="0"/>
                    </a:lnTo>
                    <a:lnTo>
                      <a:pt x="438" y="243"/>
                    </a:lnTo>
                    <a:lnTo>
                      <a:pt x="413" y="273"/>
                    </a:lnTo>
                    <a:lnTo>
                      <a:pt x="334" y="384"/>
                    </a:lnTo>
                    <a:lnTo>
                      <a:pt x="254" y="499"/>
                    </a:lnTo>
                    <a:lnTo>
                      <a:pt x="221" y="548"/>
                    </a:lnTo>
                    <a:lnTo>
                      <a:pt x="0" y="333"/>
                    </a:lnTo>
                    <a:close/>
                  </a:path>
                </a:pathLst>
              </a:custGeom>
              <a:solidFill>
                <a:srgbClr val="B2B2B2"/>
              </a:solidFill>
              <a:ln w="9525">
                <a:noFill/>
                <a:round/>
                <a:headEnd/>
                <a:tailEnd/>
              </a:ln>
            </p:spPr>
            <p:txBody>
              <a:bodyPr/>
              <a:lstStyle/>
              <a:p>
                <a:pPr>
                  <a:defRPr/>
                </a:pPr>
                <a:endParaRPr lang="en-US" dirty="0"/>
              </a:p>
            </p:txBody>
          </p:sp>
          <p:sp>
            <p:nvSpPr>
              <p:cNvPr id="915" name="Freeform 1172"/>
              <p:cNvSpPr>
                <a:spLocks/>
              </p:cNvSpPr>
              <p:nvPr/>
            </p:nvSpPr>
            <p:spPr bwMode="auto">
              <a:xfrm>
                <a:off x="44" y="288"/>
                <a:ext cx="56" cy="61"/>
              </a:xfrm>
              <a:custGeom>
                <a:avLst/>
                <a:gdLst/>
                <a:ahLst/>
                <a:cxnLst>
                  <a:cxn ang="0">
                    <a:pos x="0" y="321"/>
                  </a:cxn>
                  <a:cxn ang="0">
                    <a:pos x="31" y="264"/>
                  </a:cxn>
                  <a:cxn ang="0">
                    <a:pos x="111" y="133"/>
                  </a:cxn>
                  <a:cxn ang="0">
                    <a:pos x="195" y="7"/>
                  </a:cxn>
                  <a:cxn ang="0">
                    <a:pos x="200" y="0"/>
                  </a:cxn>
                  <a:cxn ang="0">
                    <a:pos x="464" y="257"/>
                  </a:cxn>
                  <a:cxn ang="0">
                    <a:pos x="409" y="325"/>
                  </a:cxn>
                  <a:cxn ang="0">
                    <a:pos x="321" y="431"/>
                  </a:cxn>
                  <a:cxn ang="0">
                    <a:pos x="242" y="542"/>
                  </a:cxn>
                  <a:cxn ang="0">
                    <a:pos x="235" y="550"/>
                  </a:cxn>
                  <a:cxn ang="0">
                    <a:pos x="0" y="321"/>
                  </a:cxn>
                </a:cxnLst>
                <a:rect l="0" t="0" r="r" b="b"/>
                <a:pathLst>
                  <a:path w="464" h="550">
                    <a:moveTo>
                      <a:pt x="0" y="321"/>
                    </a:moveTo>
                    <a:lnTo>
                      <a:pt x="31" y="264"/>
                    </a:lnTo>
                    <a:lnTo>
                      <a:pt x="111" y="133"/>
                    </a:lnTo>
                    <a:lnTo>
                      <a:pt x="195" y="7"/>
                    </a:lnTo>
                    <a:lnTo>
                      <a:pt x="200" y="0"/>
                    </a:lnTo>
                    <a:lnTo>
                      <a:pt x="464" y="257"/>
                    </a:lnTo>
                    <a:lnTo>
                      <a:pt x="409" y="325"/>
                    </a:lnTo>
                    <a:lnTo>
                      <a:pt x="321" y="431"/>
                    </a:lnTo>
                    <a:lnTo>
                      <a:pt x="242" y="542"/>
                    </a:lnTo>
                    <a:lnTo>
                      <a:pt x="235" y="550"/>
                    </a:lnTo>
                    <a:lnTo>
                      <a:pt x="0" y="321"/>
                    </a:lnTo>
                    <a:close/>
                  </a:path>
                </a:pathLst>
              </a:custGeom>
              <a:solidFill>
                <a:srgbClr val="A3A3A3"/>
              </a:solidFill>
              <a:ln w="9525">
                <a:noFill/>
                <a:round/>
                <a:headEnd/>
                <a:tailEnd/>
              </a:ln>
            </p:spPr>
            <p:txBody>
              <a:bodyPr/>
              <a:lstStyle/>
              <a:p>
                <a:pPr>
                  <a:defRPr/>
                </a:pPr>
                <a:endParaRPr lang="en-US" dirty="0"/>
              </a:p>
            </p:txBody>
          </p:sp>
          <p:sp>
            <p:nvSpPr>
              <p:cNvPr id="916" name="Freeform 1173"/>
              <p:cNvSpPr>
                <a:spLocks/>
              </p:cNvSpPr>
              <p:nvPr/>
            </p:nvSpPr>
            <p:spPr bwMode="auto">
              <a:xfrm>
                <a:off x="56" y="271"/>
                <a:ext cx="61" cy="61"/>
              </a:xfrm>
              <a:custGeom>
                <a:avLst/>
                <a:gdLst/>
                <a:ahLst/>
                <a:cxnLst>
                  <a:cxn ang="0">
                    <a:pos x="0" y="310"/>
                  </a:cxn>
                  <a:cxn ang="0">
                    <a:pos x="15" y="285"/>
                  </a:cxn>
                  <a:cxn ang="0">
                    <a:pos x="99" y="159"/>
                  </a:cxn>
                  <a:cxn ang="0">
                    <a:pos x="184" y="38"/>
                  </a:cxn>
                  <a:cxn ang="0">
                    <a:pos x="213" y="0"/>
                  </a:cxn>
                  <a:cxn ang="0">
                    <a:pos x="492" y="270"/>
                  </a:cxn>
                  <a:cxn ang="0">
                    <a:pos x="485" y="276"/>
                  </a:cxn>
                  <a:cxn ang="0">
                    <a:pos x="397" y="374"/>
                  </a:cxn>
                  <a:cxn ang="0">
                    <a:pos x="313" y="477"/>
                  </a:cxn>
                  <a:cxn ang="0">
                    <a:pos x="250" y="553"/>
                  </a:cxn>
                  <a:cxn ang="0">
                    <a:pos x="0" y="310"/>
                  </a:cxn>
                </a:cxnLst>
                <a:rect l="0" t="0" r="r" b="b"/>
                <a:pathLst>
                  <a:path w="492" h="553">
                    <a:moveTo>
                      <a:pt x="0" y="310"/>
                    </a:moveTo>
                    <a:lnTo>
                      <a:pt x="15" y="285"/>
                    </a:lnTo>
                    <a:lnTo>
                      <a:pt x="99" y="159"/>
                    </a:lnTo>
                    <a:lnTo>
                      <a:pt x="184" y="38"/>
                    </a:lnTo>
                    <a:lnTo>
                      <a:pt x="213" y="0"/>
                    </a:lnTo>
                    <a:lnTo>
                      <a:pt x="492" y="270"/>
                    </a:lnTo>
                    <a:lnTo>
                      <a:pt x="485" y="276"/>
                    </a:lnTo>
                    <a:lnTo>
                      <a:pt x="397" y="374"/>
                    </a:lnTo>
                    <a:lnTo>
                      <a:pt x="313" y="477"/>
                    </a:lnTo>
                    <a:lnTo>
                      <a:pt x="250" y="553"/>
                    </a:lnTo>
                    <a:lnTo>
                      <a:pt x="0" y="310"/>
                    </a:lnTo>
                    <a:close/>
                  </a:path>
                </a:pathLst>
              </a:custGeom>
              <a:solidFill>
                <a:srgbClr val="949494"/>
              </a:solidFill>
              <a:ln w="9525">
                <a:noFill/>
                <a:round/>
                <a:headEnd/>
                <a:tailEnd/>
              </a:ln>
            </p:spPr>
            <p:txBody>
              <a:bodyPr/>
              <a:lstStyle/>
              <a:p>
                <a:pPr>
                  <a:defRPr/>
                </a:pPr>
                <a:endParaRPr lang="en-US" dirty="0"/>
              </a:p>
            </p:txBody>
          </p:sp>
          <p:sp>
            <p:nvSpPr>
              <p:cNvPr id="917" name="Freeform 1174"/>
              <p:cNvSpPr>
                <a:spLocks/>
              </p:cNvSpPr>
              <p:nvPr/>
            </p:nvSpPr>
            <p:spPr bwMode="auto">
              <a:xfrm>
                <a:off x="69" y="255"/>
                <a:ext cx="64" cy="59"/>
              </a:xfrm>
              <a:custGeom>
                <a:avLst/>
                <a:gdLst/>
                <a:ahLst/>
                <a:cxnLst>
                  <a:cxn ang="0">
                    <a:pos x="0" y="298"/>
                  </a:cxn>
                  <a:cxn ang="0">
                    <a:pos x="80" y="184"/>
                  </a:cxn>
                  <a:cxn ang="0">
                    <a:pos x="166" y="72"/>
                  </a:cxn>
                  <a:cxn ang="0">
                    <a:pos x="225" y="0"/>
                  </a:cxn>
                  <a:cxn ang="0">
                    <a:pos x="514" y="279"/>
                  </a:cxn>
                  <a:cxn ang="0">
                    <a:pos x="469" y="326"/>
                  </a:cxn>
                  <a:cxn ang="0">
                    <a:pos x="381" y="422"/>
                  </a:cxn>
                  <a:cxn ang="0">
                    <a:pos x="293" y="520"/>
                  </a:cxn>
                  <a:cxn ang="0">
                    <a:pos x="264" y="555"/>
                  </a:cxn>
                  <a:cxn ang="0">
                    <a:pos x="0" y="298"/>
                  </a:cxn>
                </a:cxnLst>
                <a:rect l="0" t="0" r="r" b="b"/>
                <a:pathLst>
                  <a:path w="514" h="555">
                    <a:moveTo>
                      <a:pt x="0" y="298"/>
                    </a:moveTo>
                    <a:lnTo>
                      <a:pt x="80" y="184"/>
                    </a:lnTo>
                    <a:lnTo>
                      <a:pt x="166" y="72"/>
                    </a:lnTo>
                    <a:lnTo>
                      <a:pt x="225" y="0"/>
                    </a:lnTo>
                    <a:lnTo>
                      <a:pt x="514" y="279"/>
                    </a:lnTo>
                    <a:lnTo>
                      <a:pt x="469" y="326"/>
                    </a:lnTo>
                    <a:lnTo>
                      <a:pt x="381" y="422"/>
                    </a:lnTo>
                    <a:lnTo>
                      <a:pt x="293" y="520"/>
                    </a:lnTo>
                    <a:lnTo>
                      <a:pt x="264" y="555"/>
                    </a:lnTo>
                    <a:lnTo>
                      <a:pt x="0" y="298"/>
                    </a:lnTo>
                    <a:close/>
                  </a:path>
                </a:pathLst>
              </a:custGeom>
              <a:solidFill>
                <a:srgbClr val="858585"/>
              </a:solidFill>
              <a:ln w="9525">
                <a:noFill/>
                <a:round/>
                <a:headEnd/>
                <a:tailEnd/>
              </a:ln>
            </p:spPr>
            <p:txBody>
              <a:bodyPr/>
              <a:lstStyle/>
              <a:p>
                <a:pPr>
                  <a:defRPr/>
                </a:pPr>
                <a:endParaRPr lang="en-US" dirty="0"/>
              </a:p>
            </p:txBody>
          </p:sp>
          <p:sp>
            <p:nvSpPr>
              <p:cNvPr id="918" name="Freeform 1175"/>
              <p:cNvSpPr>
                <a:spLocks/>
              </p:cNvSpPr>
              <p:nvPr/>
            </p:nvSpPr>
            <p:spPr bwMode="auto">
              <a:xfrm>
                <a:off x="83" y="239"/>
                <a:ext cx="67" cy="62"/>
              </a:xfrm>
              <a:custGeom>
                <a:avLst/>
                <a:gdLst/>
                <a:ahLst/>
                <a:cxnLst>
                  <a:cxn ang="0">
                    <a:pos x="0" y="287"/>
                  </a:cxn>
                  <a:cxn ang="0">
                    <a:pos x="57" y="213"/>
                  </a:cxn>
                  <a:cxn ang="0">
                    <a:pos x="145" y="106"/>
                  </a:cxn>
                  <a:cxn ang="0">
                    <a:pos x="231" y="4"/>
                  </a:cxn>
                  <a:cxn ang="0">
                    <a:pos x="236" y="0"/>
                  </a:cxn>
                  <a:cxn ang="0">
                    <a:pos x="535" y="291"/>
                  </a:cxn>
                  <a:cxn ang="0">
                    <a:pos x="448" y="375"/>
                  </a:cxn>
                  <a:cxn ang="0">
                    <a:pos x="360" y="467"/>
                  </a:cxn>
                  <a:cxn ang="0">
                    <a:pos x="279" y="557"/>
                  </a:cxn>
                  <a:cxn ang="0">
                    <a:pos x="0" y="287"/>
                  </a:cxn>
                </a:cxnLst>
                <a:rect l="0" t="0" r="r" b="b"/>
                <a:pathLst>
                  <a:path w="535" h="557">
                    <a:moveTo>
                      <a:pt x="0" y="287"/>
                    </a:moveTo>
                    <a:lnTo>
                      <a:pt x="57" y="213"/>
                    </a:lnTo>
                    <a:lnTo>
                      <a:pt x="145" y="106"/>
                    </a:lnTo>
                    <a:lnTo>
                      <a:pt x="231" y="4"/>
                    </a:lnTo>
                    <a:lnTo>
                      <a:pt x="236" y="0"/>
                    </a:lnTo>
                    <a:lnTo>
                      <a:pt x="535" y="291"/>
                    </a:lnTo>
                    <a:lnTo>
                      <a:pt x="448" y="375"/>
                    </a:lnTo>
                    <a:lnTo>
                      <a:pt x="360" y="467"/>
                    </a:lnTo>
                    <a:lnTo>
                      <a:pt x="279" y="557"/>
                    </a:lnTo>
                    <a:lnTo>
                      <a:pt x="0" y="287"/>
                    </a:lnTo>
                    <a:close/>
                  </a:path>
                </a:pathLst>
              </a:custGeom>
              <a:solidFill>
                <a:srgbClr val="757575"/>
              </a:solidFill>
              <a:ln w="9525">
                <a:noFill/>
                <a:round/>
                <a:headEnd/>
                <a:tailEnd/>
              </a:ln>
            </p:spPr>
            <p:txBody>
              <a:bodyPr/>
              <a:lstStyle/>
              <a:p>
                <a:pPr>
                  <a:defRPr/>
                </a:pPr>
                <a:endParaRPr lang="en-US" dirty="0"/>
              </a:p>
            </p:txBody>
          </p:sp>
          <p:sp>
            <p:nvSpPr>
              <p:cNvPr id="919" name="Freeform 1176"/>
              <p:cNvSpPr>
                <a:spLocks/>
              </p:cNvSpPr>
              <p:nvPr/>
            </p:nvSpPr>
            <p:spPr bwMode="auto">
              <a:xfrm>
                <a:off x="97" y="224"/>
                <a:ext cx="70" cy="63"/>
              </a:xfrm>
              <a:custGeom>
                <a:avLst/>
                <a:gdLst/>
                <a:ahLst/>
                <a:cxnLst>
                  <a:cxn ang="0">
                    <a:pos x="0" y="275"/>
                  </a:cxn>
                  <a:cxn ang="0">
                    <a:pos x="29" y="240"/>
                  </a:cxn>
                  <a:cxn ang="0">
                    <a:pos x="115" y="138"/>
                  </a:cxn>
                  <a:cxn ang="0">
                    <a:pos x="208" y="42"/>
                  </a:cxn>
                  <a:cxn ang="0">
                    <a:pos x="248" y="0"/>
                  </a:cxn>
                  <a:cxn ang="0">
                    <a:pos x="558" y="301"/>
                  </a:cxn>
                  <a:cxn ang="0">
                    <a:pos x="508" y="344"/>
                  </a:cxn>
                  <a:cxn ang="0">
                    <a:pos x="420" y="424"/>
                  </a:cxn>
                  <a:cxn ang="0">
                    <a:pos x="332" y="509"/>
                  </a:cxn>
                  <a:cxn ang="0">
                    <a:pos x="289" y="554"/>
                  </a:cxn>
                  <a:cxn ang="0">
                    <a:pos x="0" y="275"/>
                  </a:cxn>
                </a:cxnLst>
                <a:rect l="0" t="0" r="r" b="b"/>
                <a:pathLst>
                  <a:path w="558" h="554">
                    <a:moveTo>
                      <a:pt x="0" y="275"/>
                    </a:moveTo>
                    <a:lnTo>
                      <a:pt x="29" y="240"/>
                    </a:lnTo>
                    <a:lnTo>
                      <a:pt x="115" y="138"/>
                    </a:lnTo>
                    <a:lnTo>
                      <a:pt x="208" y="42"/>
                    </a:lnTo>
                    <a:lnTo>
                      <a:pt x="248" y="0"/>
                    </a:lnTo>
                    <a:lnTo>
                      <a:pt x="558" y="301"/>
                    </a:lnTo>
                    <a:lnTo>
                      <a:pt x="508" y="344"/>
                    </a:lnTo>
                    <a:lnTo>
                      <a:pt x="420" y="424"/>
                    </a:lnTo>
                    <a:lnTo>
                      <a:pt x="332" y="509"/>
                    </a:lnTo>
                    <a:lnTo>
                      <a:pt x="289" y="554"/>
                    </a:lnTo>
                    <a:lnTo>
                      <a:pt x="0" y="275"/>
                    </a:lnTo>
                    <a:close/>
                  </a:path>
                </a:pathLst>
              </a:custGeom>
              <a:solidFill>
                <a:srgbClr val="666666"/>
              </a:solidFill>
              <a:ln w="9525">
                <a:noFill/>
                <a:round/>
                <a:headEnd/>
                <a:tailEnd/>
              </a:ln>
            </p:spPr>
            <p:txBody>
              <a:bodyPr/>
              <a:lstStyle/>
              <a:p>
                <a:pPr>
                  <a:defRPr/>
                </a:pPr>
                <a:endParaRPr lang="en-US" dirty="0"/>
              </a:p>
            </p:txBody>
          </p:sp>
          <p:sp>
            <p:nvSpPr>
              <p:cNvPr id="920" name="Freeform 1177"/>
              <p:cNvSpPr>
                <a:spLocks/>
              </p:cNvSpPr>
              <p:nvPr/>
            </p:nvSpPr>
            <p:spPr bwMode="auto">
              <a:xfrm>
                <a:off x="112" y="210"/>
                <a:ext cx="73" cy="61"/>
              </a:xfrm>
              <a:custGeom>
                <a:avLst/>
                <a:gdLst/>
                <a:ahLst/>
                <a:cxnLst>
                  <a:cxn ang="0">
                    <a:pos x="0" y="261"/>
                  </a:cxn>
                  <a:cxn ang="0">
                    <a:pos x="88" y="169"/>
                  </a:cxn>
                  <a:cxn ang="0">
                    <a:pos x="176" y="79"/>
                  </a:cxn>
                  <a:cxn ang="0">
                    <a:pos x="264" y="0"/>
                  </a:cxn>
                  <a:cxn ang="0">
                    <a:pos x="582" y="309"/>
                  </a:cxn>
                  <a:cxn ang="0">
                    <a:pos x="562" y="323"/>
                  </a:cxn>
                  <a:cxn ang="0">
                    <a:pos x="474" y="394"/>
                  </a:cxn>
                  <a:cxn ang="0">
                    <a:pos x="388" y="471"/>
                  </a:cxn>
                  <a:cxn ang="0">
                    <a:pos x="300" y="551"/>
                  </a:cxn>
                  <a:cxn ang="0">
                    <a:pos x="299" y="552"/>
                  </a:cxn>
                  <a:cxn ang="0">
                    <a:pos x="0" y="261"/>
                  </a:cxn>
                </a:cxnLst>
                <a:rect l="0" t="0" r="r" b="b"/>
                <a:pathLst>
                  <a:path w="582" h="552">
                    <a:moveTo>
                      <a:pt x="0" y="261"/>
                    </a:moveTo>
                    <a:lnTo>
                      <a:pt x="88" y="169"/>
                    </a:lnTo>
                    <a:lnTo>
                      <a:pt x="176" y="79"/>
                    </a:lnTo>
                    <a:lnTo>
                      <a:pt x="264" y="0"/>
                    </a:lnTo>
                    <a:lnTo>
                      <a:pt x="582" y="309"/>
                    </a:lnTo>
                    <a:lnTo>
                      <a:pt x="562" y="323"/>
                    </a:lnTo>
                    <a:lnTo>
                      <a:pt x="474" y="394"/>
                    </a:lnTo>
                    <a:lnTo>
                      <a:pt x="388" y="471"/>
                    </a:lnTo>
                    <a:lnTo>
                      <a:pt x="300" y="551"/>
                    </a:lnTo>
                    <a:lnTo>
                      <a:pt x="299" y="552"/>
                    </a:lnTo>
                    <a:lnTo>
                      <a:pt x="0" y="261"/>
                    </a:lnTo>
                    <a:close/>
                  </a:path>
                </a:pathLst>
              </a:custGeom>
              <a:solidFill>
                <a:srgbClr val="757575"/>
              </a:solidFill>
              <a:ln w="9525">
                <a:noFill/>
                <a:round/>
                <a:headEnd/>
                <a:tailEnd/>
              </a:ln>
            </p:spPr>
            <p:txBody>
              <a:bodyPr/>
              <a:lstStyle/>
              <a:p>
                <a:pPr>
                  <a:defRPr/>
                </a:pPr>
                <a:endParaRPr lang="en-US" dirty="0"/>
              </a:p>
            </p:txBody>
          </p:sp>
          <p:sp>
            <p:nvSpPr>
              <p:cNvPr id="921" name="Freeform 1178"/>
              <p:cNvSpPr>
                <a:spLocks/>
              </p:cNvSpPr>
              <p:nvPr/>
            </p:nvSpPr>
            <p:spPr bwMode="auto">
              <a:xfrm>
                <a:off x="128" y="196"/>
                <a:ext cx="76" cy="62"/>
              </a:xfrm>
              <a:custGeom>
                <a:avLst/>
                <a:gdLst/>
                <a:ahLst/>
                <a:cxnLst>
                  <a:cxn ang="0">
                    <a:pos x="0" y="250"/>
                  </a:cxn>
                  <a:cxn ang="0">
                    <a:pos x="48" y="202"/>
                  </a:cxn>
                  <a:cxn ang="0">
                    <a:pos x="138" y="120"/>
                  </a:cxn>
                  <a:cxn ang="0">
                    <a:pos x="224" y="41"/>
                  </a:cxn>
                  <a:cxn ang="0">
                    <a:pos x="274" y="0"/>
                  </a:cxn>
                  <a:cxn ang="0">
                    <a:pos x="605" y="322"/>
                  </a:cxn>
                  <a:cxn ang="0">
                    <a:pos x="520" y="379"/>
                  </a:cxn>
                  <a:cxn ang="0">
                    <a:pos x="434" y="446"/>
                  </a:cxn>
                  <a:cxn ang="0">
                    <a:pos x="346" y="517"/>
                  </a:cxn>
                  <a:cxn ang="0">
                    <a:pos x="310" y="551"/>
                  </a:cxn>
                  <a:cxn ang="0">
                    <a:pos x="0" y="250"/>
                  </a:cxn>
                </a:cxnLst>
                <a:rect l="0" t="0" r="r" b="b"/>
                <a:pathLst>
                  <a:path w="605" h="551">
                    <a:moveTo>
                      <a:pt x="0" y="250"/>
                    </a:moveTo>
                    <a:lnTo>
                      <a:pt x="48" y="202"/>
                    </a:lnTo>
                    <a:lnTo>
                      <a:pt x="138" y="120"/>
                    </a:lnTo>
                    <a:lnTo>
                      <a:pt x="224" y="41"/>
                    </a:lnTo>
                    <a:lnTo>
                      <a:pt x="274" y="0"/>
                    </a:lnTo>
                    <a:lnTo>
                      <a:pt x="605" y="322"/>
                    </a:lnTo>
                    <a:lnTo>
                      <a:pt x="520" y="379"/>
                    </a:lnTo>
                    <a:lnTo>
                      <a:pt x="434" y="446"/>
                    </a:lnTo>
                    <a:lnTo>
                      <a:pt x="346" y="517"/>
                    </a:lnTo>
                    <a:lnTo>
                      <a:pt x="310" y="551"/>
                    </a:lnTo>
                    <a:lnTo>
                      <a:pt x="0" y="250"/>
                    </a:lnTo>
                    <a:close/>
                  </a:path>
                </a:pathLst>
              </a:custGeom>
              <a:solidFill>
                <a:srgbClr val="858585"/>
              </a:solidFill>
              <a:ln w="9525">
                <a:noFill/>
                <a:round/>
                <a:headEnd/>
                <a:tailEnd/>
              </a:ln>
            </p:spPr>
            <p:txBody>
              <a:bodyPr/>
              <a:lstStyle/>
              <a:p>
                <a:pPr>
                  <a:defRPr/>
                </a:pPr>
                <a:endParaRPr lang="en-US" dirty="0"/>
              </a:p>
            </p:txBody>
          </p:sp>
          <p:sp>
            <p:nvSpPr>
              <p:cNvPr id="922" name="Freeform 1179"/>
              <p:cNvSpPr>
                <a:spLocks/>
              </p:cNvSpPr>
              <p:nvPr/>
            </p:nvSpPr>
            <p:spPr bwMode="auto">
              <a:xfrm>
                <a:off x="145" y="184"/>
                <a:ext cx="79" cy="60"/>
              </a:xfrm>
              <a:custGeom>
                <a:avLst/>
                <a:gdLst/>
                <a:ahLst/>
                <a:cxnLst>
                  <a:cxn ang="0">
                    <a:pos x="0" y="236"/>
                  </a:cxn>
                  <a:cxn ang="0">
                    <a:pos x="2" y="233"/>
                  </a:cxn>
                  <a:cxn ang="0">
                    <a:pos x="88" y="154"/>
                  </a:cxn>
                  <a:cxn ang="0">
                    <a:pos x="178" y="83"/>
                  </a:cxn>
                  <a:cxn ang="0">
                    <a:pos x="264" y="16"/>
                  </a:cxn>
                  <a:cxn ang="0">
                    <a:pos x="288" y="0"/>
                  </a:cxn>
                  <a:cxn ang="0">
                    <a:pos x="629" y="332"/>
                  </a:cxn>
                  <a:cxn ang="0">
                    <a:pos x="552" y="378"/>
                  </a:cxn>
                  <a:cxn ang="0">
                    <a:pos x="470" y="434"/>
                  </a:cxn>
                  <a:cxn ang="0">
                    <a:pos x="384" y="492"/>
                  </a:cxn>
                  <a:cxn ang="0">
                    <a:pos x="318" y="545"/>
                  </a:cxn>
                  <a:cxn ang="0">
                    <a:pos x="0" y="236"/>
                  </a:cxn>
                </a:cxnLst>
                <a:rect l="0" t="0" r="r" b="b"/>
                <a:pathLst>
                  <a:path w="629" h="545">
                    <a:moveTo>
                      <a:pt x="0" y="236"/>
                    </a:moveTo>
                    <a:lnTo>
                      <a:pt x="2" y="233"/>
                    </a:lnTo>
                    <a:lnTo>
                      <a:pt x="88" y="154"/>
                    </a:lnTo>
                    <a:lnTo>
                      <a:pt x="178" y="83"/>
                    </a:lnTo>
                    <a:lnTo>
                      <a:pt x="264" y="16"/>
                    </a:lnTo>
                    <a:lnTo>
                      <a:pt x="288" y="0"/>
                    </a:lnTo>
                    <a:lnTo>
                      <a:pt x="629" y="332"/>
                    </a:lnTo>
                    <a:lnTo>
                      <a:pt x="552" y="378"/>
                    </a:lnTo>
                    <a:lnTo>
                      <a:pt x="470" y="434"/>
                    </a:lnTo>
                    <a:lnTo>
                      <a:pt x="384" y="492"/>
                    </a:lnTo>
                    <a:lnTo>
                      <a:pt x="318" y="545"/>
                    </a:lnTo>
                    <a:lnTo>
                      <a:pt x="0" y="236"/>
                    </a:lnTo>
                    <a:close/>
                  </a:path>
                </a:pathLst>
              </a:custGeom>
              <a:solidFill>
                <a:srgbClr val="949494"/>
              </a:solidFill>
              <a:ln w="9525">
                <a:noFill/>
                <a:round/>
                <a:headEnd/>
                <a:tailEnd/>
              </a:ln>
            </p:spPr>
            <p:txBody>
              <a:bodyPr/>
              <a:lstStyle/>
              <a:p>
                <a:pPr>
                  <a:defRPr/>
                </a:pPr>
                <a:endParaRPr lang="en-US" dirty="0"/>
              </a:p>
            </p:txBody>
          </p:sp>
          <p:sp>
            <p:nvSpPr>
              <p:cNvPr id="923" name="Freeform 1180"/>
              <p:cNvSpPr>
                <a:spLocks/>
              </p:cNvSpPr>
              <p:nvPr/>
            </p:nvSpPr>
            <p:spPr bwMode="auto">
              <a:xfrm>
                <a:off x="162" y="172"/>
                <a:ext cx="84" cy="60"/>
              </a:xfrm>
              <a:custGeom>
                <a:avLst/>
                <a:gdLst/>
                <a:ahLst/>
                <a:cxnLst>
                  <a:cxn ang="0">
                    <a:pos x="0" y="220"/>
                  </a:cxn>
                  <a:cxn ang="0">
                    <a:pos x="40" y="190"/>
                  </a:cxn>
                  <a:cxn ang="0">
                    <a:pos x="126" y="123"/>
                  </a:cxn>
                  <a:cxn ang="0">
                    <a:pos x="208" y="65"/>
                  </a:cxn>
                  <a:cxn ang="0">
                    <a:pos x="289" y="11"/>
                  </a:cxn>
                  <a:cxn ang="0">
                    <a:pos x="306" y="0"/>
                  </a:cxn>
                  <a:cxn ang="0">
                    <a:pos x="666" y="350"/>
                  </a:cxn>
                  <a:cxn ang="0">
                    <a:pos x="654" y="355"/>
                  </a:cxn>
                  <a:cxn ang="0">
                    <a:pos x="575" y="393"/>
                  </a:cxn>
                  <a:cxn ang="0">
                    <a:pos x="495" y="437"/>
                  </a:cxn>
                  <a:cxn ang="0">
                    <a:pos x="414" y="485"/>
                  </a:cxn>
                  <a:cxn ang="0">
                    <a:pos x="332" y="541"/>
                  </a:cxn>
                  <a:cxn ang="0">
                    <a:pos x="331" y="542"/>
                  </a:cxn>
                  <a:cxn ang="0">
                    <a:pos x="0" y="220"/>
                  </a:cxn>
                </a:cxnLst>
                <a:rect l="0" t="0" r="r" b="b"/>
                <a:pathLst>
                  <a:path w="666" h="542">
                    <a:moveTo>
                      <a:pt x="0" y="220"/>
                    </a:moveTo>
                    <a:lnTo>
                      <a:pt x="40" y="190"/>
                    </a:lnTo>
                    <a:lnTo>
                      <a:pt x="126" y="123"/>
                    </a:lnTo>
                    <a:lnTo>
                      <a:pt x="208" y="65"/>
                    </a:lnTo>
                    <a:lnTo>
                      <a:pt x="289" y="11"/>
                    </a:lnTo>
                    <a:lnTo>
                      <a:pt x="306" y="0"/>
                    </a:lnTo>
                    <a:lnTo>
                      <a:pt x="666" y="350"/>
                    </a:lnTo>
                    <a:lnTo>
                      <a:pt x="654" y="355"/>
                    </a:lnTo>
                    <a:lnTo>
                      <a:pt x="575" y="393"/>
                    </a:lnTo>
                    <a:lnTo>
                      <a:pt x="495" y="437"/>
                    </a:lnTo>
                    <a:lnTo>
                      <a:pt x="414" y="485"/>
                    </a:lnTo>
                    <a:lnTo>
                      <a:pt x="332" y="541"/>
                    </a:lnTo>
                    <a:lnTo>
                      <a:pt x="331" y="542"/>
                    </a:lnTo>
                    <a:lnTo>
                      <a:pt x="0" y="220"/>
                    </a:lnTo>
                    <a:close/>
                  </a:path>
                </a:pathLst>
              </a:custGeom>
              <a:solidFill>
                <a:srgbClr val="A3A3A3"/>
              </a:solidFill>
              <a:ln w="9525">
                <a:noFill/>
                <a:round/>
                <a:headEnd/>
                <a:tailEnd/>
              </a:ln>
            </p:spPr>
            <p:txBody>
              <a:bodyPr/>
              <a:lstStyle/>
              <a:p>
                <a:pPr>
                  <a:defRPr/>
                </a:pPr>
                <a:endParaRPr lang="en-US" dirty="0"/>
              </a:p>
            </p:txBody>
          </p:sp>
          <p:sp>
            <p:nvSpPr>
              <p:cNvPr id="924" name="Freeform 1181"/>
              <p:cNvSpPr>
                <a:spLocks/>
              </p:cNvSpPr>
              <p:nvPr/>
            </p:nvSpPr>
            <p:spPr bwMode="auto">
              <a:xfrm>
                <a:off x="181" y="162"/>
                <a:ext cx="90" cy="59"/>
              </a:xfrm>
              <a:custGeom>
                <a:avLst/>
                <a:gdLst/>
                <a:ahLst/>
                <a:cxnLst>
                  <a:cxn ang="0">
                    <a:pos x="0" y="199"/>
                  </a:cxn>
                  <a:cxn ang="0">
                    <a:pos x="58" y="157"/>
                  </a:cxn>
                  <a:cxn ang="0">
                    <a:pos x="139" y="103"/>
                  </a:cxn>
                  <a:cxn ang="0">
                    <a:pos x="219" y="55"/>
                  </a:cxn>
                  <a:cxn ang="0">
                    <a:pos x="296" y="15"/>
                  </a:cxn>
                  <a:cxn ang="0">
                    <a:pos x="326" y="0"/>
                  </a:cxn>
                  <a:cxn ang="0">
                    <a:pos x="710" y="374"/>
                  </a:cxn>
                  <a:cxn ang="0">
                    <a:pos x="650" y="389"/>
                  </a:cxn>
                  <a:cxn ang="0">
                    <a:pos x="579" y="414"/>
                  </a:cxn>
                  <a:cxn ang="0">
                    <a:pos x="504" y="447"/>
                  </a:cxn>
                  <a:cxn ang="0">
                    <a:pos x="425" y="485"/>
                  </a:cxn>
                  <a:cxn ang="0">
                    <a:pos x="345" y="529"/>
                  </a:cxn>
                  <a:cxn ang="0">
                    <a:pos x="341" y="531"/>
                  </a:cxn>
                  <a:cxn ang="0">
                    <a:pos x="0" y="199"/>
                  </a:cxn>
                </a:cxnLst>
                <a:rect l="0" t="0" r="r" b="b"/>
                <a:pathLst>
                  <a:path w="710" h="531">
                    <a:moveTo>
                      <a:pt x="0" y="199"/>
                    </a:moveTo>
                    <a:lnTo>
                      <a:pt x="58" y="157"/>
                    </a:lnTo>
                    <a:lnTo>
                      <a:pt x="139" y="103"/>
                    </a:lnTo>
                    <a:lnTo>
                      <a:pt x="219" y="55"/>
                    </a:lnTo>
                    <a:lnTo>
                      <a:pt x="296" y="15"/>
                    </a:lnTo>
                    <a:lnTo>
                      <a:pt x="326" y="0"/>
                    </a:lnTo>
                    <a:lnTo>
                      <a:pt x="710" y="374"/>
                    </a:lnTo>
                    <a:lnTo>
                      <a:pt x="650" y="389"/>
                    </a:lnTo>
                    <a:lnTo>
                      <a:pt x="579" y="414"/>
                    </a:lnTo>
                    <a:lnTo>
                      <a:pt x="504" y="447"/>
                    </a:lnTo>
                    <a:lnTo>
                      <a:pt x="425" y="485"/>
                    </a:lnTo>
                    <a:lnTo>
                      <a:pt x="345" y="529"/>
                    </a:lnTo>
                    <a:lnTo>
                      <a:pt x="341" y="531"/>
                    </a:lnTo>
                    <a:lnTo>
                      <a:pt x="0" y="199"/>
                    </a:lnTo>
                    <a:close/>
                  </a:path>
                </a:pathLst>
              </a:custGeom>
              <a:solidFill>
                <a:srgbClr val="B2B2B2"/>
              </a:solidFill>
              <a:ln w="9525">
                <a:noFill/>
                <a:round/>
                <a:headEnd/>
                <a:tailEnd/>
              </a:ln>
            </p:spPr>
            <p:txBody>
              <a:bodyPr/>
              <a:lstStyle/>
              <a:p>
                <a:pPr>
                  <a:defRPr/>
                </a:pPr>
                <a:endParaRPr lang="en-US" dirty="0"/>
              </a:p>
            </p:txBody>
          </p:sp>
          <p:sp>
            <p:nvSpPr>
              <p:cNvPr id="925" name="Freeform 1182"/>
              <p:cNvSpPr>
                <a:spLocks/>
              </p:cNvSpPr>
              <p:nvPr/>
            </p:nvSpPr>
            <p:spPr bwMode="auto">
              <a:xfrm>
                <a:off x="201" y="153"/>
                <a:ext cx="102" cy="58"/>
              </a:xfrm>
              <a:custGeom>
                <a:avLst/>
                <a:gdLst/>
                <a:ahLst/>
                <a:cxnLst>
                  <a:cxn ang="0">
                    <a:pos x="0" y="169"/>
                  </a:cxn>
                  <a:cxn ang="0">
                    <a:pos x="63" y="132"/>
                  </a:cxn>
                  <a:cxn ang="0">
                    <a:pos x="140" y="92"/>
                  </a:cxn>
                  <a:cxn ang="0">
                    <a:pos x="211" y="56"/>
                  </a:cxn>
                  <a:cxn ang="0">
                    <a:pos x="280" y="27"/>
                  </a:cxn>
                  <a:cxn ang="0">
                    <a:pos x="344" y="4"/>
                  </a:cxn>
                  <a:cxn ang="0">
                    <a:pos x="357" y="0"/>
                  </a:cxn>
                  <a:cxn ang="0">
                    <a:pos x="817" y="448"/>
                  </a:cxn>
                  <a:cxn ang="0">
                    <a:pos x="799" y="443"/>
                  </a:cxn>
                  <a:cxn ang="0">
                    <a:pos x="746" y="434"/>
                  </a:cxn>
                  <a:cxn ang="0">
                    <a:pos x="690" y="432"/>
                  </a:cxn>
                  <a:cxn ang="0">
                    <a:pos x="627" y="439"/>
                  </a:cxn>
                  <a:cxn ang="0">
                    <a:pos x="563" y="449"/>
                  </a:cxn>
                  <a:cxn ang="0">
                    <a:pos x="494" y="466"/>
                  </a:cxn>
                  <a:cxn ang="0">
                    <a:pos x="423" y="491"/>
                  </a:cxn>
                  <a:cxn ang="0">
                    <a:pos x="360" y="519"/>
                  </a:cxn>
                  <a:cxn ang="0">
                    <a:pos x="0" y="169"/>
                  </a:cxn>
                </a:cxnLst>
                <a:rect l="0" t="0" r="r" b="b"/>
                <a:pathLst>
                  <a:path w="817" h="519">
                    <a:moveTo>
                      <a:pt x="0" y="169"/>
                    </a:moveTo>
                    <a:lnTo>
                      <a:pt x="63" y="132"/>
                    </a:lnTo>
                    <a:lnTo>
                      <a:pt x="140" y="92"/>
                    </a:lnTo>
                    <a:lnTo>
                      <a:pt x="211" y="56"/>
                    </a:lnTo>
                    <a:lnTo>
                      <a:pt x="280" y="27"/>
                    </a:lnTo>
                    <a:lnTo>
                      <a:pt x="344" y="4"/>
                    </a:lnTo>
                    <a:lnTo>
                      <a:pt x="357" y="0"/>
                    </a:lnTo>
                    <a:lnTo>
                      <a:pt x="817" y="448"/>
                    </a:lnTo>
                    <a:lnTo>
                      <a:pt x="799" y="443"/>
                    </a:lnTo>
                    <a:lnTo>
                      <a:pt x="746" y="434"/>
                    </a:lnTo>
                    <a:lnTo>
                      <a:pt x="690" y="432"/>
                    </a:lnTo>
                    <a:lnTo>
                      <a:pt x="627" y="439"/>
                    </a:lnTo>
                    <a:lnTo>
                      <a:pt x="563" y="449"/>
                    </a:lnTo>
                    <a:lnTo>
                      <a:pt x="494" y="466"/>
                    </a:lnTo>
                    <a:lnTo>
                      <a:pt x="423" y="491"/>
                    </a:lnTo>
                    <a:lnTo>
                      <a:pt x="360" y="519"/>
                    </a:lnTo>
                    <a:lnTo>
                      <a:pt x="0" y="169"/>
                    </a:lnTo>
                    <a:close/>
                  </a:path>
                </a:pathLst>
              </a:custGeom>
              <a:solidFill>
                <a:srgbClr val="C2C2C2"/>
              </a:solidFill>
              <a:ln w="9525">
                <a:noFill/>
                <a:round/>
                <a:headEnd/>
                <a:tailEnd/>
              </a:ln>
            </p:spPr>
            <p:txBody>
              <a:bodyPr/>
              <a:lstStyle/>
              <a:p>
                <a:pPr>
                  <a:defRPr/>
                </a:pPr>
                <a:endParaRPr lang="en-US" dirty="0"/>
              </a:p>
            </p:txBody>
          </p:sp>
          <p:sp>
            <p:nvSpPr>
              <p:cNvPr id="926" name="Freeform 1183"/>
              <p:cNvSpPr>
                <a:spLocks/>
              </p:cNvSpPr>
              <p:nvPr/>
            </p:nvSpPr>
            <p:spPr bwMode="auto">
              <a:xfrm>
                <a:off x="222" y="150"/>
                <a:ext cx="85" cy="55"/>
              </a:xfrm>
              <a:custGeom>
                <a:avLst/>
                <a:gdLst/>
                <a:ahLst/>
                <a:cxnLst>
                  <a:cxn ang="0">
                    <a:pos x="0" y="104"/>
                  </a:cxn>
                  <a:cxn ang="0">
                    <a:pos x="41" y="83"/>
                  </a:cxn>
                  <a:cxn ang="0">
                    <a:pos x="110" y="54"/>
                  </a:cxn>
                  <a:cxn ang="0">
                    <a:pos x="174" y="31"/>
                  </a:cxn>
                  <a:cxn ang="0">
                    <a:pos x="234" y="15"/>
                  </a:cxn>
                  <a:cxn ang="0">
                    <a:pos x="288" y="4"/>
                  </a:cxn>
                  <a:cxn ang="0">
                    <a:pos x="335" y="0"/>
                  </a:cxn>
                  <a:cxn ang="0">
                    <a:pos x="380" y="0"/>
                  </a:cxn>
                  <a:cxn ang="0">
                    <a:pos x="419" y="6"/>
                  </a:cxn>
                  <a:cxn ang="0">
                    <a:pos x="443" y="18"/>
                  </a:cxn>
                  <a:cxn ang="0">
                    <a:pos x="481" y="54"/>
                  </a:cxn>
                  <a:cxn ang="0">
                    <a:pos x="487" y="65"/>
                  </a:cxn>
                  <a:cxn ang="0">
                    <a:pos x="535" y="190"/>
                  </a:cxn>
                  <a:cxn ang="0">
                    <a:pos x="582" y="301"/>
                  </a:cxn>
                  <a:cxn ang="0">
                    <a:pos x="629" y="397"/>
                  </a:cxn>
                  <a:cxn ang="0">
                    <a:pos x="679" y="486"/>
                  </a:cxn>
                  <a:cxn ang="0">
                    <a:pos x="629" y="470"/>
                  </a:cxn>
                  <a:cxn ang="0">
                    <a:pos x="576" y="461"/>
                  </a:cxn>
                  <a:cxn ang="0">
                    <a:pos x="520" y="459"/>
                  </a:cxn>
                  <a:cxn ang="0">
                    <a:pos x="457" y="466"/>
                  </a:cxn>
                  <a:cxn ang="0">
                    <a:pos x="393" y="476"/>
                  </a:cxn>
                  <a:cxn ang="0">
                    <a:pos x="384" y="478"/>
                  </a:cxn>
                  <a:cxn ang="0">
                    <a:pos x="0" y="104"/>
                  </a:cxn>
                </a:cxnLst>
                <a:rect l="0" t="0" r="r" b="b"/>
                <a:pathLst>
                  <a:path w="679" h="486">
                    <a:moveTo>
                      <a:pt x="0" y="104"/>
                    </a:moveTo>
                    <a:lnTo>
                      <a:pt x="41" y="83"/>
                    </a:lnTo>
                    <a:lnTo>
                      <a:pt x="110" y="54"/>
                    </a:lnTo>
                    <a:lnTo>
                      <a:pt x="174" y="31"/>
                    </a:lnTo>
                    <a:lnTo>
                      <a:pt x="234" y="15"/>
                    </a:lnTo>
                    <a:lnTo>
                      <a:pt x="288" y="4"/>
                    </a:lnTo>
                    <a:lnTo>
                      <a:pt x="335" y="0"/>
                    </a:lnTo>
                    <a:lnTo>
                      <a:pt x="380" y="0"/>
                    </a:lnTo>
                    <a:lnTo>
                      <a:pt x="419" y="6"/>
                    </a:lnTo>
                    <a:lnTo>
                      <a:pt x="443" y="18"/>
                    </a:lnTo>
                    <a:lnTo>
                      <a:pt x="481" y="54"/>
                    </a:lnTo>
                    <a:lnTo>
                      <a:pt x="487" y="65"/>
                    </a:lnTo>
                    <a:lnTo>
                      <a:pt x="535" y="190"/>
                    </a:lnTo>
                    <a:lnTo>
                      <a:pt x="582" y="301"/>
                    </a:lnTo>
                    <a:lnTo>
                      <a:pt x="629" y="397"/>
                    </a:lnTo>
                    <a:lnTo>
                      <a:pt x="679" y="486"/>
                    </a:lnTo>
                    <a:lnTo>
                      <a:pt x="629" y="470"/>
                    </a:lnTo>
                    <a:lnTo>
                      <a:pt x="576" y="461"/>
                    </a:lnTo>
                    <a:lnTo>
                      <a:pt x="520" y="459"/>
                    </a:lnTo>
                    <a:lnTo>
                      <a:pt x="457" y="466"/>
                    </a:lnTo>
                    <a:lnTo>
                      <a:pt x="393" y="476"/>
                    </a:lnTo>
                    <a:lnTo>
                      <a:pt x="384" y="478"/>
                    </a:lnTo>
                    <a:lnTo>
                      <a:pt x="0" y="104"/>
                    </a:lnTo>
                    <a:close/>
                  </a:path>
                </a:pathLst>
              </a:custGeom>
              <a:solidFill>
                <a:srgbClr val="D1D1D1"/>
              </a:solidFill>
              <a:ln w="9525">
                <a:noFill/>
                <a:round/>
                <a:headEnd/>
                <a:tailEnd/>
              </a:ln>
            </p:spPr>
            <p:txBody>
              <a:bodyPr/>
              <a:lstStyle/>
              <a:p>
                <a:pPr>
                  <a:defRPr/>
                </a:pPr>
                <a:endParaRPr lang="en-US" dirty="0"/>
              </a:p>
            </p:txBody>
          </p:sp>
          <p:sp>
            <p:nvSpPr>
              <p:cNvPr id="927" name="Freeform 1184"/>
              <p:cNvSpPr>
                <a:spLocks/>
              </p:cNvSpPr>
              <p:nvPr/>
            </p:nvSpPr>
            <p:spPr bwMode="auto">
              <a:xfrm>
                <a:off x="245" y="150"/>
                <a:ext cx="61" cy="55"/>
              </a:xfrm>
              <a:custGeom>
                <a:avLst/>
                <a:gdLst/>
                <a:ahLst/>
                <a:cxnLst>
                  <a:cxn ang="0">
                    <a:pos x="0" y="27"/>
                  </a:cxn>
                  <a:cxn ang="0">
                    <a:pos x="47" y="15"/>
                  </a:cxn>
                  <a:cxn ang="0">
                    <a:pos x="101" y="4"/>
                  </a:cxn>
                  <a:cxn ang="0">
                    <a:pos x="148" y="0"/>
                  </a:cxn>
                  <a:cxn ang="0">
                    <a:pos x="193" y="0"/>
                  </a:cxn>
                  <a:cxn ang="0">
                    <a:pos x="232" y="6"/>
                  </a:cxn>
                  <a:cxn ang="0">
                    <a:pos x="262" y="21"/>
                  </a:cxn>
                  <a:cxn ang="0">
                    <a:pos x="283" y="40"/>
                  </a:cxn>
                  <a:cxn ang="0">
                    <a:pos x="300" y="65"/>
                  </a:cxn>
                  <a:cxn ang="0">
                    <a:pos x="348" y="190"/>
                  </a:cxn>
                  <a:cxn ang="0">
                    <a:pos x="395" y="301"/>
                  </a:cxn>
                  <a:cxn ang="0">
                    <a:pos x="442" y="397"/>
                  </a:cxn>
                  <a:cxn ang="0">
                    <a:pos x="492" y="486"/>
                  </a:cxn>
                  <a:cxn ang="0">
                    <a:pos x="460" y="475"/>
                  </a:cxn>
                  <a:cxn ang="0">
                    <a:pos x="0" y="27"/>
                  </a:cxn>
                </a:cxnLst>
                <a:rect l="0" t="0" r="r" b="b"/>
                <a:pathLst>
                  <a:path w="492" h="486">
                    <a:moveTo>
                      <a:pt x="0" y="27"/>
                    </a:moveTo>
                    <a:lnTo>
                      <a:pt x="47" y="15"/>
                    </a:lnTo>
                    <a:lnTo>
                      <a:pt x="101" y="4"/>
                    </a:lnTo>
                    <a:lnTo>
                      <a:pt x="148" y="0"/>
                    </a:lnTo>
                    <a:lnTo>
                      <a:pt x="193" y="0"/>
                    </a:lnTo>
                    <a:lnTo>
                      <a:pt x="232" y="6"/>
                    </a:lnTo>
                    <a:lnTo>
                      <a:pt x="262" y="21"/>
                    </a:lnTo>
                    <a:lnTo>
                      <a:pt x="283" y="40"/>
                    </a:lnTo>
                    <a:lnTo>
                      <a:pt x="300" y="65"/>
                    </a:lnTo>
                    <a:lnTo>
                      <a:pt x="348" y="190"/>
                    </a:lnTo>
                    <a:lnTo>
                      <a:pt x="395" y="301"/>
                    </a:lnTo>
                    <a:lnTo>
                      <a:pt x="442" y="397"/>
                    </a:lnTo>
                    <a:lnTo>
                      <a:pt x="492" y="486"/>
                    </a:lnTo>
                    <a:lnTo>
                      <a:pt x="460" y="475"/>
                    </a:lnTo>
                    <a:lnTo>
                      <a:pt x="0" y="27"/>
                    </a:lnTo>
                    <a:close/>
                  </a:path>
                </a:pathLst>
              </a:custGeom>
              <a:solidFill>
                <a:srgbClr val="E0E0E0"/>
              </a:solidFill>
              <a:ln w="9525">
                <a:noFill/>
                <a:round/>
                <a:headEnd/>
                <a:tailEnd/>
              </a:ln>
            </p:spPr>
            <p:txBody>
              <a:bodyPr/>
              <a:lstStyle/>
              <a:p>
                <a:pPr>
                  <a:defRPr/>
                </a:pPr>
                <a:endParaRPr lang="en-US" dirty="0"/>
              </a:p>
            </p:txBody>
          </p:sp>
          <p:sp>
            <p:nvSpPr>
              <p:cNvPr id="928" name="Freeform 1185"/>
              <p:cNvSpPr>
                <a:spLocks/>
              </p:cNvSpPr>
              <p:nvPr/>
            </p:nvSpPr>
            <p:spPr bwMode="auto">
              <a:xfrm>
                <a:off x="277" y="152"/>
                <a:ext cx="5" cy="4"/>
              </a:xfrm>
              <a:custGeom>
                <a:avLst/>
                <a:gdLst/>
                <a:ahLst/>
                <a:cxnLst>
                  <a:cxn ang="0">
                    <a:pos x="0" y="0"/>
                  </a:cxn>
                  <a:cxn ang="0">
                    <a:pos x="6" y="3"/>
                  </a:cxn>
                  <a:cxn ang="0">
                    <a:pos x="27" y="22"/>
                  </a:cxn>
                  <a:cxn ang="0">
                    <a:pos x="38" y="36"/>
                  </a:cxn>
                  <a:cxn ang="0">
                    <a:pos x="0" y="0"/>
                  </a:cxn>
                </a:cxnLst>
                <a:rect l="0" t="0" r="r" b="b"/>
                <a:pathLst>
                  <a:path w="38" h="36">
                    <a:moveTo>
                      <a:pt x="0" y="0"/>
                    </a:moveTo>
                    <a:lnTo>
                      <a:pt x="6" y="3"/>
                    </a:lnTo>
                    <a:lnTo>
                      <a:pt x="27" y="22"/>
                    </a:lnTo>
                    <a:lnTo>
                      <a:pt x="38" y="36"/>
                    </a:lnTo>
                    <a:lnTo>
                      <a:pt x="0" y="0"/>
                    </a:lnTo>
                    <a:close/>
                  </a:path>
                </a:pathLst>
              </a:custGeom>
              <a:solidFill>
                <a:srgbClr val="FFFFFF"/>
              </a:solidFill>
              <a:ln w="9525">
                <a:noFill/>
                <a:round/>
                <a:headEnd/>
                <a:tailEnd/>
              </a:ln>
            </p:spPr>
            <p:txBody>
              <a:bodyPr/>
              <a:lstStyle/>
              <a:p>
                <a:pPr>
                  <a:defRPr/>
                </a:pPr>
                <a:endParaRPr lang="en-US" dirty="0"/>
              </a:p>
            </p:txBody>
          </p:sp>
          <p:sp>
            <p:nvSpPr>
              <p:cNvPr id="929" name="Freeform 1186"/>
              <p:cNvSpPr>
                <a:spLocks/>
              </p:cNvSpPr>
              <p:nvPr/>
            </p:nvSpPr>
            <p:spPr bwMode="auto">
              <a:xfrm>
                <a:off x="4" y="530"/>
                <a:ext cx="25" cy="63"/>
              </a:xfrm>
              <a:custGeom>
                <a:avLst/>
                <a:gdLst/>
                <a:ahLst/>
                <a:cxnLst>
                  <a:cxn ang="0">
                    <a:pos x="19" y="0"/>
                  </a:cxn>
                  <a:cxn ang="0">
                    <a:pos x="0" y="48"/>
                  </a:cxn>
                  <a:cxn ang="0">
                    <a:pos x="0" y="578"/>
                  </a:cxn>
                  <a:cxn ang="0">
                    <a:pos x="58" y="440"/>
                  </a:cxn>
                  <a:cxn ang="0">
                    <a:pos x="125" y="303"/>
                  </a:cxn>
                  <a:cxn ang="0">
                    <a:pos x="196" y="172"/>
                  </a:cxn>
                  <a:cxn ang="0">
                    <a:pos x="19" y="0"/>
                  </a:cxn>
                </a:cxnLst>
                <a:rect l="0" t="0" r="r" b="b"/>
                <a:pathLst>
                  <a:path w="196" h="578">
                    <a:moveTo>
                      <a:pt x="19" y="0"/>
                    </a:moveTo>
                    <a:lnTo>
                      <a:pt x="0" y="48"/>
                    </a:lnTo>
                    <a:lnTo>
                      <a:pt x="0" y="578"/>
                    </a:lnTo>
                    <a:lnTo>
                      <a:pt x="58" y="440"/>
                    </a:lnTo>
                    <a:lnTo>
                      <a:pt x="125" y="303"/>
                    </a:lnTo>
                    <a:lnTo>
                      <a:pt x="196" y="172"/>
                    </a:lnTo>
                    <a:lnTo>
                      <a:pt x="19" y="0"/>
                    </a:lnTo>
                    <a:close/>
                  </a:path>
                </a:pathLst>
              </a:custGeom>
              <a:solidFill>
                <a:srgbClr val="FFFFFF"/>
              </a:solidFill>
              <a:ln w="9525">
                <a:noFill/>
                <a:round/>
                <a:headEnd/>
                <a:tailEnd/>
              </a:ln>
            </p:spPr>
            <p:txBody>
              <a:bodyPr/>
              <a:lstStyle/>
              <a:p>
                <a:pPr>
                  <a:defRPr/>
                </a:pPr>
                <a:endParaRPr lang="en-US" dirty="0"/>
              </a:p>
            </p:txBody>
          </p:sp>
          <p:sp>
            <p:nvSpPr>
              <p:cNvPr id="930" name="Freeform 1187"/>
              <p:cNvSpPr>
                <a:spLocks/>
              </p:cNvSpPr>
              <p:nvPr/>
            </p:nvSpPr>
            <p:spPr bwMode="auto">
              <a:xfrm>
                <a:off x="4" y="506"/>
                <a:ext cx="39" cy="66"/>
              </a:xfrm>
              <a:custGeom>
                <a:avLst/>
                <a:gdLst/>
                <a:ahLst/>
                <a:cxnLst>
                  <a:cxn ang="0">
                    <a:pos x="0" y="268"/>
                  </a:cxn>
                  <a:cxn ang="0">
                    <a:pos x="63" y="103"/>
                  </a:cxn>
                  <a:cxn ang="0">
                    <a:pos x="108" y="0"/>
                  </a:cxn>
                  <a:cxn ang="0">
                    <a:pos x="313" y="199"/>
                  </a:cxn>
                  <a:cxn ang="0">
                    <a:pos x="279" y="251"/>
                  </a:cxn>
                  <a:cxn ang="0">
                    <a:pos x="198" y="387"/>
                  </a:cxn>
                  <a:cxn ang="0">
                    <a:pos x="125" y="523"/>
                  </a:cxn>
                  <a:cxn ang="0">
                    <a:pos x="89" y="596"/>
                  </a:cxn>
                  <a:cxn ang="0">
                    <a:pos x="0" y="509"/>
                  </a:cxn>
                  <a:cxn ang="0">
                    <a:pos x="0" y="268"/>
                  </a:cxn>
                </a:cxnLst>
                <a:rect l="0" t="0" r="r" b="b"/>
                <a:pathLst>
                  <a:path w="313" h="596">
                    <a:moveTo>
                      <a:pt x="0" y="268"/>
                    </a:moveTo>
                    <a:lnTo>
                      <a:pt x="63" y="103"/>
                    </a:lnTo>
                    <a:lnTo>
                      <a:pt x="108" y="0"/>
                    </a:lnTo>
                    <a:lnTo>
                      <a:pt x="313" y="199"/>
                    </a:lnTo>
                    <a:lnTo>
                      <a:pt x="279" y="251"/>
                    </a:lnTo>
                    <a:lnTo>
                      <a:pt x="198" y="387"/>
                    </a:lnTo>
                    <a:lnTo>
                      <a:pt x="125" y="523"/>
                    </a:lnTo>
                    <a:lnTo>
                      <a:pt x="89" y="596"/>
                    </a:lnTo>
                    <a:lnTo>
                      <a:pt x="0" y="509"/>
                    </a:lnTo>
                    <a:lnTo>
                      <a:pt x="0" y="268"/>
                    </a:lnTo>
                    <a:close/>
                  </a:path>
                </a:pathLst>
              </a:custGeom>
              <a:solidFill>
                <a:srgbClr val="F0F0F0"/>
              </a:solidFill>
              <a:ln w="9525">
                <a:noFill/>
                <a:round/>
                <a:headEnd/>
                <a:tailEnd/>
              </a:ln>
            </p:spPr>
            <p:txBody>
              <a:bodyPr/>
              <a:lstStyle/>
              <a:p>
                <a:pPr>
                  <a:defRPr/>
                </a:pPr>
                <a:endParaRPr lang="en-US" dirty="0"/>
              </a:p>
            </p:txBody>
          </p:sp>
          <p:sp>
            <p:nvSpPr>
              <p:cNvPr id="931" name="Freeform 1188"/>
              <p:cNvSpPr>
                <a:spLocks/>
              </p:cNvSpPr>
              <p:nvPr/>
            </p:nvSpPr>
            <p:spPr bwMode="auto">
              <a:xfrm>
                <a:off x="6" y="482"/>
                <a:ext cx="53" cy="67"/>
              </a:xfrm>
              <a:custGeom>
                <a:avLst/>
                <a:gdLst/>
                <a:ahLst/>
                <a:cxnLst>
                  <a:cxn ang="0">
                    <a:pos x="0" y="433"/>
                  </a:cxn>
                  <a:cxn ang="0">
                    <a:pos x="44" y="316"/>
                  </a:cxn>
                  <a:cxn ang="0">
                    <a:pos x="112" y="157"/>
                  </a:cxn>
                  <a:cxn ang="0">
                    <a:pos x="186" y="0"/>
                  </a:cxn>
                  <a:cxn ang="0">
                    <a:pos x="416" y="224"/>
                  </a:cxn>
                  <a:cxn ang="0">
                    <a:pos x="346" y="328"/>
                  </a:cxn>
                  <a:cxn ang="0">
                    <a:pos x="260" y="464"/>
                  </a:cxn>
                  <a:cxn ang="0">
                    <a:pos x="179" y="600"/>
                  </a:cxn>
                  <a:cxn ang="0">
                    <a:pos x="177" y="605"/>
                  </a:cxn>
                  <a:cxn ang="0">
                    <a:pos x="0" y="433"/>
                  </a:cxn>
                </a:cxnLst>
                <a:rect l="0" t="0" r="r" b="b"/>
                <a:pathLst>
                  <a:path w="416" h="605">
                    <a:moveTo>
                      <a:pt x="0" y="433"/>
                    </a:moveTo>
                    <a:lnTo>
                      <a:pt x="44" y="316"/>
                    </a:lnTo>
                    <a:lnTo>
                      <a:pt x="112" y="157"/>
                    </a:lnTo>
                    <a:lnTo>
                      <a:pt x="186" y="0"/>
                    </a:lnTo>
                    <a:lnTo>
                      <a:pt x="416" y="224"/>
                    </a:lnTo>
                    <a:lnTo>
                      <a:pt x="346" y="328"/>
                    </a:lnTo>
                    <a:lnTo>
                      <a:pt x="260" y="464"/>
                    </a:lnTo>
                    <a:lnTo>
                      <a:pt x="179" y="600"/>
                    </a:lnTo>
                    <a:lnTo>
                      <a:pt x="177" y="605"/>
                    </a:lnTo>
                    <a:lnTo>
                      <a:pt x="0" y="433"/>
                    </a:lnTo>
                    <a:close/>
                  </a:path>
                </a:pathLst>
              </a:custGeom>
              <a:solidFill>
                <a:srgbClr val="E0E0E0"/>
              </a:solidFill>
              <a:ln w="9525">
                <a:noFill/>
                <a:round/>
                <a:headEnd/>
                <a:tailEnd/>
              </a:ln>
            </p:spPr>
            <p:txBody>
              <a:bodyPr/>
              <a:lstStyle/>
              <a:p>
                <a:pPr>
                  <a:defRPr/>
                </a:pPr>
                <a:endParaRPr lang="en-US" dirty="0"/>
              </a:p>
            </p:txBody>
          </p:sp>
          <p:sp>
            <p:nvSpPr>
              <p:cNvPr id="932" name="Freeform 1189"/>
              <p:cNvSpPr>
                <a:spLocks/>
              </p:cNvSpPr>
              <p:nvPr/>
            </p:nvSpPr>
            <p:spPr bwMode="auto">
              <a:xfrm>
                <a:off x="18" y="460"/>
                <a:ext cx="57" cy="68"/>
              </a:xfrm>
              <a:custGeom>
                <a:avLst/>
                <a:gdLst/>
                <a:ahLst/>
                <a:cxnLst>
                  <a:cxn ang="0">
                    <a:pos x="0" y="414"/>
                  </a:cxn>
                  <a:cxn ang="0">
                    <a:pos x="23" y="358"/>
                  </a:cxn>
                  <a:cxn ang="0">
                    <a:pos x="96" y="202"/>
                  </a:cxn>
                  <a:cxn ang="0">
                    <a:pos x="176" y="51"/>
                  </a:cxn>
                  <a:cxn ang="0">
                    <a:pos x="206" y="0"/>
                  </a:cxn>
                  <a:cxn ang="0">
                    <a:pos x="459" y="247"/>
                  </a:cxn>
                  <a:cxn ang="0">
                    <a:pos x="446" y="262"/>
                  </a:cxn>
                  <a:cxn ang="0">
                    <a:pos x="348" y="396"/>
                  </a:cxn>
                  <a:cxn ang="0">
                    <a:pos x="257" y="529"/>
                  </a:cxn>
                  <a:cxn ang="0">
                    <a:pos x="205" y="613"/>
                  </a:cxn>
                  <a:cxn ang="0">
                    <a:pos x="0" y="414"/>
                  </a:cxn>
                </a:cxnLst>
                <a:rect l="0" t="0" r="r" b="b"/>
                <a:pathLst>
                  <a:path w="459" h="613">
                    <a:moveTo>
                      <a:pt x="0" y="414"/>
                    </a:moveTo>
                    <a:lnTo>
                      <a:pt x="23" y="358"/>
                    </a:lnTo>
                    <a:lnTo>
                      <a:pt x="96" y="202"/>
                    </a:lnTo>
                    <a:lnTo>
                      <a:pt x="176" y="51"/>
                    </a:lnTo>
                    <a:lnTo>
                      <a:pt x="206" y="0"/>
                    </a:lnTo>
                    <a:lnTo>
                      <a:pt x="459" y="247"/>
                    </a:lnTo>
                    <a:lnTo>
                      <a:pt x="446" y="262"/>
                    </a:lnTo>
                    <a:lnTo>
                      <a:pt x="348" y="396"/>
                    </a:lnTo>
                    <a:lnTo>
                      <a:pt x="257" y="529"/>
                    </a:lnTo>
                    <a:lnTo>
                      <a:pt x="205" y="613"/>
                    </a:lnTo>
                    <a:lnTo>
                      <a:pt x="0" y="414"/>
                    </a:lnTo>
                    <a:close/>
                  </a:path>
                </a:pathLst>
              </a:custGeom>
              <a:solidFill>
                <a:srgbClr val="D1D1D1"/>
              </a:solidFill>
              <a:ln w="9525">
                <a:noFill/>
                <a:round/>
                <a:headEnd/>
                <a:tailEnd/>
              </a:ln>
            </p:spPr>
            <p:txBody>
              <a:bodyPr/>
              <a:lstStyle/>
              <a:p>
                <a:pPr>
                  <a:defRPr/>
                </a:pPr>
                <a:endParaRPr lang="en-US" dirty="0"/>
              </a:p>
            </p:txBody>
          </p:sp>
          <p:sp>
            <p:nvSpPr>
              <p:cNvPr id="933" name="Freeform 1190"/>
              <p:cNvSpPr>
                <a:spLocks/>
              </p:cNvSpPr>
              <p:nvPr/>
            </p:nvSpPr>
            <p:spPr bwMode="auto">
              <a:xfrm>
                <a:off x="30" y="438"/>
                <a:ext cx="62" cy="69"/>
              </a:xfrm>
              <a:custGeom>
                <a:avLst/>
                <a:gdLst/>
                <a:ahLst/>
                <a:cxnLst>
                  <a:cxn ang="0">
                    <a:pos x="0" y="396"/>
                  </a:cxn>
                  <a:cxn ang="0">
                    <a:pos x="80" y="245"/>
                  </a:cxn>
                  <a:cxn ang="0">
                    <a:pos x="166" y="99"/>
                  </a:cxn>
                  <a:cxn ang="0">
                    <a:pos x="226" y="0"/>
                  </a:cxn>
                  <a:cxn ang="0">
                    <a:pos x="500" y="266"/>
                  </a:cxn>
                  <a:cxn ang="0">
                    <a:pos x="451" y="327"/>
                  </a:cxn>
                  <a:cxn ang="0">
                    <a:pos x="350" y="456"/>
                  </a:cxn>
                  <a:cxn ang="0">
                    <a:pos x="252" y="590"/>
                  </a:cxn>
                  <a:cxn ang="0">
                    <a:pos x="231" y="619"/>
                  </a:cxn>
                  <a:cxn ang="0">
                    <a:pos x="1" y="395"/>
                  </a:cxn>
                  <a:cxn ang="0">
                    <a:pos x="0" y="396"/>
                  </a:cxn>
                </a:cxnLst>
                <a:rect l="0" t="0" r="r" b="b"/>
                <a:pathLst>
                  <a:path w="500" h="619">
                    <a:moveTo>
                      <a:pt x="0" y="396"/>
                    </a:moveTo>
                    <a:lnTo>
                      <a:pt x="80" y="245"/>
                    </a:lnTo>
                    <a:lnTo>
                      <a:pt x="166" y="99"/>
                    </a:lnTo>
                    <a:lnTo>
                      <a:pt x="226" y="0"/>
                    </a:lnTo>
                    <a:lnTo>
                      <a:pt x="500" y="266"/>
                    </a:lnTo>
                    <a:lnTo>
                      <a:pt x="451" y="327"/>
                    </a:lnTo>
                    <a:lnTo>
                      <a:pt x="350" y="456"/>
                    </a:lnTo>
                    <a:lnTo>
                      <a:pt x="252" y="590"/>
                    </a:lnTo>
                    <a:lnTo>
                      <a:pt x="231" y="619"/>
                    </a:lnTo>
                    <a:lnTo>
                      <a:pt x="1" y="395"/>
                    </a:lnTo>
                    <a:lnTo>
                      <a:pt x="0" y="396"/>
                    </a:lnTo>
                    <a:close/>
                  </a:path>
                </a:pathLst>
              </a:custGeom>
              <a:solidFill>
                <a:srgbClr val="C2C2C2"/>
              </a:solidFill>
              <a:ln w="9525">
                <a:noFill/>
                <a:round/>
                <a:headEnd/>
                <a:tailEnd/>
              </a:ln>
            </p:spPr>
            <p:txBody>
              <a:bodyPr/>
              <a:lstStyle/>
              <a:p>
                <a:pPr>
                  <a:defRPr/>
                </a:pPr>
                <a:endParaRPr lang="en-US" dirty="0"/>
              </a:p>
            </p:txBody>
          </p:sp>
          <p:sp>
            <p:nvSpPr>
              <p:cNvPr id="934" name="Freeform 1191"/>
              <p:cNvSpPr>
                <a:spLocks/>
              </p:cNvSpPr>
              <p:nvPr/>
            </p:nvSpPr>
            <p:spPr bwMode="auto">
              <a:xfrm>
                <a:off x="43" y="418"/>
                <a:ext cx="67" cy="69"/>
              </a:xfrm>
              <a:custGeom>
                <a:avLst/>
                <a:gdLst/>
                <a:ahLst/>
                <a:cxnLst>
                  <a:cxn ang="0">
                    <a:pos x="0" y="380"/>
                  </a:cxn>
                  <a:cxn ang="0">
                    <a:pos x="56" y="285"/>
                  </a:cxn>
                  <a:cxn ang="0">
                    <a:pos x="144" y="141"/>
                  </a:cxn>
                  <a:cxn ang="0">
                    <a:pos x="236" y="5"/>
                  </a:cxn>
                  <a:cxn ang="0">
                    <a:pos x="240" y="0"/>
                  </a:cxn>
                  <a:cxn ang="0">
                    <a:pos x="530" y="282"/>
                  </a:cxn>
                  <a:cxn ang="0">
                    <a:pos x="444" y="383"/>
                  </a:cxn>
                  <a:cxn ang="0">
                    <a:pos x="341" y="513"/>
                  </a:cxn>
                  <a:cxn ang="0">
                    <a:pos x="253" y="627"/>
                  </a:cxn>
                  <a:cxn ang="0">
                    <a:pos x="0" y="380"/>
                  </a:cxn>
                </a:cxnLst>
                <a:rect l="0" t="0" r="r" b="b"/>
                <a:pathLst>
                  <a:path w="530" h="627">
                    <a:moveTo>
                      <a:pt x="0" y="380"/>
                    </a:moveTo>
                    <a:lnTo>
                      <a:pt x="56" y="285"/>
                    </a:lnTo>
                    <a:lnTo>
                      <a:pt x="144" y="141"/>
                    </a:lnTo>
                    <a:lnTo>
                      <a:pt x="236" y="5"/>
                    </a:lnTo>
                    <a:lnTo>
                      <a:pt x="240" y="0"/>
                    </a:lnTo>
                    <a:lnTo>
                      <a:pt x="530" y="282"/>
                    </a:lnTo>
                    <a:lnTo>
                      <a:pt x="444" y="383"/>
                    </a:lnTo>
                    <a:lnTo>
                      <a:pt x="341" y="513"/>
                    </a:lnTo>
                    <a:lnTo>
                      <a:pt x="253" y="627"/>
                    </a:lnTo>
                    <a:lnTo>
                      <a:pt x="0" y="380"/>
                    </a:lnTo>
                    <a:close/>
                  </a:path>
                </a:pathLst>
              </a:custGeom>
              <a:solidFill>
                <a:srgbClr val="B2B2B2"/>
              </a:solidFill>
              <a:ln w="9525">
                <a:noFill/>
                <a:round/>
                <a:headEnd/>
                <a:tailEnd/>
              </a:ln>
            </p:spPr>
            <p:txBody>
              <a:bodyPr/>
              <a:lstStyle/>
              <a:p>
                <a:pPr>
                  <a:defRPr/>
                </a:pPr>
                <a:endParaRPr lang="en-US" dirty="0"/>
              </a:p>
            </p:txBody>
          </p:sp>
          <p:sp>
            <p:nvSpPr>
              <p:cNvPr id="935" name="Freeform 1192"/>
              <p:cNvSpPr>
                <a:spLocks/>
              </p:cNvSpPr>
              <p:nvPr/>
            </p:nvSpPr>
            <p:spPr bwMode="auto">
              <a:xfrm>
                <a:off x="58" y="398"/>
                <a:ext cx="70" cy="70"/>
              </a:xfrm>
              <a:custGeom>
                <a:avLst/>
                <a:gdLst/>
                <a:ahLst/>
                <a:cxnLst>
                  <a:cxn ang="0">
                    <a:pos x="0" y="364"/>
                  </a:cxn>
                  <a:cxn ang="0">
                    <a:pos x="28" y="319"/>
                  </a:cxn>
                  <a:cxn ang="0">
                    <a:pos x="120" y="183"/>
                  </a:cxn>
                  <a:cxn ang="0">
                    <a:pos x="219" y="52"/>
                  </a:cxn>
                  <a:cxn ang="0">
                    <a:pos x="258" y="0"/>
                  </a:cxn>
                  <a:cxn ang="0">
                    <a:pos x="561" y="296"/>
                  </a:cxn>
                  <a:cxn ang="0">
                    <a:pos x="543" y="315"/>
                  </a:cxn>
                  <a:cxn ang="0">
                    <a:pos x="434" y="438"/>
                  </a:cxn>
                  <a:cxn ang="0">
                    <a:pos x="328" y="561"/>
                  </a:cxn>
                  <a:cxn ang="0">
                    <a:pos x="274" y="630"/>
                  </a:cxn>
                  <a:cxn ang="0">
                    <a:pos x="0" y="364"/>
                  </a:cxn>
                </a:cxnLst>
                <a:rect l="0" t="0" r="r" b="b"/>
                <a:pathLst>
                  <a:path w="561" h="630">
                    <a:moveTo>
                      <a:pt x="0" y="364"/>
                    </a:moveTo>
                    <a:lnTo>
                      <a:pt x="28" y="319"/>
                    </a:lnTo>
                    <a:lnTo>
                      <a:pt x="120" y="183"/>
                    </a:lnTo>
                    <a:lnTo>
                      <a:pt x="219" y="52"/>
                    </a:lnTo>
                    <a:lnTo>
                      <a:pt x="258" y="0"/>
                    </a:lnTo>
                    <a:lnTo>
                      <a:pt x="561" y="296"/>
                    </a:lnTo>
                    <a:lnTo>
                      <a:pt x="543" y="315"/>
                    </a:lnTo>
                    <a:lnTo>
                      <a:pt x="434" y="438"/>
                    </a:lnTo>
                    <a:lnTo>
                      <a:pt x="328" y="561"/>
                    </a:lnTo>
                    <a:lnTo>
                      <a:pt x="274" y="630"/>
                    </a:lnTo>
                    <a:lnTo>
                      <a:pt x="0" y="364"/>
                    </a:lnTo>
                    <a:close/>
                  </a:path>
                </a:pathLst>
              </a:custGeom>
              <a:solidFill>
                <a:srgbClr val="A3A3A3"/>
              </a:solidFill>
              <a:ln w="9525">
                <a:noFill/>
                <a:round/>
                <a:headEnd/>
                <a:tailEnd/>
              </a:ln>
            </p:spPr>
            <p:txBody>
              <a:bodyPr/>
              <a:lstStyle/>
              <a:p>
                <a:pPr>
                  <a:defRPr/>
                </a:pPr>
                <a:endParaRPr lang="en-US" dirty="0"/>
              </a:p>
            </p:txBody>
          </p:sp>
          <p:sp>
            <p:nvSpPr>
              <p:cNvPr id="936" name="Freeform 1193"/>
              <p:cNvSpPr>
                <a:spLocks/>
              </p:cNvSpPr>
              <p:nvPr/>
            </p:nvSpPr>
            <p:spPr bwMode="auto">
              <a:xfrm>
                <a:off x="73" y="378"/>
                <a:ext cx="73" cy="71"/>
              </a:xfrm>
              <a:custGeom>
                <a:avLst/>
                <a:gdLst/>
                <a:ahLst/>
                <a:cxnLst>
                  <a:cxn ang="0">
                    <a:pos x="0" y="353"/>
                  </a:cxn>
                  <a:cxn ang="0">
                    <a:pos x="95" y="227"/>
                  </a:cxn>
                  <a:cxn ang="0">
                    <a:pos x="192" y="95"/>
                  </a:cxn>
                  <a:cxn ang="0">
                    <a:pos x="269" y="0"/>
                  </a:cxn>
                  <a:cxn ang="0">
                    <a:pos x="590" y="312"/>
                  </a:cxn>
                  <a:cxn ang="0">
                    <a:pos x="533" y="373"/>
                  </a:cxn>
                  <a:cxn ang="0">
                    <a:pos x="419" y="490"/>
                  </a:cxn>
                  <a:cxn ang="0">
                    <a:pos x="310" y="613"/>
                  </a:cxn>
                  <a:cxn ang="0">
                    <a:pos x="290" y="635"/>
                  </a:cxn>
                  <a:cxn ang="0">
                    <a:pos x="0" y="353"/>
                  </a:cxn>
                </a:cxnLst>
                <a:rect l="0" t="0" r="r" b="b"/>
                <a:pathLst>
                  <a:path w="590" h="635">
                    <a:moveTo>
                      <a:pt x="0" y="353"/>
                    </a:moveTo>
                    <a:lnTo>
                      <a:pt x="95" y="227"/>
                    </a:lnTo>
                    <a:lnTo>
                      <a:pt x="192" y="95"/>
                    </a:lnTo>
                    <a:lnTo>
                      <a:pt x="269" y="0"/>
                    </a:lnTo>
                    <a:lnTo>
                      <a:pt x="590" y="312"/>
                    </a:lnTo>
                    <a:lnTo>
                      <a:pt x="533" y="373"/>
                    </a:lnTo>
                    <a:lnTo>
                      <a:pt x="419" y="490"/>
                    </a:lnTo>
                    <a:lnTo>
                      <a:pt x="310" y="613"/>
                    </a:lnTo>
                    <a:lnTo>
                      <a:pt x="290" y="635"/>
                    </a:lnTo>
                    <a:lnTo>
                      <a:pt x="0" y="353"/>
                    </a:lnTo>
                    <a:close/>
                  </a:path>
                </a:pathLst>
              </a:custGeom>
              <a:solidFill>
                <a:srgbClr val="949494"/>
              </a:solidFill>
              <a:ln w="9525">
                <a:noFill/>
                <a:round/>
                <a:headEnd/>
                <a:tailEnd/>
              </a:ln>
            </p:spPr>
            <p:txBody>
              <a:bodyPr/>
              <a:lstStyle/>
              <a:p>
                <a:pPr>
                  <a:defRPr/>
                </a:pPr>
                <a:endParaRPr lang="en-US" dirty="0"/>
              </a:p>
            </p:txBody>
          </p:sp>
          <p:sp>
            <p:nvSpPr>
              <p:cNvPr id="937" name="Freeform 1194"/>
              <p:cNvSpPr>
                <a:spLocks/>
              </p:cNvSpPr>
              <p:nvPr/>
            </p:nvSpPr>
            <p:spPr bwMode="auto">
              <a:xfrm>
                <a:off x="90" y="360"/>
                <a:ext cx="77" cy="71"/>
              </a:xfrm>
              <a:custGeom>
                <a:avLst/>
                <a:gdLst/>
                <a:ahLst/>
                <a:cxnLst>
                  <a:cxn ang="0">
                    <a:pos x="0" y="342"/>
                  </a:cxn>
                  <a:cxn ang="0">
                    <a:pos x="58" y="262"/>
                  </a:cxn>
                  <a:cxn ang="0">
                    <a:pos x="158" y="139"/>
                  </a:cxn>
                  <a:cxn ang="0">
                    <a:pos x="262" y="18"/>
                  </a:cxn>
                  <a:cxn ang="0">
                    <a:pos x="279" y="0"/>
                  </a:cxn>
                  <a:cxn ang="0">
                    <a:pos x="613" y="325"/>
                  </a:cxn>
                  <a:cxn ang="0">
                    <a:pos x="511" y="423"/>
                  </a:cxn>
                  <a:cxn ang="0">
                    <a:pos x="399" y="540"/>
                  </a:cxn>
                  <a:cxn ang="0">
                    <a:pos x="303" y="638"/>
                  </a:cxn>
                  <a:cxn ang="0">
                    <a:pos x="0" y="342"/>
                  </a:cxn>
                </a:cxnLst>
                <a:rect l="0" t="0" r="r" b="b"/>
                <a:pathLst>
                  <a:path w="613" h="638">
                    <a:moveTo>
                      <a:pt x="0" y="342"/>
                    </a:moveTo>
                    <a:lnTo>
                      <a:pt x="58" y="262"/>
                    </a:lnTo>
                    <a:lnTo>
                      <a:pt x="158" y="139"/>
                    </a:lnTo>
                    <a:lnTo>
                      <a:pt x="262" y="18"/>
                    </a:lnTo>
                    <a:lnTo>
                      <a:pt x="279" y="0"/>
                    </a:lnTo>
                    <a:lnTo>
                      <a:pt x="613" y="325"/>
                    </a:lnTo>
                    <a:lnTo>
                      <a:pt x="511" y="423"/>
                    </a:lnTo>
                    <a:lnTo>
                      <a:pt x="399" y="540"/>
                    </a:lnTo>
                    <a:lnTo>
                      <a:pt x="303" y="638"/>
                    </a:lnTo>
                    <a:lnTo>
                      <a:pt x="0" y="342"/>
                    </a:lnTo>
                    <a:close/>
                  </a:path>
                </a:pathLst>
              </a:custGeom>
              <a:solidFill>
                <a:srgbClr val="858585"/>
              </a:solidFill>
              <a:ln w="9525">
                <a:noFill/>
                <a:round/>
                <a:headEnd/>
                <a:tailEnd/>
              </a:ln>
            </p:spPr>
            <p:txBody>
              <a:bodyPr/>
              <a:lstStyle/>
              <a:p>
                <a:pPr>
                  <a:defRPr/>
                </a:pPr>
                <a:endParaRPr lang="en-US" dirty="0"/>
              </a:p>
            </p:txBody>
          </p:sp>
          <p:sp>
            <p:nvSpPr>
              <p:cNvPr id="938" name="Freeform 1195"/>
              <p:cNvSpPr>
                <a:spLocks/>
              </p:cNvSpPr>
              <p:nvPr/>
            </p:nvSpPr>
            <p:spPr bwMode="auto">
              <a:xfrm>
                <a:off x="107" y="342"/>
                <a:ext cx="80" cy="72"/>
              </a:xfrm>
              <a:custGeom>
                <a:avLst/>
                <a:gdLst/>
                <a:ahLst/>
                <a:cxnLst>
                  <a:cxn ang="0">
                    <a:pos x="0" y="325"/>
                  </a:cxn>
                  <a:cxn ang="0">
                    <a:pos x="23" y="297"/>
                  </a:cxn>
                  <a:cxn ang="0">
                    <a:pos x="127" y="176"/>
                  </a:cxn>
                  <a:cxn ang="0">
                    <a:pos x="232" y="65"/>
                  </a:cxn>
                  <a:cxn ang="0">
                    <a:pos x="296" y="0"/>
                  </a:cxn>
                  <a:cxn ang="0">
                    <a:pos x="641" y="335"/>
                  </a:cxn>
                  <a:cxn ang="0">
                    <a:pos x="608" y="364"/>
                  </a:cxn>
                  <a:cxn ang="0">
                    <a:pos x="492" y="470"/>
                  </a:cxn>
                  <a:cxn ang="0">
                    <a:pos x="376" y="581"/>
                  </a:cxn>
                  <a:cxn ang="0">
                    <a:pos x="321" y="637"/>
                  </a:cxn>
                  <a:cxn ang="0">
                    <a:pos x="0" y="325"/>
                  </a:cxn>
                </a:cxnLst>
                <a:rect l="0" t="0" r="r" b="b"/>
                <a:pathLst>
                  <a:path w="641" h="637">
                    <a:moveTo>
                      <a:pt x="0" y="325"/>
                    </a:moveTo>
                    <a:lnTo>
                      <a:pt x="23" y="297"/>
                    </a:lnTo>
                    <a:lnTo>
                      <a:pt x="127" y="176"/>
                    </a:lnTo>
                    <a:lnTo>
                      <a:pt x="232" y="65"/>
                    </a:lnTo>
                    <a:lnTo>
                      <a:pt x="296" y="0"/>
                    </a:lnTo>
                    <a:lnTo>
                      <a:pt x="641" y="335"/>
                    </a:lnTo>
                    <a:lnTo>
                      <a:pt x="608" y="364"/>
                    </a:lnTo>
                    <a:lnTo>
                      <a:pt x="492" y="470"/>
                    </a:lnTo>
                    <a:lnTo>
                      <a:pt x="376" y="581"/>
                    </a:lnTo>
                    <a:lnTo>
                      <a:pt x="321" y="637"/>
                    </a:lnTo>
                    <a:lnTo>
                      <a:pt x="0" y="325"/>
                    </a:lnTo>
                    <a:close/>
                  </a:path>
                </a:pathLst>
              </a:custGeom>
              <a:solidFill>
                <a:srgbClr val="757575"/>
              </a:solidFill>
              <a:ln w="9525">
                <a:noFill/>
                <a:round/>
                <a:headEnd/>
                <a:tailEnd/>
              </a:ln>
            </p:spPr>
            <p:txBody>
              <a:bodyPr/>
              <a:lstStyle/>
              <a:p>
                <a:pPr>
                  <a:defRPr/>
                </a:pPr>
                <a:endParaRPr lang="en-US" dirty="0"/>
              </a:p>
            </p:txBody>
          </p:sp>
          <p:sp>
            <p:nvSpPr>
              <p:cNvPr id="939" name="Freeform 1196"/>
              <p:cNvSpPr>
                <a:spLocks/>
              </p:cNvSpPr>
              <p:nvPr/>
            </p:nvSpPr>
            <p:spPr bwMode="auto">
              <a:xfrm>
                <a:off x="125" y="325"/>
                <a:ext cx="83" cy="71"/>
              </a:xfrm>
              <a:custGeom>
                <a:avLst/>
                <a:gdLst/>
                <a:ahLst/>
                <a:cxnLst>
                  <a:cxn ang="0">
                    <a:pos x="0" y="311"/>
                  </a:cxn>
                  <a:cxn ang="0">
                    <a:pos x="88" y="218"/>
                  </a:cxn>
                  <a:cxn ang="0">
                    <a:pos x="195" y="110"/>
                  </a:cxn>
                  <a:cxn ang="0">
                    <a:pos x="300" y="10"/>
                  </a:cxn>
                  <a:cxn ang="0">
                    <a:pos x="311" y="0"/>
                  </a:cxn>
                  <a:cxn ang="0">
                    <a:pos x="664" y="344"/>
                  </a:cxn>
                  <a:cxn ang="0">
                    <a:pos x="582" y="415"/>
                  </a:cxn>
                  <a:cxn ang="0">
                    <a:pos x="464" y="517"/>
                  </a:cxn>
                  <a:cxn ang="0">
                    <a:pos x="348" y="623"/>
                  </a:cxn>
                  <a:cxn ang="0">
                    <a:pos x="334" y="636"/>
                  </a:cxn>
                  <a:cxn ang="0">
                    <a:pos x="0" y="311"/>
                  </a:cxn>
                </a:cxnLst>
                <a:rect l="0" t="0" r="r" b="b"/>
                <a:pathLst>
                  <a:path w="664" h="636">
                    <a:moveTo>
                      <a:pt x="0" y="311"/>
                    </a:moveTo>
                    <a:lnTo>
                      <a:pt x="88" y="218"/>
                    </a:lnTo>
                    <a:lnTo>
                      <a:pt x="195" y="110"/>
                    </a:lnTo>
                    <a:lnTo>
                      <a:pt x="300" y="10"/>
                    </a:lnTo>
                    <a:lnTo>
                      <a:pt x="311" y="0"/>
                    </a:lnTo>
                    <a:lnTo>
                      <a:pt x="664" y="344"/>
                    </a:lnTo>
                    <a:lnTo>
                      <a:pt x="582" y="415"/>
                    </a:lnTo>
                    <a:lnTo>
                      <a:pt x="464" y="517"/>
                    </a:lnTo>
                    <a:lnTo>
                      <a:pt x="348" y="623"/>
                    </a:lnTo>
                    <a:lnTo>
                      <a:pt x="334" y="636"/>
                    </a:lnTo>
                    <a:lnTo>
                      <a:pt x="0" y="311"/>
                    </a:lnTo>
                    <a:close/>
                  </a:path>
                </a:pathLst>
              </a:custGeom>
              <a:solidFill>
                <a:srgbClr val="666666"/>
              </a:solidFill>
              <a:ln w="9525">
                <a:noFill/>
                <a:round/>
                <a:headEnd/>
                <a:tailEnd/>
              </a:ln>
            </p:spPr>
            <p:txBody>
              <a:bodyPr/>
              <a:lstStyle/>
              <a:p>
                <a:pPr>
                  <a:defRPr/>
                </a:pPr>
                <a:endParaRPr lang="en-US" dirty="0"/>
              </a:p>
            </p:txBody>
          </p:sp>
          <p:sp>
            <p:nvSpPr>
              <p:cNvPr id="940" name="Freeform 1197"/>
              <p:cNvSpPr>
                <a:spLocks/>
              </p:cNvSpPr>
              <p:nvPr/>
            </p:nvSpPr>
            <p:spPr bwMode="auto">
              <a:xfrm>
                <a:off x="144" y="309"/>
                <a:ext cx="86" cy="70"/>
              </a:xfrm>
              <a:custGeom>
                <a:avLst/>
                <a:gdLst/>
                <a:ahLst/>
                <a:cxnLst>
                  <a:cxn ang="0">
                    <a:pos x="0" y="300"/>
                  </a:cxn>
                  <a:cxn ang="0">
                    <a:pos x="43" y="257"/>
                  </a:cxn>
                  <a:cxn ang="0">
                    <a:pos x="148" y="157"/>
                  </a:cxn>
                  <a:cxn ang="0">
                    <a:pos x="254" y="61"/>
                  </a:cxn>
                  <a:cxn ang="0">
                    <a:pos x="323" y="0"/>
                  </a:cxn>
                  <a:cxn ang="0">
                    <a:pos x="685" y="352"/>
                  </a:cxn>
                  <a:cxn ang="0">
                    <a:pos x="659" y="372"/>
                  </a:cxn>
                  <a:cxn ang="0">
                    <a:pos x="546" y="464"/>
                  </a:cxn>
                  <a:cxn ang="0">
                    <a:pos x="430" y="562"/>
                  </a:cxn>
                  <a:cxn ang="0">
                    <a:pos x="345" y="635"/>
                  </a:cxn>
                  <a:cxn ang="0">
                    <a:pos x="0" y="300"/>
                  </a:cxn>
                </a:cxnLst>
                <a:rect l="0" t="0" r="r" b="b"/>
                <a:pathLst>
                  <a:path w="685" h="635">
                    <a:moveTo>
                      <a:pt x="0" y="300"/>
                    </a:moveTo>
                    <a:lnTo>
                      <a:pt x="43" y="257"/>
                    </a:lnTo>
                    <a:lnTo>
                      <a:pt x="148" y="157"/>
                    </a:lnTo>
                    <a:lnTo>
                      <a:pt x="254" y="61"/>
                    </a:lnTo>
                    <a:lnTo>
                      <a:pt x="323" y="0"/>
                    </a:lnTo>
                    <a:lnTo>
                      <a:pt x="685" y="352"/>
                    </a:lnTo>
                    <a:lnTo>
                      <a:pt x="659" y="372"/>
                    </a:lnTo>
                    <a:lnTo>
                      <a:pt x="546" y="464"/>
                    </a:lnTo>
                    <a:lnTo>
                      <a:pt x="430" y="562"/>
                    </a:lnTo>
                    <a:lnTo>
                      <a:pt x="345" y="635"/>
                    </a:lnTo>
                    <a:lnTo>
                      <a:pt x="0" y="300"/>
                    </a:lnTo>
                    <a:close/>
                  </a:path>
                </a:pathLst>
              </a:custGeom>
              <a:solidFill>
                <a:srgbClr val="757575"/>
              </a:solidFill>
              <a:ln w="9525">
                <a:noFill/>
                <a:round/>
                <a:headEnd/>
                <a:tailEnd/>
              </a:ln>
            </p:spPr>
            <p:txBody>
              <a:bodyPr/>
              <a:lstStyle/>
              <a:p>
                <a:pPr>
                  <a:defRPr/>
                </a:pPr>
                <a:endParaRPr lang="en-US" dirty="0"/>
              </a:p>
            </p:txBody>
          </p:sp>
          <p:sp>
            <p:nvSpPr>
              <p:cNvPr id="941" name="Freeform 1198"/>
              <p:cNvSpPr>
                <a:spLocks/>
              </p:cNvSpPr>
              <p:nvPr/>
            </p:nvSpPr>
            <p:spPr bwMode="auto">
              <a:xfrm>
                <a:off x="164" y="293"/>
                <a:ext cx="88" cy="70"/>
              </a:xfrm>
              <a:custGeom>
                <a:avLst/>
                <a:gdLst/>
                <a:ahLst/>
                <a:cxnLst>
                  <a:cxn ang="0">
                    <a:pos x="0" y="286"/>
                  </a:cxn>
                  <a:cxn ang="0">
                    <a:pos x="95" y="200"/>
                  </a:cxn>
                  <a:cxn ang="0">
                    <a:pos x="200" y="110"/>
                  </a:cxn>
                  <a:cxn ang="0">
                    <a:pos x="305" y="24"/>
                  </a:cxn>
                  <a:cxn ang="0">
                    <a:pos x="337" y="0"/>
                  </a:cxn>
                  <a:cxn ang="0">
                    <a:pos x="709" y="361"/>
                  </a:cxn>
                  <a:cxn ang="0">
                    <a:pos x="616" y="425"/>
                  </a:cxn>
                  <a:cxn ang="0">
                    <a:pos x="500" y="511"/>
                  </a:cxn>
                  <a:cxn ang="0">
                    <a:pos x="387" y="603"/>
                  </a:cxn>
                  <a:cxn ang="0">
                    <a:pos x="353" y="630"/>
                  </a:cxn>
                  <a:cxn ang="0">
                    <a:pos x="0" y="286"/>
                  </a:cxn>
                </a:cxnLst>
                <a:rect l="0" t="0" r="r" b="b"/>
                <a:pathLst>
                  <a:path w="709" h="630">
                    <a:moveTo>
                      <a:pt x="0" y="286"/>
                    </a:moveTo>
                    <a:lnTo>
                      <a:pt x="95" y="200"/>
                    </a:lnTo>
                    <a:lnTo>
                      <a:pt x="200" y="110"/>
                    </a:lnTo>
                    <a:lnTo>
                      <a:pt x="305" y="24"/>
                    </a:lnTo>
                    <a:lnTo>
                      <a:pt x="337" y="0"/>
                    </a:lnTo>
                    <a:lnTo>
                      <a:pt x="709" y="361"/>
                    </a:lnTo>
                    <a:lnTo>
                      <a:pt x="616" y="425"/>
                    </a:lnTo>
                    <a:lnTo>
                      <a:pt x="500" y="511"/>
                    </a:lnTo>
                    <a:lnTo>
                      <a:pt x="387" y="603"/>
                    </a:lnTo>
                    <a:lnTo>
                      <a:pt x="353" y="630"/>
                    </a:lnTo>
                    <a:lnTo>
                      <a:pt x="0" y="286"/>
                    </a:lnTo>
                    <a:close/>
                  </a:path>
                </a:pathLst>
              </a:custGeom>
              <a:solidFill>
                <a:srgbClr val="858585"/>
              </a:solidFill>
              <a:ln w="9525">
                <a:noFill/>
                <a:round/>
                <a:headEnd/>
                <a:tailEnd/>
              </a:ln>
            </p:spPr>
            <p:txBody>
              <a:bodyPr/>
              <a:lstStyle/>
              <a:p>
                <a:pPr>
                  <a:defRPr/>
                </a:pPr>
                <a:endParaRPr lang="en-US" dirty="0"/>
              </a:p>
            </p:txBody>
          </p:sp>
          <p:sp>
            <p:nvSpPr>
              <p:cNvPr id="942" name="Freeform 1199"/>
              <p:cNvSpPr>
                <a:spLocks/>
              </p:cNvSpPr>
              <p:nvPr/>
            </p:nvSpPr>
            <p:spPr bwMode="auto">
              <a:xfrm>
                <a:off x="184" y="279"/>
                <a:ext cx="92" cy="69"/>
              </a:xfrm>
              <a:custGeom>
                <a:avLst/>
                <a:gdLst/>
                <a:ahLst/>
                <a:cxnLst>
                  <a:cxn ang="0">
                    <a:pos x="0" y="270"/>
                  </a:cxn>
                  <a:cxn ang="0">
                    <a:pos x="36" y="241"/>
                  </a:cxn>
                  <a:cxn ang="0">
                    <a:pos x="141" y="155"/>
                  </a:cxn>
                  <a:cxn ang="0">
                    <a:pos x="244" y="78"/>
                  </a:cxn>
                  <a:cxn ang="0">
                    <a:pos x="345" y="5"/>
                  </a:cxn>
                  <a:cxn ang="0">
                    <a:pos x="354" y="0"/>
                  </a:cxn>
                  <a:cxn ang="0">
                    <a:pos x="734" y="369"/>
                  </a:cxn>
                  <a:cxn ang="0">
                    <a:pos x="674" y="406"/>
                  </a:cxn>
                  <a:cxn ang="0">
                    <a:pos x="564" y="479"/>
                  </a:cxn>
                  <a:cxn ang="0">
                    <a:pos x="452" y="556"/>
                  </a:cxn>
                  <a:cxn ang="0">
                    <a:pos x="362" y="622"/>
                  </a:cxn>
                  <a:cxn ang="0">
                    <a:pos x="0" y="270"/>
                  </a:cxn>
                </a:cxnLst>
                <a:rect l="0" t="0" r="r" b="b"/>
                <a:pathLst>
                  <a:path w="734" h="622">
                    <a:moveTo>
                      <a:pt x="0" y="270"/>
                    </a:moveTo>
                    <a:lnTo>
                      <a:pt x="36" y="241"/>
                    </a:lnTo>
                    <a:lnTo>
                      <a:pt x="141" y="155"/>
                    </a:lnTo>
                    <a:lnTo>
                      <a:pt x="244" y="78"/>
                    </a:lnTo>
                    <a:lnTo>
                      <a:pt x="345" y="5"/>
                    </a:lnTo>
                    <a:lnTo>
                      <a:pt x="354" y="0"/>
                    </a:lnTo>
                    <a:lnTo>
                      <a:pt x="734" y="369"/>
                    </a:lnTo>
                    <a:lnTo>
                      <a:pt x="674" y="406"/>
                    </a:lnTo>
                    <a:lnTo>
                      <a:pt x="564" y="479"/>
                    </a:lnTo>
                    <a:lnTo>
                      <a:pt x="452" y="556"/>
                    </a:lnTo>
                    <a:lnTo>
                      <a:pt x="362" y="622"/>
                    </a:lnTo>
                    <a:lnTo>
                      <a:pt x="0" y="270"/>
                    </a:lnTo>
                    <a:close/>
                  </a:path>
                </a:pathLst>
              </a:custGeom>
              <a:solidFill>
                <a:srgbClr val="949494"/>
              </a:solidFill>
              <a:ln w="9525">
                <a:noFill/>
                <a:round/>
                <a:headEnd/>
                <a:tailEnd/>
              </a:ln>
            </p:spPr>
            <p:txBody>
              <a:bodyPr/>
              <a:lstStyle/>
              <a:p>
                <a:pPr>
                  <a:defRPr/>
                </a:pPr>
                <a:endParaRPr lang="en-US" dirty="0"/>
              </a:p>
            </p:txBody>
          </p:sp>
          <p:sp>
            <p:nvSpPr>
              <p:cNvPr id="943" name="Freeform 1200"/>
              <p:cNvSpPr>
                <a:spLocks/>
              </p:cNvSpPr>
              <p:nvPr/>
            </p:nvSpPr>
            <p:spPr bwMode="auto">
              <a:xfrm>
                <a:off x="206" y="266"/>
                <a:ext cx="95" cy="68"/>
              </a:xfrm>
              <a:custGeom>
                <a:avLst/>
                <a:gdLst/>
                <a:ahLst/>
                <a:cxnLst>
                  <a:cxn ang="0">
                    <a:pos x="0" y="250"/>
                  </a:cxn>
                  <a:cxn ang="0">
                    <a:pos x="71" y="197"/>
                  </a:cxn>
                  <a:cxn ang="0">
                    <a:pos x="172" y="124"/>
                  </a:cxn>
                  <a:cxn ang="0">
                    <a:pos x="271" y="61"/>
                  </a:cxn>
                  <a:cxn ang="0">
                    <a:pos x="368" y="3"/>
                  </a:cxn>
                  <a:cxn ang="0">
                    <a:pos x="374" y="0"/>
                  </a:cxn>
                  <a:cxn ang="0">
                    <a:pos x="763" y="378"/>
                  </a:cxn>
                  <a:cxn ang="0">
                    <a:pos x="713" y="402"/>
                  </a:cxn>
                  <a:cxn ang="0">
                    <a:pos x="608" y="460"/>
                  </a:cxn>
                  <a:cxn ang="0">
                    <a:pos x="501" y="525"/>
                  </a:cxn>
                  <a:cxn ang="0">
                    <a:pos x="391" y="598"/>
                  </a:cxn>
                  <a:cxn ang="0">
                    <a:pos x="372" y="611"/>
                  </a:cxn>
                  <a:cxn ang="0">
                    <a:pos x="0" y="250"/>
                  </a:cxn>
                </a:cxnLst>
                <a:rect l="0" t="0" r="r" b="b"/>
                <a:pathLst>
                  <a:path w="763" h="611">
                    <a:moveTo>
                      <a:pt x="0" y="250"/>
                    </a:moveTo>
                    <a:lnTo>
                      <a:pt x="71" y="197"/>
                    </a:lnTo>
                    <a:lnTo>
                      <a:pt x="172" y="124"/>
                    </a:lnTo>
                    <a:lnTo>
                      <a:pt x="271" y="61"/>
                    </a:lnTo>
                    <a:lnTo>
                      <a:pt x="368" y="3"/>
                    </a:lnTo>
                    <a:lnTo>
                      <a:pt x="374" y="0"/>
                    </a:lnTo>
                    <a:lnTo>
                      <a:pt x="763" y="378"/>
                    </a:lnTo>
                    <a:lnTo>
                      <a:pt x="713" y="402"/>
                    </a:lnTo>
                    <a:lnTo>
                      <a:pt x="608" y="460"/>
                    </a:lnTo>
                    <a:lnTo>
                      <a:pt x="501" y="525"/>
                    </a:lnTo>
                    <a:lnTo>
                      <a:pt x="391" y="598"/>
                    </a:lnTo>
                    <a:lnTo>
                      <a:pt x="372" y="611"/>
                    </a:lnTo>
                    <a:lnTo>
                      <a:pt x="0" y="250"/>
                    </a:lnTo>
                    <a:close/>
                  </a:path>
                </a:pathLst>
              </a:custGeom>
              <a:solidFill>
                <a:srgbClr val="A3A3A3"/>
              </a:solidFill>
              <a:ln w="9525">
                <a:noFill/>
                <a:round/>
                <a:headEnd/>
                <a:tailEnd/>
              </a:ln>
            </p:spPr>
            <p:txBody>
              <a:bodyPr/>
              <a:lstStyle/>
              <a:p>
                <a:pPr>
                  <a:defRPr/>
                </a:pPr>
                <a:endParaRPr lang="en-US" dirty="0"/>
              </a:p>
            </p:txBody>
          </p:sp>
          <p:sp>
            <p:nvSpPr>
              <p:cNvPr id="944" name="Freeform 1201"/>
              <p:cNvSpPr>
                <a:spLocks/>
              </p:cNvSpPr>
              <p:nvPr/>
            </p:nvSpPr>
            <p:spPr bwMode="auto">
              <a:xfrm>
                <a:off x="229" y="254"/>
                <a:ext cx="100" cy="66"/>
              </a:xfrm>
              <a:custGeom>
                <a:avLst/>
                <a:gdLst/>
                <a:ahLst/>
                <a:cxnLst>
                  <a:cxn ang="0">
                    <a:pos x="0" y="222"/>
                  </a:cxn>
                  <a:cxn ang="0">
                    <a:pos x="90" y="164"/>
                  </a:cxn>
                  <a:cxn ang="0">
                    <a:pos x="187" y="106"/>
                  </a:cxn>
                  <a:cxn ang="0">
                    <a:pos x="281" y="56"/>
                  </a:cxn>
                  <a:cxn ang="0">
                    <a:pos x="369" y="14"/>
                  </a:cxn>
                  <a:cxn ang="0">
                    <a:pos x="403" y="0"/>
                  </a:cxn>
                  <a:cxn ang="0">
                    <a:pos x="800" y="386"/>
                  </a:cxn>
                  <a:cxn ang="0">
                    <a:pos x="730" y="411"/>
                  </a:cxn>
                  <a:cxn ang="0">
                    <a:pos x="633" y="454"/>
                  </a:cxn>
                  <a:cxn ang="0">
                    <a:pos x="532" y="505"/>
                  </a:cxn>
                  <a:cxn ang="0">
                    <a:pos x="427" y="563"/>
                  </a:cxn>
                  <a:cxn ang="0">
                    <a:pos x="380" y="591"/>
                  </a:cxn>
                  <a:cxn ang="0">
                    <a:pos x="0" y="222"/>
                  </a:cxn>
                </a:cxnLst>
                <a:rect l="0" t="0" r="r" b="b"/>
                <a:pathLst>
                  <a:path w="800" h="591">
                    <a:moveTo>
                      <a:pt x="0" y="222"/>
                    </a:moveTo>
                    <a:lnTo>
                      <a:pt x="90" y="164"/>
                    </a:lnTo>
                    <a:lnTo>
                      <a:pt x="187" y="106"/>
                    </a:lnTo>
                    <a:lnTo>
                      <a:pt x="281" y="56"/>
                    </a:lnTo>
                    <a:lnTo>
                      <a:pt x="369" y="14"/>
                    </a:lnTo>
                    <a:lnTo>
                      <a:pt x="403" y="0"/>
                    </a:lnTo>
                    <a:lnTo>
                      <a:pt x="800" y="386"/>
                    </a:lnTo>
                    <a:lnTo>
                      <a:pt x="730" y="411"/>
                    </a:lnTo>
                    <a:lnTo>
                      <a:pt x="633" y="454"/>
                    </a:lnTo>
                    <a:lnTo>
                      <a:pt x="532" y="505"/>
                    </a:lnTo>
                    <a:lnTo>
                      <a:pt x="427" y="563"/>
                    </a:lnTo>
                    <a:lnTo>
                      <a:pt x="380" y="591"/>
                    </a:lnTo>
                    <a:lnTo>
                      <a:pt x="0" y="222"/>
                    </a:lnTo>
                    <a:close/>
                  </a:path>
                </a:pathLst>
              </a:custGeom>
              <a:solidFill>
                <a:srgbClr val="B2B2B2"/>
              </a:solidFill>
              <a:ln w="9525">
                <a:noFill/>
                <a:round/>
                <a:headEnd/>
                <a:tailEnd/>
              </a:ln>
            </p:spPr>
            <p:txBody>
              <a:bodyPr/>
              <a:lstStyle/>
              <a:p>
                <a:pPr>
                  <a:defRPr/>
                </a:pPr>
                <a:endParaRPr lang="en-US" dirty="0"/>
              </a:p>
            </p:txBody>
          </p:sp>
          <p:sp>
            <p:nvSpPr>
              <p:cNvPr id="945" name="Freeform 1202"/>
              <p:cNvSpPr>
                <a:spLocks/>
              </p:cNvSpPr>
              <p:nvPr/>
            </p:nvSpPr>
            <p:spPr bwMode="auto">
              <a:xfrm>
                <a:off x="253" y="246"/>
                <a:ext cx="107" cy="63"/>
              </a:xfrm>
              <a:custGeom>
                <a:avLst/>
                <a:gdLst/>
                <a:ahLst/>
                <a:cxnLst>
                  <a:cxn ang="0">
                    <a:pos x="0" y="179"/>
                  </a:cxn>
                  <a:cxn ang="0">
                    <a:pos x="88" y="132"/>
                  </a:cxn>
                  <a:cxn ang="0">
                    <a:pos x="176" y="90"/>
                  </a:cxn>
                  <a:cxn ang="0">
                    <a:pos x="264" y="54"/>
                  </a:cxn>
                  <a:cxn ang="0">
                    <a:pos x="344" y="25"/>
                  </a:cxn>
                  <a:cxn ang="0">
                    <a:pos x="421" y="6"/>
                  </a:cxn>
                  <a:cxn ang="0">
                    <a:pos x="448" y="0"/>
                  </a:cxn>
                  <a:cxn ang="0">
                    <a:pos x="867" y="407"/>
                  </a:cxn>
                  <a:cxn ang="0">
                    <a:pos x="797" y="416"/>
                  </a:cxn>
                  <a:cxn ang="0">
                    <a:pos x="715" y="428"/>
                  </a:cxn>
                  <a:cxn ang="0">
                    <a:pos x="629" y="453"/>
                  </a:cxn>
                  <a:cxn ang="0">
                    <a:pos x="537" y="487"/>
                  </a:cxn>
                  <a:cxn ang="0">
                    <a:pos x="440" y="530"/>
                  </a:cxn>
                  <a:cxn ang="0">
                    <a:pos x="389" y="557"/>
                  </a:cxn>
                  <a:cxn ang="0">
                    <a:pos x="0" y="179"/>
                  </a:cxn>
                </a:cxnLst>
                <a:rect l="0" t="0" r="r" b="b"/>
                <a:pathLst>
                  <a:path w="867" h="557">
                    <a:moveTo>
                      <a:pt x="0" y="179"/>
                    </a:moveTo>
                    <a:lnTo>
                      <a:pt x="88" y="132"/>
                    </a:lnTo>
                    <a:lnTo>
                      <a:pt x="176" y="90"/>
                    </a:lnTo>
                    <a:lnTo>
                      <a:pt x="264" y="54"/>
                    </a:lnTo>
                    <a:lnTo>
                      <a:pt x="344" y="25"/>
                    </a:lnTo>
                    <a:lnTo>
                      <a:pt x="421" y="6"/>
                    </a:lnTo>
                    <a:lnTo>
                      <a:pt x="448" y="0"/>
                    </a:lnTo>
                    <a:lnTo>
                      <a:pt x="867" y="407"/>
                    </a:lnTo>
                    <a:lnTo>
                      <a:pt x="797" y="416"/>
                    </a:lnTo>
                    <a:lnTo>
                      <a:pt x="715" y="428"/>
                    </a:lnTo>
                    <a:lnTo>
                      <a:pt x="629" y="453"/>
                    </a:lnTo>
                    <a:lnTo>
                      <a:pt x="537" y="487"/>
                    </a:lnTo>
                    <a:lnTo>
                      <a:pt x="440" y="530"/>
                    </a:lnTo>
                    <a:lnTo>
                      <a:pt x="389" y="557"/>
                    </a:lnTo>
                    <a:lnTo>
                      <a:pt x="0" y="179"/>
                    </a:lnTo>
                    <a:close/>
                  </a:path>
                </a:pathLst>
              </a:custGeom>
              <a:solidFill>
                <a:srgbClr val="C2C2C2"/>
              </a:solidFill>
              <a:ln w="9525">
                <a:noFill/>
                <a:round/>
                <a:headEnd/>
                <a:tailEnd/>
              </a:ln>
            </p:spPr>
            <p:txBody>
              <a:bodyPr/>
              <a:lstStyle/>
              <a:p>
                <a:pPr>
                  <a:defRPr/>
                </a:pPr>
                <a:endParaRPr lang="en-US" dirty="0"/>
              </a:p>
            </p:txBody>
          </p:sp>
          <p:sp>
            <p:nvSpPr>
              <p:cNvPr id="946" name="Freeform 1203"/>
              <p:cNvSpPr>
                <a:spLocks/>
              </p:cNvSpPr>
              <p:nvPr/>
            </p:nvSpPr>
            <p:spPr bwMode="auto">
              <a:xfrm>
                <a:off x="279" y="245"/>
                <a:ext cx="106" cy="52"/>
              </a:xfrm>
              <a:custGeom>
                <a:avLst/>
                <a:gdLst/>
                <a:ahLst/>
                <a:cxnLst>
                  <a:cxn ang="0">
                    <a:pos x="0" y="86"/>
                  </a:cxn>
                  <a:cxn ang="0">
                    <a:pos x="54" y="64"/>
                  </a:cxn>
                  <a:cxn ang="0">
                    <a:pos x="134" y="35"/>
                  </a:cxn>
                  <a:cxn ang="0">
                    <a:pos x="211" y="16"/>
                  </a:cxn>
                  <a:cxn ang="0">
                    <a:pos x="280" y="2"/>
                  </a:cxn>
                  <a:cxn ang="0">
                    <a:pos x="344" y="0"/>
                  </a:cxn>
                  <a:cxn ang="0">
                    <a:pos x="402" y="2"/>
                  </a:cxn>
                  <a:cxn ang="0">
                    <a:pos x="454" y="14"/>
                  </a:cxn>
                  <a:cxn ang="0">
                    <a:pos x="497" y="35"/>
                  </a:cxn>
                  <a:cxn ang="0">
                    <a:pos x="535" y="66"/>
                  </a:cxn>
                  <a:cxn ang="0">
                    <a:pos x="625" y="175"/>
                  </a:cxn>
                  <a:cxn ang="0">
                    <a:pos x="709" y="275"/>
                  </a:cxn>
                  <a:cxn ang="0">
                    <a:pos x="782" y="371"/>
                  </a:cxn>
                  <a:cxn ang="0">
                    <a:pos x="844" y="459"/>
                  </a:cxn>
                  <a:cxn ang="0">
                    <a:pos x="791" y="434"/>
                  </a:cxn>
                  <a:cxn ang="0">
                    <a:pos x="731" y="421"/>
                  </a:cxn>
                  <a:cxn ang="0">
                    <a:pos x="662" y="417"/>
                  </a:cxn>
                  <a:cxn ang="0">
                    <a:pos x="587" y="426"/>
                  </a:cxn>
                  <a:cxn ang="0">
                    <a:pos x="505" y="438"/>
                  </a:cxn>
                  <a:cxn ang="0">
                    <a:pos x="419" y="463"/>
                  </a:cxn>
                  <a:cxn ang="0">
                    <a:pos x="397" y="472"/>
                  </a:cxn>
                  <a:cxn ang="0">
                    <a:pos x="0" y="86"/>
                  </a:cxn>
                </a:cxnLst>
                <a:rect l="0" t="0" r="r" b="b"/>
                <a:pathLst>
                  <a:path w="844" h="472">
                    <a:moveTo>
                      <a:pt x="0" y="86"/>
                    </a:moveTo>
                    <a:lnTo>
                      <a:pt x="54" y="64"/>
                    </a:lnTo>
                    <a:lnTo>
                      <a:pt x="134" y="35"/>
                    </a:lnTo>
                    <a:lnTo>
                      <a:pt x="211" y="16"/>
                    </a:lnTo>
                    <a:lnTo>
                      <a:pt x="280" y="2"/>
                    </a:lnTo>
                    <a:lnTo>
                      <a:pt x="344" y="0"/>
                    </a:lnTo>
                    <a:lnTo>
                      <a:pt x="402" y="2"/>
                    </a:lnTo>
                    <a:lnTo>
                      <a:pt x="454" y="14"/>
                    </a:lnTo>
                    <a:lnTo>
                      <a:pt x="497" y="35"/>
                    </a:lnTo>
                    <a:lnTo>
                      <a:pt x="535" y="66"/>
                    </a:lnTo>
                    <a:lnTo>
                      <a:pt x="625" y="175"/>
                    </a:lnTo>
                    <a:lnTo>
                      <a:pt x="709" y="275"/>
                    </a:lnTo>
                    <a:lnTo>
                      <a:pt x="782" y="371"/>
                    </a:lnTo>
                    <a:lnTo>
                      <a:pt x="844" y="459"/>
                    </a:lnTo>
                    <a:lnTo>
                      <a:pt x="791" y="434"/>
                    </a:lnTo>
                    <a:lnTo>
                      <a:pt x="731" y="421"/>
                    </a:lnTo>
                    <a:lnTo>
                      <a:pt x="662" y="417"/>
                    </a:lnTo>
                    <a:lnTo>
                      <a:pt x="587" y="426"/>
                    </a:lnTo>
                    <a:lnTo>
                      <a:pt x="505" y="438"/>
                    </a:lnTo>
                    <a:lnTo>
                      <a:pt x="419" y="463"/>
                    </a:lnTo>
                    <a:lnTo>
                      <a:pt x="397" y="472"/>
                    </a:lnTo>
                    <a:lnTo>
                      <a:pt x="0" y="86"/>
                    </a:lnTo>
                    <a:close/>
                  </a:path>
                </a:pathLst>
              </a:custGeom>
              <a:solidFill>
                <a:srgbClr val="D1D1D1"/>
              </a:solidFill>
              <a:ln w="9525">
                <a:noFill/>
                <a:round/>
                <a:headEnd/>
                <a:tailEnd/>
              </a:ln>
            </p:spPr>
            <p:txBody>
              <a:bodyPr/>
              <a:lstStyle/>
              <a:p>
                <a:pPr>
                  <a:defRPr/>
                </a:pPr>
                <a:endParaRPr lang="en-US" dirty="0"/>
              </a:p>
            </p:txBody>
          </p:sp>
          <p:sp>
            <p:nvSpPr>
              <p:cNvPr id="947" name="Freeform 1204"/>
              <p:cNvSpPr>
                <a:spLocks/>
              </p:cNvSpPr>
              <p:nvPr/>
            </p:nvSpPr>
            <p:spPr bwMode="auto">
              <a:xfrm>
                <a:off x="309" y="245"/>
                <a:ext cx="76" cy="51"/>
              </a:xfrm>
              <a:custGeom>
                <a:avLst/>
                <a:gdLst/>
                <a:ahLst/>
                <a:cxnLst>
                  <a:cxn ang="0">
                    <a:pos x="0" y="10"/>
                  </a:cxn>
                  <a:cxn ang="0">
                    <a:pos x="42" y="2"/>
                  </a:cxn>
                  <a:cxn ang="0">
                    <a:pos x="106" y="0"/>
                  </a:cxn>
                  <a:cxn ang="0">
                    <a:pos x="164" y="2"/>
                  </a:cxn>
                  <a:cxn ang="0">
                    <a:pos x="216" y="14"/>
                  </a:cxn>
                  <a:cxn ang="0">
                    <a:pos x="259" y="35"/>
                  </a:cxn>
                  <a:cxn ang="0">
                    <a:pos x="297" y="66"/>
                  </a:cxn>
                  <a:cxn ang="0">
                    <a:pos x="387" y="175"/>
                  </a:cxn>
                  <a:cxn ang="0">
                    <a:pos x="471" y="275"/>
                  </a:cxn>
                  <a:cxn ang="0">
                    <a:pos x="544" y="371"/>
                  </a:cxn>
                  <a:cxn ang="0">
                    <a:pos x="606" y="459"/>
                  </a:cxn>
                  <a:cxn ang="0">
                    <a:pos x="553" y="434"/>
                  </a:cxn>
                  <a:cxn ang="0">
                    <a:pos x="493" y="421"/>
                  </a:cxn>
                  <a:cxn ang="0">
                    <a:pos x="424" y="417"/>
                  </a:cxn>
                  <a:cxn ang="0">
                    <a:pos x="419" y="417"/>
                  </a:cxn>
                  <a:cxn ang="0">
                    <a:pos x="0" y="10"/>
                  </a:cxn>
                </a:cxnLst>
                <a:rect l="0" t="0" r="r" b="b"/>
                <a:pathLst>
                  <a:path w="606" h="459">
                    <a:moveTo>
                      <a:pt x="0" y="10"/>
                    </a:moveTo>
                    <a:lnTo>
                      <a:pt x="42" y="2"/>
                    </a:lnTo>
                    <a:lnTo>
                      <a:pt x="106" y="0"/>
                    </a:lnTo>
                    <a:lnTo>
                      <a:pt x="164" y="2"/>
                    </a:lnTo>
                    <a:lnTo>
                      <a:pt x="216" y="14"/>
                    </a:lnTo>
                    <a:lnTo>
                      <a:pt x="259" y="35"/>
                    </a:lnTo>
                    <a:lnTo>
                      <a:pt x="297" y="66"/>
                    </a:lnTo>
                    <a:lnTo>
                      <a:pt x="387" y="175"/>
                    </a:lnTo>
                    <a:lnTo>
                      <a:pt x="471" y="275"/>
                    </a:lnTo>
                    <a:lnTo>
                      <a:pt x="544" y="371"/>
                    </a:lnTo>
                    <a:lnTo>
                      <a:pt x="606" y="459"/>
                    </a:lnTo>
                    <a:lnTo>
                      <a:pt x="553" y="434"/>
                    </a:lnTo>
                    <a:lnTo>
                      <a:pt x="493" y="421"/>
                    </a:lnTo>
                    <a:lnTo>
                      <a:pt x="424" y="417"/>
                    </a:lnTo>
                    <a:lnTo>
                      <a:pt x="419" y="417"/>
                    </a:lnTo>
                    <a:lnTo>
                      <a:pt x="0" y="10"/>
                    </a:lnTo>
                    <a:close/>
                  </a:path>
                </a:pathLst>
              </a:custGeom>
              <a:solidFill>
                <a:srgbClr val="E0E0E0"/>
              </a:solidFill>
              <a:ln w="9525">
                <a:noFill/>
                <a:round/>
                <a:headEnd/>
                <a:tailEnd/>
              </a:ln>
            </p:spPr>
            <p:txBody>
              <a:bodyPr/>
              <a:lstStyle/>
              <a:p>
                <a:pPr>
                  <a:defRPr/>
                </a:pPr>
                <a:endParaRPr lang="en-US" dirty="0"/>
              </a:p>
            </p:txBody>
          </p:sp>
          <p:sp>
            <p:nvSpPr>
              <p:cNvPr id="948" name="Freeform 1205"/>
              <p:cNvSpPr>
                <a:spLocks/>
              </p:cNvSpPr>
              <p:nvPr/>
            </p:nvSpPr>
            <p:spPr bwMode="auto">
              <a:xfrm>
                <a:off x="4" y="662"/>
                <a:ext cx="28" cy="72"/>
              </a:xfrm>
              <a:custGeom>
                <a:avLst/>
                <a:gdLst/>
                <a:ahLst/>
                <a:cxnLst>
                  <a:cxn ang="0">
                    <a:pos x="13" y="0"/>
                  </a:cxn>
                  <a:cxn ang="0">
                    <a:pos x="0" y="34"/>
                  </a:cxn>
                  <a:cxn ang="0">
                    <a:pos x="0" y="658"/>
                  </a:cxn>
                  <a:cxn ang="0">
                    <a:pos x="60" y="519"/>
                  </a:cxn>
                  <a:cxn ang="0">
                    <a:pos x="131" y="374"/>
                  </a:cxn>
                  <a:cxn ang="0">
                    <a:pos x="209" y="230"/>
                  </a:cxn>
                  <a:cxn ang="0">
                    <a:pos x="224" y="204"/>
                  </a:cxn>
                  <a:cxn ang="0">
                    <a:pos x="13" y="0"/>
                  </a:cxn>
                </a:cxnLst>
                <a:rect l="0" t="0" r="r" b="b"/>
                <a:pathLst>
                  <a:path w="224" h="658">
                    <a:moveTo>
                      <a:pt x="13" y="0"/>
                    </a:moveTo>
                    <a:lnTo>
                      <a:pt x="0" y="34"/>
                    </a:lnTo>
                    <a:lnTo>
                      <a:pt x="0" y="658"/>
                    </a:lnTo>
                    <a:lnTo>
                      <a:pt x="60" y="519"/>
                    </a:lnTo>
                    <a:lnTo>
                      <a:pt x="131" y="374"/>
                    </a:lnTo>
                    <a:lnTo>
                      <a:pt x="209" y="230"/>
                    </a:lnTo>
                    <a:lnTo>
                      <a:pt x="224" y="204"/>
                    </a:lnTo>
                    <a:lnTo>
                      <a:pt x="13" y="0"/>
                    </a:lnTo>
                    <a:close/>
                  </a:path>
                </a:pathLst>
              </a:custGeom>
              <a:solidFill>
                <a:srgbClr val="FFFFFF"/>
              </a:solidFill>
              <a:ln w="9525">
                <a:noFill/>
                <a:round/>
                <a:headEnd/>
                <a:tailEnd/>
              </a:ln>
            </p:spPr>
            <p:txBody>
              <a:bodyPr/>
              <a:lstStyle/>
              <a:p>
                <a:pPr>
                  <a:defRPr/>
                </a:pPr>
                <a:endParaRPr lang="en-US" dirty="0"/>
              </a:p>
            </p:txBody>
          </p:sp>
          <p:sp>
            <p:nvSpPr>
              <p:cNvPr id="949" name="Freeform 1206"/>
              <p:cNvSpPr>
                <a:spLocks/>
              </p:cNvSpPr>
              <p:nvPr/>
            </p:nvSpPr>
            <p:spPr bwMode="auto">
              <a:xfrm>
                <a:off x="4" y="634"/>
                <a:ext cx="45" cy="76"/>
              </a:xfrm>
              <a:custGeom>
                <a:avLst/>
                <a:gdLst/>
                <a:ahLst/>
                <a:cxnLst>
                  <a:cxn ang="0">
                    <a:pos x="0" y="279"/>
                  </a:cxn>
                  <a:cxn ang="0">
                    <a:pos x="52" y="141"/>
                  </a:cxn>
                  <a:cxn ang="0">
                    <a:pos x="114" y="4"/>
                  </a:cxn>
                  <a:cxn ang="0">
                    <a:pos x="116" y="0"/>
                  </a:cxn>
                  <a:cxn ang="0">
                    <a:pos x="356" y="233"/>
                  </a:cxn>
                  <a:cxn ang="0">
                    <a:pos x="297" y="325"/>
                  </a:cxn>
                  <a:cxn ang="0">
                    <a:pos x="209" y="475"/>
                  </a:cxn>
                  <a:cxn ang="0">
                    <a:pos x="131" y="619"/>
                  </a:cxn>
                  <a:cxn ang="0">
                    <a:pos x="103" y="677"/>
                  </a:cxn>
                  <a:cxn ang="0">
                    <a:pos x="0" y="577"/>
                  </a:cxn>
                  <a:cxn ang="0">
                    <a:pos x="0" y="279"/>
                  </a:cxn>
                </a:cxnLst>
                <a:rect l="0" t="0" r="r" b="b"/>
                <a:pathLst>
                  <a:path w="356" h="677">
                    <a:moveTo>
                      <a:pt x="0" y="279"/>
                    </a:moveTo>
                    <a:lnTo>
                      <a:pt x="52" y="141"/>
                    </a:lnTo>
                    <a:lnTo>
                      <a:pt x="114" y="4"/>
                    </a:lnTo>
                    <a:lnTo>
                      <a:pt x="116" y="0"/>
                    </a:lnTo>
                    <a:lnTo>
                      <a:pt x="356" y="233"/>
                    </a:lnTo>
                    <a:lnTo>
                      <a:pt x="297" y="325"/>
                    </a:lnTo>
                    <a:lnTo>
                      <a:pt x="209" y="475"/>
                    </a:lnTo>
                    <a:lnTo>
                      <a:pt x="131" y="619"/>
                    </a:lnTo>
                    <a:lnTo>
                      <a:pt x="103" y="677"/>
                    </a:lnTo>
                    <a:lnTo>
                      <a:pt x="0" y="577"/>
                    </a:lnTo>
                    <a:lnTo>
                      <a:pt x="0" y="279"/>
                    </a:lnTo>
                    <a:close/>
                  </a:path>
                </a:pathLst>
              </a:custGeom>
              <a:solidFill>
                <a:srgbClr val="F0F0F0"/>
              </a:solidFill>
              <a:ln w="9525">
                <a:noFill/>
                <a:round/>
                <a:headEnd/>
                <a:tailEnd/>
              </a:ln>
            </p:spPr>
            <p:txBody>
              <a:bodyPr/>
              <a:lstStyle/>
              <a:p>
                <a:pPr>
                  <a:defRPr/>
                </a:pPr>
                <a:endParaRPr lang="en-US" dirty="0"/>
              </a:p>
            </p:txBody>
          </p:sp>
          <p:sp>
            <p:nvSpPr>
              <p:cNvPr id="950" name="Freeform 1207"/>
              <p:cNvSpPr>
                <a:spLocks/>
              </p:cNvSpPr>
              <p:nvPr/>
            </p:nvSpPr>
            <p:spPr bwMode="auto">
              <a:xfrm>
                <a:off x="6" y="609"/>
                <a:ext cx="61" cy="75"/>
              </a:xfrm>
              <a:custGeom>
                <a:avLst/>
                <a:gdLst/>
                <a:ahLst/>
                <a:cxnLst>
                  <a:cxn ang="0">
                    <a:pos x="0" y="472"/>
                  </a:cxn>
                  <a:cxn ang="0">
                    <a:pos x="39" y="368"/>
                  </a:cxn>
                  <a:cxn ang="0">
                    <a:pos x="101" y="231"/>
                  </a:cxn>
                  <a:cxn ang="0">
                    <a:pos x="172" y="89"/>
                  </a:cxn>
                  <a:cxn ang="0">
                    <a:pos x="224" y="0"/>
                  </a:cxn>
                  <a:cxn ang="0">
                    <a:pos x="481" y="250"/>
                  </a:cxn>
                  <a:cxn ang="0">
                    <a:pos x="380" y="402"/>
                  </a:cxn>
                  <a:cxn ang="0">
                    <a:pos x="284" y="552"/>
                  </a:cxn>
                  <a:cxn ang="0">
                    <a:pos x="211" y="676"/>
                  </a:cxn>
                  <a:cxn ang="0">
                    <a:pos x="0" y="472"/>
                  </a:cxn>
                </a:cxnLst>
                <a:rect l="0" t="0" r="r" b="b"/>
                <a:pathLst>
                  <a:path w="481" h="676">
                    <a:moveTo>
                      <a:pt x="0" y="472"/>
                    </a:moveTo>
                    <a:lnTo>
                      <a:pt x="39" y="368"/>
                    </a:lnTo>
                    <a:lnTo>
                      <a:pt x="101" y="231"/>
                    </a:lnTo>
                    <a:lnTo>
                      <a:pt x="172" y="89"/>
                    </a:lnTo>
                    <a:lnTo>
                      <a:pt x="224" y="0"/>
                    </a:lnTo>
                    <a:lnTo>
                      <a:pt x="481" y="250"/>
                    </a:lnTo>
                    <a:lnTo>
                      <a:pt x="380" y="402"/>
                    </a:lnTo>
                    <a:lnTo>
                      <a:pt x="284" y="552"/>
                    </a:lnTo>
                    <a:lnTo>
                      <a:pt x="211" y="676"/>
                    </a:lnTo>
                    <a:lnTo>
                      <a:pt x="0" y="472"/>
                    </a:lnTo>
                    <a:close/>
                  </a:path>
                </a:pathLst>
              </a:custGeom>
              <a:solidFill>
                <a:srgbClr val="E0E0E0"/>
              </a:solidFill>
              <a:ln w="9525">
                <a:noFill/>
                <a:round/>
                <a:headEnd/>
                <a:tailEnd/>
              </a:ln>
            </p:spPr>
            <p:txBody>
              <a:bodyPr/>
              <a:lstStyle/>
              <a:p>
                <a:pPr>
                  <a:defRPr/>
                </a:pPr>
                <a:endParaRPr lang="en-US" dirty="0"/>
              </a:p>
            </p:txBody>
          </p:sp>
          <p:sp>
            <p:nvSpPr>
              <p:cNvPr id="951" name="Freeform 1208"/>
              <p:cNvSpPr>
                <a:spLocks/>
              </p:cNvSpPr>
              <p:nvPr/>
            </p:nvSpPr>
            <p:spPr bwMode="auto">
              <a:xfrm>
                <a:off x="19" y="585"/>
                <a:ext cx="65" cy="75"/>
              </a:xfrm>
              <a:custGeom>
                <a:avLst/>
                <a:gdLst/>
                <a:ahLst/>
                <a:cxnLst>
                  <a:cxn ang="0">
                    <a:pos x="0" y="443"/>
                  </a:cxn>
                  <a:cxn ang="0">
                    <a:pos x="69" y="305"/>
                  </a:cxn>
                  <a:cxn ang="0">
                    <a:pos x="151" y="163"/>
                  </a:cxn>
                  <a:cxn ang="0">
                    <a:pos x="239" y="18"/>
                  </a:cxn>
                  <a:cxn ang="0">
                    <a:pos x="253" y="0"/>
                  </a:cxn>
                  <a:cxn ang="0">
                    <a:pos x="522" y="262"/>
                  </a:cxn>
                  <a:cxn ang="0">
                    <a:pos x="486" y="311"/>
                  </a:cxn>
                  <a:cxn ang="0">
                    <a:pos x="378" y="465"/>
                  </a:cxn>
                  <a:cxn ang="0">
                    <a:pos x="277" y="618"/>
                  </a:cxn>
                  <a:cxn ang="0">
                    <a:pos x="240" y="676"/>
                  </a:cxn>
                  <a:cxn ang="0">
                    <a:pos x="0" y="443"/>
                  </a:cxn>
                </a:cxnLst>
                <a:rect l="0" t="0" r="r" b="b"/>
                <a:pathLst>
                  <a:path w="522" h="676">
                    <a:moveTo>
                      <a:pt x="0" y="443"/>
                    </a:moveTo>
                    <a:lnTo>
                      <a:pt x="69" y="305"/>
                    </a:lnTo>
                    <a:lnTo>
                      <a:pt x="151" y="163"/>
                    </a:lnTo>
                    <a:lnTo>
                      <a:pt x="239" y="18"/>
                    </a:lnTo>
                    <a:lnTo>
                      <a:pt x="253" y="0"/>
                    </a:lnTo>
                    <a:lnTo>
                      <a:pt x="522" y="262"/>
                    </a:lnTo>
                    <a:lnTo>
                      <a:pt x="486" y="311"/>
                    </a:lnTo>
                    <a:lnTo>
                      <a:pt x="378" y="465"/>
                    </a:lnTo>
                    <a:lnTo>
                      <a:pt x="277" y="618"/>
                    </a:lnTo>
                    <a:lnTo>
                      <a:pt x="240" y="676"/>
                    </a:lnTo>
                    <a:lnTo>
                      <a:pt x="0" y="443"/>
                    </a:lnTo>
                    <a:close/>
                  </a:path>
                </a:pathLst>
              </a:custGeom>
              <a:solidFill>
                <a:srgbClr val="D1D1D1"/>
              </a:solidFill>
              <a:ln w="9525">
                <a:noFill/>
                <a:round/>
                <a:headEnd/>
                <a:tailEnd/>
              </a:ln>
            </p:spPr>
            <p:txBody>
              <a:bodyPr/>
              <a:lstStyle/>
              <a:p>
                <a:pPr>
                  <a:defRPr/>
                </a:pPr>
                <a:endParaRPr lang="en-US" dirty="0"/>
              </a:p>
            </p:txBody>
          </p:sp>
          <p:sp>
            <p:nvSpPr>
              <p:cNvPr id="952" name="Freeform 1209"/>
              <p:cNvSpPr>
                <a:spLocks/>
              </p:cNvSpPr>
              <p:nvPr/>
            </p:nvSpPr>
            <p:spPr bwMode="auto">
              <a:xfrm>
                <a:off x="34" y="562"/>
                <a:ext cx="69" cy="75"/>
              </a:xfrm>
              <a:custGeom>
                <a:avLst/>
                <a:gdLst/>
                <a:ahLst/>
                <a:cxnLst>
                  <a:cxn ang="0">
                    <a:pos x="0" y="422"/>
                  </a:cxn>
                  <a:cxn ang="0">
                    <a:pos x="30" y="369"/>
                  </a:cxn>
                  <a:cxn ang="0">
                    <a:pos x="118" y="224"/>
                  </a:cxn>
                  <a:cxn ang="0">
                    <a:pos x="216" y="83"/>
                  </a:cxn>
                  <a:cxn ang="0">
                    <a:pos x="274" y="0"/>
                  </a:cxn>
                  <a:cxn ang="0">
                    <a:pos x="551" y="269"/>
                  </a:cxn>
                  <a:cxn ang="0">
                    <a:pos x="478" y="366"/>
                  </a:cxn>
                  <a:cxn ang="0">
                    <a:pos x="365" y="517"/>
                  </a:cxn>
                  <a:cxn ang="0">
                    <a:pos x="257" y="671"/>
                  </a:cxn>
                  <a:cxn ang="0">
                    <a:pos x="257" y="672"/>
                  </a:cxn>
                  <a:cxn ang="0">
                    <a:pos x="0" y="422"/>
                  </a:cxn>
                </a:cxnLst>
                <a:rect l="0" t="0" r="r" b="b"/>
                <a:pathLst>
                  <a:path w="551" h="672">
                    <a:moveTo>
                      <a:pt x="0" y="422"/>
                    </a:moveTo>
                    <a:lnTo>
                      <a:pt x="30" y="369"/>
                    </a:lnTo>
                    <a:lnTo>
                      <a:pt x="118" y="224"/>
                    </a:lnTo>
                    <a:lnTo>
                      <a:pt x="216" y="83"/>
                    </a:lnTo>
                    <a:lnTo>
                      <a:pt x="274" y="0"/>
                    </a:lnTo>
                    <a:lnTo>
                      <a:pt x="551" y="269"/>
                    </a:lnTo>
                    <a:lnTo>
                      <a:pt x="478" y="366"/>
                    </a:lnTo>
                    <a:lnTo>
                      <a:pt x="365" y="517"/>
                    </a:lnTo>
                    <a:lnTo>
                      <a:pt x="257" y="671"/>
                    </a:lnTo>
                    <a:lnTo>
                      <a:pt x="257" y="672"/>
                    </a:lnTo>
                    <a:lnTo>
                      <a:pt x="0" y="422"/>
                    </a:lnTo>
                    <a:close/>
                  </a:path>
                </a:pathLst>
              </a:custGeom>
              <a:solidFill>
                <a:srgbClr val="C2C2C2"/>
              </a:solidFill>
              <a:ln w="9525">
                <a:noFill/>
                <a:round/>
                <a:headEnd/>
                <a:tailEnd/>
              </a:ln>
            </p:spPr>
            <p:txBody>
              <a:bodyPr/>
              <a:lstStyle/>
              <a:p>
                <a:pPr>
                  <a:defRPr/>
                </a:pPr>
                <a:endParaRPr lang="en-US" dirty="0"/>
              </a:p>
            </p:txBody>
          </p:sp>
          <p:sp>
            <p:nvSpPr>
              <p:cNvPr id="953" name="Freeform 1210"/>
              <p:cNvSpPr>
                <a:spLocks/>
              </p:cNvSpPr>
              <p:nvPr/>
            </p:nvSpPr>
            <p:spPr bwMode="auto">
              <a:xfrm>
                <a:off x="50" y="540"/>
                <a:ext cx="72" cy="74"/>
              </a:xfrm>
              <a:custGeom>
                <a:avLst/>
                <a:gdLst/>
                <a:ahLst/>
                <a:cxnLst>
                  <a:cxn ang="0">
                    <a:pos x="0" y="404"/>
                  </a:cxn>
                  <a:cxn ang="0">
                    <a:pos x="84" y="281"/>
                  </a:cxn>
                  <a:cxn ang="0">
                    <a:pos x="188" y="134"/>
                  </a:cxn>
                  <a:cxn ang="0">
                    <a:pos x="295" y="0"/>
                  </a:cxn>
                  <a:cxn ang="0">
                    <a:pos x="575" y="272"/>
                  </a:cxn>
                  <a:cxn ang="0">
                    <a:pos x="462" y="410"/>
                  </a:cxn>
                  <a:cxn ang="0">
                    <a:pos x="346" y="564"/>
                  </a:cxn>
                  <a:cxn ang="0">
                    <a:pos x="269" y="666"/>
                  </a:cxn>
                  <a:cxn ang="0">
                    <a:pos x="0" y="404"/>
                  </a:cxn>
                </a:cxnLst>
                <a:rect l="0" t="0" r="r" b="b"/>
                <a:pathLst>
                  <a:path w="575" h="666">
                    <a:moveTo>
                      <a:pt x="0" y="404"/>
                    </a:moveTo>
                    <a:lnTo>
                      <a:pt x="84" y="281"/>
                    </a:lnTo>
                    <a:lnTo>
                      <a:pt x="188" y="134"/>
                    </a:lnTo>
                    <a:lnTo>
                      <a:pt x="295" y="0"/>
                    </a:lnTo>
                    <a:lnTo>
                      <a:pt x="575" y="272"/>
                    </a:lnTo>
                    <a:lnTo>
                      <a:pt x="462" y="410"/>
                    </a:lnTo>
                    <a:lnTo>
                      <a:pt x="346" y="564"/>
                    </a:lnTo>
                    <a:lnTo>
                      <a:pt x="269" y="666"/>
                    </a:lnTo>
                    <a:lnTo>
                      <a:pt x="0" y="404"/>
                    </a:lnTo>
                    <a:close/>
                  </a:path>
                </a:pathLst>
              </a:custGeom>
              <a:solidFill>
                <a:srgbClr val="B2B2B2"/>
              </a:solidFill>
              <a:ln w="9525">
                <a:noFill/>
                <a:round/>
                <a:headEnd/>
                <a:tailEnd/>
              </a:ln>
            </p:spPr>
            <p:txBody>
              <a:bodyPr/>
              <a:lstStyle/>
              <a:p>
                <a:pPr>
                  <a:defRPr/>
                </a:pPr>
                <a:endParaRPr lang="en-US" dirty="0"/>
              </a:p>
            </p:txBody>
          </p:sp>
          <p:sp>
            <p:nvSpPr>
              <p:cNvPr id="954" name="Freeform 1211"/>
              <p:cNvSpPr>
                <a:spLocks/>
              </p:cNvSpPr>
              <p:nvPr/>
            </p:nvSpPr>
            <p:spPr bwMode="auto">
              <a:xfrm>
                <a:off x="68" y="519"/>
                <a:ext cx="74" cy="73"/>
              </a:xfrm>
              <a:custGeom>
                <a:avLst/>
                <a:gdLst/>
                <a:ahLst/>
                <a:cxnLst>
                  <a:cxn ang="0">
                    <a:pos x="0" y="391"/>
                  </a:cxn>
                  <a:cxn ang="0">
                    <a:pos x="46" y="327"/>
                  </a:cxn>
                  <a:cxn ang="0">
                    <a:pos x="159" y="185"/>
                  </a:cxn>
                  <a:cxn ang="0">
                    <a:pos x="273" y="39"/>
                  </a:cxn>
                  <a:cxn ang="0">
                    <a:pos x="309" y="0"/>
                  </a:cxn>
                  <a:cxn ang="0">
                    <a:pos x="593" y="276"/>
                  </a:cxn>
                  <a:cxn ang="0">
                    <a:pos x="570" y="302"/>
                  </a:cxn>
                  <a:cxn ang="0">
                    <a:pos x="443" y="453"/>
                  </a:cxn>
                  <a:cxn ang="0">
                    <a:pos x="320" y="603"/>
                  </a:cxn>
                  <a:cxn ang="0">
                    <a:pos x="277" y="660"/>
                  </a:cxn>
                  <a:cxn ang="0">
                    <a:pos x="0" y="391"/>
                  </a:cxn>
                </a:cxnLst>
                <a:rect l="0" t="0" r="r" b="b"/>
                <a:pathLst>
                  <a:path w="593" h="660">
                    <a:moveTo>
                      <a:pt x="0" y="391"/>
                    </a:moveTo>
                    <a:lnTo>
                      <a:pt x="46" y="327"/>
                    </a:lnTo>
                    <a:lnTo>
                      <a:pt x="159" y="185"/>
                    </a:lnTo>
                    <a:lnTo>
                      <a:pt x="273" y="39"/>
                    </a:lnTo>
                    <a:lnTo>
                      <a:pt x="309" y="0"/>
                    </a:lnTo>
                    <a:lnTo>
                      <a:pt x="593" y="276"/>
                    </a:lnTo>
                    <a:lnTo>
                      <a:pt x="570" y="302"/>
                    </a:lnTo>
                    <a:lnTo>
                      <a:pt x="443" y="453"/>
                    </a:lnTo>
                    <a:lnTo>
                      <a:pt x="320" y="603"/>
                    </a:lnTo>
                    <a:lnTo>
                      <a:pt x="277" y="660"/>
                    </a:lnTo>
                    <a:lnTo>
                      <a:pt x="0" y="391"/>
                    </a:lnTo>
                    <a:close/>
                  </a:path>
                </a:pathLst>
              </a:custGeom>
              <a:solidFill>
                <a:srgbClr val="A3A3A3"/>
              </a:solidFill>
              <a:ln w="9525">
                <a:noFill/>
                <a:round/>
                <a:headEnd/>
                <a:tailEnd/>
              </a:ln>
            </p:spPr>
            <p:txBody>
              <a:bodyPr/>
              <a:lstStyle/>
              <a:p>
                <a:pPr>
                  <a:defRPr/>
                </a:pPr>
                <a:endParaRPr lang="en-US" dirty="0"/>
              </a:p>
            </p:txBody>
          </p:sp>
          <p:sp>
            <p:nvSpPr>
              <p:cNvPr id="955" name="Freeform 1212"/>
              <p:cNvSpPr>
                <a:spLocks/>
              </p:cNvSpPr>
              <p:nvPr/>
            </p:nvSpPr>
            <p:spPr bwMode="auto">
              <a:xfrm>
                <a:off x="87" y="498"/>
                <a:ext cx="76" cy="73"/>
              </a:xfrm>
              <a:custGeom>
                <a:avLst/>
                <a:gdLst/>
                <a:ahLst/>
                <a:cxnLst>
                  <a:cxn ang="0">
                    <a:pos x="0" y="378"/>
                  </a:cxn>
                  <a:cxn ang="0">
                    <a:pos x="6" y="370"/>
                  </a:cxn>
                  <a:cxn ang="0">
                    <a:pos x="120" y="224"/>
                  </a:cxn>
                  <a:cxn ang="0">
                    <a:pos x="243" y="86"/>
                  </a:cxn>
                  <a:cxn ang="0">
                    <a:pos x="320" y="0"/>
                  </a:cxn>
                  <a:cxn ang="0">
                    <a:pos x="606" y="277"/>
                  </a:cxn>
                  <a:cxn ang="0">
                    <a:pos x="545" y="343"/>
                  </a:cxn>
                  <a:cxn ang="0">
                    <a:pos x="417" y="487"/>
                  </a:cxn>
                  <a:cxn ang="0">
                    <a:pos x="290" y="638"/>
                  </a:cxn>
                  <a:cxn ang="0">
                    <a:pos x="280" y="650"/>
                  </a:cxn>
                  <a:cxn ang="0">
                    <a:pos x="0" y="378"/>
                  </a:cxn>
                </a:cxnLst>
                <a:rect l="0" t="0" r="r" b="b"/>
                <a:pathLst>
                  <a:path w="606" h="650">
                    <a:moveTo>
                      <a:pt x="0" y="378"/>
                    </a:moveTo>
                    <a:lnTo>
                      <a:pt x="6" y="370"/>
                    </a:lnTo>
                    <a:lnTo>
                      <a:pt x="120" y="224"/>
                    </a:lnTo>
                    <a:lnTo>
                      <a:pt x="243" y="86"/>
                    </a:lnTo>
                    <a:lnTo>
                      <a:pt x="320" y="0"/>
                    </a:lnTo>
                    <a:lnTo>
                      <a:pt x="606" y="277"/>
                    </a:lnTo>
                    <a:lnTo>
                      <a:pt x="545" y="343"/>
                    </a:lnTo>
                    <a:lnTo>
                      <a:pt x="417" y="487"/>
                    </a:lnTo>
                    <a:lnTo>
                      <a:pt x="290" y="638"/>
                    </a:lnTo>
                    <a:lnTo>
                      <a:pt x="280" y="650"/>
                    </a:lnTo>
                    <a:lnTo>
                      <a:pt x="0" y="378"/>
                    </a:lnTo>
                    <a:close/>
                  </a:path>
                </a:pathLst>
              </a:custGeom>
              <a:solidFill>
                <a:srgbClr val="949494"/>
              </a:solidFill>
              <a:ln w="9525">
                <a:noFill/>
                <a:round/>
                <a:headEnd/>
                <a:tailEnd/>
              </a:ln>
            </p:spPr>
            <p:txBody>
              <a:bodyPr/>
              <a:lstStyle/>
              <a:p>
                <a:pPr>
                  <a:defRPr/>
                </a:pPr>
                <a:endParaRPr lang="en-US" dirty="0"/>
              </a:p>
            </p:txBody>
          </p:sp>
          <p:sp>
            <p:nvSpPr>
              <p:cNvPr id="956" name="Freeform 1213"/>
              <p:cNvSpPr>
                <a:spLocks/>
              </p:cNvSpPr>
              <p:nvPr/>
            </p:nvSpPr>
            <p:spPr bwMode="auto">
              <a:xfrm>
                <a:off x="107" y="478"/>
                <a:ext cx="77" cy="72"/>
              </a:xfrm>
              <a:custGeom>
                <a:avLst/>
                <a:gdLst/>
                <a:ahLst/>
                <a:cxnLst>
                  <a:cxn ang="0">
                    <a:pos x="0" y="364"/>
                  </a:cxn>
                  <a:cxn ang="0">
                    <a:pos x="87" y="265"/>
                  </a:cxn>
                  <a:cxn ang="0">
                    <a:pos x="211" y="126"/>
                  </a:cxn>
                  <a:cxn ang="0">
                    <a:pos x="335" y="0"/>
                  </a:cxn>
                  <a:cxn ang="0">
                    <a:pos x="619" y="277"/>
                  </a:cxn>
                  <a:cxn ang="0">
                    <a:pos x="520" y="378"/>
                  </a:cxn>
                  <a:cxn ang="0">
                    <a:pos x="389" y="522"/>
                  </a:cxn>
                  <a:cxn ang="0">
                    <a:pos x="284" y="640"/>
                  </a:cxn>
                  <a:cxn ang="0">
                    <a:pos x="0" y="364"/>
                  </a:cxn>
                </a:cxnLst>
                <a:rect l="0" t="0" r="r" b="b"/>
                <a:pathLst>
                  <a:path w="619" h="640">
                    <a:moveTo>
                      <a:pt x="0" y="364"/>
                    </a:moveTo>
                    <a:lnTo>
                      <a:pt x="87" y="265"/>
                    </a:lnTo>
                    <a:lnTo>
                      <a:pt x="211" y="126"/>
                    </a:lnTo>
                    <a:lnTo>
                      <a:pt x="335" y="0"/>
                    </a:lnTo>
                    <a:lnTo>
                      <a:pt x="619" y="277"/>
                    </a:lnTo>
                    <a:lnTo>
                      <a:pt x="520" y="378"/>
                    </a:lnTo>
                    <a:lnTo>
                      <a:pt x="389" y="522"/>
                    </a:lnTo>
                    <a:lnTo>
                      <a:pt x="284" y="640"/>
                    </a:lnTo>
                    <a:lnTo>
                      <a:pt x="0" y="364"/>
                    </a:lnTo>
                    <a:close/>
                  </a:path>
                </a:pathLst>
              </a:custGeom>
              <a:solidFill>
                <a:srgbClr val="858585"/>
              </a:solidFill>
              <a:ln w="9525">
                <a:noFill/>
                <a:round/>
                <a:headEnd/>
                <a:tailEnd/>
              </a:ln>
            </p:spPr>
            <p:txBody>
              <a:bodyPr/>
              <a:lstStyle/>
              <a:p>
                <a:pPr>
                  <a:defRPr/>
                </a:pPr>
                <a:endParaRPr lang="en-US" dirty="0"/>
              </a:p>
            </p:txBody>
          </p:sp>
          <p:sp>
            <p:nvSpPr>
              <p:cNvPr id="957" name="Freeform 1214"/>
              <p:cNvSpPr>
                <a:spLocks/>
              </p:cNvSpPr>
              <p:nvPr/>
            </p:nvSpPr>
            <p:spPr bwMode="auto">
              <a:xfrm>
                <a:off x="127" y="459"/>
                <a:ext cx="79" cy="70"/>
              </a:xfrm>
              <a:custGeom>
                <a:avLst/>
                <a:gdLst/>
                <a:ahLst/>
                <a:cxnLst>
                  <a:cxn ang="0">
                    <a:pos x="0" y="355"/>
                  </a:cxn>
                  <a:cxn ang="0">
                    <a:pos x="47" y="302"/>
                  </a:cxn>
                  <a:cxn ang="0">
                    <a:pos x="178" y="168"/>
                  </a:cxn>
                  <a:cxn ang="0">
                    <a:pos x="307" y="34"/>
                  </a:cxn>
                  <a:cxn ang="0">
                    <a:pos x="343" y="0"/>
                  </a:cxn>
                  <a:cxn ang="0">
                    <a:pos x="629" y="278"/>
                  </a:cxn>
                  <a:cxn ang="0">
                    <a:pos x="621" y="285"/>
                  </a:cxn>
                  <a:cxn ang="0">
                    <a:pos x="490" y="418"/>
                  </a:cxn>
                  <a:cxn ang="0">
                    <a:pos x="356" y="554"/>
                  </a:cxn>
                  <a:cxn ang="0">
                    <a:pos x="286" y="632"/>
                  </a:cxn>
                  <a:cxn ang="0">
                    <a:pos x="0" y="355"/>
                  </a:cxn>
                </a:cxnLst>
                <a:rect l="0" t="0" r="r" b="b"/>
                <a:pathLst>
                  <a:path w="629" h="632">
                    <a:moveTo>
                      <a:pt x="0" y="355"/>
                    </a:moveTo>
                    <a:lnTo>
                      <a:pt x="47" y="302"/>
                    </a:lnTo>
                    <a:lnTo>
                      <a:pt x="178" y="168"/>
                    </a:lnTo>
                    <a:lnTo>
                      <a:pt x="307" y="34"/>
                    </a:lnTo>
                    <a:lnTo>
                      <a:pt x="343" y="0"/>
                    </a:lnTo>
                    <a:lnTo>
                      <a:pt x="629" y="278"/>
                    </a:lnTo>
                    <a:lnTo>
                      <a:pt x="621" y="285"/>
                    </a:lnTo>
                    <a:lnTo>
                      <a:pt x="490" y="418"/>
                    </a:lnTo>
                    <a:lnTo>
                      <a:pt x="356" y="554"/>
                    </a:lnTo>
                    <a:lnTo>
                      <a:pt x="286" y="632"/>
                    </a:lnTo>
                    <a:lnTo>
                      <a:pt x="0" y="355"/>
                    </a:lnTo>
                    <a:close/>
                  </a:path>
                </a:pathLst>
              </a:custGeom>
              <a:solidFill>
                <a:srgbClr val="757575"/>
              </a:solidFill>
              <a:ln w="9525">
                <a:noFill/>
                <a:round/>
                <a:headEnd/>
                <a:tailEnd/>
              </a:ln>
            </p:spPr>
            <p:txBody>
              <a:bodyPr/>
              <a:lstStyle/>
              <a:p>
                <a:pPr>
                  <a:defRPr/>
                </a:pPr>
                <a:endParaRPr lang="en-US" dirty="0"/>
              </a:p>
            </p:txBody>
          </p:sp>
          <p:sp>
            <p:nvSpPr>
              <p:cNvPr id="958" name="Freeform 1215"/>
              <p:cNvSpPr>
                <a:spLocks/>
              </p:cNvSpPr>
              <p:nvPr/>
            </p:nvSpPr>
            <p:spPr bwMode="auto">
              <a:xfrm>
                <a:off x="148" y="440"/>
                <a:ext cx="82" cy="69"/>
              </a:xfrm>
              <a:custGeom>
                <a:avLst/>
                <a:gdLst/>
                <a:ahLst/>
                <a:cxnLst>
                  <a:cxn ang="0">
                    <a:pos x="0" y="343"/>
                  </a:cxn>
                  <a:cxn ang="0">
                    <a:pos x="7" y="335"/>
                  </a:cxn>
                  <a:cxn ang="0">
                    <a:pos x="136" y="201"/>
                  </a:cxn>
                  <a:cxn ang="0">
                    <a:pos x="271" y="76"/>
                  </a:cxn>
                  <a:cxn ang="0">
                    <a:pos x="355" y="0"/>
                  </a:cxn>
                  <a:cxn ang="0">
                    <a:pos x="639" y="275"/>
                  </a:cxn>
                  <a:cxn ang="0">
                    <a:pos x="585" y="324"/>
                  </a:cxn>
                  <a:cxn ang="0">
                    <a:pos x="450" y="452"/>
                  </a:cxn>
                  <a:cxn ang="0">
                    <a:pos x="319" y="585"/>
                  </a:cxn>
                  <a:cxn ang="0">
                    <a:pos x="284" y="620"/>
                  </a:cxn>
                  <a:cxn ang="0">
                    <a:pos x="0" y="343"/>
                  </a:cxn>
                </a:cxnLst>
                <a:rect l="0" t="0" r="r" b="b"/>
                <a:pathLst>
                  <a:path w="639" h="620">
                    <a:moveTo>
                      <a:pt x="0" y="343"/>
                    </a:moveTo>
                    <a:lnTo>
                      <a:pt x="7" y="335"/>
                    </a:lnTo>
                    <a:lnTo>
                      <a:pt x="136" y="201"/>
                    </a:lnTo>
                    <a:lnTo>
                      <a:pt x="271" y="76"/>
                    </a:lnTo>
                    <a:lnTo>
                      <a:pt x="355" y="0"/>
                    </a:lnTo>
                    <a:lnTo>
                      <a:pt x="639" y="275"/>
                    </a:lnTo>
                    <a:lnTo>
                      <a:pt x="585" y="324"/>
                    </a:lnTo>
                    <a:lnTo>
                      <a:pt x="450" y="452"/>
                    </a:lnTo>
                    <a:lnTo>
                      <a:pt x="319" y="585"/>
                    </a:lnTo>
                    <a:lnTo>
                      <a:pt x="284" y="620"/>
                    </a:lnTo>
                    <a:lnTo>
                      <a:pt x="0" y="343"/>
                    </a:lnTo>
                    <a:close/>
                  </a:path>
                </a:pathLst>
              </a:custGeom>
              <a:solidFill>
                <a:srgbClr val="666666"/>
              </a:solidFill>
              <a:ln w="9525">
                <a:noFill/>
                <a:round/>
                <a:headEnd/>
                <a:tailEnd/>
              </a:ln>
            </p:spPr>
            <p:txBody>
              <a:bodyPr/>
              <a:lstStyle/>
              <a:p>
                <a:pPr>
                  <a:defRPr/>
                </a:pPr>
                <a:endParaRPr lang="en-US" dirty="0"/>
              </a:p>
            </p:txBody>
          </p:sp>
          <p:sp>
            <p:nvSpPr>
              <p:cNvPr id="959" name="Freeform 1216"/>
              <p:cNvSpPr>
                <a:spLocks/>
              </p:cNvSpPr>
              <p:nvPr/>
            </p:nvSpPr>
            <p:spPr bwMode="auto">
              <a:xfrm>
                <a:off x="170" y="422"/>
                <a:ext cx="82" cy="68"/>
              </a:xfrm>
              <a:custGeom>
                <a:avLst/>
                <a:gdLst/>
                <a:ahLst/>
                <a:cxnLst>
                  <a:cxn ang="0">
                    <a:pos x="0" y="331"/>
                  </a:cxn>
                  <a:cxn ang="0">
                    <a:pos x="99" y="240"/>
                  </a:cxn>
                  <a:cxn ang="0">
                    <a:pos x="232" y="119"/>
                  </a:cxn>
                  <a:cxn ang="0">
                    <a:pos x="366" y="2"/>
                  </a:cxn>
                  <a:cxn ang="0">
                    <a:pos x="369" y="0"/>
                  </a:cxn>
                  <a:cxn ang="0">
                    <a:pos x="653" y="277"/>
                  </a:cxn>
                  <a:cxn ang="0">
                    <a:pos x="546" y="367"/>
                  </a:cxn>
                  <a:cxn ang="0">
                    <a:pos x="413" y="488"/>
                  </a:cxn>
                  <a:cxn ang="0">
                    <a:pos x="286" y="609"/>
                  </a:cxn>
                  <a:cxn ang="0">
                    <a:pos x="0" y="331"/>
                  </a:cxn>
                </a:cxnLst>
                <a:rect l="0" t="0" r="r" b="b"/>
                <a:pathLst>
                  <a:path w="653" h="609">
                    <a:moveTo>
                      <a:pt x="0" y="331"/>
                    </a:moveTo>
                    <a:lnTo>
                      <a:pt x="99" y="240"/>
                    </a:lnTo>
                    <a:lnTo>
                      <a:pt x="232" y="119"/>
                    </a:lnTo>
                    <a:lnTo>
                      <a:pt x="366" y="2"/>
                    </a:lnTo>
                    <a:lnTo>
                      <a:pt x="369" y="0"/>
                    </a:lnTo>
                    <a:lnTo>
                      <a:pt x="653" y="277"/>
                    </a:lnTo>
                    <a:lnTo>
                      <a:pt x="546" y="367"/>
                    </a:lnTo>
                    <a:lnTo>
                      <a:pt x="413" y="488"/>
                    </a:lnTo>
                    <a:lnTo>
                      <a:pt x="286" y="609"/>
                    </a:lnTo>
                    <a:lnTo>
                      <a:pt x="0" y="331"/>
                    </a:lnTo>
                    <a:close/>
                  </a:path>
                </a:pathLst>
              </a:custGeom>
              <a:solidFill>
                <a:srgbClr val="757575"/>
              </a:solidFill>
              <a:ln w="9525">
                <a:noFill/>
                <a:round/>
                <a:headEnd/>
                <a:tailEnd/>
              </a:ln>
            </p:spPr>
            <p:txBody>
              <a:bodyPr/>
              <a:lstStyle/>
              <a:p>
                <a:pPr>
                  <a:defRPr/>
                </a:pPr>
                <a:endParaRPr lang="en-US" dirty="0"/>
              </a:p>
            </p:txBody>
          </p:sp>
          <p:sp>
            <p:nvSpPr>
              <p:cNvPr id="960" name="Freeform 1217"/>
              <p:cNvSpPr>
                <a:spLocks/>
              </p:cNvSpPr>
              <p:nvPr/>
            </p:nvSpPr>
            <p:spPr bwMode="auto">
              <a:xfrm>
                <a:off x="193" y="404"/>
                <a:ext cx="83" cy="67"/>
              </a:xfrm>
              <a:custGeom>
                <a:avLst/>
                <a:gdLst/>
                <a:ahLst/>
                <a:cxnLst>
                  <a:cxn ang="0">
                    <a:pos x="0" y="324"/>
                  </a:cxn>
                  <a:cxn ang="0">
                    <a:pos x="49" y="279"/>
                  </a:cxn>
                  <a:cxn ang="0">
                    <a:pos x="183" y="162"/>
                  </a:cxn>
                  <a:cxn ang="0">
                    <a:pos x="316" y="49"/>
                  </a:cxn>
                  <a:cxn ang="0">
                    <a:pos x="378" y="0"/>
                  </a:cxn>
                  <a:cxn ang="0">
                    <a:pos x="665" y="279"/>
                  </a:cxn>
                  <a:cxn ang="0">
                    <a:pos x="625" y="308"/>
                  </a:cxn>
                  <a:cxn ang="0">
                    <a:pos x="494" y="417"/>
                  </a:cxn>
                  <a:cxn ang="0">
                    <a:pos x="363" y="527"/>
                  </a:cxn>
                  <a:cxn ang="0">
                    <a:pos x="284" y="599"/>
                  </a:cxn>
                  <a:cxn ang="0">
                    <a:pos x="0" y="324"/>
                  </a:cxn>
                </a:cxnLst>
                <a:rect l="0" t="0" r="r" b="b"/>
                <a:pathLst>
                  <a:path w="665" h="599">
                    <a:moveTo>
                      <a:pt x="0" y="324"/>
                    </a:moveTo>
                    <a:lnTo>
                      <a:pt x="49" y="279"/>
                    </a:lnTo>
                    <a:lnTo>
                      <a:pt x="183" y="162"/>
                    </a:lnTo>
                    <a:lnTo>
                      <a:pt x="316" y="49"/>
                    </a:lnTo>
                    <a:lnTo>
                      <a:pt x="378" y="0"/>
                    </a:lnTo>
                    <a:lnTo>
                      <a:pt x="665" y="279"/>
                    </a:lnTo>
                    <a:lnTo>
                      <a:pt x="625" y="308"/>
                    </a:lnTo>
                    <a:lnTo>
                      <a:pt x="494" y="417"/>
                    </a:lnTo>
                    <a:lnTo>
                      <a:pt x="363" y="527"/>
                    </a:lnTo>
                    <a:lnTo>
                      <a:pt x="284" y="599"/>
                    </a:lnTo>
                    <a:lnTo>
                      <a:pt x="0" y="324"/>
                    </a:lnTo>
                    <a:close/>
                  </a:path>
                </a:pathLst>
              </a:custGeom>
              <a:solidFill>
                <a:srgbClr val="858585"/>
              </a:solidFill>
              <a:ln w="9525">
                <a:noFill/>
                <a:round/>
                <a:headEnd/>
                <a:tailEnd/>
              </a:ln>
            </p:spPr>
            <p:txBody>
              <a:bodyPr/>
              <a:lstStyle/>
              <a:p>
                <a:pPr>
                  <a:defRPr/>
                </a:pPr>
                <a:endParaRPr lang="en-US" dirty="0"/>
              </a:p>
            </p:txBody>
          </p:sp>
          <p:sp>
            <p:nvSpPr>
              <p:cNvPr id="961" name="Freeform 1218"/>
              <p:cNvSpPr>
                <a:spLocks/>
              </p:cNvSpPr>
              <p:nvPr/>
            </p:nvSpPr>
            <p:spPr bwMode="auto">
              <a:xfrm>
                <a:off x="216" y="388"/>
                <a:ext cx="85" cy="65"/>
              </a:xfrm>
              <a:custGeom>
                <a:avLst/>
                <a:gdLst/>
                <a:ahLst/>
                <a:cxnLst>
                  <a:cxn ang="0">
                    <a:pos x="0" y="311"/>
                  </a:cxn>
                  <a:cxn ang="0">
                    <a:pos x="130" y="200"/>
                  </a:cxn>
                  <a:cxn ang="0">
                    <a:pos x="263" y="96"/>
                  </a:cxn>
                  <a:cxn ang="0">
                    <a:pos x="391" y="0"/>
                  </a:cxn>
                  <a:cxn ang="0">
                    <a:pos x="682" y="283"/>
                  </a:cxn>
                  <a:cxn ang="0">
                    <a:pos x="566" y="365"/>
                  </a:cxn>
                  <a:cxn ang="0">
                    <a:pos x="439" y="459"/>
                  </a:cxn>
                  <a:cxn ang="0">
                    <a:pos x="308" y="568"/>
                  </a:cxn>
                  <a:cxn ang="0">
                    <a:pos x="284" y="588"/>
                  </a:cxn>
                  <a:cxn ang="0">
                    <a:pos x="0" y="311"/>
                  </a:cxn>
                </a:cxnLst>
                <a:rect l="0" t="0" r="r" b="b"/>
                <a:pathLst>
                  <a:path w="682" h="588">
                    <a:moveTo>
                      <a:pt x="0" y="311"/>
                    </a:moveTo>
                    <a:lnTo>
                      <a:pt x="130" y="200"/>
                    </a:lnTo>
                    <a:lnTo>
                      <a:pt x="263" y="96"/>
                    </a:lnTo>
                    <a:lnTo>
                      <a:pt x="391" y="0"/>
                    </a:lnTo>
                    <a:lnTo>
                      <a:pt x="682" y="283"/>
                    </a:lnTo>
                    <a:lnTo>
                      <a:pt x="566" y="365"/>
                    </a:lnTo>
                    <a:lnTo>
                      <a:pt x="439" y="459"/>
                    </a:lnTo>
                    <a:lnTo>
                      <a:pt x="308" y="568"/>
                    </a:lnTo>
                    <a:lnTo>
                      <a:pt x="284" y="588"/>
                    </a:lnTo>
                    <a:lnTo>
                      <a:pt x="0" y="311"/>
                    </a:lnTo>
                    <a:close/>
                  </a:path>
                </a:pathLst>
              </a:custGeom>
              <a:solidFill>
                <a:srgbClr val="949494"/>
              </a:solidFill>
              <a:ln w="9525">
                <a:noFill/>
                <a:round/>
                <a:headEnd/>
                <a:tailEnd/>
              </a:ln>
            </p:spPr>
            <p:txBody>
              <a:bodyPr/>
              <a:lstStyle/>
              <a:p>
                <a:pPr>
                  <a:defRPr/>
                </a:pPr>
                <a:endParaRPr lang="en-US" dirty="0"/>
              </a:p>
            </p:txBody>
          </p:sp>
          <p:sp>
            <p:nvSpPr>
              <p:cNvPr id="962" name="Freeform 1219"/>
              <p:cNvSpPr>
                <a:spLocks/>
              </p:cNvSpPr>
              <p:nvPr/>
            </p:nvSpPr>
            <p:spPr bwMode="auto">
              <a:xfrm>
                <a:off x="240" y="372"/>
                <a:ext cx="88" cy="63"/>
              </a:xfrm>
              <a:custGeom>
                <a:avLst/>
                <a:gdLst/>
                <a:ahLst/>
                <a:cxnLst>
                  <a:cxn ang="0">
                    <a:pos x="0" y="294"/>
                  </a:cxn>
                  <a:cxn ang="0">
                    <a:pos x="71" y="239"/>
                  </a:cxn>
                  <a:cxn ang="0">
                    <a:pos x="202" y="141"/>
                  </a:cxn>
                  <a:cxn ang="0">
                    <a:pos x="329" y="51"/>
                  </a:cxn>
                  <a:cxn ang="0">
                    <a:pos x="406" y="0"/>
                  </a:cxn>
                  <a:cxn ang="0">
                    <a:pos x="707" y="292"/>
                  </a:cxn>
                  <a:cxn ang="0">
                    <a:pos x="621" y="343"/>
                  </a:cxn>
                  <a:cxn ang="0">
                    <a:pos x="498" y="421"/>
                  </a:cxn>
                  <a:cxn ang="0">
                    <a:pos x="374" y="508"/>
                  </a:cxn>
                  <a:cxn ang="0">
                    <a:pos x="287" y="573"/>
                  </a:cxn>
                  <a:cxn ang="0">
                    <a:pos x="0" y="294"/>
                  </a:cxn>
                </a:cxnLst>
                <a:rect l="0" t="0" r="r" b="b"/>
                <a:pathLst>
                  <a:path w="707" h="573">
                    <a:moveTo>
                      <a:pt x="0" y="294"/>
                    </a:moveTo>
                    <a:lnTo>
                      <a:pt x="71" y="239"/>
                    </a:lnTo>
                    <a:lnTo>
                      <a:pt x="202" y="141"/>
                    </a:lnTo>
                    <a:lnTo>
                      <a:pt x="329" y="51"/>
                    </a:lnTo>
                    <a:lnTo>
                      <a:pt x="406" y="0"/>
                    </a:lnTo>
                    <a:lnTo>
                      <a:pt x="707" y="292"/>
                    </a:lnTo>
                    <a:lnTo>
                      <a:pt x="621" y="343"/>
                    </a:lnTo>
                    <a:lnTo>
                      <a:pt x="498" y="421"/>
                    </a:lnTo>
                    <a:lnTo>
                      <a:pt x="374" y="508"/>
                    </a:lnTo>
                    <a:lnTo>
                      <a:pt x="287" y="573"/>
                    </a:lnTo>
                    <a:lnTo>
                      <a:pt x="0" y="294"/>
                    </a:lnTo>
                    <a:close/>
                  </a:path>
                </a:pathLst>
              </a:custGeom>
              <a:solidFill>
                <a:srgbClr val="A3A3A3"/>
              </a:solidFill>
              <a:ln w="9525">
                <a:noFill/>
                <a:round/>
                <a:headEnd/>
                <a:tailEnd/>
              </a:ln>
            </p:spPr>
            <p:txBody>
              <a:bodyPr/>
              <a:lstStyle/>
              <a:p>
                <a:pPr>
                  <a:defRPr/>
                </a:pPr>
                <a:endParaRPr lang="en-US" dirty="0"/>
              </a:p>
            </p:txBody>
          </p:sp>
          <p:sp>
            <p:nvSpPr>
              <p:cNvPr id="963" name="Freeform 1220"/>
              <p:cNvSpPr>
                <a:spLocks/>
              </p:cNvSpPr>
              <p:nvPr/>
            </p:nvSpPr>
            <p:spPr bwMode="auto">
              <a:xfrm>
                <a:off x="265" y="357"/>
                <a:ext cx="94" cy="62"/>
              </a:xfrm>
              <a:custGeom>
                <a:avLst/>
                <a:gdLst/>
                <a:ahLst/>
                <a:cxnLst>
                  <a:cxn ang="0">
                    <a:pos x="0" y="276"/>
                  </a:cxn>
                  <a:cxn ang="0">
                    <a:pos x="3" y="274"/>
                  </a:cxn>
                  <a:cxn ang="0">
                    <a:pos x="130" y="184"/>
                  </a:cxn>
                  <a:cxn ang="0">
                    <a:pos x="254" y="100"/>
                  </a:cxn>
                  <a:cxn ang="0">
                    <a:pos x="377" y="27"/>
                  </a:cxn>
                  <a:cxn ang="0">
                    <a:pos x="425" y="0"/>
                  </a:cxn>
                  <a:cxn ang="0">
                    <a:pos x="746" y="312"/>
                  </a:cxn>
                  <a:cxn ang="0">
                    <a:pos x="649" y="353"/>
                  </a:cxn>
                  <a:cxn ang="0">
                    <a:pos x="535" y="409"/>
                  </a:cxn>
                  <a:cxn ang="0">
                    <a:pos x="422" y="476"/>
                  </a:cxn>
                  <a:cxn ang="0">
                    <a:pos x="299" y="554"/>
                  </a:cxn>
                  <a:cxn ang="0">
                    <a:pos x="291" y="559"/>
                  </a:cxn>
                  <a:cxn ang="0">
                    <a:pos x="0" y="276"/>
                  </a:cxn>
                </a:cxnLst>
                <a:rect l="0" t="0" r="r" b="b"/>
                <a:pathLst>
                  <a:path w="746" h="559">
                    <a:moveTo>
                      <a:pt x="0" y="276"/>
                    </a:moveTo>
                    <a:lnTo>
                      <a:pt x="3" y="274"/>
                    </a:lnTo>
                    <a:lnTo>
                      <a:pt x="130" y="184"/>
                    </a:lnTo>
                    <a:lnTo>
                      <a:pt x="254" y="100"/>
                    </a:lnTo>
                    <a:lnTo>
                      <a:pt x="377" y="27"/>
                    </a:lnTo>
                    <a:lnTo>
                      <a:pt x="425" y="0"/>
                    </a:lnTo>
                    <a:lnTo>
                      <a:pt x="746" y="312"/>
                    </a:lnTo>
                    <a:lnTo>
                      <a:pt x="649" y="353"/>
                    </a:lnTo>
                    <a:lnTo>
                      <a:pt x="535" y="409"/>
                    </a:lnTo>
                    <a:lnTo>
                      <a:pt x="422" y="476"/>
                    </a:lnTo>
                    <a:lnTo>
                      <a:pt x="299" y="554"/>
                    </a:lnTo>
                    <a:lnTo>
                      <a:pt x="291" y="559"/>
                    </a:lnTo>
                    <a:lnTo>
                      <a:pt x="0" y="276"/>
                    </a:lnTo>
                    <a:close/>
                  </a:path>
                </a:pathLst>
              </a:custGeom>
              <a:solidFill>
                <a:srgbClr val="B2B2B2"/>
              </a:solidFill>
              <a:ln w="9525">
                <a:noFill/>
                <a:round/>
                <a:headEnd/>
                <a:tailEnd/>
              </a:ln>
            </p:spPr>
            <p:txBody>
              <a:bodyPr/>
              <a:lstStyle/>
              <a:p>
                <a:pPr>
                  <a:defRPr/>
                </a:pPr>
                <a:endParaRPr lang="en-US" dirty="0"/>
              </a:p>
            </p:txBody>
          </p:sp>
          <p:sp>
            <p:nvSpPr>
              <p:cNvPr id="964" name="Freeform 1221"/>
              <p:cNvSpPr>
                <a:spLocks/>
              </p:cNvSpPr>
              <p:nvPr/>
            </p:nvSpPr>
            <p:spPr bwMode="auto">
              <a:xfrm>
                <a:off x="291" y="344"/>
                <a:ext cx="105" cy="60"/>
              </a:xfrm>
              <a:custGeom>
                <a:avLst/>
                <a:gdLst/>
                <a:ahLst/>
                <a:cxnLst>
                  <a:cxn ang="0">
                    <a:pos x="0" y="248"/>
                  </a:cxn>
                  <a:cxn ang="0">
                    <a:pos x="47" y="215"/>
                  </a:cxn>
                  <a:cxn ang="0">
                    <a:pos x="170" y="142"/>
                  </a:cxn>
                  <a:cxn ang="0">
                    <a:pos x="283" y="80"/>
                  </a:cxn>
                  <a:cxn ang="0">
                    <a:pos x="395" y="25"/>
                  </a:cxn>
                  <a:cxn ang="0">
                    <a:pos x="454" y="0"/>
                  </a:cxn>
                  <a:cxn ang="0">
                    <a:pos x="841" y="376"/>
                  </a:cxn>
                  <a:cxn ang="0">
                    <a:pos x="825" y="374"/>
                  </a:cxn>
                  <a:cxn ang="0">
                    <a:pos x="737" y="376"/>
                  </a:cxn>
                  <a:cxn ang="0">
                    <a:pos x="646" y="393"/>
                  </a:cxn>
                  <a:cxn ang="0">
                    <a:pos x="548" y="424"/>
                  </a:cxn>
                  <a:cxn ang="0">
                    <a:pos x="442" y="468"/>
                  </a:cxn>
                  <a:cxn ang="0">
                    <a:pos x="328" y="524"/>
                  </a:cxn>
                  <a:cxn ang="0">
                    <a:pos x="301" y="540"/>
                  </a:cxn>
                  <a:cxn ang="0">
                    <a:pos x="0" y="248"/>
                  </a:cxn>
                </a:cxnLst>
                <a:rect l="0" t="0" r="r" b="b"/>
                <a:pathLst>
                  <a:path w="841" h="540">
                    <a:moveTo>
                      <a:pt x="0" y="248"/>
                    </a:moveTo>
                    <a:lnTo>
                      <a:pt x="47" y="215"/>
                    </a:lnTo>
                    <a:lnTo>
                      <a:pt x="170" y="142"/>
                    </a:lnTo>
                    <a:lnTo>
                      <a:pt x="283" y="80"/>
                    </a:lnTo>
                    <a:lnTo>
                      <a:pt x="395" y="25"/>
                    </a:lnTo>
                    <a:lnTo>
                      <a:pt x="454" y="0"/>
                    </a:lnTo>
                    <a:lnTo>
                      <a:pt x="841" y="376"/>
                    </a:lnTo>
                    <a:lnTo>
                      <a:pt x="825" y="374"/>
                    </a:lnTo>
                    <a:lnTo>
                      <a:pt x="737" y="376"/>
                    </a:lnTo>
                    <a:lnTo>
                      <a:pt x="646" y="393"/>
                    </a:lnTo>
                    <a:lnTo>
                      <a:pt x="548" y="424"/>
                    </a:lnTo>
                    <a:lnTo>
                      <a:pt x="442" y="468"/>
                    </a:lnTo>
                    <a:lnTo>
                      <a:pt x="328" y="524"/>
                    </a:lnTo>
                    <a:lnTo>
                      <a:pt x="301" y="540"/>
                    </a:lnTo>
                    <a:lnTo>
                      <a:pt x="0" y="248"/>
                    </a:lnTo>
                    <a:close/>
                  </a:path>
                </a:pathLst>
              </a:custGeom>
              <a:solidFill>
                <a:srgbClr val="C2C2C2"/>
              </a:solidFill>
              <a:ln w="9525">
                <a:noFill/>
                <a:round/>
                <a:headEnd/>
                <a:tailEnd/>
              </a:ln>
            </p:spPr>
            <p:txBody>
              <a:bodyPr/>
              <a:lstStyle/>
              <a:p>
                <a:pPr>
                  <a:defRPr/>
                </a:pPr>
                <a:endParaRPr lang="en-US" dirty="0"/>
              </a:p>
            </p:txBody>
          </p:sp>
          <p:sp>
            <p:nvSpPr>
              <p:cNvPr id="965" name="Freeform 1222"/>
              <p:cNvSpPr>
                <a:spLocks/>
              </p:cNvSpPr>
              <p:nvPr/>
            </p:nvSpPr>
            <p:spPr bwMode="auto">
              <a:xfrm>
                <a:off x="318" y="336"/>
                <a:ext cx="107" cy="66"/>
              </a:xfrm>
              <a:custGeom>
                <a:avLst/>
                <a:gdLst/>
                <a:ahLst/>
                <a:cxnLst>
                  <a:cxn ang="0">
                    <a:pos x="0" y="190"/>
                  </a:cxn>
                  <a:cxn ang="0">
                    <a:pos x="65" y="155"/>
                  </a:cxn>
                  <a:cxn ang="0">
                    <a:pos x="177" y="100"/>
                  </a:cxn>
                  <a:cxn ang="0">
                    <a:pos x="280" y="57"/>
                  </a:cxn>
                  <a:cxn ang="0">
                    <a:pos x="377" y="25"/>
                  </a:cxn>
                  <a:cxn ang="0">
                    <a:pos x="465" y="4"/>
                  </a:cxn>
                  <a:cxn ang="0">
                    <a:pos x="513" y="0"/>
                  </a:cxn>
                  <a:cxn ang="0">
                    <a:pos x="815" y="294"/>
                  </a:cxn>
                  <a:cxn ang="0">
                    <a:pos x="817" y="307"/>
                  </a:cxn>
                  <a:cxn ang="0">
                    <a:pos x="828" y="372"/>
                  </a:cxn>
                  <a:cxn ang="0">
                    <a:pos x="836" y="432"/>
                  </a:cxn>
                  <a:cxn ang="0">
                    <a:pos x="845" y="489"/>
                  </a:cxn>
                  <a:cxn ang="0">
                    <a:pos x="847" y="543"/>
                  </a:cxn>
                  <a:cxn ang="0">
                    <a:pos x="854" y="593"/>
                  </a:cxn>
                  <a:cxn ang="0">
                    <a:pos x="804" y="531"/>
                  </a:cxn>
                  <a:cxn ang="0">
                    <a:pos x="746" y="489"/>
                  </a:cxn>
                  <a:cxn ang="0">
                    <a:pos x="680" y="460"/>
                  </a:cxn>
                  <a:cxn ang="0">
                    <a:pos x="607" y="449"/>
                  </a:cxn>
                  <a:cxn ang="0">
                    <a:pos x="519" y="451"/>
                  </a:cxn>
                  <a:cxn ang="0">
                    <a:pos x="428" y="468"/>
                  </a:cxn>
                  <a:cxn ang="0">
                    <a:pos x="330" y="499"/>
                  </a:cxn>
                  <a:cxn ang="0">
                    <a:pos x="321" y="502"/>
                  </a:cxn>
                  <a:cxn ang="0">
                    <a:pos x="0" y="190"/>
                  </a:cxn>
                </a:cxnLst>
                <a:rect l="0" t="0" r="r" b="b"/>
                <a:pathLst>
                  <a:path w="854" h="593">
                    <a:moveTo>
                      <a:pt x="0" y="190"/>
                    </a:moveTo>
                    <a:lnTo>
                      <a:pt x="65" y="155"/>
                    </a:lnTo>
                    <a:lnTo>
                      <a:pt x="177" y="100"/>
                    </a:lnTo>
                    <a:lnTo>
                      <a:pt x="280" y="57"/>
                    </a:lnTo>
                    <a:lnTo>
                      <a:pt x="377" y="25"/>
                    </a:lnTo>
                    <a:lnTo>
                      <a:pt x="465" y="4"/>
                    </a:lnTo>
                    <a:lnTo>
                      <a:pt x="513" y="0"/>
                    </a:lnTo>
                    <a:lnTo>
                      <a:pt x="815" y="294"/>
                    </a:lnTo>
                    <a:lnTo>
                      <a:pt x="817" y="307"/>
                    </a:lnTo>
                    <a:lnTo>
                      <a:pt x="828" y="372"/>
                    </a:lnTo>
                    <a:lnTo>
                      <a:pt x="836" y="432"/>
                    </a:lnTo>
                    <a:lnTo>
                      <a:pt x="845" y="489"/>
                    </a:lnTo>
                    <a:lnTo>
                      <a:pt x="847" y="543"/>
                    </a:lnTo>
                    <a:lnTo>
                      <a:pt x="854" y="593"/>
                    </a:lnTo>
                    <a:lnTo>
                      <a:pt x="804" y="531"/>
                    </a:lnTo>
                    <a:lnTo>
                      <a:pt x="746" y="489"/>
                    </a:lnTo>
                    <a:lnTo>
                      <a:pt x="680" y="460"/>
                    </a:lnTo>
                    <a:lnTo>
                      <a:pt x="607" y="449"/>
                    </a:lnTo>
                    <a:lnTo>
                      <a:pt x="519" y="451"/>
                    </a:lnTo>
                    <a:lnTo>
                      <a:pt x="428" y="468"/>
                    </a:lnTo>
                    <a:lnTo>
                      <a:pt x="330" y="499"/>
                    </a:lnTo>
                    <a:lnTo>
                      <a:pt x="321" y="502"/>
                    </a:lnTo>
                    <a:lnTo>
                      <a:pt x="0" y="190"/>
                    </a:lnTo>
                    <a:close/>
                  </a:path>
                </a:pathLst>
              </a:custGeom>
              <a:solidFill>
                <a:srgbClr val="D1D1D1"/>
              </a:solidFill>
              <a:ln w="9525">
                <a:noFill/>
                <a:round/>
                <a:headEnd/>
                <a:tailEnd/>
              </a:ln>
            </p:spPr>
            <p:txBody>
              <a:bodyPr/>
              <a:lstStyle/>
              <a:p>
                <a:pPr>
                  <a:defRPr/>
                </a:pPr>
                <a:endParaRPr lang="en-US" dirty="0"/>
              </a:p>
            </p:txBody>
          </p:sp>
          <p:sp>
            <p:nvSpPr>
              <p:cNvPr id="966" name="Freeform 1223"/>
              <p:cNvSpPr>
                <a:spLocks/>
              </p:cNvSpPr>
              <p:nvPr/>
            </p:nvSpPr>
            <p:spPr bwMode="auto">
              <a:xfrm>
                <a:off x="348" y="336"/>
                <a:ext cx="77" cy="66"/>
              </a:xfrm>
              <a:custGeom>
                <a:avLst/>
                <a:gdLst/>
                <a:ahLst/>
                <a:cxnLst>
                  <a:cxn ang="0">
                    <a:pos x="0" y="77"/>
                  </a:cxn>
                  <a:cxn ang="0">
                    <a:pos x="44" y="59"/>
                  </a:cxn>
                  <a:cxn ang="0">
                    <a:pos x="141" y="27"/>
                  </a:cxn>
                  <a:cxn ang="0">
                    <a:pos x="229" y="6"/>
                  </a:cxn>
                  <a:cxn ang="0">
                    <a:pos x="308" y="0"/>
                  </a:cxn>
                  <a:cxn ang="0">
                    <a:pos x="379" y="4"/>
                  </a:cxn>
                  <a:cxn ang="0">
                    <a:pos x="439" y="25"/>
                  </a:cxn>
                  <a:cxn ang="0">
                    <a:pos x="489" y="57"/>
                  </a:cxn>
                  <a:cxn ang="0">
                    <a:pos x="530" y="105"/>
                  </a:cxn>
                  <a:cxn ang="0">
                    <a:pos x="549" y="173"/>
                  </a:cxn>
                  <a:cxn ang="0">
                    <a:pos x="566" y="242"/>
                  </a:cxn>
                  <a:cxn ang="0">
                    <a:pos x="581" y="309"/>
                  </a:cxn>
                  <a:cxn ang="0">
                    <a:pos x="592" y="374"/>
                  </a:cxn>
                  <a:cxn ang="0">
                    <a:pos x="600" y="434"/>
                  </a:cxn>
                  <a:cxn ang="0">
                    <a:pos x="609" y="491"/>
                  </a:cxn>
                  <a:cxn ang="0">
                    <a:pos x="611" y="545"/>
                  </a:cxn>
                  <a:cxn ang="0">
                    <a:pos x="618" y="595"/>
                  </a:cxn>
                  <a:cxn ang="0">
                    <a:pos x="568" y="533"/>
                  </a:cxn>
                  <a:cxn ang="0">
                    <a:pos x="510" y="491"/>
                  </a:cxn>
                  <a:cxn ang="0">
                    <a:pos x="444" y="462"/>
                  </a:cxn>
                  <a:cxn ang="0">
                    <a:pos x="387" y="453"/>
                  </a:cxn>
                  <a:cxn ang="0">
                    <a:pos x="0" y="77"/>
                  </a:cxn>
                </a:cxnLst>
                <a:rect l="0" t="0" r="r" b="b"/>
                <a:pathLst>
                  <a:path w="618" h="595">
                    <a:moveTo>
                      <a:pt x="0" y="77"/>
                    </a:moveTo>
                    <a:lnTo>
                      <a:pt x="44" y="59"/>
                    </a:lnTo>
                    <a:lnTo>
                      <a:pt x="141" y="27"/>
                    </a:lnTo>
                    <a:lnTo>
                      <a:pt x="229" y="6"/>
                    </a:lnTo>
                    <a:lnTo>
                      <a:pt x="308" y="0"/>
                    </a:lnTo>
                    <a:lnTo>
                      <a:pt x="379" y="4"/>
                    </a:lnTo>
                    <a:lnTo>
                      <a:pt x="439" y="25"/>
                    </a:lnTo>
                    <a:lnTo>
                      <a:pt x="489" y="57"/>
                    </a:lnTo>
                    <a:lnTo>
                      <a:pt x="530" y="105"/>
                    </a:lnTo>
                    <a:lnTo>
                      <a:pt x="549" y="173"/>
                    </a:lnTo>
                    <a:lnTo>
                      <a:pt x="566" y="242"/>
                    </a:lnTo>
                    <a:lnTo>
                      <a:pt x="581" y="309"/>
                    </a:lnTo>
                    <a:lnTo>
                      <a:pt x="592" y="374"/>
                    </a:lnTo>
                    <a:lnTo>
                      <a:pt x="600" y="434"/>
                    </a:lnTo>
                    <a:lnTo>
                      <a:pt x="609" y="491"/>
                    </a:lnTo>
                    <a:lnTo>
                      <a:pt x="611" y="545"/>
                    </a:lnTo>
                    <a:lnTo>
                      <a:pt x="618" y="595"/>
                    </a:lnTo>
                    <a:lnTo>
                      <a:pt x="568" y="533"/>
                    </a:lnTo>
                    <a:lnTo>
                      <a:pt x="510" y="491"/>
                    </a:lnTo>
                    <a:lnTo>
                      <a:pt x="444" y="462"/>
                    </a:lnTo>
                    <a:lnTo>
                      <a:pt x="387" y="453"/>
                    </a:lnTo>
                    <a:lnTo>
                      <a:pt x="0" y="77"/>
                    </a:lnTo>
                    <a:close/>
                  </a:path>
                </a:pathLst>
              </a:custGeom>
              <a:solidFill>
                <a:srgbClr val="E0E0E0"/>
              </a:solidFill>
              <a:ln w="9525">
                <a:noFill/>
                <a:round/>
                <a:headEnd/>
                <a:tailEnd/>
              </a:ln>
            </p:spPr>
            <p:txBody>
              <a:bodyPr/>
              <a:lstStyle/>
              <a:p>
                <a:pPr>
                  <a:defRPr/>
                </a:pPr>
                <a:endParaRPr lang="en-US" dirty="0"/>
              </a:p>
            </p:txBody>
          </p:sp>
          <p:sp>
            <p:nvSpPr>
              <p:cNvPr id="967" name="Freeform 1224"/>
              <p:cNvSpPr>
                <a:spLocks/>
              </p:cNvSpPr>
              <p:nvPr/>
            </p:nvSpPr>
            <p:spPr bwMode="auto">
              <a:xfrm>
                <a:off x="382" y="336"/>
                <a:ext cx="40" cy="32"/>
              </a:xfrm>
              <a:custGeom>
                <a:avLst/>
                <a:gdLst/>
                <a:ahLst/>
                <a:cxnLst>
                  <a:cxn ang="0">
                    <a:pos x="0" y="2"/>
                  </a:cxn>
                  <a:cxn ang="0">
                    <a:pos x="31" y="0"/>
                  </a:cxn>
                  <a:cxn ang="0">
                    <a:pos x="102" y="4"/>
                  </a:cxn>
                  <a:cxn ang="0">
                    <a:pos x="162" y="25"/>
                  </a:cxn>
                  <a:cxn ang="0">
                    <a:pos x="212" y="57"/>
                  </a:cxn>
                  <a:cxn ang="0">
                    <a:pos x="253" y="105"/>
                  </a:cxn>
                  <a:cxn ang="0">
                    <a:pos x="272" y="173"/>
                  </a:cxn>
                  <a:cxn ang="0">
                    <a:pos x="289" y="242"/>
                  </a:cxn>
                  <a:cxn ang="0">
                    <a:pos x="302" y="296"/>
                  </a:cxn>
                  <a:cxn ang="0">
                    <a:pos x="0" y="2"/>
                  </a:cxn>
                </a:cxnLst>
                <a:rect l="0" t="0" r="r" b="b"/>
                <a:pathLst>
                  <a:path w="302" h="296">
                    <a:moveTo>
                      <a:pt x="0" y="2"/>
                    </a:moveTo>
                    <a:lnTo>
                      <a:pt x="31" y="0"/>
                    </a:lnTo>
                    <a:lnTo>
                      <a:pt x="102" y="4"/>
                    </a:lnTo>
                    <a:lnTo>
                      <a:pt x="162" y="25"/>
                    </a:lnTo>
                    <a:lnTo>
                      <a:pt x="212" y="57"/>
                    </a:lnTo>
                    <a:lnTo>
                      <a:pt x="253" y="105"/>
                    </a:lnTo>
                    <a:lnTo>
                      <a:pt x="272" y="173"/>
                    </a:lnTo>
                    <a:lnTo>
                      <a:pt x="289" y="242"/>
                    </a:lnTo>
                    <a:lnTo>
                      <a:pt x="302" y="296"/>
                    </a:lnTo>
                    <a:lnTo>
                      <a:pt x="0" y="2"/>
                    </a:lnTo>
                    <a:close/>
                  </a:path>
                </a:pathLst>
              </a:custGeom>
              <a:solidFill>
                <a:srgbClr val="FFFFFF"/>
              </a:solidFill>
              <a:ln w="9525">
                <a:noFill/>
                <a:round/>
                <a:headEnd/>
                <a:tailEnd/>
              </a:ln>
            </p:spPr>
            <p:txBody>
              <a:bodyPr/>
              <a:lstStyle/>
              <a:p>
                <a:pPr>
                  <a:defRPr/>
                </a:pPr>
                <a:endParaRPr lang="en-US" dirty="0"/>
              </a:p>
            </p:txBody>
          </p:sp>
          <p:sp>
            <p:nvSpPr>
              <p:cNvPr id="968" name="Freeform 1225"/>
              <p:cNvSpPr>
                <a:spLocks/>
              </p:cNvSpPr>
              <p:nvPr/>
            </p:nvSpPr>
            <p:spPr bwMode="auto">
              <a:xfrm>
                <a:off x="426" y="431"/>
                <a:ext cx="35" cy="44"/>
              </a:xfrm>
              <a:custGeom>
                <a:avLst/>
                <a:gdLst/>
                <a:ahLst/>
                <a:cxnLst>
                  <a:cxn ang="0">
                    <a:pos x="285" y="269"/>
                  </a:cxn>
                  <a:cxn ang="0">
                    <a:pos x="268" y="302"/>
                  </a:cxn>
                  <a:cxn ang="0">
                    <a:pos x="232" y="348"/>
                  </a:cxn>
                  <a:cxn ang="0">
                    <a:pos x="195" y="379"/>
                  </a:cxn>
                  <a:cxn ang="0">
                    <a:pos x="155" y="390"/>
                  </a:cxn>
                  <a:cxn ang="0">
                    <a:pos x="118" y="375"/>
                  </a:cxn>
                  <a:cxn ang="0">
                    <a:pos x="77" y="338"/>
                  </a:cxn>
                  <a:cxn ang="0">
                    <a:pos x="39" y="267"/>
                  </a:cxn>
                  <a:cxn ang="0">
                    <a:pos x="0" y="166"/>
                  </a:cxn>
                  <a:cxn ang="0">
                    <a:pos x="9" y="31"/>
                  </a:cxn>
                  <a:cxn ang="0">
                    <a:pos x="9" y="0"/>
                  </a:cxn>
                  <a:cxn ang="0">
                    <a:pos x="285" y="269"/>
                  </a:cxn>
                </a:cxnLst>
                <a:rect l="0" t="0" r="r" b="b"/>
                <a:pathLst>
                  <a:path w="285" h="390">
                    <a:moveTo>
                      <a:pt x="285" y="269"/>
                    </a:moveTo>
                    <a:lnTo>
                      <a:pt x="268" y="302"/>
                    </a:lnTo>
                    <a:lnTo>
                      <a:pt x="232" y="348"/>
                    </a:lnTo>
                    <a:lnTo>
                      <a:pt x="195" y="379"/>
                    </a:lnTo>
                    <a:lnTo>
                      <a:pt x="155" y="390"/>
                    </a:lnTo>
                    <a:lnTo>
                      <a:pt x="118" y="375"/>
                    </a:lnTo>
                    <a:lnTo>
                      <a:pt x="77" y="338"/>
                    </a:lnTo>
                    <a:lnTo>
                      <a:pt x="39" y="267"/>
                    </a:lnTo>
                    <a:lnTo>
                      <a:pt x="0" y="166"/>
                    </a:lnTo>
                    <a:lnTo>
                      <a:pt x="9" y="31"/>
                    </a:lnTo>
                    <a:lnTo>
                      <a:pt x="9" y="0"/>
                    </a:lnTo>
                    <a:lnTo>
                      <a:pt x="285" y="269"/>
                    </a:lnTo>
                    <a:close/>
                  </a:path>
                </a:pathLst>
              </a:custGeom>
              <a:solidFill>
                <a:srgbClr val="000000"/>
              </a:solidFill>
              <a:ln w="9525">
                <a:noFill/>
                <a:round/>
                <a:headEnd/>
                <a:tailEnd/>
              </a:ln>
            </p:spPr>
            <p:txBody>
              <a:bodyPr/>
              <a:lstStyle/>
              <a:p>
                <a:pPr>
                  <a:defRPr/>
                </a:pPr>
                <a:endParaRPr lang="en-US" dirty="0"/>
              </a:p>
            </p:txBody>
          </p:sp>
          <p:sp>
            <p:nvSpPr>
              <p:cNvPr id="969" name="Freeform 1226"/>
              <p:cNvSpPr>
                <a:spLocks/>
              </p:cNvSpPr>
              <p:nvPr/>
            </p:nvSpPr>
            <p:spPr bwMode="auto">
              <a:xfrm>
                <a:off x="425" y="404"/>
                <a:ext cx="44" cy="70"/>
              </a:xfrm>
              <a:custGeom>
                <a:avLst/>
                <a:gdLst/>
                <a:ahLst/>
                <a:cxnLst>
                  <a:cxn ang="0">
                    <a:pos x="353" y="343"/>
                  </a:cxn>
                  <a:cxn ang="0">
                    <a:pos x="335" y="410"/>
                  </a:cxn>
                  <a:cxn ang="0">
                    <a:pos x="305" y="485"/>
                  </a:cxn>
                  <a:cxn ang="0">
                    <a:pos x="274" y="548"/>
                  </a:cxn>
                  <a:cxn ang="0">
                    <a:pos x="238" y="594"/>
                  </a:cxn>
                  <a:cxn ang="0">
                    <a:pos x="201" y="625"/>
                  </a:cxn>
                  <a:cxn ang="0">
                    <a:pos x="174" y="633"/>
                  </a:cxn>
                  <a:cxn ang="0">
                    <a:pos x="43" y="505"/>
                  </a:cxn>
                  <a:cxn ang="0">
                    <a:pos x="6" y="412"/>
                  </a:cxn>
                  <a:cxn ang="0">
                    <a:pos x="15" y="277"/>
                  </a:cxn>
                  <a:cxn ang="0">
                    <a:pos x="12" y="193"/>
                  </a:cxn>
                  <a:cxn ang="0">
                    <a:pos x="6" y="103"/>
                  </a:cxn>
                  <a:cxn ang="0">
                    <a:pos x="0" y="9"/>
                  </a:cxn>
                  <a:cxn ang="0">
                    <a:pos x="0" y="0"/>
                  </a:cxn>
                  <a:cxn ang="0">
                    <a:pos x="353" y="343"/>
                  </a:cxn>
                </a:cxnLst>
                <a:rect l="0" t="0" r="r" b="b"/>
                <a:pathLst>
                  <a:path w="353" h="633">
                    <a:moveTo>
                      <a:pt x="353" y="343"/>
                    </a:moveTo>
                    <a:lnTo>
                      <a:pt x="335" y="410"/>
                    </a:lnTo>
                    <a:lnTo>
                      <a:pt x="305" y="485"/>
                    </a:lnTo>
                    <a:lnTo>
                      <a:pt x="274" y="548"/>
                    </a:lnTo>
                    <a:lnTo>
                      <a:pt x="238" y="594"/>
                    </a:lnTo>
                    <a:lnTo>
                      <a:pt x="201" y="625"/>
                    </a:lnTo>
                    <a:lnTo>
                      <a:pt x="174" y="633"/>
                    </a:lnTo>
                    <a:lnTo>
                      <a:pt x="43" y="505"/>
                    </a:lnTo>
                    <a:lnTo>
                      <a:pt x="6" y="412"/>
                    </a:lnTo>
                    <a:lnTo>
                      <a:pt x="15" y="277"/>
                    </a:lnTo>
                    <a:lnTo>
                      <a:pt x="12" y="193"/>
                    </a:lnTo>
                    <a:lnTo>
                      <a:pt x="6" y="103"/>
                    </a:lnTo>
                    <a:lnTo>
                      <a:pt x="0" y="9"/>
                    </a:lnTo>
                    <a:lnTo>
                      <a:pt x="0" y="0"/>
                    </a:lnTo>
                    <a:lnTo>
                      <a:pt x="353" y="343"/>
                    </a:lnTo>
                    <a:close/>
                  </a:path>
                </a:pathLst>
              </a:custGeom>
              <a:solidFill>
                <a:srgbClr val="171717"/>
              </a:solidFill>
              <a:ln w="9525">
                <a:noFill/>
                <a:round/>
                <a:headEnd/>
                <a:tailEnd/>
              </a:ln>
            </p:spPr>
            <p:txBody>
              <a:bodyPr/>
              <a:lstStyle/>
              <a:p>
                <a:pPr>
                  <a:defRPr/>
                </a:pPr>
                <a:endParaRPr lang="en-US" dirty="0"/>
              </a:p>
            </p:txBody>
          </p:sp>
          <p:sp>
            <p:nvSpPr>
              <p:cNvPr id="970" name="Freeform 1227"/>
              <p:cNvSpPr>
                <a:spLocks/>
              </p:cNvSpPr>
              <p:nvPr/>
            </p:nvSpPr>
            <p:spPr bwMode="auto">
              <a:xfrm>
                <a:off x="421" y="375"/>
                <a:ext cx="54" cy="86"/>
              </a:xfrm>
              <a:custGeom>
                <a:avLst/>
                <a:gdLst/>
                <a:ahLst/>
                <a:cxnLst>
                  <a:cxn ang="0">
                    <a:pos x="425" y="414"/>
                  </a:cxn>
                  <a:cxn ang="0">
                    <a:pos x="409" y="489"/>
                  </a:cxn>
                  <a:cxn ang="0">
                    <a:pos x="385" y="583"/>
                  </a:cxn>
                  <a:cxn ang="0">
                    <a:pos x="362" y="668"/>
                  </a:cxn>
                  <a:cxn ang="0">
                    <a:pos x="332" y="743"/>
                  </a:cxn>
                  <a:cxn ang="0">
                    <a:pos x="318" y="773"/>
                  </a:cxn>
                  <a:cxn ang="0">
                    <a:pos x="42" y="504"/>
                  </a:cxn>
                  <a:cxn ang="0">
                    <a:pos x="39" y="451"/>
                  </a:cxn>
                  <a:cxn ang="0">
                    <a:pos x="33" y="361"/>
                  </a:cxn>
                  <a:cxn ang="0">
                    <a:pos x="27" y="267"/>
                  </a:cxn>
                  <a:cxn ang="0">
                    <a:pos x="22" y="176"/>
                  </a:cxn>
                  <a:cxn ang="0">
                    <a:pos x="9" y="88"/>
                  </a:cxn>
                  <a:cxn ang="0">
                    <a:pos x="1" y="6"/>
                  </a:cxn>
                  <a:cxn ang="0">
                    <a:pos x="0" y="0"/>
                  </a:cxn>
                  <a:cxn ang="0">
                    <a:pos x="425" y="414"/>
                  </a:cxn>
                </a:cxnLst>
                <a:rect l="0" t="0" r="r" b="b"/>
                <a:pathLst>
                  <a:path w="425" h="773">
                    <a:moveTo>
                      <a:pt x="425" y="414"/>
                    </a:moveTo>
                    <a:lnTo>
                      <a:pt x="409" y="489"/>
                    </a:lnTo>
                    <a:lnTo>
                      <a:pt x="385" y="583"/>
                    </a:lnTo>
                    <a:lnTo>
                      <a:pt x="362" y="668"/>
                    </a:lnTo>
                    <a:lnTo>
                      <a:pt x="332" y="743"/>
                    </a:lnTo>
                    <a:lnTo>
                      <a:pt x="318" y="773"/>
                    </a:lnTo>
                    <a:lnTo>
                      <a:pt x="42" y="504"/>
                    </a:lnTo>
                    <a:lnTo>
                      <a:pt x="39" y="451"/>
                    </a:lnTo>
                    <a:lnTo>
                      <a:pt x="33" y="361"/>
                    </a:lnTo>
                    <a:lnTo>
                      <a:pt x="27" y="267"/>
                    </a:lnTo>
                    <a:lnTo>
                      <a:pt x="22" y="176"/>
                    </a:lnTo>
                    <a:lnTo>
                      <a:pt x="9" y="88"/>
                    </a:lnTo>
                    <a:lnTo>
                      <a:pt x="1" y="6"/>
                    </a:lnTo>
                    <a:lnTo>
                      <a:pt x="0" y="0"/>
                    </a:lnTo>
                    <a:lnTo>
                      <a:pt x="425" y="414"/>
                    </a:lnTo>
                    <a:close/>
                  </a:path>
                </a:pathLst>
              </a:custGeom>
              <a:solidFill>
                <a:srgbClr val="2E2E2E"/>
              </a:solidFill>
              <a:ln w="9525">
                <a:noFill/>
                <a:round/>
                <a:headEnd/>
                <a:tailEnd/>
              </a:ln>
            </p:spPr>
            <p:txBody>
              <a:bodyPr/>
              <a:lstStyle/>
              <a:p>
                <a:pPr>
                  <a:defRPr/>
                </a:pPr>
                <a:endParaRPr lang="en-US" dirty="0"/>
              </a:p>
            </p:txBody>
          </p:sp>
          <p:sp>
            <p:nvSpPr>
              <p:cNvPr id="971" name="Freeform 1228"/>
              <p:cNvSpPr>
                <a:spLocks/>
              </p:cNvSpPr>
              <p:nvPr/>
            </p:nvSpPr>
            <p:spPr bwMode="auto">
              <a:xfrm>
                <a:off x="419" y="357"/>
                <a:ext cx="61" cy="85"/>
              </a:xfrm>
              <a:custGeom>
                <a:avLst/>
                <a:gdLst/>
                <a:ahLst/>
                <a:cxnLst>
                  <a:cxn ang="0">
                    <a:pos x="472" y="374"/>
                  </a:cxn>
                  <a:cxn ang="0">
                    <a:pos x="461" y="450"/>
                  </a:cxn>
                  <a:cxn ang="0">
                    <a:pos x="444" y="555"/>
                  </a:cxn>
                  <a:cxn ang="0">
                    <a:pos x="425" y="651"/>
                  </a:cxn>
                  <a:cxn ang="0">
                    <a:pos x="401" y="745"/>
                  </a:cxn>
                  <a:cxn ang="0">
                    <a:pos x="396" y="763"/>
                  </a:cxn>
                  <a:cxn ang="0">
                    <a:pos x="43" y="420"/>
                  </a:cxn>
                  <a:cxn ang="0">
                    <a:pos x="38" y="338"/>
                  </a:cxn>
                  <a:cxn ang="0">
                    <a:pos x="25" y="250"/>
                  </a:cxn>
                  <a:cxn ang="0">
                    <a:pos x="17" y="168"/>
                  </a:cxn>
                  <a:cxn ang="0">
                    <a:pos x="0" y="97"/>
                  </a:cxn>
                  <a:cxn ang="0">
                    <a:pos x="32" y="77"/>
                  </a:cxn>
                  <a:cxn ang="0">
                    <a:pos x="58" y="47"/>
                  </a:cxn>
                  <a:cxn ang="0">
                    <a:pos x="79" y="16"/>
                  </a:cxn>
                  <a:cxn ang="0">
                    <a:pos x="88" y="0"/>
                  </a:cxn>
                  <a:cxn ang="0">
                    <a:pos x="472" y="374"/>
                  </a:cxn>
                </a:cxnLst>
                <a:rect l="0" t="0" r="r" b="b"/>
                <a:pathLst>
                  <a:path w="472" h="763">
                    <a:moveTo>
                      <a:pt x="472" y="374"/>
                    </a:moveTo>
                    <a:lnTo>
                      <a:pt x="461" y="450"/>
                    </a:lnTo>
                    <a:lnTo>
                      <a:pt x="444" y="555"/>
                    </a:lnTo>
                    <a:lnTo>
                      <a:pt x="425" y="651"/>
                    </a:lnTo>
                    <a:lnTo>
                      <a:pt x="401" y="745"/>
                    </a:lnTo>
                    <a:lnTo>
                      <a:pt x="396" y="763"/>
                    </a:lnTo>
                    <a:lnTo>
                      <a:pt x="43" y="420"/>
                    </a:lnTo>
                    <a:lnTo>
                      <a:pt x="38" y="338"/>
                    </a:lnTo>
                    <a:lnTo>
                      <a:pt x="25" y="250"/>
                    </a:lnTo>
                    <a:lnTo>
                      <a:pt x="17" y="168"/>
                    </a:lnTo>
                    <a:lnTo>
                      <a:pt x="0" y="97"/>
                    </a:lnTo>
                    <a:lnTo>
                      <a:pt x="32" y="77"/>
                    </a:lnTo>
                    <a:lnTo>
                      <a:pt x="58" y="47"/>
                    </a:lnTo>
                    <a:lnTo>
                      <a:pt x="79" y="16"/>
                    </a:lnTo>
                    <a:lnTo>
                      <a:pt x="88" y="0"/>
                    </a:lnTo>
                    <a:lnTo>
                      <a:pt x="472" y="374"/>
                    </a:lnTo>
                    <a:close/>
                  </a:path>
                </a:pathLst>
              </a:custGeom>
              <a:solidFill>
                <a:srgbClr val="454545"/>
              </a:solidFill>
              <a:ln w="9525">
                <a:noFill/>
                <a:round/>
                <a:headEnd/>
                <a:tailEnd/>
              </a:ln>
            </p:spPr>
            <p:txBody>
              <a:bodyPr/>
              <a:lstStyle/>
              <a:p>
                <a:pPr>
                  <a:defRPr/>
                </a:pPr>
                <a:endParaRPr lang="en-US" dirty="0"/>
              </a:p>
            </p:txBody>
          </p:sp>
          <p:sp>
            <p:nvSpPr>
              <p:cNvPr id="972" name="Freeform 1229"/>
              <p:cNvSpPr>
                <a:spLocks/>
              </p:cNvSpPr>
              <p:nvPr/>
            </p:nvSpPr>
            <p:spPr bwMode="auto">
              <a:xfrm>
                <a:off x="419" y="339"/>
                <a:ext cx="62" cy="82"/>
              </a:xfrm>
              <a:custGeom>
                <a:avLst/>
                <a:gdLst/>
                <a:ahLst/>
                <a:cxnLst>
                  <a:cxn ang="0">
                    <a:pos x="489" y="327"/>
                  </a:cxn>
                  <a:cxn ang="0">
                    <a:pos x="483" y="416"/>
                  </a:cxn>
                  <a:cxn ang="0">
                    <a:pos x="474" y="518"/>
                  </a:cxn>
                  <a:cxn ang="0">
                    <a:pos x="461" y="618"/>
                  </a:cxn>
                  <a:cxn ang="0">
                    <a:pos x="444" y="723"/>
                  </a:cxn>
                  <a:cxn ang="0">
                    <a:pos x="441" y="744"/>
                  </a:cxn>
                  <a:cxn ang="0">
                    <a:pos x="16" y="330"/>
                  </a:cxn>
                  <a:cxn ang="0">
                    <a:pos x="0" y="265"/>
                  </a:cxn>
                  <a:cxn ang="0">
                    <a:pos x="32" y="245"/>
                  </a:cxn>
                  <a:cxn ang="0">
                    <a:pos x="58" y="215"/>
                  </a:cxn>
                  <a:cxn ang="0">
                    <a:pos x="79" y="184"/>
                  </a:cxn>
                  <a:cxn ang="0">
                    <a:pos x="98" y="149"/>
                  </a:cxn>
                  <a:cxn ang="0">
                    <a:pos x="120" y="109"/>
                  </a:cxn>
                  <a:cxn ang="0">
                    <a:pos x="135" y="67"/>
                  </a:cxn>
                  <a:cxn ang="0">
                    <a:pos x="148" y="21"/>
                  </a:cxn>
                  <a:cxn ang="0">
                    <a:pos x="153" y="0"/>
                  </a:cxn>
                  <a:cxn ang="0">
                    <a:pos x="489" y="327"/>
                  </a:cxn>
                </a:cxnLst>
                <a:rect l="0" t="0" r="r" b="b"/>
                <a:pathLst>
                  <a:path w="489" h="744">
                    <a:moveTo>
                      <a:pt x="489" y="327"/>
                    </a:moveTo>
                    <a:lnTo>
                      <a:pt x="483" y="416"/>
                    </a:lnTo>
                    <a:lnTo>
                      <a:pt x="474" y="518"/>
                    </a:lnTo>
                    <a:lnTo>
                      <a:pt x="461" y="618"/>
                    </a:lnTo>
                    <a:lnTo>
                      <a:pt x="444" y="723"/>
                    </a:lnTo>
                    <a:lnTo>
                      <a:pt x="441" y="744"/>
                    </a:lnTo>
                    <a:lnTo>
                      <a:pt x="16" y="330"/>
                    </a:lnTo>
                    <a:lnTo>
                      <a:pt x="0" y="265"/>
                    </a:lnTo>
                    <a:lnTo>
                      <a:pt x="32" y="245"/>
                    </a:lnTo>
                    <a:lnTo>
                      <a:pt x="58" y="215"/>
                    </a:lnTo>
                    <a:lnTo>
                      <a:pt x="79" y="184"/>
                    </a:lnTo>
                    <a:lnTo>
                      <a:pt x="98" y="149"/>
                    </a:lnTo>
                    <a:lnTo>
                      <a:pt x="120" y="109"/>
                    </a:lnTo>
                    <a:lnTo>
                      <a:pt x="135" y="67"/>
                    </a:lnTo>
                    <a:lnTo>
                      <a:pt x="148" y="21"/>
                    </a:lnTo>
                    <a:lnTo>
                      <a:pt x="153" y="0"/>
                    </a:lnTo>
                    <a:lnTo>
                      <a:pt x="489" y="327"/>
                    </a:lnTo>
                    <a:close/>
                  </a:path>
                </a:pathLst>
              </a:custGeom>
              <a:solidFill>
                <a:srgbClr val="5C5C5C"/>
              </a:solidFill>
              <a:ln w="9525">
                <a:noFill/>
                <a:round/>
                <a:headEnd/>
                <a:tailEnd/>
              </a:ln>
            </p:spPr>
            <p:txBody>
              <a:bodyPr/>
              <a:lstStyle/>
              <a:p>
                <a:pPr>
                  <a:defRPr/>
                </a:pPr>
                <a:endParaRPr lang="en-US" dirty="0"/>
              </a:p>
            </p:txBody>
          </p:sp>
          <p:sp>
            <p:nvSpPr>
              <p:cNvPr id="973" name="Freeform 1230"/>
              <p:cNvSpPr>
                <a:spLocks/>
              </p:cNvSpPr>
              <p:nvPr/>
            </p:nvSpPr>
            <p:spPr bwMode="auto">
              <a:xfrm>
                <a:off x="430" y="317"/>
                <a:ext cx="53" cy="82"/>
              </a:xfrm>
              <a:custGeom>
                <a:avLst/>
                <a:gdLst/>
                <a:ahLst/>
                <a:cxnLst>
                  <a:cxn ang="0">
                    <a:pos x="421" y="312"/>
                  </a:cxn>
                  <a:cxn ang="0">
                    <a:pos x="410" y="401"/>
                  </a:cxn>
                  <a:cxn ang="0">
                    <a:pos x="401" y="516"/>
                  </a:cxn>
                  <a:cxn ang="0">
                    <a:pos x="395" y="614"/>
                  </a:cxn>
                  <a:cxn ang="0">
                    <a:pos x="386" y="716"/>
                  </a:cxn>
                  <a:cxn ang="0">
                    <a:pos x="384" y="740"/>
                  </a:cxn>
                  <a:cxn ang="0">
                    <a:pos x="0" y="366"/>
                  </a:cxn>
                  <a:cxn ang="0">
                    <a:pos x="10" y="347"/>
                  </a:cxn>
                  <a:cxn ang="0">
                    <a:pos x="32" y="307"/>
                  </a:cxn>
                  <a:cxn ang="0">
                    <a:pos x="47" y="265"/>
                  </a:cxn>
                  <a:cxn ang="0">
                    <a:pos x="60" y="219"/>
                  </a:cxn>
                  <a:cxn ang="0">
                    <a:pos x="71" y="169"/>
                  </a:cxn>
                  <a:cxn ang="0">
                    <a:pos x="81" y="117"/>
                  </a:cxn>
                  <a:cxn ang="0">
                    <a:pos x="90" y="60"/>
                  </a:cxn>
                  <a:cxn ang="0">
                    <a:pos x="98" y="2"/>
                  </a:cxn>
                  <a:cxn ang="0">
                    <a:pos x="100" y="0"/>
                  </a:cxn>
                  <a:cxn ang="0">
                    <a:pos x="421" y="312"/>
                  </a:cxn>
                </a:cxnLst>
                <a:rect l="0" t="0" r="r" b="b"/>
                <a:pathLst>
                  <a:path w="421" h="740">
                    <a:moveTo>
                      <a:pt x="421" y="312"/>
                    </a:moveTo>
                    <a:lnTo>
                      <a:pt x="410" y="401"/>
                    </a:lnTo>
                    <a:lnTo>
                      <a:pt x="401" y="516"/>
                    </a:lnTo>
                    <a:lnTo>
                      <a:pt x="395" y="614"/>
                    </a:lnTo>
                    <a:lnTo>
                      <a:pt x="386" y="716"/>
                    </a:lnTo>
                    <a:lnTo>
                      <a:pt x="384" y="740"/>
                    </a:lnTo>
                    <a:lnTo>
                      <a:pt x="0" y="366"/>
                    </a:lnTo>
                    <a:lnTo>
                      <a:pt x="10" y="347"/>
                    </a:lnTo>
                    <a:lnTo>
                      <a:pt x="32" y="307"/>
                    </a:lnTo>
                    <a:lnTo>
                      <a:pt x="47" y="265"/>
                    </a:lnTo>
                    <a:lnTo>
                      <a:pt x="60" y="219"/>
                    </a:lnTo>
                    <a:lnTo>
                      <a:pt x="71" y="169"/>
                    </a:lnTo>
                    <a:lnTo>
                      <a:pt x="81" y="117"/>
                    </a:lnTo>
                    <a:lnTo>
                      <a:pt x="90" y="60"/>
                    </a:lnTo>
                    <a:lnTo>
                      <a:pt x="98" y="2"/>
                    </a:lnTo>
                    <a:lnTo>
                      <a:pt x="100" y="0"/>
                    </a:lnTo>
                    <a:lnTo>
                      <a:pt x="421" y="312"/>
                    </a:lnTo>
                    <a:close/>
                  </a:path>
                </a:pathLst>
              </a:custGeom>
              <a:solidFill>
                <a:srgbClr val="737373"/>
              </a:solidFill>
              <a:ln w="9525">
                <a:noFill/>
                <a:round/>
                <a:headEnd/>
                <a:tailEnd/>
              </a:ln>
            </p:spPr>
            <p:txBody>
              <a:bodyPr/>
              <a:lstStyle/>
              <a:p>
                <a:pPr>
                  <a:defRPr/>
                </a:pPr>
                <a:endParaRPr lang="en-US" dirty="0"/>
              </a:p>
            </p:txBody>
          </p:sp>
          <p:sp>
            <p:nvSpPr>
              <p:cNvPr id="974" name="Freeform 1231"/>
              <p:cNvSpPr>
                <a:spLocks/>
              </p:cNvSpPr>
              <p:nvPr/>
            </p:nvSpPr>
            <p:spPr bwMode="auto">
              <a:xfrm>
                <a:off x="439" y="293"/>
                <a:ext cx="49" cy="82"/>
              </a:xfrm>
              <a:custGeom>
                <a:avLst/>
                <a:gdLst/>
                <a:ahLst/>
                <a:cxnLst>
                  <a:cxn ang="0">
                    <a:pos x="394" y="329"/>
                  </a:cxn>
                  <a:cxn ang="0">
                    <a:pos x="377" y="395"/>
                  </a:cxn>
                  <a:cxn ang="0">
                    <a:pos x="358" y="499"/>
                  </a:cxn>
                  <a:cxn ang="0">
                    <a:pos x="345" y="612"/>
                  </a:cxn>
                  <a:cxn ang="0">
                    <a:pos x="336" y="727"/>
                  </a:cxn>
                  <a:cxn ang="0">
                    <a:pos x="336" y="736"/>
                  </a:cxn>
                  <a:cxn ang="0">
                    <a:pos x="0" y="409"/>
                  </a:cxn>
                  <a:cxn ang="0">
                    <a:pos x="6" y="380"/>
                  </a:cxn>
                  <a:cxn ang="0">
                    <a:pos x="16" y="328"/>
                  </a:cxn>
                  <a:cxn ang="0">
                    <a:pos x="25" y="271"/>
                  </a:cxn>
                  <a:cxn ang="0">
                    <a:pos x="33" y="213"/>
                  </a:cxn>
                  <a:cxn ang="0">
                    <a:pos x="40" y="155"/>
                  </a:cxn>
                  <a:cxn ang="0">
                    <a:pos x="46" y="94"/>
                  </a:cxn>
                  <a:cxn ang="0">
                    <a:pos x="53" y="31"/>
                  </a:cxn>
                  <a:cxn ang="0">
                    <a:pos x="56" y="0"/>
                  </a:cxn>
                  <a:cxn ang="0">
                    <a:pos x="394" y="329"/>
                  </a:cxn>
                </a:cxnLst>
                <a:rect l="0" t="0" r="r" b="b"/>
                <a:pathLst>
                  <a:path w="394" h="736">
                    <a:moveTo>
                      <a:pt x="394" y="329"/>
                    </a:moveTo>
                    <a:lnTo>
                      <a:pt x="377" y="395"/>
                    </a:lnTo>
                    <a:lnTo>
                      <a:pt x="358" y="499"/>
                    </a:lnTo>
                    <a:lnTo>
                      <a:pt x="345" y="612"/>
                    </a:lnTo>
                    <a:lnTo>
                      <a:pt x="336" y="727"/>
                    </a:lnTo>
                    <a:lnTo>
                      <a:pt x="336" y="736"/>
                    </a:lnTo>
                    <a:lnTo>
                      <a:pt x="0" y="409"/>
                    </a:lnTo>
                    <a:lnTo>
                      <a:pt x="6" y="380"/>
                    </a:lnTo>
                    <a:lnTo>
                      <a:pt x="16" y="328"/>
                    </a:lnTo>
                    <a:lnTo>
                      <a:pt x="25" y="271"/>
                    </a:lnTo>
                    <a:lnTo>
                      <a:pt x="33" y="213"/>
                    </a:lnTo>
                    <a:lnTo>
                      <a:pt x="40" y="155"/>
                    </a:lnTo>
                    <a:lnTo>
                      <a:pt x="46" y="94"/>
                    </a:lnTo>
                    <a:lnTo>
                      <a:pt x="53" y="31"/>
                    </a:lnTo>
                    <a:lnTo>
                      <a:pt x="56" y="0"/>
                    </a:lnTo>
                    <a:lnTo>
                      <a:pt x="394" y="329"/>
                    </a:lnTo>
                    <a:close/>
                  </a:path>
                </a:pathLst>
              </a:custGeom>
              <a:solidFill>
                <a:srgbClr val="8A8A8A"/>
              </a:solidFill>
              <a:ln w="9525">
                <a:noFill/>
                <a:round/>
                <a:headEnd/>
                <a:tailEnd/>
              </a:ln>
            </p:spPr>
            <p:txBody>
              <a:bodyPr/>
              <a:lstStyle/>
              <a:p>
                <a:pPr>
                  <a:defRPr/>
                </a:pPr>
                <a:endParaRPr lang="en-US" dirty="0"/>
              </a:p>
            </p:txBody>
          </p:sp>
          <p:sp>
            <p:nvSpPr>
              <p:cNvPr id="975" name="Freeform 1232"/>
              <p:cNvSpPr>
                <a:spLocks/>
              </p:cNvSpPr>
              <p:nvPr/>
            </p:nvSpPr>
            <p:spPr bwMode="auto">
              <a:xfrm>
                <a:off x="443" y="270"/>
                <a:ext cx="52" cy="81"/>
              </a:xfrm>
              <a:custGeom>
                <a:avLst/>
                <a:gdLst/>
                <a:ahLst/>
                <a:cxnLst>
                  <a:cxn ang="0">
                    <a:pos x="413" y="353"/>
                  </a:cxn>
                  <a:cxn ang="0">
                    <a:pos x="396" y="396"/>
                  </a:cxn>
                  <a:cxn ang="0">
                    <a:pos x="368" y="494"/>
                  </a:cxn>
                  <a:cxn ang="0">
                    <a:pos x="342" y="599"/>
                  </a:cxn>
                  <a:cxn ang="0">
                    <a:pos x="323" y="703"/>
                  </a:cxn>
                  <a:cxn ang="0">
                    <a:pos x="321" y="727"/>
                  </a:cxn>
                  <a:cxn ang="0">
                    <a:pos x="0" y="415"/>
                  </a:cxn>
                  <a:cxn ang="0">
                    <a:pos x="5" y="359"/>
                  </a:cxn>
                  <a:cxn ang="0">
                    <a:pos x="11" y="298"/>
                  </a:cxn>
                  <a:cxn ang="0">
                    <a:pos x="18" y="235"/>
                  </a:cxn>
                  <a:cxn ang="0">
                    <a:pos x="24" y="171"/>
                  </a:cxn>
                  <a:cxn ang="0">
                    <a:pos x="31" y="108"/>
                  </a:cxn>
                  <a:cxn ang="0">
                    <a:pos x="44" y="31"/>
                  </a:cxn>
                  <a:cxn ang="0">
                    <a:pos x="50" y="0"/>
                  </a:cxn>
                  <a:cxn ang="0">
                    <a:pos x="413" y="353"/>
                  </a:cxn>
                </a:cxnLst>
                <a:rect l="0" t="0" r="r" b="b"/>
                <a:pathLst>
                  <a:path w="413" h="727">
                    <a:moveTo>
                      <a:pt x="413" y="353"/>
                    </a:moveTo>
                    <a:lnTo>
                      <a:pt x="396" y="396"/>
                    </a:lnTo>
                    <a:lnTo>
                      <a:pt x="368" y="494"/>
                    </a:lnTo>
                    <a:lnTo>
                      <a:pt x="342" y="599"/>
                    </a:lnTo>
                    <a:lnTo>
                      <a:pt x="323" y="703"/>
                    </a:lnTo>
                    <a:lnTo>
                      <a:pt x="321" y="727"/>
                    </a:lnTo>
                    <a:lnTo>
                      <a:pt x="0" y="415"/>
                    </a:lnTo>
                    <a:lnTo>
                      <a:pt x="5" y="359"/>
                    </a:lnTo>
                    <a:lnTo>
                      <a:pt x="11" y="298"/>
                    </a:lnTo>
                    <a:lnTo>
                      <a:pt x="18" y="235"/>
                    </a:lnTo>
                    <a:lnTo>
                      <a:pt x="24" y="171"/>
                    </a:lnTo>
                    <a:lnTo>
                      <a:pt x="31" y="108"/>
                    </a:lnTo>
                    <a:lnTo>
                      <a:pt x="44" y="31"/>
                    </a:lnTo>
                    <a:lnTo>
                      <a:pt x="50" y="0"/>
                    </a:lnTo>
                    <a:lnTo>
                      <a:pt x="413" y="353"/>
                    </a:lnTo>
                    <a:close/>
                  </a:path>
                </a:pathLst>
              </a:custGeom>
              <a:solidFill>
                <a:srgbClr val="A1A1A1"/>
              </a:solidFill>
              <a:ln w="9525">
                <a:noFill/>
                <a:round/>
                <a:headEnd/>
                <a:tailEnd/>
              </a:ln>
            </p:spPr>
            <p:txBody>
              <a:bodyPr/>
              <a:lstStyle/>
              <a:p>
                <a:pPr>
                  <a:defRPr/>
                </a:pPr>
                <a:endParaRPr lang="en-US" dirty="0"/>
              </a:p>
            </p:txBody>
          </p:sp>
          <p:sp>
            <p:nvSpPr>
              <p:cNvPr id="976" name="Freeform 1233"/>
              <p:cNvSpPr>
                <a:spLocks/>
              </p:cNvSpPr>
              <p:nvPr/>
            </p:nvSpPr>
            <p:spPr bwMode="auto">
              <a:xfrm>
                <a:off x="446" y="250"/>
                <a:ext cx="56" cy="81"/>
              </a:xfrm>
              <a:custGeom>
                <a:avLst/>
                <a:gdLst/>
                <a:ahLst/>
                <a:cxnLst>
                  <a:cxn ang="0">
                    <a:pos x="462" y="369"/>
                  </a:cxn>
                  <a:cxn ang="0">
                    <a:pos x="446" y="401"/>
                  </a:cxn>
                  <a:cxn ang="0">
                    <a:pos x="409" y="488"/>
                  </a:cxn>
                  <a:cxn ang="0">
                    <a:pos x="375" y="578"/>
                  </a:cxn>
                  <a:cxn ang="0">
                    <a:pos x="347" y="676"/>
                  </a:cxn>
                  <a:cxn ang="0">
                    <a:pos x="338" y="715"/>
                  </a:cxn>
                  <a:cxn ang="0">
                    <a:pos x="0" y="386"/>
                  </a:cxn>
                  <a:cxn ang="0">
                    <a:pos x="3" y="353"/>
                  </a:cxn>
                  <a:cxn ang="0">
                    <a:pos x="10" y="290"/>
                  </a:cxn>
                  <a:cxn ang="0">
                    <a:pos x="23" y="213"/>
                  </a:cxn>
                  <a:cxn ang="0">
                    <a:pos x="38" y="138"/>
                  </a:cxn>
                  <a:cxn ang="0">
                    <a:pos x="59" y="65"/>
                  </a:cxn>
                  <a:cxn ang="0">
                    <a:pos x="82" y="0"/>
                  </a:cxn>
                  <a:cxn ang="0">
                    <a:pos x="462" y="369"/>
                  </a:cxn>
                </a:cxnLst>
                <a:rect l="0" t="0" r="r" b="b"/>
                <a:pathLst>
                  <a:path w="462" h="715">
                    <a:moveTo>
                      <a:pt x="462" y="369"/>
                    </a:moveTo>
                    <a:lnTo>
                      <a:pt x="446" y="401"/>
                    </a:lnTo>
                    <a:lnTo>
                      <a:pt x="409" y="488"/>
                    </a:lnTo>
                    <a:lnTo>
                      <a:pt x="375" y="578"/>
                    </a:lnTo>
                    <a:lnTo>
                      <a:pt x="347" y="676"/>
                    </a:lnTo>
                    <a:lnTo>
                      <a:pt x="338" y="715"/>
                    </a:lnTo>
                    <a:lnTo>
                      <a:pt x="0" y="386"/>
                    </a:lnTo>
                    <a:lnTo>
                      <a:pt x="3" y="353"/>
                    </a:lnTo>
                    <a:lnTo>
                      <a:pt x="10" y="290"/>
                    </a:lnTo>
                    <a:lnTo>
                      <a:pt x="23" y="213"/>
                    </a:lnTo>
                    <a:lnTo>
                      <a:pt x="38" y="138"/>
                    </a:lnTo>
                    <a:lnTo>
                      <a:pt x="59" y="65"/>
                    </a:lnTo>
                    <a:lnTo>
                      <a:pt x="82" y="0"/>
                    </a:lnTo>
                    <a:lnTo>
                      <a:pt x="462" y="369"/>
                    </a:lnTo>
                    <a:close/>
                  </a:path>
                </a:pathLst>
              </a:custGeom>
              <a:solidFill>
                <a:srgbClr val="B8B8B8"/>
              </a:solidFill>
              <a:ln w="9525">
                <a:noFill/>
                <a:round/>
                <a:headEnd/>
                <a:tailEnd/>
              </a:ln>
            </p:spPr>
            <p:txBody>
              <a:bodyPr/>
              <a:lstStyle/>
              <a:p>
                <a:pPr>
                  <a:defRPr/>
                </a:pPr>
                <a:endParaRPr lang="en-US" dirty="0"/>
              </a:p>
            </p:txBody>
          </p:sp>
          <p:sp>
            <p:nvSpPr>
              <p:cNvPr id="977" name="Freeform 1234"/>
              <p:cNvSpPr>
                <a:spLocks/>
              </p:cNvSpPr>
              <p:nvPr/>
            </p:nvSpPr>
            <p:spPr bwMode="auto">
              <a:xfrm>
                <a:off x="449" y="233"/>
                <a:ext cx="65" cy="77"/>
              </a:xfrm>
              <a:custGeom>
                <a:avLst/>
                <a:gdLst/>
                <a:ahLst/>
                <a:cxnLst>
                  <a:cxn ang="0">
                    <a:pos x="520" y="380"/>
                  </a:cxn>
                  <a:cxn ang="0">
                    <a:pos x="507" y="399"/>
                  </a:cxn>
                  <a:cxn ang="0">
                    <a:pos x="460" y="478"/>
                  </a:cxn>
                  <a:cxn ang="0">
                    <a:pos x="417" y="560"/>
                  </a:cxn>
                  <a:cxn ang="0">
                    <a:pos x="380" y="647"/>
                  </a:cxn>
                  <a:cxn ang="0">
                    <a:pos x="363" y="694"/>
                  </a:cxn>
                  <a:cxn ang="0">
                    <a:pos x="0" y="341"/>
                  </a:cxn>
                  <a:cxn ang="0">
                    <a:pos x="9" y="297"/>
                  </a:cxn>
                  <a:cxn ang="0">
                    <a:pos x="30" y="224"/>
                  </a:cxn>
                  <a:cxn ang="0">
                    <a:pos x="54" y="157"/>
                  </a:cxn>
                  <a:cxn ang="0">
                    <a:pos x="84" y="90"/>
                  </a:cxn>
                  <a:cxn ang="0">
                    <a:pos x="114" y="25"/>
                  </a:cxn>
                  <a:cxn ang="0">
                    <a:pos x="128" y="0"/>
                  </a:cxn>
                  <a:cxn ang="0">
                    <a:pos x="520" y="380"/>
                  </a:cxn>
                </a:cxnLst>
                <a:rect l="0" t="0" r="r" b="b"/>
                <a:pathLst>
                  <a:path w="520" h="694">
                    <a:moveTo>
                      <a:pt x="520" y="380"/>
                    </a:moveTo>
                    <a:lnTo>
                      <a:pt x="507" y="399"/>
                    </a:lnTo>
                    <a:lnTo>
                      <a:pt x="460" y="478"/>
                    </a:lnTo>
                    <a:lnTo>
                      <a:pt x="417" y="560"/>
                    </a:lnTo>
                    <a:lnTo>
                      <a:pt x="380" y="647"/>
                    </a:lnTo>
                    <a:lnTo>
                      <a:pt x="363" y="694"/>
                    </a:lnTo>
                    <a:lnTo>
                      <a:pt x="0" y="341"/>
                    </a:lnTo>
                    <a:lnTo>
                      <a:pt x="9" y="297"/>
                    </a:lnTo>
                    <a:lnTo>
                      <a:pt x="30" y="224"/>
                    </a:lnTo>
                    <a:lnTo>
                      <a:pt x="54" y="157"/>
                    </a:lnTo>
                    <a:lnTo>
                      <a:pt x="84" y="90"/>
                    </a:lnTo>
                    <a:lnTo>
                      <a:pt x="114" y="25"/>
                    </a:lnTo>
                    <a:lnTo>
                      <a:pt x="128" y="0"/>
                    </a:lnTo>
                    <a:lnTo>
                      <a:pt x="520" y="380"/>
                    </a:lnTo>
                    <a:close/>
                  </a:path>
                </a:pathLst>
              </a:custGeom>
              <a:solidFill>
                <a:srgbClr val="CFCFCF"/>
              </a:solidFill>
              <a:ln w="9525">
                <a:noFill/>
                <a:round/>
                <a:headEnd/>
                <a:tailEnd/>
              </a:ln>
            </p:spPr>
            <p:txBody>
              <a:bodyPr/>
              <a:lstStyle/>
              <a:p>
                <a:pPr>
                  <a:defRPr/>
                </a:pPr>
                <a:endParaRPr lang="en-US" dirty="0"/>
              </a:p>
            </p:txBody>
          </p:sp>
          <p:sp>
            <p:nvSpPr>
              <p:cNvPr id="978" name="Freeform 1235"/>
              <p:cNvSpPr>
                <a:spLocks/>
              </p:cNvSpPr>
              <p:nvPr/>
            </p:nvSpPr>
            <p:spPr bwMode="auto">
              <a:xfrm>
                <a:off x="456" y="217"/>
                <a:ext cx="70" cy="74"/>
              </a:xfrm>
              <a:custGeom>
                <a:avLst/>
                <a:gdLst/>
                <a:ahLst/>
                <a:cxnLst>
                  <a:cxn ang="0">
                    <a:pos x="564" y="383"/>
                  </a:cxn>
                  <a:cxn ang="0">
                    <a:pos x="550" y="400"/>
                  </a:cxn>
                  <a:cxn ang="0">
                    <a:pos x="501" y="467"/>
                  </a:cxn>
                  <a:cxn ang="0">
                    <a:pos x="454" y="538"/>
                  </a:cxn>
                  <a:cxn ang="0">
                    <a:pos x="407" y="617"/>
                  </a:cxn>
                  <a:cxn ang="0">
                    <a:pos x="380" y="667"/>
                  </a:cxn>
                  <a:cxn ang="0">
                    <a:pos x="0" y="298"/>
                  </a:cxn>
                  <a:cxn ang="0">
                    <a:pos x="1" y="296"/>
                  </a:cxn>
                  <a:cxn ang="0">
                    <a:pos x="31" y="229"/>
                  </a:cxn>
                  <a:cxn ang="0">
                    <a:pos x="61" y="164"/>
                  </a:cxn>
                  <a:cxn ang="0">
                    <a:pos x="95" y="102"/>
                  </a:cxn>
                  <a:cxn ang="0">
                    <a:pos x="134" y="45"/>
                  </a:cxn>
                  <a:cxn ang="0">
                    <a:pos x="170" y="0"/>
                  </a:cxn>
                  <a:cxn ang="0">
                    <a:pos x="564" y="383"/>
                  </a:cxn>
                </a:cxnLst>
                <a:rect l="0" t="0" r="r" b="b"/>
                <a:pathLst>
                  <a:path w="564" h="667">
                    <a:moveTo>
                      <a:pt x="564" y="383"/>
                    </a:moveTo>
                    <a:lnTo>
                      <a:pt x="550" y="400"/>
                    </a:lnTo>
                    <a:lnTo>
                      <a:pt x="501" y="467"/>
                    </a:lnTo>
                    <a:lnTo>
                      <a:pt x="454" y="538"/>
                    </a:lnTo>
                    <a:lnTo>
                      <a:pt x="407" y="617"/>
                    </a:lnTo>
                    <a:lnTo>
                      <a:pt x="380" y="667"/>
                    </a:lnTo>
                    <a:lnTo>
                      <a:pt x="0" y="298"/>
                    </a:lnTo>
                    <a:lnTo>
                      <a:pt x="1" y="296"/>
                    </a:lnTo>
                    <a:lnTo>
                      <a:pt x="31" y="229"/>
                    </a:lnTo>
                    <a:lnTo>
                      <a:pt x="61" y="164"/>
                    </a:lnTo>
                    <a:lnTo>
                      <a:pt x="95" y="102"/>
                    </a:lnTo>
                    <a:lnTo>
                      <a:pt x="134" y="45"/>
                    </a:lnTo>
                    <a:lnTo>
                      <a:pt x="170" y="0"/>
                    </a:lnTo>
                    <a:lnTo>
                      <a:pt x="564" y="383"/>
                    </a:lnTo>
                    <a:close/>
                  </a:path>
                </a:pathLst>
              </a:custGeom>
              <a:solidFill>
                <a:srgbClr val="E5E5E5"/>
              </a:solidFill>
              <a:ln w="9525">
                <a:noFill/>
                <a:round/>
                <a:headEnd/>
                <a:tailEnd/>
              </a:ln>
            </p:spPr>
            <p:txBody>
              <a:bodyPr/>
              <a:lstStyle/>
              <a:p>
                <a:pPr>
                  <a:defRPr/>
                </a:pPr>
                <a:endParaRPr lang="en-US" dirty="0"/>
              </a:p>
            </p:txBody>
          </p:sp>
          <p:sp>
            <p:nvSpPr>
              <p:cNvPr id="979" name="Freeform 1236"/>
              <p:cNvSpPr>
                <a:spLocks/>
              </p:cNvSpPr>
              <p:nvPr/>
            </p:nvSpPr>
            <p:spPr bwMode="auto">
              <a:xfrm>
                <a:off x="465" y="203"/>
                <a:ext cx="76" cy="72"/>
              </a:xfrm>
              <a:custGeom>
                <a:avLst/>
                <a:gdLst/>
                <a:ahLst/>
                <a:cxnLst>
                  <a:cxn ang="0">
                    <a:pos x="602" y="386"/>
                  </a:cxn>
                  <a:cxn ang="0">
                    <a:pos x="585" y="402"/>
                  </a:cxn>
                  <a:cxn ang="0">
                    <a:pos x="529" y="460"/>
                  </a:cxn>
                  <a:cxn ang="0">
                    <a:pos x="475" y="525"/>
                  </a:cxn>
                  <a:cxn ang="0">
                    <a:pos x="426" y="592"/>
                  </a:cxn>
                  <a:cxn ang="0">
                    <a:pos x="392" y="644"/>
                  </a:cxn>
                  <a:cxn ang="0">
                    <a:pos x="0" y="264"/>
                  </a:cxn>
                  <a:cxn ang="0">
                    <a:pos x="20" y="227"/>
                  </a:cxn>
                  <a:cxn ang="0">
                    <a:pos x="59" y="170"/>
                  </a:cxn>
                  <a:cxn ang="0">
                    <a:pos x="104" y="114"/>
                  </a:cxn>
                  <a:cxn ang="0">
                    <a:pos x="149" y="62"/>
                  </a:cxn>
                  <a:cxn ang="0">
                    <a:pos x="196" y="9"/>
                  </a:cxn>
                  <a:cxn ang="0">
                    <a:pos x="206" y="0"/>
                  </a:cxn>
                  <a:cxn ang="0">
                    <a:pos x="602" y="386"/>
                  </a:cxn>
                </a:cxnLst>
                <a:rect l="0" t="0" r="r" b="b"/>
                <a:pathLst>
                  <a:path w="602" h="644">
                    <a:moveTo>
                      <a:pt x="602" y="386"/>
                    </a:moveTo>
                    <a:lnTo>
                      <a:pt x="585" y="402"/>
                    </a:lnTo>
                    <a:lnTo>
                      <a:pt x="529" y="460"/>
                    </a:lnTo>
                    <a:lnTo>
                      <a:pt x="475" y="525"/>
                    </a:lnTo>
                    <a:lnTo>
                      <a:pt x="426" y="592"/>
                    </a:lnTo>
                    <a:lnTo>
                      <a:pt x="392" y="644"/>
                    </a:lnTo>
                    <a:lnTo>
                      <a:pt x="0" y="264"/>
                    </a:lnTo>
                    <a:lnTo>
                      <a:pt x="20" y="227"/>
                    </a:lnTo>
                    <a:lnTo>
                      <a:pt x="59" y="170"/>
                    </a:lnTo>
                    <a:lnTo>
                      <a:pt x="104" y="114"/>
                    </a:lnTo>
                    <a:lnTo>
                      <a:pt x="149" y="62"/>
                    </a:lnTo>
                    <a:lnTo>
                      <a:pt x="196" y="9"/>
                    </a:lnTo>
                    <a:lnTo>
                      <a:pt x="206" y="0"/>
                    </a:lnTo>
                    <a:lnTo>
                      <a:pt x="602" y="386"/>
                    </a:lnTo>
                    <a:close/>
                  </a:path>
                </a:pathLst>
              </a:custGeom>
              <a:solidFill>
                <a:srgbClr val="E8E8E8"/>
              </a:solidFill>
              <a:ln w="9525">
                <a:noFill/>
                <a:round/>
                <a:headEnd/>
                <a:tailEnd/>
              </a:ln>
            </p:spPr>
            <p:txBody>
              <a:bodyPr/>
              <a:lstStyle/>
              <a:p>
                <a:pPr>
                  <a:defRPr/>
                </a:pPr>
                <a:endParaRPr lang="en-US" dirty="0"/>
              </a:p>
            </p:txBody>
          </p:sp>
          <p:sp>
            <p:nvSpPr>
              <p:cNvPr id="980" name="Freeform 1237"/>
              <p:cNvSpPr>
                <a:spLocks/>
              </p:cNvSpPr>
              <p:nvPr/>
            </p:nvSpPr>
            <p:spPr bwMode="auto">
              <a:xfrm>
                <a:off x="477" y="191"/>
                <a:ext cx="79" cy="69"/>
              </a:xfrm>
              <a:custGeom>
                <a:avLst/>
                <a:gdLst/>
                <a:ahLst/>
                <a:cxnLst>
                  <a:cxn ang="0">
                    <a:pos x="634" y="386"/>
                  </a:cxn>
                  <a:cxn ang="0">
                    <a:pos x="602" y="410"/>
                  </a:cxn>
                  <a:cxn ang="0">
                    <a:pos x="546" y="458"/>
                  </a:cxn>
                  <a:cxn ang="0">
                    <a:pos x="490" y="510"/>
                  </a:cxn>
                  <a:cxn ang="0">
                    <a:pos x="434" y="568"/>
                  </a:cxn>
                  <a:cxn ang="0">
                    <a:pos x="394" y="616"/>
                  </a:cxn>
                  <a:cxn ang="0">
                    <a:pos x="0" y="233"/>
                  </a:cxn>
                  <a:cxn ang="0">
                    <a:pos x="9" y="222"/>
                  </a:cxn>
                  <a:cxn ang="0">
                    <a:pos x="54" y="170"/>
                  </a:cxn>
                  <a:cxn ang="0">
                    <a:pos x="101" y="117"/>
                  </a:cxn>
                  <a:cxn ang="0">
                    <a:pos x="151" y="69"/>
                  </a:cxn>
                  <a:cxn ang="0">
                    <a:pos x="207" y="26"/>
                  </a:cxn>
                  <a:cxn ang="0">
                    <a:pos x="238" y="0"/>
                  </a:cxn>
                  <a:cxn ang="0">
                    <a:pos x="634" y="386"/>
                  </a:cxn>
                </a:cxnLst>
                <a:rect l="0" t="0" r="r" b="b"/>
                <a:pathLst>
                  <a:path w="634" h="616">
                    <a:moveTo>
                      <a:pt x="634" y="386"/>
                    </a:moveTo>
                    <a:lnTo>
                      <a:pt x="602" y="410"/>
                    </a:lnTo>
                    <a:lnTo>
                      <a:pt x="546" y="458"/>
                    </a:lnTo>
                    <a:lnTo>
                      <a:pt x="490" y="510"/>
                    </a:lnTo>
                    <a:lnTo>
                      <a:pt x="434" y="568"/>
                    </a:lnTo>
                    <a:lnTo>
                      <a:pt x="394" y="616"/>
                    </a:lnTo>
                    <a:lnTo>
                      <a:pt x="0" y="233"/>
                    </a:lnTo>
                    <a:lnTo>
                      <a:pt x="9" y="222"/>
                    </a:lnTo>
                    <a:lnTo>
                      <a:pt x="54" y="170"/>
                    </a:lnTo>
                    <a:lnTo>
                      <a:pt x="101" y="117"/>
                    </a:lnTo>
                    <a:lnTo>
                      <a:pt x="151" y="69"/>
                    </a:lnTo>
                    <a:lnTo>
                      <a:pt x="207" y="26"/>
                    </a:lnTo>
                    <a:lnTo>
                      <a:pt x="238" y="0"/>
                    </a:lnTo>
                    <a:lnTo>
                      <a:pt x="634" y="386"/>
                    </a:lnTo>
                    <a:close/>
                  </a:path>
                </a:pathLst>
              </a:custGeom>
              <a:solidFill>
                <a:srgbClr val="EBEBEB"/>
              </a:solidFill>
              <a:ln w="9525">
                <a:noFill/>
                <a:round/>
                <a:headEnd/>
                <a:tailEnd/>
              </a:ln>
            </p:spPr>
            <p:txBody>
              <a:bodyPr/>
              <a:lstStyle/>
              <a:p>
                <a:pPr>
                  <a:defRPr/>
                </a:pPr>
                <a:endParaRPr lang="en-US" dirty="0"/>
              </a:p>
            </p:txBody>
          </p:sp>
          <p:sp>
            <p:nvSpPr>
              <p:cNvPr id="981" name="Freeform 1238"/>
              <p:cNvSpPr>
                <a:spLocks/>
              </p:cNvSpPr>
              <p:nvPr/>
            </p:nvSpPr>
            <p:spPr bwMode="auto">
              <a:xfrm>
                <a:off x="491" y="181"/>
                <a:ext cx="83" cy="63"/>
              </a:xfrm>
              <a:custGeom>
                <a:avLst/>
                <a:gdLst/>
                <a:ahLst/>
                <a:cxnLst>
                  <a:cxn ang="0">
                    <a:pos x="667" y="387"/>
                  </a:cxn>
                  <a:cxn ang="0">
                    <a:pos x="613" y="419"/>
                  </a:cxn>
                  <a:cxn ang="0">
                    <a:pos x="553" y="457"/>
                  </a:cxn>
                  <a:cxn ang="0">
                    <a:pos x="491" y="503"/>
                  </a:cxn>
                  <a:cxn ang="0">
                    <a:pos x="435" y="551"/>
                  </a:cxn>
                  <a:cxn ang="0">
                    <a:pos x="396" y="587"/>
                  </a:cxn>
                  <a:cxn ang="0">
                    <a:pos x="0" y="201"/>
                  </a:cxn>
                  <a:cxn ang="0">
                    <a:pos x="40" y="162"/>
                  </a:cxn>
                  <a:cxn ang="0">
                    <a:pos x="96" y="119"/>
                  </a:cxn>
                  <a:cxn ang="0">
                    <a:pos x="147" y="77"/>
                  </a:cxn>
                  <a:cxn ang="0">
                    <a:pos x="203" y="41"/>
                  </a:cxn>
                  <a:cxn ang="0">
                    <a:pos x="261" y="4"/>
                  </a:cxn>
                  <a:cxn ang="0">
                    <a:pos x="268" y="0"/>
                  </a:cxn>
                  <a:cxn ang="0">
                    <a:pos x="667" y="387"/>
                  </a:cxn>
                </a:cxnLst>
                <a:rect l="0" t="0" r="r" b="b"/>
                <a:pathLst>
                  <a:path w="667" h="587">
                    <a:moveTo>
                      <a:pt x="667" y="387"/>
                    </a:moveTo>
                    <a:lnTo>
                      <a:pt x="613" y="419"/>
                    </a:lnTo>
                    <a:lnTo>
                      <a:pt x="553" y="457"/>
                    </a:lnTo>
                    <a:lnTo>
                      <a:pt x="491" y="503"/>
                    </a:lnTo>
                    <a:lnTo>
                      <a:pt x="435" y="551"/>
                    </a:lnTo>
                    <a:lnTo>
                      <a:pt x="396" y="587"/>
                    </a:lnTo>
                    <a:lnTo>
                      <a:pt x="0" y="201"/>
                    </a:lnTo>
                    <a:lnTo>
                      <a:pt x="40" y="162"/>
                    </a:lnTo>
                    <a:lnTo>
                      <a:pt x="96" y="119"/>
                    </a:lnTo>
                    <a:lnTo>
                      <a:pt x="147" y="77"/>
                    </a:lnTo>
                    <a:lnTo>
                      <a:pt x="203" y="41"/>
                    </a:lnTo>
                    <a:lnTo>
                      <a:pt x="261" y="4"/>
                    </a:lnTo>
                    <a:lnTo>
                      <a:pt x="268" y="0"/>
                    </a:lnTo>
                    <a:lnTo>
                      <a:pt x="667" y="387"/>
                    </a:lnTo>
                    <a:close/>
                  </a:path>
                </a:pathLst>
              </a:custGeom>
              <a:solidFill>
                <a:srgbClr val="EDEDED"/>
              </a:solidFill>
              <a:ln w="9525">
                <a:noFill/>
                <a:round/>
                <a:headEnd/>
                <a:tailEnd/>
              </a:ln>
            </p:spPr>
            <p:txBody>
              <a:bodyPr/>
              <a:lstStyle/>
              <a:p>
                <a:pPr>
                  <a:defRPr/>
                </a:pPr>
                <a:endParaRPr lang="en-US" dirty="0"/>
              </a:p>
            </p:txBody>
          </p:sp>
          <p:sp>
            <p:nvSpPr>
              <p:cNvPr id="982" name="Freeform 1239"/>
              <p:cNvSpPr>
                <a:spLocks/>
              </p:cNvSpPr>
              <p:nvPr/>
            </p:nvSpPr>
            <p:spPr bwMode="auto">
              <a:xfrm>
                <a:off x="507" y="172"/>
                <a:ext cx="88" cy="63"/>
              </a:xfrm>
              <a:custGeom>
                <a:avLst/>
                <a:gdLst/>
                <a:ahLst/>
                <a:cxnLst>
                  <a:cxn ang="0">
                    <a:pos x="705" y="393"/>
                  </a:cxn>
                  <a:cxn ang="0">
                    <a:pos x="664" y="408"/>
                  </a:cxn>
                  <a:cxn ang="0">
                    <a:pos x="604" y="434"/>
                  </a:cxn>
                  <a:cxn ang="0">
                    <a:pos x="544" y="461"/>
                  </a:cxn>
                  <a:cxn ang="0">
                    <a:pos x="486" y="496"/>
                  </a:cxn>
                  <a:cxn ang="0">
                    <a:pos x="426" y="534"/>
                  </a:cxn>
                  <a:cxn ang="0">
                    <a:pos x="396" y="556"/>
                  </a:cxn>
                  <a:cxn ang="0">
                    <a:pos x="0" y="170"/>
                  </a:cxn>
                  <a:cxn ang="0">
                    <a:pos x="20" y="154"/>
                  </a:cxn>
                  <a:cxn ang="0">
                    <a:pos x="76" y="118"/>
                  </a:cxn>
                  <a:cxn ang="0">
                    <a:pos x="134" y="81"/>
                  </a:cxn>
                  <a:cxn ang="0">
                    <a:pos x="194" y="49"/>
                  </a:cxn>
                  <a:cxn ang="0">
                    <a:pos x="254" y="20"/>
                  </a:cxn>
                  <a:cxn ang="0">
                    <a:pos x="301" y="0"/>
                  </a:cxn>
                  <a:cxn ang="0">
                    <a:pos x="705" y="393"/>
                  </a:cxn>
                </a:cxnLst>
                <a:rect l="0" t="0" r="r" b="b"/>
                <a:pathLst>
                  <a:path w="705" h="556">
                    <a:moveTo>
                      <a:pt x="705" y="393"/>
                    </a:moveTo>
                    <a:lnTo>
                      <a:pt x="664" y="408"/>
                    </a:lnTo>
                    <a:lnTo>
                      <a:pt x="604" y="434"/>
                    </a:lnTo>
                    <a:lnTo>
                      <a:pt x="544" y="461"/>
                    </a:lnTo>
                    <a:lnTo>
                      <a:pt x="486" y="496"/>
                    </a:lnTo>
                    <a:lnTo>
                      <a:pt x="426" y="534"/>
                    </a:lnTo>
                    <a:lnTo>
                      <a:pt x="396" y="556"/>
                    </a:lnTo>
                    <a:lnTo>
                      <a:pt x="0" y="170"/>
                    </a:lnTo>
                    <a:lnTo>
                      <a:pt x="20" y="154"/>
                    </a:lnTo>
                    <a:lnTo>
                      <a:pt x="76" y="118"/>
                    </a:lnTo>
                    <a:lnTo>
                      <a:pt x="134" y="81"/>
                    </a:lnTo>
                    <a:lnTo>
                      <a:pt x="194" y="49"/>
                    </a:lnTo>
                    <a:lnTo>
                      <a:pt x="254" y="20"/>
                    </a:lnTo>
                    <a:lnTo>
                      <a:pt x="301" y="0"/>
                    </a:lnTo>
                    <a:lnTo>
                      <a:pt x="705" y="393"/>
                    </a:lnTo>
                    <a:close/>
                  </a:path>
                </a:pathLst>
              </a:custGeom>
              <a:solidFill>
                <a:srgbClr val="F0F0F0"/>
              </a:solidFill>
              <a:ln w="9525">
                <a:noFill/>
                <a:round/>
                <a:headEnd/>
                <a:tailEnd/>
              </a:ln>
            </p:spPr>
            <p:txBody>
              <a:bodyPr/>
              <a:lstStyle/>
              <a:p>
                <a:pPr>
                  <a:defRPr/>
                </a:pPr>
                <a:endParaRPr lang="en-US" dirty="0"/>
              </a:p>
            </p:txBody>
          </p:sp>
          <p:sp>
            <p:nvSpPr>
              <p:cNvPr id="983" name="Freeform 1240"/>
              <p:cNvSpPr>
                <a:spLocks/>
              </p:cNvSpPr>
              <p:nvPr/>
            </p:nvSpPr>
            <p:spPr bwMode="auto">
              <a:xfrm>
                <a:off x="525" y="166"/>
                <a:ext cx="94" cy="58"/>
              </a:xfrm>
              <a:custGeom>
                <a:avLst/>
                <a:gdLst/>
                <a:ahLst/>
                <a:cxnLst>
                  <a:cxn ang="0">
                    <a:pos x="764" y="410"/>
                  </a:cxn>
                  <a:cxn ang="0">
                    <a:pos x="742" y="411"/>
                  </a:cxn>
                  <a:cxn ang="0">
                    <a:pos x="691" y="415"/>
                  </a:cxn>
                  <a:cxn ang="0">
                    <a:pos x="637" y="428"/>
                  </a:cxn>
                  <a:cxn ang="0">
                    <a:pos x="579" y="443"/>
                  </a:cxn>
                  <a:cxn ang="0">
                    <a:pos x="523" y="463"/>
                  </a:cxn>
                  <a:cxn ang="0">
                    <a:pos x="463" y="489"/>
                  </a:cxn>
                  <a:cxn ang="0">
                    <a:pos x="403" y="516"/>
                  </a:cxn>
                  <a:cxn ang="0">
                    <a:pos x="399" y="519"/>
                  </a:cxn>
                  <a:cxn ang="0">
                    <a:pos x="0" y="132"/>
                  </a:cxn>
                  <a:cxn ang="0">
                    <a:pos x="53" y="104"/>
                  </a:cxn>
                  <a:cxn ang="0">
                    <a:pos x="113" y="75"/>
                  </a:cxn>
                  <a:cxn ang="0">
                    <a:pos x="173" y="50"/>
                  </a:cxn>
                  <a:cxn ang="0">
                    <a:pos x="233" y="27"/>
                  </a:cxn>
                  <a:cxn ang="0">
                    <a:pos x="296" y="10"/>
                  </a:cxn>
                  <a:cxn ang="0">
                    <a:pos x="342" y="0"/>
                  </a:cxn>
                  <a:cxn ang="0">
                    <a:pos x="764" y="410"/>
                  </a:cxn>
                </a:cxnLst>
                <a:rect l="0" t="0" r="r" b="b"/>
                <a:pathLst>
                  <a:path w="764" h="519">
                    <a:moveTo>
                      <a:pt x="764" y="410"/>
                    </a:moveTo>
                    <a:lnTo>
                      <a:pt x="742" y="411"/>
                    </a:lnTo>
                    <a:lnTo>
                      <a:pt x="691" y="415"/>
                    </a:lnTo>
                    <a:lnTo>
                      <a:pt x="637" y="428"/>
                    </a:lnTo>
                    <a:lnTo>
                      <a:pt x="579" y="443"/>
                    </a:lnTo>
                    <a:lnTo>
                      <a:pt x="523" y="463"/>
                    </a:lnTo>
                    <a:lnTo>
                      <a:pt x="463" y="489"/>
                    </a:lnTo>
                    <a:lnTo>
                      <a:pt x="403" y="516"/>
                    </a:lnTo>
                    <a:lnTo>
                      <a:pt x="399" y="519"/>
                    </a:lnTo>
                    <a:lnTo>
                      <a:pt x="0" y="132"/>
                    </a:lnTo>
                    <a:lnTo>
                      <a:pt x="53" y="104"/>
                    </a:lnTo>
                    <a:lnTo>
                      <a:pt x="113" y="75"/>
                    </a:lnTo>
                    <a:lnTo>
                      <a:pt x="173" y="50"/>
                    </a:lnTo>
                    <a:lnTo>
                      <a:pt x="233" y="27"/>
                    </a:lnTo>
                    <a:lnTo>
                      <a:pt x="296" y="10"/>
                    </a:lnTo>
                    <a:lnTo>
                      <a:pt x="342" y="0"/>
                    </a:lnTo>
                    <a:lnTo>
                      <a:pt x="764" y="410"/>
                    </a:lnTo>
                    <a:close/>
                  </a:path>
                </a:pathLst>
              </a:custGeom>
              <a:solidFill>
                <a:srgbClr val="F2F2F2"/>
              </a:solidFill>
              <a:ln w="9525">
                <a:noFill/>
                <a:round/>
                <a:headEnd/>
                <a:tailEnd/>
              </a:ln>
            </p:spPr>
            <p:txBody>
              <a:bodyPr/>
              <a:lstStyle/>
              <a:p>
                <a:pPr>
                  <a:defRPr/>
                </a:pPr>
                <a:endParaRPr lang="en-US" dirty="0"/>
              </a:p>
            </p:txBody>
          </p:sp>
          <p:sp>
            <p:nvSpPr>
              <p:cNvPr id="984" name="Freeform 1241"/>
              <p:cNvSpPr>
                <a:spLocks/>
              </p:cNvSpPr>
              <p:nvPr/>
            </p:nvSpPr>
            <p:spPr bwMode="auto">
              <a:xfrm>
                <a:off x="545" y="164"/>
                <a:ext cx="107" cy="57"/>
              </a:xfrm>
              <a:custGeom>
                <a:avLst/>
                <a:gdLst/>
                <a:ahLst/>
                <a:cxnLst>
                  <a:cxn ang="0">
                    <a:pos x="862" y="518"/>
                  </a:cxn>
                  <a:cxn ang="0">
                    <a:pos x="836" y="493"/>
                  </a:cxn>
                  <a:cxn ang="0">
                    <a:pos x="801" y="474"/>
                  </a:cxn>
                  <a:cxn ang="0">
                    <a:pos x="765" y="455"/>
                  </a:cxn>
                  <a:cxn ang="0">
                    <a:pos x="724" y="443"/>
                  </a:cxn>
                  <a:cxn ang="0">
                    <a:pos x="681" y="434"/>
                  </a:cxn>
                  <a:cxn ang="0">
                    <a:pos x="634" y="432"/>
                  </a:cxn>
                  <a:cxn ang="0">
                    <a:pos x="582" y="434"/>
                  </a:cxn>
                  <a:cxn ang="0">
                    <a:pos x="531" y="438"/>
                  </a:cxn>
                  <a:cxn ang="0">
                    <a:pos x="477" y="451"/>
                  </a:cxn>
                  <a:cxn ang="0">
                    <a:pos x="419" y="466"/>
                  </a:cxn>
                  <a:cxn ang="0">
                    <a:pos x="404" y="471"/>
                  </a:cxn>
                  <a:cxn ang="0">
                    <a:pos x="0" y="78"/>
                  </a:cxn>
                  <a:cxn ang="0">
                    <a:pos x="13" y="73"/>
                  </a:cxn>
                  <a:cxn ang="0">
                    <a:pos x="73" y="50"/>
                  </a:cxn>
                  <a:cxn ang="0">
                    <a:pos x="136" y="33"/>
                  </a:cxn>
                  <a:cxn ang="0">
                    <a:pos x="200" y="19"/>
                  </a:cxn>
                  <a:cxn ang="0">
                    <a:pos x="260" y="10"/>
                  </a:cxn>
                  <a:cxn ang="0">
                    <a:pos x="323" y="2"/>
                  </a:cxn>
                  <a:cxn ang="0">
                    <a:pos x="383" y="0"/>
                  </a:cxn>
                  <a:cxn ang="0">
                    <a:pos x="397" y="0"/>
                  </a:cxn>
                  <a:cxn ang="0">
                    <a:pos x="854" y="445"/>
                  </a:cxn>
                  <a:cxn ang="0">
                    <a:pos x="855" y="459"/>
                  </a:cxn>
                  <a:cxn ang="0">
                    <a:pos x="862" y="518"/>
                  </a:cxn>
                </a:cxnLst>
                <a:rect l="0" t="0" r="r" b="b"/>
                <a:pathLst>
                  <a:path w="862" h="518">
                    <a:moveTo>
                      <a:pt x="862" y="518"/>
                    </a:moveTo>
                    <a:lnTo>
                      <a:pt x="836" y="493"/>
                    </a:lnTo>
                    <a:lnTo>
                      <a:pt x="801" y="474"/>
                    </a:lnTo>
                    <a:lnTo>
                      <a:pt x="765" y="455"/>
                    </a:lnTo>
                    <a:lnTo>
                      <a:pt x="724" y="443"/>
                    </a:lnTo>
                    <a:lnTo>
                      <a:pt x="681" y="434"/>
                    </a:lnTo>
                    <a:lnTo>
                      <a:pt x="634" y="432"/>
                    </a:lnTo>
                    <a:lnTo>
                      <a:pt x="582" y="434"/>
                    </a:lnTo>
                    <a:lnTo>
                      <a:pt x="531" y="438"/>
                    </a:lnTo>
                    <a:lnTo>
                      <a:pt x="477" y="451"/>
                    </a:lnTo>
                    <a:lnTo>
                      <a:pt x="419" y="466"/>
                    </a:lnTo>
                    <a:lnTo>
                      <a:pt x="404" y="471"/>
                    </a:lnTo>
                    <a:lnTo>
                      <a:pt x="0" y="78"/>
                    </a:lnTo>
                    <a:lnTo>
                      <a:pt x="13" y="73"/>
                    </a:lnTo>
                    <a:lnTo>
                      <a:pt x="73" y="50"/>
                    </a:lnTo>
                    <a:lnTo>
                      <a:pt x="136" y="33"/>
                    </a:lnTo>
                    <a:lnTo>
                      <a:pt x="200" y="19"/>
                    </a:lnTo>
                    <a:lnTo>
                      <a:pt x="260" y="10"/>
                    </a:lnTo>
                    <a:lnTo>
                      <a:pt x="323" y="2"/>
                    </a:lnTo>
                    <a:lnTo>
                      <a:pt x="383" y="0"/>
                    </a:lnTo>
                    <a:lnTo>
                      <a:pt x="397" y="0"/>
                    </a:lnTo>
                    <a:lnTo>
                      <a:pt x="854" y="445"/>
                    </a:lnTo>
                    <a:lnTo>
                      <a:pt x="855" y="459"/>
                    </a:lnTo>
                    <a:lnTo>
                      <a:pt x="862" y="518"/>
                    </a:lnTo>
                    <a:close/>
                  </a:path>
                </a:pathLst>
              </a:custGeom>
              <a:solidFill>
                <a:srgbClr val="F5F5F5"/>
              </a:solidFill>
              <a:ln w="9525">
                <a:noFill/>
                <a:round/>
                <a:headEnd/>
                <a:tailEnd/>
              </a:ln>
            </p:spPr>
            <p:txBody>
              <a:bodyPr/>
              <a:lstStyle/>
              <a:p>
                <a:pPr>
                  <a:defRPr/>
                </a:pPr>
                <a:endParaRPr lang="en-US" dirty="0"/>
              </a:p>
            </p:txBody>
          </p:sp>
          <p:sp>
            <p:nvSpPr>
              <p:cNvPr id="985" name="Freeform 1242"/>
              <p:cNvSpPr>
                <a:spLocks/>
              </p:cNvSpPr>
              <p:nvPr/>
            </p:nvSpPr>
            <p:spPr bwMode="auto">
              <a:xfrm>
                <a:off x="567" y="164"/>
                <a:ext cx="85" cy="57"/>
              </a:xfrm>
              <a:custGeom>
                <a:avLst/>
                <a:gdLst/>
                <a:ahLst/>
                <a:cxnLst>
                  <a:cxn ang="0">
                    <a:pos x="680" y="518"/>
                  </a:cxn>
                  <a:cxn ang="0">
                    <a:pos x="654" y="493"/>
                  </a:cxn>
                  <a:cxn ang="0">
                    <a:pos x="619" y="474"/>
                  </a:cxn>
                  <a:cxn ang="0">
                    <a:pos x="583" y="455"/>
                  </a:cxn>
                  <a:cxn ang="0">
                    <a:pos x="542" y="443"/>
                  </a:cxn>
                  <a:cxn ang="0">
                    <a:pos x="499" y="434"/>
                  </a:cxn>
                  <a:cxn ang="0">
                    <a:pos x="452" y="432"/>
                  </a:cxn>
                  <a:cxn ang="0">
                    <a:pos x="422" y="433"/>
                  </a:cxn>
                  <a:cxn ang="0">
                    <a:pos x="0" y="23"/>
                  </a:cxn>
                  <a:cxn ang="0">
                    <a:pos x="18" y="19"/>
                  </a:cxn>
                  <a:cxn ang="0">
                    <a:pos x="78" y="10"/>
                  </a:cxn>
                  <a:cxn ang="0">
                    <a:pos x="141" y="2"/>
                  </a:cxn>
                  <a:cxn ang="0">
                    <a:pos x="201" y="0"/>
                  </a:cxn>
                  <a:cxn ang="0">
                    <a:pos x="263" y="2"/>
                  </a:cxn>
                  <a:cxn ang="0">
                    <a:pos x="323" y="8"/>
                  </a:cxn>
                  <a:cxn ang="0">
                    <a:pos x="381" y="17"/>
                  </a:cxn>
                  <a:cxn ang="0">
                    <a:pos x="437" y="33"/>
                  </a:cxn>
                  <a:cxn ang="0">
                    <a:pos x="491" y="50"/>
                  </a:cxn>
                  <a:cxn ang="0">
                    <a:pos x="514" y="60"/>
                  </a:cxn>
                  <a:cxn ang="0">
                    <a:pos x="612" y="155"/>
                  </a:cxn>
                  <a:cxn ang="0">
                    <a:pos x="613" y="161"/>
                  </a:cxn>
                  <a:cxn ang="0">
                    <a:pos x="632" y="213"/>
                  </a:cxn>
                  <a:cxn ang="0">
                    <a:pos x="643" y="263"/>
                  </a:cxn>
                  <a:cxn ang="0">
                    <a:pos x="649" y="309"/>
                  </a:cxn>
                  <a:cxn ang="0">
                    <a:pos x="658" y="359"/>
                  </a:cxn>
                  <a:cxn ang="0">
                    <a:pos x="667" y="407"/>
                  </a:cxn>
                  <a:cxn ang="0">
                    <a:pos x="673" y="459"/>
                  </a:cxn>
                  <a:cxn ang="0">
                    <a:pos x="680" y="518"/>
                  </a:cxn>
                </a:cxnLst>
                <a:rect l="0" t="0" r="r" b="b"/>
                <a:pathLst>
                  <a:path w="680" h="518">
                    <a:moveTo>
                      <a:pt x="680" y="518"/>
                    </a:moveTo>
                    <a:lnTo>
                      <a:pt x="654" y="493"/>
                    </a:lnTo>
                    <a:lnTo>
                      <a:pt x="619" y="474"/>
                    </a:lnTo>
                    <a:lnTo>
                      <a:pt x="583" y="455"/>
                    </a:lnTo>
                    <a:lnTo>
                      <a:pt x="542" y="443"/>
                    </a:lnTo>
                    <a:lnTo>
                      <a:pt x="499" y="434"/>
                    </a:lnTo>
                    <a:lnTo>
                      <a:pt x="452" y="432"/>
                    </a:lnTo>
                    <a:lnTo>
                      <a:pt x="422" y="433"/>
                    </a:lnTo>
                    <a:lnTo>
                      <a:pt x="0" y="23"/>
                    </a:lnTo>
                    <a:lnTo>
                      <a:pt x="18" y="19"/>
                    </a:lnTo>
                    <a:lnTo>
                      <a:pt x="78" y="10"/>
                    </a:lnTo>
                    <a:lnTo>
                      <a:pt x="141" y="2"/>
                    </a:lnTo>
                    <a:lnTo>
                      <a:pt x="201" y="0"/>
                    </a:lnTo>
                    <a:lnTo>
                      <a:pt x="263" y="2"/>
                    </a:lnTo>
                    <a:lnTo>
                      <a:pt x="323" y="8"/>
                    </a:lnTo>
                    <a:lnTo>
                      <a:pt x="381" y="17"/>
                    </a:lnTo>
                    <a:lnTo>
                      <a:pt x="437" y="33"/>
                    </a:lnTo>
                    <a:lnTo>
                      <a:pt x="491" y="50"/>
                    </a:lnTo>
                    <a:lnTo>
                      <a:pt x="514" y="60"/>
                    </a:lnTo>
                    <a:lnTo>
                      <a:pt x="612" y="155"/>
                    </a:lnTo>
                    <a:lnTo>
                      <a:pt x="613" y="161"/>
                    </a:lnTo>
                    <a:lnTo>
                      <a:pt x="632" y="213"/>
                    </a:lnTo>
                    <a:lnTo>
                      <a:pt x="643" y="263"/>
                    </a:lnTo>
                    <a:lnTo>
                      <a:pt x="649" y="309"/>
                    </a:lnTo>
                    <a:lnTo>
                      <a:pt x="658" y="359"/>
                    </a:lnTo>
                    <a:lnTo>
                      <a:pt x="667" y="407"/>
                    </a:lnTo>
                    <a:lnTo>
                      <a:pt x="673" y="459"/>
                    </a:lnTo>
                    <a:lnTo>
                      <a:pt x="680" y="518"/>
                    </a:lnTo>
                    <a:close/>
                  </a:path>
                </a:pathLst>
              </a:custGeom>
              <a:solidFill>
                <a:srgbClr val="F7F7F7"/>
              </a:solidFill>
              <a:ln w="9525">
                <a:noFill/>
                <a:round/>
                <a:headEnd/>
                <a:tailEnd/>
              </a:ln>
            </p:spPr>
            <p:txBody>
              <a:bodyPr/>
              <a:lstStyle/>
              <a:p>
                <a:pPr>
                  <a:defRPr/>
                </a:pPr>
                <a:endParaRPr lang="en-US" dirty="0"/>
              </a:p>
            </p:txBody>
          </p:sp>
          <p:sp>
            <p:nvSpPr>
              <p:cNvPr id="986" name="Freeform 1243"/>
              <p:cNvSpPr>
                <a:spLocks/>
              </p:cNvSpPr>
              <p:nvPr/>
            </p:nvSpPr>
            <p:spPr bwMode="auto">
              <a:xfrm>
                <a:off x="594" y="164"/>
                <a:ext cx="57" cy="49"/>
              </a:xfrm>
              <a:custGeom>
                <a:avLst/>
                <a:gdLst/>
                <a:ahLst/>
                <a:cxnLst>
                  <a:cxn ang="0">
                    <a:pos x="0" y="0"/>
                  </a:cxn>
                  <a:cxn ang="0">
                    <a:pos x="48" y="2"/>
                  </a:cxn>
                  <a:cxn ang="0">
                    <a:pos x="108" y="8"/>
                  </a:cxn>
                  <a:cxn ang="0">
                    <a:pos x="166" y="17"/>
                  </a:cxn>
                  <a:cxn ang="0">
                    <a:pos x="222" y="33"/>
                  </a:cxn>
                  <a:cxn ang="0">
                    <a:pos x="276" y="50"/>
                  </a:cxn>
                  <a:cxn ang="0">
                    <a:pos x="329" y="73"/>
                  </a:cxn>
                  <a:cxn ang="0">
                    <a:pos x="381" y="98"/>
                  </a:cxn>
                  <a:cxn ang="0">
                    <a:pos x="398" y="161"/>
                  </a:cxn>
                  <a:cxn ang="0">
                    <a:pos x="417" y="213"/>
                  </a:cxn>
                  <a:cxn ang="0">
                    <a:pos x="428" y="263"/>
                  </a:cxn>
                  <a:cxn ang="0">
                    <a:pos x="434" y="309"/>
                  </a:cxn>
                  <a:cxn ang="0">
                    <a:pos x="443" y="359"/>
                  </a:cxn>
                  <a:cxn ang="0">
                    <a:pos x="452" y="407"/>
                  </a:cxn>
                  <a:cxn ang="0">
                    <a:pos x="457" y="445"/>
                  </a:cxn>
                  <a:cxn ang="0">
                    <a:pos x="0" y="0"/>
                  </a:cxn>
                </a:cxnLst>
                <a:rect l="0" t="0" r="r" b="b"/>
                <a:pathLst>
                  <a:path w="457" h="445">
                    <a:moveTo>
                      <a:pt x="0" y="0"/>
                    </a:moveTo>
                    <a:lnTo>
                      <a:pt x="48" y="2"/>
                    </a:lnTo>
                    <a:lnTo>
                      <a:pt x="108" y="8"/>
                    </a:lnTo>
                    <a:lnTo>
                      <a:pt x="166" y="17"/>
                    </a:lnTo>
                    <a:lnTo>
                      <a:pt x="222" y="33"/>
                    </a:lnTo>
                    <a:lnTo>
                      <a:pt x="276" y="50"/>
                    </a:lnTo>
                    <a:lnTo>
                      <a:pt x="329" y="73"/>
                    </a:lnTo>
                    <a:lnTo>
                      <a:pt x="381" y="98"/>
                    </a:lnTo>
                    <a:lnTo>
                      <a:pt x="398" y="161"/>
                    </a:lnTo>
                    <a:lnTo>
                      <a:pt x="417" y="213"/>
                    </a:lnTo>
                    <a:lnTo>
                      <a:pt x="428" y="263"/>
                    </a:lnTo>
                    <a:lnTo>
                      <a:pt x="434" y="309"/>
                    </a:lnTo>
                    <a:lnTo>
                      <a:pt x="443" y="359"/>
                    </a:lnTo>
                    <a:lnTo>
                      <a:pt x="452" y="407"/>
                    </a:lnTo>
                    <a:lnTo>
                      <a:pt x="457" y="445"/>
                    </a:lnTo>
                    <a:lnTo>
                      <a:pt x="0" y="0"/>
                    </a:lnTo>
                    <a:close/>
                  </a:path>
                </a:pathLst>
              </a:custGeom>
              <a:solidFill>
                <a:srgbClr val="FAFAFA"/>
              </a:solidFill>
              <a:ln w="9525">
                <a:noFill/>
                <a:round/>
                <a:headEnd/>
                <a:tailEnd/>
              </a:ln>
            </p:spPr>
            <p:txBody>
              <a:bodyPr/>
              <a:lstStyle/>
              <a:p>
                <a:pPr>
                  <a:defRPr/>
                </a:pPr>
                <a:endParaRPr lang="en-US" dirty="0"/>
              </a:p>
            </p:txBody>
          </p:sp>
          <p:sp>
            <p:nvSpPr>
              <p:cNvPr id="987" name="Freeform 1244"/>
              <p:cNvSpPr>
                <a:spLocks/>
              </p:cNvSpPr>
              <p:nvPr/>
            </p:nvSpPr>
            <p:spPr bwMode="auto">
              <a:xfrm>
                <a:off x="632" y="170"/>
                <a:ext cx="12" cy="11"/>
              </a:xfrm>
              <a:custGeom>
                <a:avLst/>
                <a:gdLst/>
                <a:ahLst/>
                <a:cxnLst>
                  <a:cxn ang="0">
                    <a:pos x="0" y="0"/>
                  </a:cxn>
                  <a:cxn ang="0">
                    <a:pos x="30" y="13"/>
                  </a:cxn>
                  <a:cxn ang="0">
                    <a:pos x="82" y="38"/>
                  </a:cxn>
                  <a:cxn ang="0">
                    <a:pos x="98" y="95"/>
                  </a:cxn>
                  <a:cxn ang="0">
                    <a:pos x="0" y="0"/>
                  </a:cxn>
                </a:cxnLst>
                <a:rect l="0" t="0" r="r" b="b"/>
                <a:pathLst>
                  <a:path w="98" h="95">
                    <a:moveTo>
                      <a:pt x="0" y="0"/>
                    </a:moveTo>
                    <a:lnTo>
                      <a:pt x="30" y="13"/>
                    </a:lnTo>
                    <a:lnTo>
                      <a:pt x="82" y="38"/>
                    </a:lnTo>
                    <a:lnTo>
                      <a:pt x="98" y="95"/>
                    </a:lnTo>
                    <a:lnTo>
                      <a:pt x="0" y="0"/>
                    </a:lnTo>
                    <a:close/>
                  </a:path>
                </a:pathLst>
              </a:custGeom>
              <a:solidFill>
                <a:srgbClr val="FFFFFF"/>
              </a:solidFill>
              <a:ln w="9525">
                <a:noFill/>
                <a:round/>
                <a:headEnd/>
                <a:tailEnd/>
              </a:ln>
            </p:spPr>
            <p:txBody>
              <a:bodyPr/>
              <a:lstStyle/>
              <a:p>
                <a:pPr>
                  <a:defRPr/>
                </a:pPr>
                <a:endParaRPr lang="en-US" dirty="0"/>
              </a:p>
            </p:txBody>
          </p:sp>
          <p:sp>
            <p:nvSpPr>
              <p:cNvPr id="988" name="Freeform 1245"/>
              <p:cNvSpPr>
                <a:spLocks/>
              </p:cNvSpPr>
              <p:nvPr/>
            </p:nvSpPr>
            <p:spPr bwMode="auto">
              <a:xfrm>
                <a:off x="377" y="279"/>
                <a:ext cx="32" cy="37"/>
              </a:xfrm>
              <a:custGeom>
                <a:avLst/>
                <a:gdLst/>
                <a:ahLst/>
                <a:cxnLst>
                  <a:cxn ang="0">
                    <a:pos x="187" y="331"/>
                  </a:cxn>
                  <a:cxn ang="0">
                    <a:pos x="239" y="245"/>
                  </a:cxn>
                  <a:cxn ang="0">
                    <a:pos x="256" y="195"/>
                  </a:cxn>
                  <a:cxn ang="0">
                    <a:pos x="55" y="0"/>
                  </a:cxn>
                  <a:cxn ang="0">
                    <a:pos x="54" y="1"/>
                  </a:cxn>
                  <a:cxn ang="0">
                    <a:pos x="0" y="61"/>
                  </a:cxn>
                  <a:cxn ang="0">
                    <a:pos x="45" y="122"/>
                  </a:cxn>
                  <a:cxn ang="0">
                    <a:pos x="93" y="195"/>
                  </a:cxn>
                  <a:cxn ang="0">
                    <a:pos x="142" y="270"/>
                  </a:cxn>
                  <a:cxn ang="0">
                    <a:pos x="187" y="331"/>
                  </a:cxn>
                </a:cxnLst>
                <a:rect l="0" t="0" r="r" b="b"/>
                <a:pathLst>
                  <a:path w="256" h="331">
                    <a:moveTo>
                      <a:pt x="187" y="331"/>
                    </a:moveTo>
                    <a:lnTo>
                      <a:pt x="239" y="245"/>
                    </a:lnTo>
                    <a:lnTo>
                      <a:pt x="256" y="195"/>
                    </a:lnTo>
                    <a:lnTo>
                      <a:pt x="55" y="0"/>
                    </a:lnTo>
                    <a:lnTo>
                      <a:pt x="54" y="1"/>
                    </a:lnTo>
                    <a:lnTo>
                      <a:pt x="0" y="61"/>
                    </a:lnTo>
                    <a:lnTo>
                      <a:pt x="45" y="122"/>
                    </a:lnTo>
                    <a:lnTo>
                      <a:pt x="93" y="195"/>
                    </a:lnTo>
                    <a:lnTo>
                      <a:pt x="142" y="270"/>
                    </a:lnTo>
                    <a:lnTo>
                      <a:pt x="187" y="331"/>
                    </a:lnTo>
                    <a:close/>
                  </a:path>
                </a:pathLst>
              </a:custGeom>
              <a:solidFill>
                <a:srgbClr val="000000"/>
              </a:solidFill>
              <a:ln w="9525">
                <a:noFill/>
                <a:round/>
                <a:headEnd/>
                <a:tailEnd/>
              </a:ln>
            </p:spPr>
            <p:txBody>
              <a:bodyPr/>
              <a:lstStyle/>
              <a:p>
                <a:pPr>
                  <a:defRPr/>
                </a:pPr>
                <a:endParaRPr lang="en-US" dirty="0"/>
              </a:p>
            </p:txBody>
          </p:sp>
          <p:sp>
            <p:nvSpPr>
              <p:cNvPr id="989" name="Freeform 1246"/>
              <p:cNvSpPr>
                <a:spLocks/>
              </p:cNvSpPr>
              <p:nvPr/>
            </p:nvSpPr>
            <p:spPr bwMode="auto">
              <a:xfrm>
                <a:off x="377" y="262"/>
                <a:ext cx="36" cy="54"/>
              </a:xfrm>
              <a:custGeom>
                <a:avLst/>
                <a:gdLst/>
                <a:ahLst/>
                <a:cxnLst>
                  <a:cxn ang="0">
                    <a:pos x="188" y="479"/>
                  </a:cxn>
                  <a:cxn ang="0">
                    <a:pos x="239" y="394"/>
                  </a:cxn>
                  <a:cxn ang="0">
                    <a:pos x="269" y="304"/>
                  </a:cxn>
                  <a:cxn ang="0">
                    <a:pos x="284" y="214"/>
                  </a:cxn>
                  <a:cxn ang="0">
                    <a:pos x="287" y="174"/>
                  </a:cxn>
                  <a:cxn ang="0">
                    <a:pos x="109" y="0"/>
                  </a:cxn>
                  <a:cxn ang="0">
                    <a:pos x="108" y="14"/>
                  </a:cxn>
                  <a:cxn ang="0">
                    <a:pos x="88" y="85"/>
                  </a:cxn>
                  <a:cxn ang="0">
                    <a:pos x="54" y="150"/>
                  </a:cxn>
                  <a:cxn ang="0">
                    <a:pos x="0" y="210"/>
                  </a:cxn>
                  <a:cxn ang="0">
                    <a:pos x="45" y="271"/>
                  </a:cxn>
                  <a:cxn ang="0">
                    <a:pos x="93" y="344"/>
                  </a:cxn>
                  <a:cxn ang="0">
                    <a:pos x="142" y="419"/>
                  </a:cxn>
                  <a:cxn ang="0">
                    <a:pos x="185" y="475"/>
                  </a:cxn>
                  <a:cxn ang="0">
                    <a:pos x="188" y="479"/>
                  </a:cxn>
                </a:cxnLst>
                <a:rect l="0" t="0" r="r" b="b"/>
                <a:pathLst>
                  <a:path w="287" h="479">
                    <a:moveTo>
                      <a:pt x="188" y="479"/>
                    </a:moveTo>
                    <a:lnTo>
                      <a:pt x="239" y="394"/>
                    </a:lnTo>
                    <a:lnTo>
                      <a:pt x="269" y="304"/>
                    </a:lnTo>
                    <a:lnTo>
                      <a:pt x="284" y="214"/>
                    </a:lnTo>
                    <a:lnTo>
                      <a:pt x="287" y="174"/>
                    </a:lnTo>
                    <a:lnTo>
                      <a:pt x="109" y="0"/>
                    </a:lnTo>
                    <a:lnTo>
                      <a:pt x="108" y="14"/>
                    </a:lnTo>
                    <a:lnTo>
                      <a:pt x="88" y="85"/>
                    </a:lnTo>
                    <a:lnTo>
                      <a:pt x="54" y="150"/>
                    </a:lnTo>
                    <a:lnTo>
                      <a:pt x="0" y="210"/>
                    </a:lnTo>
                    <a:lnTo>
                      <a:pt x="45" y="271"/>
                    </a:lnTo>
                    <a:lnTo>
                      <a:pt x="93" y="344"/>
                    </a:lnTo>
                    <a:lnTo>
                      <a:pt x="142" y="419"/>
                    </a:lnTo>
                    <a:lnTo>
                      <a:pt x="185" y="475"/>
                    </a:lnTo>
                    <a:lnTo>
                      <a:pt x="188" y="479"/>
                    </a:lnTo>
                    <a:close/>
                  </a:path>
                </a:pathLst>
              </a:custGeom>
              <a:solidFill>
                <a:srgbClr val="171717"/>
              </a:solidFill>
              <a:ln w="9525">
                <a:noFill/>
                <a:round/>
                <a:headEnd/>
                <a:tailEnd/>
              </a:ln>
            </p:spPr>
            <p:txBody>
              <a:bodyPr/>
              <a:lstStyle/>
              <a:p>
                <a:pPr>
                  <a:defRPr/>
                </a:pPr>
                <a:endParaRPr lang="en-US" dirty="0"/>
              </a:p>
            </p:txBody>
          </p:sp>
          <p:sp>
            <p:nvSpPr>
              <p:cNvPr id="990" name="Freeform 1247"/>
              <p:cNvSpPr>
                <a:spLocks/>
              </p:cNvSpPr>
              <p:nvPr/>
            </p:nvSpPr>
            <p:spPr bwMode="auto">
              <a:xfrm>
                <a:off x="384" y="239"/>
                <a:ext cx="29" cy="62"/>
              </a:xfrm>
              <a:custGeom>
                <a:avLst/>
                <a:gdLst/>
                <a:ahLst/>
                <a:cxnLst>
                  <a:cxn ang="0">
                    <a:pos x="201" y="554"/>
                  </a:cxn>
                  <a:cxn ang="0">
                    <a:pos x="214" y="514"/>
                  </a:cxn>
                  <a:cxn ang="0">
                    <a:pos x="229" y="424"/>
                  </a:cxn>
                  <a:cxn ang="0">
                    <a:pos x="235" y="328"/>
                  </a:cxn>
                  <a:cxn ang="0">
                    <a:pos x="231" y="230"/>
                  </a:cxn>
                  <a:cxn ang="0">
                    <a:pos x="229" y="180"/>
                  </a:cxn>
                  <a:cxn ang="0">
                    <a:pos x="43" y="0"/>
                  </a:cxn>
                  <a:cxn ang="0">
                    <a:pos x="51" y="59"/>
                  </a:cxn>
                  <a:cxn ang="0">
                    <a:pos x="55" y="145"/>
                  </a:cxn>
                  <a:cxn ang="0">
                    <a:pos x="53" y="224"/>
                  </a:cxn>
                  <a:cxn ang="0">
                    <a:pos x="33" y="295"/>
                  </a:cxn>
                  <a:cxn ang="0">
                    <a:pos x="0" y="359"/>
                  </a:cxn>
                  <a:cxn ang="0">
                    <a:pos x="201" y="554"/>
                  </a:cxn>
                </a:cxnLst>
                <a:rect l="0" t="0" r="r" b="b"/>
                <a:pathLst>
                  <a:path w="235" h="554">
                    <a:moveTo>
                      <a:pt x="201" y="554"/>
                    </a:moveTo>
                    <a:lnTo>
                      <a:pt x="214" y="514"/>
                    </a:lnTo>
                    <a:lnTo>
                      <a:pt x="229" y="424"/>
                    </a:lnTo>
                    <a:lnTo>
                      <a:pt x="235" y="328"/>
                    </a:lnTo>
                    <a:lnTo>
                      <a:pt x="231" y="230"/>
                    </a:lnTo>
                    <a:lnTo>
                      <a:pt x="229" y="180"/>
                    </a:lnTo>
                    <a:lnTo>
                      <a:pt x="43" y="0"/>
                    </a:lnTo>
                    <a:lnTo>
                      <a:pt x="51" y="59"/>
                    </a:lnTo>
                    <a:lnTo>
                      <a:pt x="55" y="145"/>
                    </a:lnTo>
                    <a:lnTo>
                      <a:pt x="53" y="224"/>
                    </a:lnTo>
                    <a:lnTo>
                      <a:pt x="33" y="295"/>
                    </a:lnTo>
                    <a:lnTo>
                      <a:pt x="0" y="359"/>
                    </a:lnTo>
                    <a:lnTo>
                      <a:pt x="201" y="554"/>
                    </a:lnTo>
                    <a:close/>
                  </a:path>
                </a:pathLst>
              </a:custGeom>
              <a:solidFill>
                <a:srgbClr val="2E2E2E"/>
              </a:solidFill>
              <a:ln w="9525">
                <a:noFill/>
                <a:round/>
                <a:headEnd/>
                <a:tailEnd/>
              </a:ln>
            </p:spPr>
            <p:txBody>
              <a:bodyPr/>
              <a:lstStyle/>
              <a:p>
                <a:pPr>
                  <a:defRPr/>
                </a:pPr>
                <a:endParaRPr lang="en-US" dirty="0"/>
              </a:p>
            </p:txBody>
          </p:sp>
          <p:sp>
            <p:nvSpPr>
              <p:cNvPr id="991" name="Freeform 1248"/>
              <p:cNvSpPr>
                <a:spLocks/>
              </p:cNvSpPr>
              <p:nvPr/>
            </p:nvSpPr>
            <p:spPr bwMode="auto">
              <a:xfrm>
                <a:off x="385" y="213"/>
                <a:ext cx="28" cy="69"/>
              </a:xfrm>
              <a:custGeom>
                <a:avLst/>
                <a:gdLst/>
                <a:ahLst/>
                <a:cxnLst>
                  <a:cxn ang="0">
                    <a:pos x="220" y="615"/>
                  </a:cxn>
                  <a:cxn ang="0">
                    <a:pos x="223" y="559"/>
                  </a:cxn>
                  <a:cxn ang="0">
                    <a:pos x="219" y="461"/>
                  </a:cxn>
                  <a:cxn ang="0">
                    <a:pos x="212" y="357"/>
                  </a:cxn>
                  <a:cxn ang="0">
                    <a:pos x="210" y="250"/>
                  </a:cxn>
                  <a:cxn ang="0">
                    <a:pos x="211" y="205"/>
                  </a:cxn>
                  <a:cxn ang="0">
                    <a:pos x="0" y="0"/>
                  </a:cxn>
                  <a:cxn ang="0">
                    <a:pos x="11" y="92"/>
                  </a:cxn>
                  <a:cxn ang="0">
                    <a:pos x="26" y="196"/>
                  </a:cxn>
                  <a:cxn ang="0">
                    <a:pos x="39" y="290"/>
                  </a:cxn>
                  <a:cxn ang="0">
                    <a:pos x="43" y="376"/>
                  </a:cxn>
                  <a:cxn ang="0">
                    <a:pos x="42" y="441"/>
                  </a:cxn>
                  <a:cxn ang="0">
                    <a:pos x="220" y="615"/>
                  </a:cxn>
                </a:cxnLst>
                <a:rect l="0" t="0" r="r" b="b"/>
                <a:pathLst>
                  <a:path w="223" h="615">
                    <a:moveTo>
                      <a:pt x="220" y="615"/>
                    </a:moveTo>
                    <a:lnTo>
                      <a:pt x="223" y="559"/>
                    </a:lnTo>
                    <a:lnTo>
                      <a:pt x="219" y="461"/>
                    </a:lnTo>
                    <a:lnTo>
                      <a:pt x="212" y="357"/>
                    </a:lnTo>
                    <a:lnTo>
                      <a:pt x="210" y="250"/>
                    </a:lnTo>
                    <a:lnTo>
                      <a:pt x="211" y="205"/>
                    </a:lnTo>
                    <a:lnTo>
                      <a:pt x="0" y="0"/>
                    </a:lnTo>
                    <a:lnTo>
                      <a:pt x="11" y="92"/>
                    </a:lnTo>
                    <a:lnTo>
                      <a:pt x="26" y="196"/>
                    </a:lnTo>
                    <a:lnTo>
                      <a:pt x="39" y="290"/>
                    </a:lnTo>
                    <a:lnTo>
                      <a:pt x="43" y="376"/>
                    </a:lnTo>
                    <a:lnTo>
                      <a:pt x="42" y="441"/>
                    </a:lnTo>
                    <a:lnTo>
                      <a:pt x="220" y="615"/>
                    </a:lnTo>
                    <a:close/>
                  </a:path>
                </a:pathLst>
              </a:custGeom>
              <a:solidFill>
                <a:srgbClr val="454545"/>
              </a:solidFill>
              <a:ln w="9525">
                <a:noFill/>
                <a:round/>
                <a:headEnd/>
                <a:tailEnd/>
              </a:ln>
            </p:spPr>
            <p:txBody>
              <a:bodyPr/>
              <a:lstStyle/>
              <a:p>
                <a:pPr>
                  <a:defRPr/>
                </a:pPr>
                <a:endParaRPr lang="en-US" dirty="0"/>
              </a:p>
            </p:txBody>
          </p:sp>
          <p:sp>
            <p:nvSpPr>
              <p:cNvPr id="992" name="Freeform 1249"/>
              <p:cNvSpPr>
                <a:spLocks/>
              </p:cNvSpPr>
              <p:nvPr/>
            </p:nvSpPr>
            <p:spPr bwMode="auto">
              <a:xfrm>
                <a:off x="385" y="191"/>
                <a:ext cx="29" cy="68"/>
              </a:xfrm>
              <a:custGeom>
                <a:avLst/>
                <a:gdLst/>
                <a:ahLst/>
                <a:cxnLst>
                  <a:cxn ang="0">
                    <a:pos x="221" y="612"/>
                  </a:cxn>
                  <a:cxn ang="0">
                    <a:pos x="216" y="558"/>
                  </a:cxn>
                  <a:cxn ang="0">
                    <a:pos x="214" y="451"/>
                  </a:cxn>
                  <a:cxn ang="0">
                    <a:pos x="216" y="337"/>
                  </a:cxn>
                  <a:cxn ang="0">
                    <a:pos x="235" y="225"/>
                  </a:cxn>
                  <a:cxn ang="0">
                    <a:pos x="4" y="0"/>
                  </a:cxn>
                  <a:cxn ang="0">
                    <a:pos x="0" y="25"/>
                  </a:cxn>
                  <a:cxn ang="0">
                    <a:pos x="0" y="174"/>
                  </a:cxn>
                  <a:cxn ang="0">
                    <a:pos x="15" y="293"/>
                  </a:cxn>
                  <a:cxn ang="0">
                    <a:pos x="30" y="397"/>
                  </a:cxn>
                  <a:cxn ang="0">
                    <a:pos x="35" y="432"/>
                  </a:cxn>
                  <a:cxn ang="0">
                    <a:pos x="221" y="612"/>
                  </a:cxn>
                </a:cxnLst>
                <a:rect l="0" t="0" r="r" b="b"/>
                <a:pathLst>
                  <a:path w="235" h="612">
                    <a:moveTo>
                      <a:pt x="221" y="612"/>
                    </a:moveTo>
                    <a:lnTo>
                      <a:pt x="216" y="558"/>
                    </a:lnTo>
                    <a:lnTo>
                      <a:pt x="214" y="451"/>
                    </a:lnTo>
                    <a:lnTo>
                      <a:pt x="216" y="337"/>
                    </a:lnTo>
                    <a:lnTo>
                      <a:pt x="235" y="225"/>
                    </a:lnTo>
                    <a:lnTo>
                      <a:pt x="4" y="0"/>
                    </a:lnTo>
                    <a:lnTo>
                      <a:pt x="0" y="25"/>
                    </a:lnTo>
                    <a:lnTo>
                      <a:pt x="0" y="174"/>
                    </a:lnTo>
                    <a:lnTo>
                      <a:pt x="15" y="293"/>
                    </a:lnTo>
                    <a:lnTo>
                      <a:pt x="30" y="397"/>
                    </a:lnTo>
                    <a:lnTo>
                      <a:pt x="35" y="432"/>
                    </a:lnTo>
                    <a:lnTo>
                      <a:pt x="221" y="612"/>
                    </a:lnTo>
                    <a:close/>
                  </a:path>
                </a:pathLst>
              </a:custGeom>
              <a:solidFill>
                <a:srgbClr val="5C5C5C"/>
              </a:solidFill>
              <a:ln w="9525">
                <a:noFill/>
                <a:round/>
                <a:headEnd/>
                <a:tailEnd/>
              </a:ln>
            </p:spPr>
            <p:txBody>
              <a:bodyPr/>
              <a:lstStyle/>
              <a:p>
                <a:pPr>
                  <a:defRPr/>
                </a:pPr>
                <a:endParaRPr lang="en-US" dirty="0"/>
              </a:p>
            </p:txBody>
          </p:sp>
          <p:sp>
            <p:nvSpPr>
              <p:cNvPr id="993" name="Freeform 1250"/>
              <p:cNvSpPr>
                <a:spLocks/>
              </p:cNvSpPr>
              <p:nvPr/>
            </p:nvSpPr>
            <p:spPr bwMode="auto">
              <a:xfrm>
                <a:off x="385" y="172"/>
                <a:ext cx="36" cy="64"/>
              </a:xfrm>
              <a:custGeom>
                <a:avLst/>
                <a:gdLst/>
                <a:ahLst/>
                <a:cxnLst>
                  <a:cxn ang="0">
                    <a:pos x="215" y="576"/>
                  </a:cxn>
                  <a:cxn ang="0">
                    <a:pos x="216" y="507"/>
                  </a:cxn>
                  <a:cxn ang="0">
                    <a:pos x="240" y="356"/>
                  </a:cxn>
                  <a:cxn ang="0">
                    <a:pos x="278" y="236"/>
                  </a:cxn>
                  <a:cxn ang="0">
                    <a:pos x="35" y="0"/>
                  </a:cxn>
                  <a:cxn ang="0">
                    <a:pos x="21" y="49"/>
                  </a:cxn>
                  <a:cxn ang="0">
                    <a:pos x="0" y="195"/>
                  </a:cxn>
                  <a:cxn ang="0">
                    <a:pos x="0" y="344"/>
                  </a:cxn>
                  <a:cxn ang="0">
                    <a:pos x="4" y="371"/>
                  </a:cxn>
                  <a:cxn ang="0">
                    <a:pos x="215" y="576"/>
                  </a:cxn>
                </a:cxnLst>
                <a:rect l="0" t="0" r="r" b="b"/>
                <a:pathLst>
                  <a:path w="278" h="576">
                    <a:moveTo>
                      <a:pt x="215" y="576"/>
                    </a:moveTo>
                    <a:lnTo>
                      <a:pt x="216" y="507"/>
                    </a:lnTo>
                    <a:lnTo>
                      <a:pt x="240" y="356"/>
                    </a:lnTo>
                    <a:lnTo>
                      <a:pt x="278" y="236"/>
                    </a:lnTo>
                    <a:lnTo>
                      <a:pt x="35" y="0"/>
                    </a:lnTo>
                    <a:lnTo>
                      <a:pt x="21" y="49"/>
                    </a:lnTo>
                    <a:lnTo>
                      <a:pt x="0" y="195"/>
                    </a:lnTo>
                    <a:lnTo>
                      <a:pt x="0" y="344"/>
                    </a:lnTo>
                    <a:lnTo>
                      <a:pt x="4" y="371"/>
                    </a:lnTo>
                    <a:lnTo>
                      <a:pt x="215" y="576"/>
                    </a:lnTo>
                    <a:close/>
                  </a:path>
                </a:pathLst>
              </a:custGeom>
              <a:solidFill>
                <a:srgbClr val="737373"/>
              </a:solidFill>
              <a:ln w="9525">
                <a:noFill/>
                <a:round/>
                <a:headEnd/>
                <a:tailEnd/>
              </a:ln>
            </p:spPr>
            <p:txBody>
              <a:bodyPr/>
              <a:lstStyle/>
              <a:p>
                <a:pPr>
                  <a:defRPr/>
                </a:pPr>
                <a:endParaRPr lang="en-US" dirty="0"/>
              </a:p>
            </p:txBody>
          </p:sp>
          <p:sp>
            <p:nvSpPr>
              <p:cNvPr id="994" name="Freeform 1251"/>
              <p:cNvSpPr>
                <a:spLocks/>
              </p:cNvSpPr>
              <p:nvPr/>
            </p:nvSpPr>
            <p:spPr bwMode="auto">
              <a:xfrm>
                <a:off x="385" y="156"/>
                <a:ext cx="43" cy="60"/>
              </a:xfrm>
              <a:custGeom>
                <a:avLst/>
                <a:gdLst/>
                <a:ahLst/>
                <a:cxnLst>
                  <a:cxn ang="0">
                    <a:pos x="231" y="544"/>
                  </a:cxn>
                  <a:cxn ang="0">
                    <a:pos x="236" y="505"/>
                  </a:cxn>
                  <a:cxn ang="0">
                    <a:pos x="281" y="361"/>
                  </a:cxn>
                  <a:cxn ang="0">
                    <a:pos x="340" y="249"/>
                  </a:cxn>
                  <a:cxn ang="0">
                    <a:pos x="84" y="0"/>
                  </a:cxn>
                  <a:cxn ang="0">
                    <a:pos x="58" y="56"/>
                  </a:cxn>
                  <a:cxn ang="0">
                    <a:pos x="17" y="198"/>
                  </a:cxn>
                  <a:cxn ang="0">
                    <a:pos x="0" y="319"/>
                  </a:cxn>
                  <a:cxn ang="0">
                    <a:pos x="231" y="544"/>
                  </a:cxn>
                </a:cxnLst>
                <a:rect l="0" t="0" r="r" b="b"/>
                <a:pathLst>
                  <a:path w="340" h="544">
                    <a:moveTo>
                      <a:pt x="231" y="544"/>
                    </a:moveTo>
                    <a:lnTo>
                      <a:pt x="236" y="505"/>
                    </a:lnTo>
                    <a:lnTo>
                      <a:pt x="281" y="361"/>
                    </a:lnTo>
                    <a:lnTo>
                      <a:pt x="340" y="249"/>
                    </a:lnTo>
                    <a:lnTo>
                      <a:pt x="84" y="0"/>
                    </a:lnTo>
                    <a:lnTo>
                      <a:pt x="58" y="56"/>
                    </a:lnTo>
                    <a:lnTo>
                      <a:pt x="17" y="198"/>
                    </a:lnTo>
                    <a:lnTo>
                      <a:pt x="0" y="319"/>
                    </a:lnTo>
                    <a:lnTo>
                      <a:pt x="231" y="544"/>
                    </a:lnTo>
                    <a:close/>
                  </a:path>
                </a:pathLst>
              </a:custGeom>
              <a:solidFill>
                <a:srgbClr val="8A8A8A"/>
              </a:solidFill>
              <a:ln w="9525">
                <a:noFill/>
                <a:round/>
                <a:headEnd/>
                <a:tailEnd/>
              </a:ln>
            </p:spPr>
            <p:txBody>
              <a:bodyPr/>
              <a:lstStyle/>
              <a:p>
                <a:pPr>
                  <a:defRPr/>
                </a:pPr>
                <a:endParaRPr lang="en-US" dirty="0"/>
              </a:p>
            </p:txBody>
          </p:sp>
          <p:sp>
            <p:nvSpPr>
              <p:cNvPr id="995" name="Freeform 1252"/>
              <p:cNvSpPr>
                <a:spLocks/>
              </p:cNvSpPr>
              <p:nvPr/>
            </p:nvSpPr>
            <p:spPr bwMode="auto">
              <a:xfrm>
                <a:off x="389" y="141"/>
                <a:ext cx="49" cy="57"/>
              </a:xfrm>
              <a:custGeom>
                <a:avLst/>
                <a:gdLst/>
                <a:ahLst/>
                <a:cxnLst>
                  <a:cxn ang="0">
                    <a:pos x="243" y="519"/>
                  </a:cxn>
                  <a:cxn ang="0">
                    <a:pos x="250" y="495"/>
                  </a:cxn>
                  <a:cxn ang="0">
                    <a:pos x="317" y="368"/>
                  </a:cxn>
                  <a:cxn ang="0">
                    <a:pos x="392" y="263"/>
                  </a:cxn>
                  <a:cxn ang="0">
                    <a:pos x="121" y="0"/>
                  </a:cxn>
                  <a:cxn ang="0">
                    <a:pos x="85" y="59"/>
                  </a:cxn>
                  <a:cxn ang="0">
                    <a:pos x="27" y="190"/>
                  </a:cxn>
                  <a:cxn ang="0">
                    <a:pos x="0" y="283"/>
                  </a:cxn>
                  <a:cxn ang="0">
                    <a:pos x="243" y="519"/>
                  </a:cxn>
                </a:cxnLst>
                <a:rect l="0" t="0" r="r" b="b"/>
                <a:pathLst>
                  <a:path w="392" h="519">
                    <a:moveTo>
                      <a:pt x="243" y="519"/>
                    </a:moveTo>
                    <a:lnTo>
                      <a:pt x="250" y="495"/>
                    </a:lnTo>
                    <a:lnTo>
                      <a:pt x="317" y="368"/>
                    </a:lnTo>
                    <a:lnTo>
                      <a:pt x="392" y="263"/>
                    </a:lnTo>
                    <a:lnTo>
                      <a:pt x="121" y="0"/>
                    </a:lnTo>
                    <a:lnTo>
                      <a:pt x="85" y="59"/>
                    </a:lnTo>
                    <a:lnTo>
                      <a:pt x="27" y="190"/>
                    </a:lnTo>
                    <a:lnTo>
                      <a:pt x="0" y="283"/>
                    </a:lnTo>
                    <a:lnTo>
                      <a:pt x="243" y="519"/>
                    </a:lnTo>
                    <a:close/>
                  </a:path>
                </a:pathLst>
              </a:custGeom>
              <a:solidFill>
                <a:srgbClr val="A1A1A1"/>
              </a:solidFill>
              <a:ln w="9525">
                <a:noFill/>
                <a:round/>
                <a:headEnd/>
                <a:tailEnd/>
              </a:ln>
            </p:spPr>
            <p:txBody>
              <a:bodyPr/>
              <a:lstStyle/>
              <a:p>
                <a:pPr>
                  <a:defRPr/>
                </a:pPr>
                <a:endParaRPr lang="en-US" dirty="0"/>
              </a:p>
            </p:txBody>
          </p:sp>
          <p:sp>
            <p:nvSpPr>
              <p:cNvPr id="996" name="Freeform 1253"/>
              <p:cNvSpPr>
                <a:spLocks/>
              </p:cNvSpPr>
              <p:nvPr/>
            </p:nvSpPr>
            <p:spPr bwMode="auto">
              <a:xfrm>
                <a:off x="396" y="127"/>
                <a:ext cx="55" cy="56"/>
              </a:xfrm>
              <a:custGeom>
                <a:avLst/>
                <a:gdLst/>
                <a:ahLst/>
                <a:cxnLst>
                  <a:cxn ang="0">
                    <a:pos x="256" y="502"/>
                  </a:cxn>
                  <a:cxn ang="0">
                    <a:pos x="264" y="487"/>
                  </a:cxn>
                  <a:cxn ang="0">
                    <a:pos x="350" y="368"/>
                  </a:cxn>
                  <a:cxn ang="0">
                    <a:pos x="438" y="276"/>
                  </a:cxn>
                  <a:cxn ang="0">
                    <a:pos x="154" y="0"/>
                  </a:cxn>
                  <a:cxn ang="0">
                    <a:pos x="107" y="57"/>
                  </a:cxn>
                  <a:cxn ang="0">
                    <a:pos x="32" y="178"/>
                  </a:cxn>
                  <a:cxn ang="0">
                    <a:pos x="0" y="253"/>
                  </a:cxn>
                  <a:cxn ang="0">
                    <a:pos x="256" y="502"/>
                  </a:cxn>
                </a:cxnLst>
                <a:rect l="0" t="0" r="r" b="b"/>
                <a:pathLst>
                  <a:path w="438" h="502">
                    <a:moveTo>
                      <a:pt x="256" y="502"/>
                    </a:moveTo>
                    <a:lnTo>
                      <a:pt x="264" y="487"/>
                    </a:lnTo>
                    <a:lnTo>
                      <a:pt x="350" y="368"/>
                    </a:lnTo>
                    <a:lnTo>
                      <a:pt x="438" y="276"/>
                    </a:lnTo>
                    <a:lnTo>
                      <a:pt x="154" y="0"/>
                    </a:lnTo>
                    <a:lnTo>
                      <a:pt x="107" y="57"/>
                    </a:lnTo>
                    <a:lnTo>
                      <a:pt x="32" y="178"/>
                    </a:lnTo>
                    <a:lnTo>
                      <a:pt x="0" y="253"/>
                    </a:lnTo>
                    <a:lnTo>
                      <a:pt x="256" y="502"/>
                    </a:lnTo>
                    <a:close/>
                  </a:path>
                </a:pathLst>
              </a:custGeom>
              <a:solidFill>
                <a:srgbClr val="B8B8B8"/>
              </a:solidFill>
              <a:ln w="9525">
                <a:noFill/>
                <a:round/>
                <a:headEnd/>
                <a:tailEnd/>
              </a:ln>
            </p:spPr>
            <p:txBody>
              <a:bodyPr/>
              <a:lstStyle/>
              <a:p>
                <a:pPr>
                  <a:defRPr/>
                </a:pPr>
                <a:endParaRPr lang="en-US" dirty="0"/>
              </a:p>
            </p:txBody>
          </p:sp>
          <p:sp>
            <p:nvSpPr>
              <p:cNvPr id="997" name="Freeform 1254"/>
              <p:cNvSpPr>
                <a:spLocks/>
              </p:cNvSpPr>
              <p:nvPr/>
            </p:nvSpPr>
            <p:spPr bwMode="auto">
              <a:xfrm>
                <a:off x="404" y="116"/>
                <a:ext cx="60" cy="54"/>
              </a:xfrm>
              <a:custGeom>
                <a:avLst/>
                <a:gdLst/>
                <a:ahLst/>
                <a:cxnLst>
                  <a:cxn ang="0">
                    <a:pos x="271" y="487"/>
                  </a:cxn>
                  <a:cxn ang="0">
                    <a:pos x="282" y="473"/>
                  </a:cxn>
                  <a:cxn ang="0">
                    <a:pos x="383" y="368"/>
                  </a:cxn>
                  <a:cxn ang="0">
                    <a:pos x="480" y="288"/>
                  </a:cxn>
                  <a:cxn ang="0">
                    <a:pos x="184" y="0"/>
                  </a:cxn>
                  <a:cxn ang="0">
                    <a:pos x="133" y="49"/>
                  </a:cxn>
                  <a:cxn ang="0">
                    <a:pos x="39" y="162"/>
                  </a:cxn>
                  <a:cxn ang="0">
                    <a:pos x="0" y="224"/>
                  </a:cxn>
                  <a:cxn ang="0">
                    <a:pos x="271" y="487"/>
                  </a:cxn>
                </a:cxnLst>
                <a:rect l="0" t="0" r="r" b="b"/>
                <a:pathLst>
                  <a:path w="480" h="487">
                    <a:moveTo>
                      <a:pt x="271" y="487"/>
                    </a:moveTo>
                    <a:lnTo>
                      <a:pt x="282" y="473"/>
                    </a:lnTo>
                    <a:lnTo>
                      <a:pt x="383" y="368"/>
                    </a:lnTo>
                    <a:lnTo>
                      <a:pt x="480" y="288"/>
                    </a:lnTo>
                    <a:lnTo>
                      <a:pt x="184" y="0"/>
                    </a:lnTo>
                    <a:lnTo>
                      <a:pt x="133" y="49"/>
                    </a:lnTo>
                    <a:lnTo>
                      <a:pt x="39" y="162"/>
                    </a:lnTo>
                    <a:lnTo>
                      <a:pt x="0" y="224"/>
                    </a:lnTo>
                    <a:lnTo>
                      <a:pt x="271" y="487"/>
                    </a:lnTo>
                    <a:close/>
                  </a:path>
                </a:pathLst>
              </a:custGeom>
              <a:solidFill>
                <a:srgbClr val="CFCFCF"/>
              </a:solidFill>
              <a:ln w="9525">
                <a:noFill/>
                <a:round/>
                <a:headEnd/>
                <a:tailEnd/>
              </a:ln>
            </p:spPr>
            <p:txBody>
              <a:bodyPr/>
              <a:lstStyle/>
              <a:p>
                <a:pPr>
                  <a:defRPr/>
                </a:pPr>
                <a:endParaRPr lang="en-US" dirty="0"/>
              </a:p>
            </p:txBody>
          </p:sp>
          <p:sp>
            <p:nvSpPr>
              <p:cNvPr id="998" name="Freeform 1255"/>
              <p:cNvSpPr>
                <a:spLocks/>
              </p:cNvSpPr>
              <p:nvPr/>
            </p:nvSpPr>
            <p:spPr bwMode="auto">
              <a:xfrm>
                <a:off x="415" y="105"/>
                <a:ext cx="65" cy="53"/>
              </a:xfrm>
              <a:custGeom>
                <a:avLst/>
                <a:gdLst/>
                <a:ahLst/>
                <a:cxnLst>
                  <a:cxn ang="0">
                    <a:pos x="284" y="476"/>
                  </a:cxn>
                  <a:cxn ang="0">
                    <a:pos x="297" y="463"/>
                  </a:cxn>
                  <a:cxn ang="0">
                    <a:pos x="408" y="372"/>
                  </a:cxn>
                  <a:cxn ang="0">
                    <a:pos x="517" y="302"/>
                  </a:cxn>
                  <a:cxn ang="0">
                    <a:pos x="206" y="0"/>
                  </a:cxn>
                  <a:cxn ang="0">
                    <a:pos x="153" y="42"/>
                  </a:cxn>
                  <a:cxn ang="0">
                    <a:pos x="47" y="144"/>
                  </a:cxn>
                  <a:cxn ang="0">
                    <a:pos x="0" y="200"/>
                  </a:cxn>
                  <a:cxn ang="0">
                    <a:pos x="284" y="476"/>
                  </a:cxn>
                </a:cxnLst>
                <a:rect l="0" t="0" r="r" b="b"/>
                <a:pathLst>
                  <a:path w="517" h="476">
                    <a:moveTo>
                      <a:pt x="284" y="476"/>
                    </a:moveTo>
                    <a:lnTo>
                      <a:pt x="297" y="463"/>
                    </a:lnTo>
                    <a:lnTo>
                      <a:pt x="408" y="372"/>
                    </a:lnTo>
                    <a:lnTo>
                      <a:pt x="517" y="302"/>
                    </a:lnTo>
                    <a:lnTo>
                      <a:pt x="206" y="0"/>
                    </a:lnTo>
                    <a:lnTo>
                      <a:pt x="153" y="42"/>
                    </a:lnTo>
                    <a:lnTo>
                      <a:pt x="47" y="144"/>
                    </a:lnTo>
                    <a:lnTo>
                      <a:pt x="0" y="200"/>
                    </a:lnTo>
                    <a:lnTo>
                      <a:pt x="284" y="476"/>
                    </a:lnTo>
                    <a:close/>
                  </a:path>
                </a:pathLst>
              </a:custGeom>
              <a:solidFill>
                <a:srgbClr val="E5E5E5"/>
              </a:solidFill>
              <a:ln w="9525">
                <a:noFill/>
                <a:round/>
                <a:headEnd/>
                <a:tailEnd/>
              </a:ln>
            </p:spPr>
            <p:txBody>
              <a:bodyPr/>
              <a:lstStyle/>
              <a:p>
                <a:pPr>
                  <a:defRPr/>
                </a:pPr>
                <a:endParaRPr lang="en-US" dirty="0"/>
              </a:p>
            </p:txBody>
          </p:sp>
          <p:sp>
            <p:nvSpPr>
              <p:cNvPr id="999" name="Freeform 1256"/>
              <p:cNvSpPr>
                <a:spLocks/>
              </p:cNvSpPr>
              <p:nvPr/>
            </p:nvSpPr>
            <p:spPr bwMode="auto">
              <a:xfrm>
                <a:off x="427" y="96"/>
                <a:ext cx="69" cy="52"/>
              </a:xfrm>
              <a:custGeom>
                <a:avLst/>
                <a:gdLst/>
                <a:ahLst/>
                <a:cxnLst>
                  <a:cxn ang="0">
                    <a:pos x="296" y="467"/>
                  </a:cxn>
                  <a:cxn ang="0">
                    <a:pos x="310" y="456"/>
                  </a:cxn>
                  <a:cxn ang="0">
                    <a:pos x="433" y="376"/>
                  </a:cxn>
                  <a:cxn ang="0">
                    <a:pos x="551" y="314"/>
                  </a:cxn>
                  <a:cxn ang="0">
                    <a:pos x="229" y="0"/>
                  </a:cxn>
                  <a:cxn ang="0">
                    <a:pos x="169" y="38"/>
                  </a:cxn>
                  <a:cxn ang="0">
                    <a:pos x="55" y="126"/>
                  </a:cxn>
                  <a:cxn ang="0">
                    <a:pos x="0" y="179"/>
                  </a:cxn>
                  <a:cxn ang="0">
                    <a:pos x="296" y="467"/>
                  </a:cxn>
                </a:cxnLst>
                <a:rect l="0" t="0" r="r" b="b"/>
                <a:pathLst>
                  <a:path w="551" h="467">
                    <a:moveTo>
                      <a:pt x="296" y="467"/>
                    </a:moveTo>
                    <a:lnTo>
                      <a:pt x="310" y="456"/>
                    </a:lnTo>
                    <a:lnTo>
                      <a:pt x="433" y="376"/>
                    </a:lnTo>
                    <a:lnTo>
                      <a:pt x="551" y="314"/>
                    </a:lnTo>
                    <a:lnTo>
                      <a:pt x="229" y="0"/>
                    </a:lnTo>
                    <a:lnTo>
                      <a:pt x="169" y="38"/>
                    </a:lnTo>
                    <a:lnTo>
                      <a:pt x="55" y="126"/>
                    </a:lnTo>
                    <a:lnTo>
                      <a:pt x="0" y="179"/>
                    </a:lnTo>
                    <a:lnTo>
                      <a:pt x="296" y="467"/>
                    </a:lnTo>
                    <a:close/>
                  </a:path>
                </a:pathLst>
              </a:custGeom>
              <a:solidFill>
                <a:srgbClr val="E8E8E8"/>
              </a:solidFill>
              <a:ln w="9525">
                <a:noFill/>
                <a:round/>
                <a:headEnd/>
                <a:tailEnd/>
              </a:ln>
            </p:spPr>
            <p:txBody>
              <a:bodyPr/>
              <a:lstStyle/>
              <a:p>
                <a:pPr>
                  <a:defRPr/>
                </a:pPr>
                <a:endParaRPr lang="en-US" dirty="0"/>
              </a:p>
            </p:txBody>
          </p:sp>
          <p:sp>
            <p:nvSpPr>
              <p:cNvPr id="1000" name="Freeform 1257"/>
              <p:cNvSpPr>
                <a:spLocks/>
              </p:cNvSpPr>
              <p:nvPr/>
            </p:nvSpPr>
            <p:spPr bwMode="auto">
              <a:xfrm>
                <a:off x="441" y="88"/>
                <a:ext cx="73" cy="51"/>
              </a:xfrm>
              <a:custGeom>
                <a:avLst/>
                <a:gdLst/>
                <a:ahLst/>
                <a:cxnLst>
                  <a:cxn ang="0">
                    <a:pos x="311" y="457"/>
                  </a:cxn>
                  <a:cxn ang="0">
                    <a:pos x="325" y="447"/>
                  </a:cxn>
                  <a:cxn ang="0">
                    <a:pos x="454" y="378"/>
                  </a:cxn>
                  <a:cxn ang="0">
                    <a:pos x="585" y="326"/>
                  </a:cxn>
                  <a:cxn ang="0">
                    <a:pos x="588" y="325"/>
                  </a:cxn>
                  <a:cxn ang="0">
                    <a:pos x="254" y="0"/>
                  </a:cxn>
                  <a:cxn ang="0">
                    <a:pos x="183" y="32"/>
                  </a:cxn>
                  <a:cxn ang="0">
                    <a:pos x="61" y="109"/>
                  </a:cxn>
                  <a:cxn ang="0">
                    <a:pos x="0" y="155"/>
                  </a:cxn>
                  <a:cxn ang="0">
                    <a:pos x="311" y="457"/>
                  </a:cxn>
                </a:cxnLst>
                <a:rect l="0" t="0" r="r" b="b"/>
                <a:pathLst>
                  <a:path w="588" h="457">
                    <a:moveTo>
                      <a:pt x="311" y="457"/>
                    </a:moveTo>
                    <a:lnTo>
                      <a:pt x="325" y="447"/>
                    </a:lnTo>
                    <a:lnTo>
                      <a:pt x="454" y="378"/>
                    </a:lnTo>
                    <a:lnTo>
                      <a:pt x="585" y="326"/>
                    </a:lnTo>
                    <a:lnTo>
                      <a:pt x="588" y="325"/>
                    </a:lnTo>
                    <a:lnTo>
                      <a:pt x="254" y="0"/>
                    </a:lnTo>
                    <a:lnTo>
                      <a:pt x="183" y="32"/>
                    </a:lnTo>
                    <a:lnTo>
                      <a:pt x="61" y="109"/>
                    </a:lnTo>
                    <a:lnTo>
                      <a:pt x="0" y="155"/>
                    </a:lnTo>
                    <a:lnTo>
                      <a:pt x="311" y="457"/>
                    </a:lnTo>
                    <a:close/>
                  </a:path>
                </a:pathLst>
              </a:custGeom>
              <a:solidFill>
                <a:srgbClr val="EBEBEB"/>
              </a:solidFill>
              <a:ln w="9525">
                <a:noFill/>
                <a:round/>
                <a:headEnd/>
                <a:tailEnd/>
              </a:ln>
            </p:spPr>
            <p:txBody>
              <a:bodyPr/>
              <a:lstStyle/>
              <a:p>
                <a:pPr>
                  <a:defRPr/>
                </a:pPr>
                <a:endParaRPr lang="en-US" dirty="0"/>
              </a:p>
            </p:txBody>
          </p:sp>
          <p:sp>
            <p:nvSpPr>
              <p:cNvPr id="1001" name="Freeform 1258"/>
              <p:cNvSpPr>
                <a:spLocks/>
              </p:cNvSpPr>
              <p:nvPr/>
            </p:nvSpPr>
            <p:spPr bwMode="auto">
              <a:xfrm>
                <a:off x="456" y="82"/>
                <a:ext cx="78" cy="49"/>
              </a:xfrm>
              <a:custGeom>
                <a:avLst/>
                <a:gdLst/>
                <a:ahLst/>
                <a:cxnLst>
                  <a:cxn ang="0">
                    <a:pos x="322" y="439"/>
                  </a:cxn>
                  <a:cxn ang="0">
                    <a:pos x="333" y="432"/>
                  </a:cxn>
                  <a:cxn ang="0">
                    <a:pos x="464" y="380"/>
                  </a:cxn>
                  <a:cxn ang="0">
                    <a:pos x="599" y="338"/>
                  </a:cxn>
                  <a:cxn ang="0">
                    <a:pos x="626" y="333"/>
                  </a:cxn>
                  <a:cxn ang="0">
                    <a:pos x="283" y="0"/>
                  </a:cxn>
                  <a:cxn ang="0">
                    <a:pos x="193" y="29"/>
                  </a:cxn>
                  <a:cxn ang="0">
                    <a:pos x="62" y="86"/>
                  </a:cxn>
                  <a:cxn ang="0">
                    <a:pos x="0" y="125"/>
                  </a:cxn>
                  <a:cxn ang="0">
                    <a:pos x="322" y="439"/>
                  </a:cxn>
                </a:cxnLst>
                <a:rect l="0" t="0" r="r" b="b"/>
                <a:pathLst>
                  <a:path w="626" h="439">
                    <a:moveTo>
                      <a:pt x="322" y="439"/>
                    </a:moveTo>
                    <a:lnTo>
                      <a:pt x="333" y="432"/>
                    </a:lnTo>
                    <a:lnTo>
                      <a:pt x="464" y="380"/>
                    </a:lnTo>
                    <a:lnTo>
                      <a:pt x="599" y="338"/>
                    </a:lnTo>
                    <a:lnTo>
                      <a:pt x="626" y="333"/>
                    </a:lnTo>
                    <a:lnTo>
                      <a:pt x="283" y="0"/>
                    </a:lnTo>
                    <a:lnTo>
                      <a:pt x="193" y="29"/>
                    </a:lnTo>
                    <a:lnTo>
                      <a:pt x="62" y="86"/>
                    </a:lnTo>
                    <a:lnTo>
                      <a:pt x="0" y="125"/>
                    </a:lnTo>
                    <a:lnTo>
                      <a:pt x="322" y="439"/>
                    </a:lnTo>
                    <a:close/>
                  </a:path>
                </a:pathLst>
              </a:custGeom>
              <a:solidFill>
                <a:srgbClr val="EDEDED"/>
              </a:solidFill>
              <a:ln w="9525">
                <a:noFill/>
                <a:round/>
                <a:headEnd/>
                <a:tailEnd/>
              </a:ln>
            </p:spPr>
            <p:txBody>
              <a:bodyPr/>
              <a:lstStyle/>
              <a:p>
                <a:pPr>
                  <a:defRPr/>
                </a:pPr>
                <a:endParaRPr lang="en-US" dirty="0"/>
              </a:p>
            </p:txBody>
          </p:sp>
          <p:sp>
            <p:nvSpPr>
              <p:cNvPr id="1002" name="Freeform 1259"/>
              <p:cNvSpPr>
                <a:spLocks/>
              </p:cNvSpPr>
              <p:nvPr/>
            </p:nvSpPr>
            <p:spPr bwMode="auto">
              <a:xfrm>
                <a:off x="473" y="78"/>
                <a:ext cx="83" cy="46"/>
              </a:xfrm>
              <a:custGeom>
                <a:avLst/>
                <a:gdLst/>
                <a:ahLst/>
                <a:cxnLst>
                  <a:cxn ang="0">
                    <a:pos x="334" y="414"/>
                  </a:cxn>
                  <a:cxn ang="0">
                    <a:pos x="466" y="373"/>
                  </a:cxn>
                  <a:cxn ang="0">
                    <a:pos x="595" y="348"/>
                  </a:cxn>
                  <a:cxn ang="0">
                    <a:pos x="669" y="339"/>
                  </a:cxn>
                  <a:cxn ang="0">
                    <a:pos x="320" y="0"/>
                  </a:cxn>
                  <a:cxn ang="0">
                    <a:pos x="193" y="23"/>
                  </a:cxn>
                  <a:cxn ang="0">
                    <a:pos x="60" y="64"/>
                  </a:cxn>
                  <a:cxn ang="0">
                    <a:pos x="0" y="89"/>
                  </a:cxn>
                  <a:cxn ang="0">
                    <a:pos x="334" y="414"/>
                  </a:cxn>
                </a:cxnLst>
                <a:rect l="0" t="0" r="r" b="b"/>
                <a:pathLst>
                  <a:path w="669" h="414">
                    <a:moveTo>
                      <a:pt x="334" y="414"/>
                    </a:moveTo>
                    <a:lnTo>
                      <a:pt x="466" y="373"/>
                    </a:lnTo>
                    <a:lnTo>
                      <a:pt x="595" y="348"/>
                    </a:lnTo>
                    <a:lnTo>
                      <a:pt x="669" y="339"/>
                    </a:lnTo>
                    <a:lnTo>
                      <a:pt x="320" y="0"/>
                    </a:lnTo>
                    <a:lnTo>
                      <a:pt x="193" y="23"/>
                    </a:lnTo>
                    <a:lnTo>
                      <a:pt x="60" y="64"/>
                    </a:lnTo>
                    <a:lnTo>
                      <a:pt x="0" y="89"/>
                    </a:lnTo>
                    <a:lnTo>
                      <a:pt x="334" y="414"/>
                    </a:lnTo>
                    <a:close/>
                  </a:path>
                </a:pathLst>
              </a:custGeom>
              <a:solidFill>
                <a:srgbClr val="F0F0F0"/>
              </a:solidFill>
              <a:ln w="9525">
                <a:noFill/>
                <a:round/>
                <a:headEnd/>
                <a:tailEnd/>
              </a:ln>
            </p:spPr>
            <p:txBody>
              <a:bodyPr/>
              <a:lstStyle/>
              <a:p>
                <a:pPr>
                  <a:defRPr/>
                </a:pPr>
                <a:endParaRPr lang="en-US" dirty="0"/>
              </a:p>
            </p:txBody>
          </p:sp>
          <p:sp>
            <p:nvSpPr>
              <p:cNvPr id="1003" name="Freeform 1260"/>
              <p:cNvSpPr>
                <a:spLocks/>
              </p:cNvSpPr>
              <p:nvPr/>
            </p:nvSpPr>
            <p:spPr bwMode="auto">
              <a:xfrm>
                <a:off x="491" y="77"/>
                <a:ext cx="91" cy="41"/>
              </a:xfrm>
              <a:custGeom>
                <a:avLst/>
                <a:gdLst/>
                <a:ahLst/>
                <a:cxnLst>
                  <a:cxn ang="0">
                    <a:pos x="343" y="375"/>
                  </a:cxn>
                  <a:cxn ang="0">
                    <a:pos x="445" y="355"/>
                  </a:cxn>
                  <a:cxn ang="0">
                    <a:pos x="571" y="341"/>
                  </a:cxn>
                  <a:cxn ang="0">
                    <a:pos x="692" y="343"/>
                  </a:cxn>
                  <a:cxn ang="0">
                    <a:pos x="725" y="346"/>
                  </a:cxn>
                  <a:cxn ang="0">
                    <a:pos x="376" y="7"/>
                  </a:cxn>
                  <a:cxn ang="0">
                    <a:pos x="318" y="0"/>
                  </a:cxn>
                  <a:cxn ang="0">
                    <a:pos x="181" y="4"/>
                  </a:cxn>
                  <a:cxn ang="0">
                    <a:pos x="43" y="30"/>
                  </a:cxn>
                  <a:cxn ang="0">
                    <a:pos x="0" y="42"/>
                  </a:cxn>
                  <a:cxn ang="0">
                    <a:pos x="343" y="375"/>
                  </a:cxn>
                </a:cxnLst>
                <a:rect l="0" t="0" r="r" b="b"/>
                <a:pathLst>
                  <a:path w="725" h="375">
                    <a:moveTo>
                      <a:pt x="343" y="375"/>
                    </a:moveTo>
                    <a:lnTo>
                      <a:pt x="445" y="355"/>
                    </a:lnTo>
                    <a:lnTo>
                      <a:pt x="571" y="341"/>
                    </a:lnTo>
                    <a:lnTo>
                      <a:pt x="692" y="343"/>
                    </a:lnTo>
                    <a:lnTo>
                      <a:pt x="725" y="346"/>
                    </a:lnTo>
                    <a:lnTo>
                      <a:pt x="376" y="7"/>
                    </a:lnTo>
                    <a:lnTo>
                      <a:pt x="318" y="0"/>
                    </a:lnTo>
                    <a:lnTo>
                      <a:pt x="181" y="4"/>
                    </a:lnTo>
                    <a:lnTo>
                      <a:pt x="43" y="30"/>
                    </a:lnTo>
                    <a:lnTo>
                      <a:pt x="0" y="42"/>
                    </a:lnTo>
                    <a:lnTo>
                      <a:pt x="343" y="375"/>
                    </a:lnTo>
                    <a:close/>
                  </a:path>
                </a:pathLst>
              </a:custGeom>
              <a:solidFill>
                <a:srgbClr val="F2F2F2"/>
              </a:solidFill>
              <a:ln w="9525">
                <a:noFill/>
                <a:round/>
                <a:headEnd/>
                <a:tailEnd/>
              </a:ln>
            </p:spPr>
            <p:txBody>
              <a:bodyPr/>
              <a:lstStyle/>
              <a:p>
                <a:pPr>
                  <a:defRPr/>
                </a:pPr>
                <a:endParaRPr lang="en-US" dirty="0"/>
              </a:p>
            </p:txBody>
          </p:sp>
          <p:sp>
            <p:nvSpPr>
              <p:cNvPr id="1004" name="Freeform 1261"/>
              <p:cNvSpPr>
                <a:spLocks/>
              </p:cNvSpPr>
              <p:nvPr/>
            </p:nvSpPr>
            <p:spPr bwMode="auto">
              <a:xfrm>
                <a:off x="513" y="77"/>
                <a:ext cx="101" cy="46"/>
              </a:xfrm>
              <a:custGeom>
                <a:avLst/>
                <a:gdLst/>
                <a:ahLst/>
                <a:cxnLst>
                  <a:cxn ang="0">
                    <a:pos x="349" y="346"/>
                  </a:cxn>
                  <a:cxn ang="0">
                    <a:pos x="401" y="341"/>
                  </a:cxn>
                  <a:cxn ang="0">
                    <a:pos x="522" y="343"/>
                  </a:cxn>
                  <a:cxn ang="0">
                    <a:pos x="631" y="355"/>
                  </a:cxn>
                  <a:cxn ang="0">
                    <a:pos x="726" y="382"/>
                  </a:cxn>
                  <a:cxn ang="0">
                    <a:pos x="807" y="424"/>
                  </a:cxn>
                  <a:cxn ang="0">
                    <a:pos x="751" y="347"/>
                  </a:cxn>
                  <a:cxn ang="0">
                    <a:pos x="711" y="297"/>
                  </a:cxn>
                  <a:cxn ang="0">
                    <a:pos x="504" y="96"/>
                  </a:cxn>
                  <a:cxn ang="0">
                    <a:pos x="414" y="55"/>
                  </a:cxn>
                  <a:cxn ang="0">
                    <a:pos x="283" y="17"/>
                  </a:cxn>
                  <a:cxn ang="0">
                    <a:pos x="148" y="0"/>
                  </a:cxn>
                  <a:cxn ang="0">
                    <a:pos x="11" y="4"/>
                  </a:cxn>
                  <a:cxn ang="0">
                    <a:pos x="0" y="7"/>
                  </a:cxn>
                  <a:cxn ang="0">
                    <a:pos x="349" y="346"/>
                  </a:cxn>
                </a:cxnLst>
                <a:rect l="0" t="0" r="r" b="b"/>
                <a:pathLst>
                  <a:path w="807" h="424">
                    <a:moveTo>
                      <a:pt x="349" y="346"/>
                    </a:moveTo>
                    <a:lnTo>
                      <a:pt x="401" y="341"/>
                    </a:lnTo>
                    <a:lnTo>
                      <a:pt x="522" y="343"/>
                    </a:lnTo>
                    <a:lnTo>
                      <a:pt x="631" y="355"/>
                    </a:lnTo>
                    <a:lnTo>
                      <a:pt x="726" y="382"/>
                    </a:lnTo>
                    <a:lnTo>
                      <a:pt x="807" y="424"/>
                    </a:lnTo>
                    <a:lnTo>
                      <a:pt x="751" y="347"/>
                    </a:lnTo>
                    <a:lnTo>
                      <a:pt x="711" y="297"/>
                    </a:lnTo>
                    <a:lnTo>
                      <a:pt x="504" y="96"/>
                    </a:lnTo>
                    <a:lnTo>
                      <a:pt x="414" y="55"/>
                    </a:lnTo>
                    <a:lnTo>
                      <a:pt x="283" y="17"/>
                    </a:lnTo>
                    <a:lnTo>
                      <a:pt x="148" y="0"/>
                    </a:lnTo>
                    <a:lnTo>
                      <a:pt x="11" y="4"/>
                    </a:lnTo>
                    <a:lnTo>
                      <a:pt x="0" y="7"/>
                    </a:lnTo>
                    <a:lnTo>
                      <a:pt x="349" y="346"/>
                    </a:lnTo>
                    <a:close/>
                  </a:path>
                </a:pathLst>
              </a:custGeom>
              <a:solidFill>
                <a:srgbClr val="F5F5F5"/>
              </a:solidFill>
              <a:ln w="9525">
                <a:noFill/>
                <a:round/>
                <a:headEnd/>
                <a:tailEnd/>
              </a:ln>
            </p:spPr>
            <p:txBody>
              <a:bodyPr/>
              <a:lstStyle/>
              <a:p>
                <a:pPr>
                  <a:defRPr/>
                </a:pPr>
                <a:endParaRPr lang="en-US" dirty="0"/>
              </a:p>
            </p:txBody>
          </p:sp>
          <p:sp>
            <p:nvSpPr>
              <p:cNvPr id="1005" name="Freeform 1262"/>
              <p:cNvSpPr>
                <a:spLocks/>
              </p:cNvSpPr>
              <p:nvPr/>
            </p:nvSpPr>
            <p:spPr bwMode="auto">
              <a:xfrm>
                <a:off x="538" y="78"/>
                <a:ext cx="76" cy="46"/>
              </a:xfrm>
              <a:custGeom>
                <a:avLst/>
                <a:gdLst/>
                <a:ahLst/>
                <a:cxnLst>
                  <a:cxn ang="0">
                    <a:pos x="349" y="339"/>
                  </a:cxn>
                  <a:cxn ang="0">
                    <a:pos x="425" y="348"/>
                  </a:cxn>
                  <a:cxn ang="0">
                    <a:pos x="520" y="375"/>
                  </a:cxn>
                  <a:cxn ang="0">
                    <a:pos x="601" y="417"/>
                  </a:cxn>
                  <a:cxn ang="0">
                    <a:pos x="545" y="340"/>
                  </a:cxn>
                  <a:cxn ang="0">
                    <a:pos x="481" y="263"/>
                  </a:cxn>
                  <a:cxn ang="0">
                    <a:pos x="410" y="183"/>
                  </a:cxn>
                  <a:cxn ang="0">
                    <a:pos x="337" y="108"/>
                  </a:cxn>
                  <a:cxn ang="0">
                    <a:pos x="208" y="48"/>
                  </a:cxn>
                  <a:cxn ang="0">
                    <a:pos x="77" y="10"/>
                  </a:cxn>
                  <a:cxn ang="0">
                    <a:pos x="0" y="0"/>
                  </a:cxn>
                  <a:cxn ang="0">
                    <a:pos x="349" y="339"/>
                  </a:cxn>
                </a:cxnLst>
                <a:rect l="0" t="0" r="r" b="b"/>
                <a:pathLst>
                  <a:path w="601" h="417">
                    <a:moveTo>
                      <a:pt x="349" y="339"/>
                    </a:moveTo>
                    <a:lnTo>
                      <a:pt x="425" y="348"/>
                    </a:lnTo>
                    <a:lnTo>
                      <a:pt x="520" y="375"/>
                    </a:lnTo>
                    <a:lnTo>
                      <a:pt x="601" y="417"/>
                    </a:lnTo>
                    <a:lnTo>
                      <a:pt x="545" y="340"/>
                    </a:lnTo>
                    <a:lnTo>
                      <a:pt x="481" y="263"/>
                    </a:lnTo>
                    <a:lnTo>
                      <a:pt x="410" y="183"/>
                    </a:lnTo>
                    <a:lnTo>
                      <a:pt x="337" y="108"/>
                    </a:lnTo>
                    <a:lnTo>
                      <a:pt x="208" y="48"/>
                    </a:lnTo>
                    <a:lnTo>
                      <a:pt x="77" y="10"/>
                    </a:lnTo>
                    <a:lnTo>
                      <a:pt x="0" y="0"/>
                    </a:lnTo>
                    <a:lnTo>
                      <a:pt x="349" y="339"/>
                    </a:lnTo>
                    <a:close/>
                  </a:path>
                </a:pathLst>
              </a:custGeom>
              <a:solidFill>
                <a:srgbClr val="F7F7F7"/>
              </a:solidFill>
              <a:ln w="9525">
                <a:noFill/>
                <a:round/>
                <a:headEnd/>
                <a:tailEnd/>
              </a:ln>
            </p:spPr>
            <p:txBody>
              <a:bodyPr/>
              <a:lstStyle/>
              <a:p>
                <a:pPr>
                  <a:defRPr/>
                </a:pPr>
                <a:endParaRPr lang="en-US" dirty="0"/>
              </a:p>
            </p:txBody>
          </p:sp>
          <p:sp>
            <p:nvSpPr>
              <p:cNvPr id="1006" name="Freeform 1263"/>
              <p:cNvSpPr>
                <a:spLocks/>
              </p:cNvSpPr>
              <p:nvPr/>
            </p:nvSpPr>
            <p:spPr bwMode="auto">
              <a:xfrm>
                <a:off x="576" y="88"/>
                <a:ext cx="25" cy="22"/>
              </a:xfrm>
              <a:custGeom>
                <a:avLst/>
                <a:gdLst/>
                <a:ahLst/>
                <a:cxnLst>
                  <a:cxn ang="0">
                    <a:pos x="207" y="201"/>
                  </a:cxn>
                  <a:cxn ang="0">
                    <a:pos x="183" y="174"/>
                  </a:cxn>
                  <a:cxn ang="0">
                    <a:pos x="112" y="94"/>
                  </a:cxn>
                  <a:cxn ang="0">
                    <a:pos x="39" y="19"/>
                  </a:cxn>
                  <a:cxn ang="0">
                    <a:pos x="0" y="0"/>
                  </a:cxn>
                  <a:cxn ang="0">
                    <a:pos x="207" y="201"/>
                  </a:cxn>
                </a:cxnLst>
                <a:rect l="0" t="0" r="r" b="b"/>
                <a:pathLst>
                  <a:path w="207" h="201">
                    <a:moveTo>
                      <a:pt x="207" y="201"/>
                    </a:moveTo>
                    <a:lnTo>
                      <a:pt x="183" y="174"/>
                    </a:lnTo>
                    <a:lnTo>
                      <a:pt x="112" y="94"/>
                    </a:lnTo>
                    <a:lnTo>
                      <a:pt x="39" y="19"/>
                    </a:lnTo>
                    <a:lnTo>
                      <a:pt x="0" y="0"/>
                    </a:lnTo>
                    <a:lnTo>
                      <a:pt x="207" y="201"/>
                    </a:lnTo>
                    <a:close/>
                  </a:path>
                </a:pathLst>
              </a:custGeom>
              <a:solidFill>
                <a:srgbClr val="FAFAFA"/>
              </a:solidFill>
              <a:ln w="9525">
                <a:noFill/>
                <a:round/>
                <a:headEnd/>
                <a:tailEnd/>
              </a:ln>
            </p:spPr>
            <p:txBody>
              <a:bodyPr/>
              <a:lstStyle/>
              <a:p>
                <a:pPr>
                  <a:defRPr/>
                </a:pPr>
                <a:endParaRPr lang="en-US" dirty="0"/>
              </a:p>
            </p:txBody>
          </p:sp>
          <p:sp>
            <p:nvSpPr>
              <p:cNvPr id="1007" name="Freeform 1264"/>
              <p:cNvSpPr>
                <a:spLocks/>
              </p:cNvSpPr>
              <p:nvPr/>
            </p:nvSpPr>
            <p:spPr bwMode="auto">
              <a:xfrm>
                <a:off x="317" y="205"/>
                <a:ext cx="43" cy="48"/>
              </a:xfrm>
              <a:custGeom>
                <a:avLst/>
                <a:gdLst/>
                <a:ahLst/>
                <a:cxnLst>
                  <a:cxn ang="0">
                    <a:pos x="342" y="227"/>
                  </a:cxn>
                  <a:cxn ang="0">
                    <a:pos x="332" y="288"/>
                  </a:cxn>
                  <a:cxn ang="0">
                    <a:pos x="298" y="367"/>
                  </a:cxn>
                  <a:cxn ang="0">
                    <a:pos x="236" y="430"/>
                  </a:cxn>
                  <a:cxn ang="0">
                    <a:pos x="225" y="417"/>
                  </a:cxn>
                  <a:cxn ang="0">
                    <a:pos x="212" y="403"/>
                  </a:cxn>
                  <a:cxn ang="0">
                    <a:pos x="199" y="390"/>
                  </a:cxn>
                  <a:cxn ang="0">
                    <a:pos x="191" y="375"/>
                  </a:cxn>
                  <a:cxn ang="0">
                    <a:pos x="180" y="361"/>
                  </a:cxn>
                  <a:cxn ang="0">
                    <a:pos x="173" y="355"/>
                  </a:cxn>
                  <a:cxn ang="0">
                    <a:pos x="163" y="342"/>
                  </a:cxn>
                  <a:cxn ang="0">
                    <a:pos x="154" y="330"/>
                  </a:cxn>
                  <a:cxn ang="0">
                    <a:pos x="141" y="315"/>
                  </a:cxn>
                  <a:cxn ang="0">
                    <a:pos x="128" y="300"/>
                  </a:cxn>
                  <a:cxn ang="0">
                    <a:pos x="120" y="288"/>
                  </a:cxn>
                  <a:cxn ang="0">
                    <a:pos x="113" y="282"/>
                  </a:cxn>
                  <a:cxn ang="0">
                    <a:pos x="103" y="267"/>
                  </a:cxn>
                  <a:cxn ang="0">
                    <a:pos x="96" y="259"/>
                  </a:cxn>
                  <a:cxn ang="0">
                    <a:pos x="88" y="248"/>
                  </a:cxn>
                  <a:cxn ang="0">
                    <a:pos x="81" y="240"/>
                  </a:cxn>
                  <a:cxn ang="0">
                    <a:pos x="75" y="229"/>
                  </a:cxn>
                  <a:cxn ang="0">
                    <a:pos x="68" y="219"/>
                  </a:cxn>
                  <a:cxn ang="0">
                    <a:pos x="62" y="211"/>
                  </a:cxn>
                  <a:cxn ang="0">
                    <a:pos x="27" y="167"/>
                  </a:cxn>
                  <a:cxn ang="0">
                    <a:pos x="0" y="129"/>
                  </a:cxn>
                  <a:cxn ang="0">
                    <a:pos x="70" y="64"/>
                  </a:cxn>
                  <a:cxn ang="0">
                    <a:pos x="108" y="0"/>
                  </a:cxn>
                  <a:cxn ang="0">
                    <a:pos x="342" y="227"/>
                  </a:cxn>
                </a:cxnLst>
                <a:rect l="0" t="0" r="r" b="b"/>
                <a:pathLst>
                  <a:path w="342" h="430">
                    <a:moveTo>
                      <a:pt x="342" y="227"/>
                    </a:moveTo>
                    <a:lnTo>
                      <a:pt x="332" y="288"/>
                    </a:lnTo>
                    <a:lnTo>
                      <a:pt x="298" y="367"/>
                    </a:lnTo>
                    <a:lnTo>
                      <a:pt x="236" y="430"/>
                    </a:lnTo>
                    <a:lnTo>
                      <a:pt x="225" y="417"/>
                    </a:lnTo>
                    <a:lnTo>
                      <a:pt x="212" y="403"/>
                    </a:lnTo>
                    <a:lnTo>
                      <a:pt x="199" y="390"/>
                    </a:lnTo>
                    <a:lnTo>
                      <a:pt x="191" y="375"/>
                    </a:lnTo>
                    <a:lnTo>
                      <a:pt x="180" y="361"/>
                    </a:lnTo>
                    <a:lnTo>
                      <a:pt x="173" y="355"/>
                    </a:lnTo>
                    <a:lnTo>
                      <a:pt x="163" y="342"/>
                    </a:lnTo>
                    <a:lnTo>
                      <a:pt x="154" y="330"/>
                    </a:lnTo>
                    <a:lnTo>
                      <a:pt x="141" y="315"/>
                    </a:lnTo>
                    <a:lnTo>
                      <a:pt x="128" y="300"/>
                    </a:lnTo>
                    <a:lnTo>
                      <a:pt x="120" y="288"/>
                    </a:lnTo>
                    <a:lnTo>
                      <a:pt x="113" y="282"/>
                    </a:lnTo>
                    <a:lnTo>
                      <a:pt x="103" y="267"/>
                    </a:lnTo>
                    <a:lnTo>
                      <a:pt x="96" y="259"/>
                    </a:lnTo>
                    <a:lnTo>
                      <a:pt x="88" y="248"/>
                    </a:lnTo>
                    <a:lnTo>
                      <a:pt x="81" y="240"/>
                    </a:lnTo>
                    <a:lnTo>
                      <a:pt x="75" y="229"/>
                    </a:lnTo>
                    <a:lnTo>
                      <a:pt x="68" y="219"/>
                    </a:lnTo>
                    <a:lnTo>
                      <a:pt x="62" y="211"/>
                    </a:lnTo>
                    <a:lnTo>
                      <a:pt x="27" y="167"/>
                    </a:lnTo>
                    <a:lnTo>
                      <a:pt x="0" y="129"/>
                    </a:lnTo>
                    <a:lnTo>
                      <a:pt x="70" y="64"/>
                    </a:lnTo>
                    <a:lnTo>
                      <a:pt x="108" y="0"/>
                    </a:lnTo>
                    <a:lnTo>
                      <a:pt x="342" y="227"/>
                    </a:lnTo>
                    <a:close/>
                  </a:path>
                </a:pathLst>
              </a:custGeom>
              <a:solidFill>
                <a:srgbClr val="171717"/>
              </a:solidFill>
              <a:ln w="9525">
                <a:noFill/>
                <a:round/>
                <a:headEnd/>
                <a:tailEnd/>
              </a:ln>
            </p:spPr>
            <p:txBody>
              <a:bodyPr/>
              <a:lstStyle/>
              <a:p>
                <a:pPr>
                  <a:defRPr/>
                </a:pPr>
                <a:endParaRPr lang="en-US" dirty="0"/>
              </a:p>
            </p:txBody>
          </p:sp>
          <p:sp>
            <p:nvSpPr>
              <p:cNvPr id="1008" name="Freeform 1265"/>
              <p:cNvSpPr>
                <a:spLocks/>
              </p:cNvSpPr>
              <p:nvPr/>
            </p:nvSpPr>
            <p:spPr bwMode="auto">
              <a:xfrm>
                <a:off x="321" y="189"/>
                <a:ext cx="40" cy="57"/>
              </a:xfrm>
              <a:custGeom>
                <a:avLst/>
                <a:gdLst/>
                <a:ahLst/>
                <a:cxnLst>
                  <a:cxn ang="0">
                    <a:pos x="318" y="184"/>
                  </a:cxn>
                  <a:cxn ang="0">
                    <a:pos x="321" y="226"/>
                  </a:cxn>
                  <a:cxn ang="0">
                    <a:pos x="321" y="333"/>
                  </a:cxn>
                  <a:cxn ang="0">
                    <a:pos x="306" y="429"/>
                  </a:cxn>
                  <a:cxn ang="0">
                    <a:pos x="272" y="508"/>
                  </a:cxn>
                  <a:cxn ang="0">
                    <a:pos x="272" y="509"/>
                  </a:cxn>
                  <a:cxn ang="0">
                    <a:pos x="0" y="245"/>
                  </a:cxn>
                  <a:cxn ang="0">
                    <a:pos x="44" y="205"/>
                  </a:cxn>
                  <a:cxn ang="0">
                    <a:pos x="89" y="128"/>
                  </a:cxn>
                  <a:cxn ang="0">
                    <a:pos x="122" y="40"/>
                  </a:cxn>
                  <a:cxn ang="0">
                    <a:pos x="128" y="0"/>
                  </a:cxn>
                  <a:cxn ang="0">
                    <a:pos x="318" y="184"/>
                  </a:cxn>
                </a:cxnLst>
                <a:rect l="0" t="0" r="r" b="b"/>
                <a:pathLst>
                  <a:path w="321" h="509">
                    <a:moveTo>
                      <a:pt x="318" y="184"/>
                    </a:moveTo>
                    <a:lnTo>
                      <a:pt x="321" y="226"/>
                    </a:lnTo>
                    <a:lnTo>
                      <a:pt x="321" y="333"/>
                    </a:lnTo>
                    <a:lnTo>
                      <a:pt x="306" y="429"/>
                    </a:lnTo>
                    <a:lnTo>
                      <a:pt x="272" y="508"/>
                    </a:lnTo>
                    <a:lnTo>
                      <a:pt x="272" y="509"/>
                    </a:lnTo>
                    <a:lnTo>
                      <a:pt x="0" y="245"/>
                    </a:lnTo>
                    <a:lnTo>
                      <a:pt x="44" y="205"/>
                    </a:lnTo>
                    <a:lnTo>
                      <a:pt x="89" y="128"/>
                    </a:lnTo>
                    <a:lnTo>
                      <a:pt x="122" y="40"/>
                    </a:lnTo>
                    <a:lnTo>
                      <a:pt x="128" y="0"/>
                    </a:lnTo>
                    <a:lnTo>
                      <a:pt x="318" y="184"/>
                    </a:lnTo>
                    <a:close/>
                  </a:path>
                </a:pathLst>
              </a:custGeom>
              <a:solidFill>
                <a:srgbClr val="2E2E2E"/>
              </a:solidFill>
              <a:ln w="9525">
                <a:noFill/>
                <a:round/>
                <a:headEnd/>
                <a:tailEnd/>
              </a:ln>
            </p:spPr>
            <p:txBody>
              <a:bodyPr/>
              <a:lstStyle/>
              <a:p>
                <a:pPr>
                  <a:defRPr/>
                </a:pPr>
                <a:endParaRPr lang="en-US" dirty="0"/>
              </a:p>
            </p:txBody>
          </p:sp>
          <p:sp>
            <p:nvSpPr>
              <p:cNvPr id="1009" name="Freeform 1266"/>
              <p:cNvSpPr>
                <a:spLocks/>
              </p:cNvSpPr>
              <p:nvPr/>
            </p:nvSpPr>
            <p:spPr bwMode="auto">
              <a:xfrm>
                <a:off x="331" y="170"/>
                <a:ext cx="30" cy="60"/>
              </a:xfrm>
              <a:custGeom>
                <a:avLst/>
                <a:gdLst/>
                <a:ahLst/>
                <a:cxnLst>
                  <a:cxn ang="0">
                    <a:pos x="207" y="150"/>
                  </a:cxn>
                  <a:cxn ang="0">
                    <a:pos x="212" y="178"/>
                  </a:cxn>
                  <a:cxn ang="0">
                    <a:pos x="229" y="291"/>
                  </a:cxn>
                  <a:cxn ang="0">
                    <a:pos x="239" y="403"/>
                  </a:cxn>
                  <a:cxn ang="0">
                    <a:pos x="239" y="510"/>
                  </a:cxn>
                  <a:cxn ang="0">
                    <a:pos x="234" y="545"/>
                  </a:cxn>
                  <a:cxn ang="0">
                    <a:pos x="0" y="318"/>
                  </a:cxn>
                  <a:cxn ang="0">
                    <a:pos x="7" y="305"/>
                  </a:cxn>
                  <a:cxn ang="0">
                    <a:pos x="40" y="217"/>
                  </a:cxn>
                  <a:cxn ang="0">
                    <a:pos x="53" y="121"/>
                  </a:cxn>
                  <a:cxn ang="0">
                    <a:pos x="55" y="21"/>
                  </a:cxn>
                  <a:cxn ang="0">
                    <a:pos x="54" y="0"/>
                  </a:cxn>
                  <a:cxn ang="0">
                    <a:pos x="207" y="150"/>
                  </a:cxn>
                </a:cxnLst>
                <a:rect l="0" t="0" r="r" b="b"/>
                <a:pathLst>
                  <a:path w="239" h="545">
                    <a:moveTo>
                      <a:pt x="207" y="150"/>
                    </a:moveTo>
                    <a:lnTo>
                      <a:pt x="212" y="178"/>
                    </a:lnTo>
                    <a:lnTo>
                      <a:pt x="229" y="291"/>
                    </a:lnTo>
                    <a:lnTo>
                      <a:pt x="239" y="403"/>
                    </a:lnTo>
                    <a:lnTo>
                      <a:pt x="239" y="510"/>
                    </a:lnTo>
                    <a:lnTo>
                      <a:pt x="234" y="545"/>
                    </a:lnTo>
                    <a:lnTo>
                      <a:pt x="0" y="318"/>
                    </a:lnTo>
                    <a:lnTo>
                      <a:pt x="7" y="305"/>
                    </a:lnTo>
                    <a:lnTo>
                      <a:pt x="40" y="217"/>
                    </a:lnTo>
                    <a:lnTo>
                      <a:pt x="53" y="121"/>
                    </a:lnTo>
                    <a:lnTo>
                      <a:pt x="55" y="21"/>
                    </a:lnTo>
                    <a:lnTo>
                      <a:pt x="54" y="0"/>
                    </a:lnTo>
                    <a:lnTo>
                      <a:pt x="207" y="150"/>
                    </a:lnTo>
                    <a:close/>
                  </a:path>
                </a:pathLst>
              </a:custGeom>
              <a:solidFill>
                <a:srgbClr val="454545"/>
              </a:solidFill>
              <a:ln w="9525">
                <a:noFill/>
                <a:round/>
                <a:headEnd/>
                <a:tailEnd/>
              </a:ln>
            </p:spPr>
            <p:txBody>
              <a:bodyPr/>
              <a:lstStyle/>
              <a:p>
                <a:pPr>
                  <a:defRPr/>
                </a:pPr>
                <a:endParaRPr lang="en-US" dirty="0"/>
              </a:p>
            </p:txBody>
          </p:sp>
          <p:sp>
            <p:nvSpPr>
              <p:cNvPr id="1010" name="Freeform 1267"/>
              <p:cNvSpPr>
                <a:spLocks/>
              </p:cNvSpPr>
              <p:nvPr/>
            </p:nvSpPr>
            <p:spPr bwMode="auto">
              <a:xfrm>
                <a:off x="335" y="147"/>
                <a:ext cx="26" cy="63"/>
              </a:xfrm>
              <a:custGeom>
                <a:avLst/>
                <a:gdLst/>
                <a:ahLst/>
                <a:cxnLst>
                  <a:cxn ang="0">
                    <a:pos x="148" y="144"/>
                  </a:cxn>
                  <a:cxn ang="0">
                    <a:pos x="148" y="170"/>
                  </a:cxn>
                  <a:cxn ang="0">
                    <a:pos x="161" y="274"/>
                  </a:cxn>
                  <a:cxn ang="0">
                    <a:pos x="181" y="385"/>
                  </a:cxn>
                  <a:cxn ang="0">
                    <a:pos x="198" y="498"/>
                  </a:cxn>
                  <a:cxn ang="0">
                    <a:pos x="205" y="568"/>
                  </a:cxn>
                  <a:cxn ang="0">
                    <a:pos x="15" y="384"/>
                  </a:cxn>
                  <a:cxn ang="0">
                    <a:pos x="22" y="328"/>
                  </a:cxn>
                  <a:cxn ang="0">
                    <a:pos x="24" y="228"/>
                  </a:cxn>
                  <a:cxn ang="0">
                    <a:pos x="17" y="126"/>
                  </a:cxn>
                  <a:cxn ang="0">
                    <a:pos x="4" y="28"/>
                  </a:cxn>
                  <a:cxn ang="0">
                    <a:pos x="0" y="0"/>
                  </a:cxn>
                  <a:cxn ang="0">
                    <a:pos x="148" y="144"/>
                  </a:cxn>
                </a:cxnLst>
                <a:rect l="0" t="0" r="r" b="b"/>
                <a:pathLst>
                  <a:path w="205" h="568">
                    <a:moveTo>
                      <a:pt x="148" y="144"/>
                    </a:moveTo>
                    <a:lnTo>
                      <a:pt x="148" y="170"/>
                    </a:lnTo>
                    <a:lnTo>
                      <a:pt x="161" y="274"/>
                    </a:lnTo>
                    <a:lnTo>
                      <a:pt x="181" y="385"/>
                    </a:lnTo>
                    <a:lnTo>
                      <a:pt x="198" y="498"/>
                    </a:lnTo>
                    <a:lnTo>
                      <a:pt x="205" y="568"/>
                    </a:lnTo>
                    <a:lnTo>
                      <a:pt x="15" y="384"/>
                    </a:lnTo>
                    <a:lnTo>
                      <a:pt x="22" y="328"/>
                    </a:lnTo>
                    <a:lnTo>
                      <a:pt x="24" y="228"/>
                    </a:lnTo>
                    <a:lnTo>
                      <a:pt x="17" y="126"/>
                    </a:lnTo>
                    <a:lnTo>
                      <a:pt x="4" y="28"/>
                    </a:lnTo>
                    <a:lnTo>
                      <a:pt x="0" y="0"/>
                    </a:lnTo>
                    <a:lnTo>
                      <a:pt x="148" y="144"/>
                    </a:lnTo>
                    <a:close/>
                  </a:path>
                </a:pathLst>
              </a:custGeom>
              <a:solidFill>
                <a:srgbClr val="5C5C5C"/>
              </a:solidFill>
              <a:ln w="9525">
                <a:noFill/>
                <a:round/>
                <a:headEnd/>
                <a:tailEnd/>
              </a:ln>
            </p:spPr>
            <p:txBody>
              <a:bodyPr/>
              <a:lstStyle/>
              <a:p>
                <a:pPr>
                  <a:defRPr/>
                </a:pPr>
                <a:endParaRPr lang="en-US" dirty="0"/>
              </a:p>
            </p:txBody>
          </p:sp>
          <p:sp>
            <p:nvSpPr>
              <p:cNvPr id="1011" name="Freeform 1268"/>
              <p:cNvSpPr>
                <a:spLocks/>
              </p:cNvSpPr>
              <p:nvPr/>
            </p:nvSpPr>
            <p:spPr bwMode="auto">
              <a:xfrm>
                <a:off x="332" y="124"/>
                <a:ext cx="25" cy="63"/>
              </a:xfrm>
              <a:custGeom>
                <a:avLst/>
                <a:gdLst/>
                <a:ahLst/>
                <a:cxnLst>
                  <a:cxn ang="0">
                    <a:pos x="185" y="179"/>
                  </a:cxn>
                  <a:cxn ang="0">
                    <a:pos x="172" y="254"/>
                  </a:cxn>
                  <a:cxn ang="0">
                    <a:pos x="172" y="377"/>
                  </a:cxn>
                  <a:cxn ang="0">
                    <a:pos x="185" y="481"/>
                  </a:cxn>
                  <a:cxn ang="0">
                    <a:pos x="200" y="564"/>
                  </a:cxn>
                  <a:cxn ang="0">
                    <a:pos x="47" y="414"/>
                  </a:cxn>
                  <a:cxn ang="0">
                    <a:pos x="41" y="333"/>
                  </a:cxn>
                  <a:cxn ang="0">
                    <a:pos x="28" y="235"/>
                  </a:cxn>
                  <a:cxn ang="0">
                    <a:pos x="13" y="143"/>
                  </a:cxn>
                  <a:cxn ang="0">
                    <a:pos x="0" y="26"/>
                  </a:cxn>
                  <a:cxn ang="0">
                    <a:pos x="0" y="0"/>
                  </a:cxn>
                  <a:cxn ang="0">
                    <a:pos x="185" y="179"/>
                  </a:cxn>
                </a:cxnLst>
                <a:rect l="0" t="0" r="r" b="b"/>
                <a:pathLst>
                  <a:path w="200" h="564">
                    <a:moveTo>
                      <a:pt x="185" y="179"/>
                    </a:moveTo>
                    <a:lnTo>
                      <a:pt x="172" y="254"/>
                    </a:lnTo>
                    <a:lnTo>
                      <a:pt x="172" y="377"/>
                    </a:lnTo>
                    <a:lnTo>
                      <a:pt x="185" y="481"/>
                    </a:lnTo>
                    <a:lnTo>
                      <a:pt x="200" y="564"/>
                    </a:lnTo>
                    <a:lnTo>
                      <a:pt x="47" y="414"/>
                    </a:lnTo>
                    <a:lnTo>
                      <a:pt x="41" y="333"/>
                    </a:lnTo>
                    <a:lnTo>
                      <a:pt x="28" y="235"/>
                    </a:lnTo>
                    <a:lnTo>
                      <a:pt x="13" y="143"/>
                    </a:lnTo>
                    <a:lnTo>
                      <a:pt x="0" y="26"/>
                    </a:lnTo>
                    <a:lnTo>
                      <a:pt x="0" y="0"/>
                    </a:lnTo>
                    <a:lnTo>
                      <a:pt x="185" y="179"/>
                    </a:lnTo>
                    <a:close/>
                  </a:path>
                </a:pathLst>
              </a:custGeom>
              <a:solidFill>
                <a:srgbClr val="737373"/>
              </a:solidFill>
              <a:ln w="9525">
                <a:noFill/>
                <a:round/>
                <a:headEnd/>
                <a:tailEnd/>
              </a:ln>
            </p:spPr>
            <p:txBody>
              <a:bodyPr/>
              <a:lstStyle/>
              <a:p>
                <a:pPr>
                  <a:defRPr/>
                </a:pPr>
                <a:endParaRPr lang="en-US" dirty="0"/>
              </a:p>
            </p:txBody>
          </p:sp>
          <p:sp>
            <p:nvSpPr>
              <p:cNvPr id="1012" name="Freeform 1269"/>
              <p:cNvSpPr>
                <a:spLocks/>
              </p:cNvSpPr>
              <p:nvPr/>
            </p:nvSpPr>
            <p:spPr bwMode="auto">
              <a:xfrm>
                <a:off x="332" y="105"/>
                <a:ext cx="28" cy="58"/>
              </a:xfrm>
              <a:custGeom>
                <a:avLst/>
                <a:gdLst/>
                <a:ahLst/>
                <a:cxnLst>
                  <a:cxn ang="0">
                    <a:pos x="224" y="203"/>
                  </a:cxn>
                  <a:cxn ang="0">
                    <a:pos x="192" y="307"/>
                  </a:cxn>
                  <a:cxn ang="0">
                    <a:pos x="172" y="426"/>
                  </a:cxn>
                  <a:cxn ang="0">
                    <a:pos x="172" y="523"/>
                  </a:cxn>
                  <a:cxn ang="0">
                    <a:pos x="24" y="379"/>
                  </a:cxn>
                  <a:cxn ang="0">
                    <a:pos x="13" y="315"/>
                  </a:cxn>
                  <a:cxn ang="0">
                    <a:pos x="0" y="198"/>
                  </a:cxn>
                  <a:cxn ang="0">
                    <a:pos x="0" y="85"/>
                  </a:cxn>
                  <a:cxn ang="0">
                    <a:pos x="14" y="0"/>
                  </a:cxn>
                  <a:cxn ang="0">
                    <a:pos x="224" y="203"/>
                  </a:cxn>
                </a:cxnLst>
                <a:rect l="0" t="0" r="r" b="b"/>
                <a:pathLst>
                  <a:path w="224" h="523">
                    <a:moveTo>
                      <a:pt x="224" y="203"/>
                    </a:moveTo>
                    <a:lnTo>
                      <a:pt x="192" y="307"/>
                    </a:lnTo>
                    <a:lnTo>
                      <a:pt x="172" y="426"/>
                    </a:lnTo>
                    <a:lnTo>
                      <a:pt x="172" y="523"/>
                    </a:lnTo>
                    <a:lnTo>
                      <a:pt x="24" y="379"/>
                    </a:lnTo>
                    <a:lnTo>
                      <a:pt x="13" y="315"/>
                    </a:lnTo>
                    <a:lnTo>
                      <a:pt x="0" y="198"/>
                    </a:lnTo>
                    <a:lnTo>
                      <a:pt x="0" y="85"/>
                    </a:lnTo>
                    <a:lnTo>
                      <a:pt x="14" y="0"/>
                    </a:lnTo>
                    <a:lnTo>
                      <a:pt x="224" y="203"/>
                    </a:lnTo>
                    <a:close/>
                  </a:path>
                </a:pathLst>
              </a:custGeom>
              <a:solidFill>
                <a:srgbClr val="8A8A8A"/>
              </a:solidFill>
              <a:ln w="9525">
                <a:noFill/>
                <a:round/>
                <a:headEnd/>
                <a:tailEnd/>
              </a:ln>
            </p:spPr>
            <p:txBody>
              <a:bodyPr/>
              <a:lstStyle/>
              <a:p>
                <a:pPr>
                  <a:defRPr/>
                </a:pPr>
                <a:endParaRPr lang="en-US" dirty="0"/>
              </a:p>
            </p:txBody>
          </p:sp>
          <p:sp>
            <p:nvSpPr>
              <p:cNvPr id="1013" name="Freeform 1270"/>
              <p:cNvSpPr>
                <a:spLocks/>
              </p:cNvSpPr>
              <p:nvPr/>
            </p:nvSpPr>
            <p:spPr bwMode="auto">
              <a:xfrm>
                <a:off x="332" y="88"/>
                <a:ext cx="36" cy="56"/>
              </a:xfrm>
              <a:custGeom>
                <a:avLst/>
                <a:gdLst/>
                <a:ahLst/>
                <a:cxnLst>
                  <a:cxn ang="0">
                    <a:pos x="281" y="222"/>
                  </a:cxn>
                  <a:cxn ang="0">
                    <a:pos x="280" y="224"/>
                  </a:cxn>
                  <a:cxn ang="0">
                    <a:pos x="228" y="335"/>
                  </a:cxn>
                  <a:cxn ang="0">
                    <a:pos x="192" y="454"/>
                  </a:cxn>
                  <a:cxn ang="0">
                    <a:pos x="185" y="498"/>
                  </a:cxn>
                  <a:cxn ang="0">
                    <a:pos x="0" y="319"/>
                  </a:cxn>
                  <a:cxn ang="0">
                    <a:pos x="0" y="232"/>
                  </a:cxn>
                  <a:cxn ang="0">
                    <a:pos x="18" y="119"/>
                  </a:cxn>
                  <a:cxn ang="0">
                    <a:pos x="48" y="13"/>
                  </a:cxn>
                  <a:cxn ang="0">
                    <a:pos x="53" y="0"/>
                  </a:cxn>
                  <a:cxn ang="0">
                    <a:pos x="281" y="222"/>
                  </a:cxn>
                </a:cxnLst>
                <a:rect l="0" t="0" r="r" b="b"/>
                <a:pathLst>
                  <a:path w="281" h="498">
                    <a:moveTo>
                      <a:pt x="281" y="222"/>
                    </a:moveTo>
                    <a:lnTo>
                      <a:pt x="280" y="224"/>
                    </a:lnTo>
                    <a:lnTo>
                      <a:pt x="228" y="335"/>
                    </a:lnTo>
                    <a:lnTo>
                      <a:pt x="192" y="454"/>
                    </a:lnTo>
                    <a:lnTo>
                      <a:pt x="185" y="498"/>
                    </a:lnTo>
                    <a:lnTo>
                      <a:pt x="0" y="319"/>
                    </a:lnTo>
                    <a:lnTo>
                      <a:pt x="0" y="232"/>
                    </a:lnTo>
                    <a:lnTo>
                      <a:pt x="18" y="119"/>
                    </a:lnTo>
                    <a:lnTo>
                      <a:pt x="48" y="13"/>
                    </a:lnTo>
                    <a:lnTo>
                      <a:pt x="53" y="0"/>
                    </a:lnTo>
                    <a:lnTo>
                      <a:pt x="281" y="222"/>
                    </a:lnTo>
                    <a:close/>
                  </a:path>
                </a:pathLst>
              </a:custGeom>
              <a:solidFill>
                <a:srgbClr val="A1A1A1"/>
              </a:solidFill>
              <a:ln w="9525">
                <a:noFill/>
                <a:round/>
                <a:headEnd/>
                <a:tailEnd/>
              </a:ln>
            </p:spPr>
            <p:txBody>
              <a:bodyPr/>
              <a:lstStyle/>
              <a:p>
                <a:pPr>
                  <a:defRPr/>
                </a:pPr>
                <a:endParaRPr lang="en-US" dirty="0"/>
              </a:p>
            </p:txBody>
          </p:sp>
          <p:sp>
            <p:nvSpPr>
              <p:cNvPr id="1014" name="Freeform 1271"/>
              <p:cNvSpPr>
                <a:spLocks/>
              </p:cNvSpPr>
              <p:nvPr/>
            </p:nvSpPr>
            <p:spPr bwMode="auto">
              <a:xfrm>
                <a:off x="334" y="74"/>
                <a:ext cx="42" cy="53"/>
              </a:xfrm>
              <a:custGeom>
                <a:avLst/>
                <a:gdLst/>
                <a:ahLst/>
                <a:cxnLst>
                  <a:cxn ang="0">
                    <a:pos x="342" y="235"/>
                  </a:cxn>
                  <a:cxn ang="0">
                    <a:pos x="334" y="243"/>
                  </a:cxn>
                  <a:cxn ang="0">
                    <a:pos x="266" y="350"/>
                  </a:cxn>
                  <a:cxn ang="0">
                    <a:pos x="214" y="461"/>
                  </a:cxn>
                  <a:cxn ang="0">
                    <a:pos x="210" y="476"/>
                  </a:cxn>
                  <a:cxn ang="0">
                    <a:pos x="0" y="273"/>
                  </a:cxn>
                  <a:cxn ang="0">
                    <a:pos x="4" y="245"/>
                  </a:cxn>
                  <a:cxn ang="0">
                    <a:pos x="34" y="139"/>
                  </a:cxn>
                  <a:cxn ang="0">
                    <a:pos x="79" y="37"/>
                  </a:cxn>
                  <a:cxn ang="0">
                    <a:pos x="100" y="0"/>
                  </a:cxn>
                  <a:cxn ang="0">
                    <a:pos x="342" y="235"/>
                  </a:cxn>
                </a:cxnLst>
                <a:rect l="0" t="0" r="r" b="b"/>
                <a:pathLst>
                  <a:path w="342" h="476">
                    <a:moveTo>
                      <a:pt x="342" y="235"/>
                    </a:moveTo>
                    <a:lnTo>
                      <a:pt x="334" y="243"/>
                    </a:lnTo>
                    <a:lnTo>
                      <a:pt x="266" y="350"/>
                    </a:lnTo>
                    <a:lnTo>
                      <a:pt x="214" y="461"/>
                    </a:lnTo>
                    <a:lnTo>
                      <a:pt x="210" y="476"/>
                    </a:lnTo>
                    <a:lnTo>
                      <a:pt x="0" y="273"/>
                    </a:lnTo>
                    <a:lnTo>
                      <a:pt x="4" y="245"/>
                    </a:lnTo>
                    <a:lnTo>
                      <a:pt x="34" y="139"/>
                    </a:lnTo>
                    <a:lnTo>
                      <a:pt x="79" y="37"/>
                    </a:lnTo>
                    <a:lnTo>
                      <a:pt x="100" y="0"/>
                    </a:lnTo>
                    <a:lnTo>
                      <a:pt x="342" y="235"/>
                    </a:lnTo>
                    <a:close/>
                  </a:path>
                </a:pathLst>
              </a:custGeom>
              <a:solidFill>
                <a:srgbClr val="B8B8B8"/>
              </a:solidFill>
              <a:ln w="9525">
                <a:noFill/>
                <a:round/>
                <a:headEnd/>
                <a:tailEnd/>
              </a:ln>
            </p:spPr>
            <p:txBody>
              <a:bodyPr/>
              <a:lstStyle/>
              <a:p>
                <a:pPr>
                  <a:defRPr/>
                </a:pPr>
                <a:endParaRPr lang="en-US" dirty="0"/>
              </a:p>
            </p:txBody>
          </p:sp>
          <p:sp>
            <p:nvSpPr>
              <p:cNvPr id="1015" name="Freeform 1272"/>
              <p:cNvSpPr>
                <a:spLocks/>
              </p:cNvSpPr>
              <p:nvPr/>
            </p:nvSpPr>
            <p:spPr bwMode="auto">
              <a:xfrm>
                <a:off x="339" y="62"/>
                <a:ext cx="48" cy="51"/>
              </a:xfrm>
              <a:custGeom>
                <a:avLst/>
                <a:gdLst/>
                <a:ahLst/>
                <a:cxnLst>
                  <a:cxn ang="0">
                    <a:pos x="387" y="243"/>
                  </a:cxn>
                  <a:cxn ang="0">
                    <a:pos x="375" y="254"/>
                  </a:cxn>
                  <a:cxn ang="0">
                    <a:pos x="295" y="354"/>
                  </a:cxn>
                  <a:cxn ang="0">
                    <a:pos x="228" y="459"/>
                  </a:cxn>
                  <a:cxn ang="0">
                    <a:pos x="0" y="237"/>
                  </a:cxn>
                  <a:cxn ang="0">
                    <a:pos x="40" y="148"/>
                  </a:cxn>
                  <a:cxn ang="0">
                    <a:pos x="96" y="52"/>
                  </a:cxn>
                  <a:cxn ang="0">
                    <a:pos x="136" y="0"/>
                  </a:cxn>
                  <a:cxn ang="0">
                    <a:pos x="387" y="243"/>
                  </a:cxn>
                </a:cxnLst>
                <a:rect l="0" t="0" r="r" b="b"/>
                <a:pathLst>
                  <a:path w="387" h="459">
                    <a:moveTo>
                      <a:pt x="387" y="243"/>
                    </a:moveTo>
                    <a:lnTo>
                      <a:pt x="375" y="254"/>
                    </a:lnTo>
                    <a:lnTo>
                      <a:pt x="295" y="354"/>
                    </a:lnTo>
                    <a:lnTo>
                      <a:pt x="228" y="459"/>
                    </a:lnTo>
                    <a:lnTo>
                      <a:pt x="0" y="237"/>
                    </a:lnTo>
                    <a:lnTo>
                      <a:pt x="40" y="148"/>
                    </a:lnTo>
                    <a:lnTo>
                      <a:pt x="96" y="52"/>
                    </a:lnTo>
                    <a:lnTo>
                      <a:pt x="136" y="0"/>
                    </a:lnTo>
                    <a:lnTo>
                      <a:pt x="387" y="243"/>
                    </a:lnTo>
                    <a:close/>
                  </a:path>
                </a:pathLst>
              </a:custGeom>
              <a:solidFill>
                <a:srgbClr val="CFCFCF"/>
              </a:solidFill>
              <a:ln w="9525">
                <a:noFill/>
                <a:round/>
                <a:headEnd/>
                <a:tailEnd/>
              </a:ln>
            </p:spPr>
            <p:txBody>
              <a:bodyPr/>
              <a:lstStyle/>
              <a:p>
                <a:pPr>
                  <a:defRPr/>
                </a:pPr>
                <a:endParaRPr lang="en-US" dirty="0"/>
              </a:p>
            </p:txBody>
          </p:sp>
          <p:sp>
            <p:nvSpPr>
              <p:cNvPr id="1016" name="Freeform 1273"/>
              <p:cNvSpPr>
                <a:spLocks/>
              </p:cNvSpPr>
              <p:nvPr/>
            </p:nvSpPr>
            <p:spPr bwMode="auto">
              <a:xfrm>
                <a:off x="346" y="51"/>
                <a:ext cx="52" cy="49"/>
              </a:xfrm>
              <a:custGeom>
                <a:avLst/>
                <a:gdLst/>
                <a:ahLst/>
                <a:cxnLst>
                  <a:cxn ang="0">
                    <a:pos x="421" y="250"/>
                  </a:cxn>
                  <a:cxn ang="0">
                    <a:pos x="406" y="263"/>
                  </a:cxn>
                  <a:cxn ang="0">
                    <a:pos x="314" y="353"/>
                  </a:cxn>
                  <a:cxn ang="0">
                    <a:pos x="242" y="445"/>
                  </a:cxn>
                  <a:cxn ang="0">
                    <a:pos x="0" y="210"/>
                  </a:cxn>
                  <a:cxn ang="0">
                    <a:pos x="35" y="151"/>
                  </a:cxn>
                  <a:cxn ang="0">
                    <a:pos x="103" y="63"/>
                  </a:cxn>
                  <a:cxn ang="0">
                    <a:pos x="165" y="0"/>
                  </a:cxn>
                  <a:cxn ang="0">
                    <a:pos x="421" y="250"/>
                  </a:cxn>
                </a:cxnLst>
                <a:rect l="0" t="0" r="r" b="b"/>
                <a:pathLst>
                  <a:path w="421" h="445">
                    <a:moveTo>
                      <a:pt x="421" y="250"/>
                    </a:moveTo>
                    <a:lnTo>
                      <a:pt x="406" y="263"/>
                    </a:lnTo>
                    <a:lnTo>
                      <a:pt x="314" y="353"/>
                    </a:lnTo>
                    <a:lnTo>
                      <a:pt x="242" y="445"/>
                    </a:lnTo>
                    <a:lnTo>
                      <a:pt x="0" y="210"/>
                    </a:lnTo>
                    <a:lnTo>
                      <a:pt x="35" y="151"/>
                    </a:lnTo>
                    <a:lnTo>
                      <a:pt x="103" y="63"/>
                    </a:lnTo>
                    <a:lnTo>
                      <a:pt x="165" y="0"/>
                    </a:lnTo>
                    <a:lnTo>
                      <a:pt x="421" y="250"/>
                    </a:lnTo>
                    <a:close/>
                  </a:path>
                </a:pathLst>
              </a:custGeom>
              <a:solidFill>
                <a:srgbClr val="E5E5E5"/>
              </a:solidFill>
              <a:ln w="9525">
                <a:noFill/>
                <a:round/>
                <a:headEnd/>
                <a:tailEnd/>
              </a:ln>
            </p:spPr>
            <p:txBody>
              <a:bodyPr/>
              <a:lstStyle/>
              <a:p>
                <a:pPr>
                  <a:defRPr/>
                </a:pPr>
                <a:endParaRPr lang="en-US" dirty="0"/>
              </a:p>
            </p:txBody>
          </p:sp>
          <p:sp>
            <p:nvSpPr>
              <p:cNvPr id="1017" name="Freeform 1274"/>
              <p:cNvSpPr>
                <a:spLocks/>
              </p:cNvSpPr>
              <p:nvPr/>
            </p:nvSpPr>
            <p:spPr bwMode="auto">
              <a:xfrm>
                <a:off x="356" y="42"/>
                <a:ext cx="56" cy="46"/>
              </a:xfrm>
              <a:custGeom>
                <a:avLst/>
                <a:gdLst/>
                <a:ahLst/>
                <a:cxnLst>
                  <a:cxn ang="0">
                    <a:pos x="450" y="249"/>
                  </a:cxn>
                  <a:cxn ang="0">
                    <a:pos x="428" y="264"/>
                  </a:cxn>
                  <a:cxn ang="0">
                    <a:pos x="331" y="345"/>
                  </a:cxn>
                  <a:cxn ang="0">
                    <a:pos x="251" y="424"/>
                  </a:cxn>
                  <a:cxn ang="0">
                    <a:pos x="0" y="181"/>
                  </a:cxn>
                  <a:cxn ang="0">
                    <a:pos x="28" y="145"/>
                  </a:cxn>
                  <a:cxn ang="0">
                    <a:pos x="108" y="64"/>
                  </a:cxn>
                  <a:cxn ang="0">
                    <a:pos x="194" y="0"/>
                  </a:cxn>
                  <a:cxn ang="0">
                    <a:pos x="450" y="249"/>
                  </a:cxn>
                </a:cxnLst>
                <a:rect l="0" t="0" r="r" b="b"/>
                <a:pathLst>
                  <a:path w="450" h="424">
                    <a:moveTo>
                      <a:pt x="450" y="249"/>
                    </a:moveTo>
                    <a:lnTo>
                      <a:pt x="428" y="264"/>
                    </a:lnTo>
                    <a:lnTo>
                      <a:pt x="331" y="345"/>
                    </a:lnTo>
                    <a:lnTo>
                      <a:pt x="251" y="424"/>
                    </a:lnTo>
                    <a:lnTo>
                      <a:pt x="0" y="181"/>
                    </a:lnTo>
                    <a:lnTo>
                      <a:pt x="28" y="145"/>
                    </a:lnTo>
                    <a:lnTo>
                      <a:pt x="108" y="64"/>
                    </a:lnTo>
                    <a:lnTo>
                      <a:pt x="194" y="0"/>
                    </a:lnTo>
                    <a:lnTo>
                      <a:pt x="450" y="249"/>
                    </a:lnTo>
                    <a:close/>
                  </a:path>
                </a:pathLst>
              </a:custGeom>
              <a:solidFill>
                <a:srgbClr val="E8E8E8"/>
              </a:solidFill>
              <a:ln w="9525">
                <a:noFill/>
                <a:round/>
                <a:headEnd/>
                <a:tailEnd/>
              </a:ln>
            </p:spPr>
            <p:txBody>
              <a:bodyPr/>
              <a:lstStyle/>
              <a:p>
                <a:pPr>
                  <a:defRPr/>
                </a:pPr>
                <a:endParaRPr lang="en-US" dirty="0"/>
              </a:p>
            </p:txBody>
          </p:sp>
          <p:sp>
            <p:nvSpPr>
              <p:cNvPr id="1018" name="Freeform 1275"/>
              <p:cNvSpPr>
                <a:spLocks/>
              </p:cNvSpPr>
              <p:nvPr/>
            </p:nvSpPr>
            <p:spPr bwMode="auto">
              <a:xfrm>
                <a:off x="367" y="34"/>
                <a:ext cx="59" cy="45"/>
              </a:xfrm>
              <a:custGeom>
                <a:avLst/>
                <a:gdLst/>
                <a:ahLst/>
                <a:cxnLst>
                  <a:cxn ang="0">
                    <a:pos x="475" y="246"/>
                  </a:cxn>
                  <a:cxn ang="0">
                    <a:pos x="447" y="262"/>
                  </a:cxn>
                  <a:cxn ang="0">
                    <a:pos x="338" y="335"/>
                  </a:cxn>
                  <a:cxn ang="0">
                    <a:pos x="256" y="403"/>
                  </a:cxn>
                  <a:cxn ang="0">
                    <a:pos x="0" y="153"/>
                  </a:cxn>
                  <a:cxn ang="0">
                    <a:pos x="18" y="135"/>
                  </a:cxn>
                  <a:cxn ang="0">
                    <a:pos x="110" y="66"/>
                  </a:cxn>
                  <a:cxn ang="0">
                    <a:pos x="211" y="5"/>
                  </a:cxn>
                  <a:cxn ang="0">
                    <a:pos x="222" y="0"/>
                  </a:cxn>
                  <a:cxn ang="0">
                    <a:pos x="475" y="246"/>
                  </a:cxn>
                </a:cxnLst>
                <a:rect l="0" t="0" r="r" b="b"/>
                <a:pathLst>
                  <a:path w="475" h="403">
                    <a:moveTo>
                      <a:pt x="475" y="246"/>
                    </a:moveTo>
                    <a:lnTo>
                      <a:pt x="447" y="262"/>
                    </a:lnTo>
                    <a:lnTo>
                      <a:pt x="338" y="335"/>
                    </a:lnTo>
                    <a:lnTo>
                      <a:pt x="256" y="403"/>
                    </a:lnTo>
                    <a:lnTo>
                      <a:pt x="0" y="153"/>
                    </a:lnTo>
                    <a:lnTo>
                      <a:pt x="18" y="135"/>
                    </a:lnTo>
                    <a:lnTo>
                      <a:pt x="110" y="66"/>
                    </a:lnTo>
                    <a:lnTo>
                      <a:pt x="211" y="5"/>
                    </a:lnTo>
                    <a:lnTo>
                      <a:pt x="222" y="0"/>
                    </a:lnTo>
                    <a:lnTo>
                      <a:pt x="475" y="246"/>
                    </a:lnTo>
                    <a:close/>
                  </a:path>
                </a:pathLst>
              </a:custGeom>
              <a:solidFill>
                <a:srgbClr val="EBEBEB"/>
              </a:solidFill>
              <a:ln w="9525">
                <a:noFill/>
                <a:round/>
                <a:headEnd/>
                <a:tailEnd/>
              </a:ln>
            </p:spPr>
            <p:txBody>
              <a:bodyPr/>
              <a:lstStyle/>
              <a:p>
                <a:pPr>
                  <a:defRPr/>
                </a:pPr>
                <a:endParaRPr lang="en-US" dirty="0"/>
              </a:p>
            </p:txBody>
          </p:sp>
          <p:sp>
            <p:nvSpPr>
              <p:cNvPr id="1019" name="Freeform 1276"/>
              <p:cNvSpPr>
                <a:spLocks/>
              </p:cNvSpPr>
              <p:nvPr/>
            </p:nvSpPr>
            <p:spPr bwMode="auto">
              <a:xfrm>
                <a:off x="380" y="28"/>
                <a:ext cx="62" cy="41"/>
              </a:xfrm>
              <a:custGeom>
                <a:avLst/>
                <a:gdLst/>
                <a:ahLst/>
                <a:cxnLst>
                  <a:cxn ang="0">
                    <a:pos x="496" y="236"/>
                  </a:cxn>
                  <a:cxn ang="0">
                    <a:pos x="455" y="253"/>
                  </a:cxn>
                  <a:cxn ang="0">
                    <a:pos x="343" y="314"/>
                  </a:cxn>
                  <a:cxn ang="0">
                    <a:pos x="256" y="372"/>
                  </a:cxn>
                  <a:cxn ang="0">
                    <a:pos x="0" y="123"/>
                  </a:cxn>
                  <a:cxn ang="0">
                    <a:pos x="6" y="118"/>
                  </a:cxn>
                  <a:cxn ang="0">
                    <a:pos x="107" y="57"/>
                  </a:cxn>
                  <a:cxn ang="0">
                    <a:pos x="217" y="11"/>
                  </a:cxn>
                  <a:cxn ang="0">
                    <a:pos x="253" y="0"/>
                  </a:cxn>
                  <a:cxn ang="0">
                    <a:pos x="496" y="236"/>
                  </a:cxn>
                </a:cxnLst>
                <a:rect l="0" t="0" r="r" b="b"/>
                <a:pathLst>
                  <a:path w="496" h="372">
                    <a:moveTo>
                      <a:pt x="496" y="236"/>
                    </a:moveTo>
                    <a:lnTo>
                      <a:pt x="455" y="253"/>
                    </a:lnTo>
                    <a:lnTo>
                      <a:pt x="343" y="314"/>
                    </a:lnTo>
                    <a:lnTo>
                      <a:pt x="256" y="372"/>
                    </a:lnTo>
                    <a:lnTo>
                      <a:pt x="0" y="123"/>
                    </a:lnTo>
                    <a:lnTo>
                      <a:pt x="6" y="118"/>
                    </a:lnTo>
                    <a:lnTo>
                      <a:pt x="107" y="57"/>
                    </a:lnTo>
                    <a:lnTo>
                      <a:pt x="217" y="11"/>
                    </a:lnTo>
                    <a:lnTo>
                      <a:pt x="253" y="0"/>
                    </a:lnTo>
                    <a:lnTo>
                      <a:pt x="496" y="236"/>
                    </a:lnTo>
                    <a:close/>
                  </a:path>
                </a:pathLst>
              </a:custGeom>
              <a:solidFill>
                <a:srgbClr val="EDEDED"/>
              </a:solidFill>
              <a:ln w="9525">
                <a:noFill/>
                <a:round/>
                <a:headEnd/>
                <a:tailEnd/>
              </a:ln>
            </p:spPr>
            <p:txBody>
              <a:bodyPr/>
              <a:lstStyle/>
              <a:p>
                <a:pPr>
                  <a:defRPr/>
                </a:pPr>
                <a:endParaRPr lang="en-US" dirty="0"/>
              </a:p>
            </p:txBody>
          </p:sp>
          <p:sp>
            <p:nvSpPr>
              <p:cNvPr id="1020" name="Freeform 1277"/>
              <p:cNvSpPr>
                <a:spLocks/>
              </p:cNvSpPr>
              <p:nvPr/>
            </p:nvSpPr>
            <p:spPr bwMode="auto">
              <a:xfrm>
                <a:off x="394" y="24"/>
                <a:ext cx="65" cy="37"/>
              </a:xfrm>
              <a:custGeom>
                <a:avLst/>
                <a:gdLst/>
                <a:ahLst/>
                <a:cxnLst>
                  <a:cxn ang="0">
                    <a:pos x="519" y="226"/>
                  </a:cxn>
                  <a:cxn ang="0">
                    <a:pos x="453" y="244"/>
                  </a:cxn>
                  <a:cxn ang="0">
                    <a:pos x="337" y="292"/>
                  </a:cxn>
                  <a:cxn ang="0">
                    <a:pos x="253" y="337"/>
                  </a:cxn>
                  <a:cxn ang="0">
                    <a:pos x="0" y="91"/>
                  </a:cxn>
                  <a:cxn ang="0">
                    <a:pos x="99" y="50"/>
                  </a:cxn>
                  <a:cxn ang="0">
                    <a:pos x="217" y="13"/>
                  </a:cxn>
                  <a:cxn ang="0">
                    <a:pos x="287" y="0"/>
                  </a:cxn>
                  <a:cxn ang="0">
                    <a:pos x="519" y="226"/>
                  </a:cxn>
                </a:cxnLst>
                <a:rect l="0" t="0" r="r" b="b"/>
                <a:pathLst>
                  <a:path w="519" h="337">
                    <a:moveTo>
                      <a:pt x="519" y="226"/>
                    </a:moveTo>
                    <a:lnTo>
                      <a:pt x="453" y="244"/>
                    </a:lnTo>
                    <a:lnTo>
                      <a:pt x="337" y="292"/>
                    </a:lnTo>
                    <a:lnTo>
                      <a:pt x="253" y="337"/>
                    </a:lnTo>
                    <a:lnTo>
                      <a:pt x="0" y="91"/>
                    </a:lnTo>
                    <a:lnTo>
                      <a:pt x="99" y="50"/>
                    </a:lnTo>
                    <a:lnTo>
                      <a:pt x="217" y="13"/>
                    </a:lnTo>
                    <a:lnTo>
                      <a:pt x="287" y="0"/>
                    </a:lnTo>
                    <a:lnTo>
                      <a:pt x="519" y="226"/>
                    </a:lnTo>
                    <a:close/>
                  </a:path>
                </a:pathLst>
              </a:custGeom>
              <a:solidFill>
                <a:srgbClr val="F0F0F0"/>
              </a:solidFill>
              <a:ln w="9525">
                <a:noFill/>
                <a:round/>
                <a:headEnd/>
                <a:tailEnd/>
              </a:ln>
            </p:spPr>
            <p:txBody>
              <a:bodyPr/>
              <a:lstStyle/>
              <a:p>
                <a:pPr>
                  <a:defRPr/>
                </a:pPr>
                <a:endParaRPr lang="en-US" dirty="0"/>
              </a:p>
            </p:txBody>
          </p:sp>
          <p:sp>
            <p:nvSpPr>
              <p:cNvPr id="1021" name="Freeform 1278"/>
              <p:cNvSpPr>
                <a:spLocks/>
              </p:cNvSpPr>
              <p:nvPr/>
            </p:nvSpPr>
            <p:spPr bwMode="auto">
              <a:xfrm>
                <a:off x="411" y="22"/>
                <a:ext cx="69" cy="32"/>
              </a:xfrm>
              <a:custGeom>
                <a:avLst/>
                <a:gdLst/>
                <a:ahLst/>
                <a:cxnLst>
                  <a:cxn ang="0">
                    <a:pos x="541" y="210"/>
                  </a:cxn>
                  <a:cxn ang="0">
                    <a:pos x="434" y="226"/>
                  </a:cxn>
                  <a:cxn ang="0">
                    <a:pos x="318" y="259"/>
                  </a:cxn>
                  <a:cxn ang="0">
                    <a:pos x="243" y="290"/>
                  </a:cxn>
                  <a:cxn ang="0">
                    <a:pos x="0" y="54"/>
                  </a:cxn>
                  <a:cxn ang="0">
                    <a:pos x="82" y="28"/>
                  </a:cxn>
                  <a:cxn ang="0">
                    <a:pos x="208" y="7"/>
                  </a:cxn>
                  <a:cxn ang="0">
                    <a:pos x="326" y="0"/>
                  </a:cxn>
                  <a:cxn ang="0">
                    <a:pos x="541" y="210"/>
                  </a:cxn>
                </a:cxnLst>
                <a:rect l="0" t="0" r="r" b="b"/>
                <a:pathLst>
                  <a:path w="541" h="290">
                    <a:moveTo>
                      <a:pt x="541" y="210"/>
                    </a:moveTo>
                    <a:lnTo>
                      <a:pt x="434" y="226"/>
                    </a:lnTo>
                    <a:lnTo>
                      <a:pt x="318" y="259"/>
                    </a:lnTo>
                    <a:lnTo>
                      <a:pt x="243" y="290"/>
                    </a:lnTo>
                    <a:lnTo>
                      <a:pt x="0" y="54"/>
                    </a:lnTo>
                    <a:lnTo>
                      <a:pt x="82" y="28"/>
                    </a:lnTo>
                    <a:lnTo>
                      <a:pt x="208" y="7"/>
                    </a:lnTo>
                    <a:lnTo>
                      <a:pt x="326" y="0"/>
                    </a:lnTo>
                    <a:lnTo>
                      <a:pt x="541" y="210"/>
                    </a:lnTo>
                    <a:close/>
                  </a:path>
                </a:pathLst>
              </a:custGeom>
              <a:solidFill>
                <a:srgbClr val="F2F2F2"/>
              </a:solidFill>
              <a:ln w="9525">
                <a:noFill/>
                <a:round/>
                <a:headEnd/>
                <a:tailEnd/>
              </a:ln>
            </p:spPr>
            <p:txBody>
              <a:bodyPr/>
              <a:lstStyle/>
              <a:p>
                <a:pPr>
                  <a:defRPr/>
                </a:pPr>
                <a:endParaRPr lang="en-US" dirty="0"/>
              </a:p>
            </p:txBody>
          </p:sp>
          <p:sp>
            <p:nvSpPr>
              <p:cNvPr id="1022" name="Freeform 1279"/>
              <p:cNvSpPr>
                <a:spLocks/>
              </p:cNvSpPr>
              <p:nvPr/>
            </p:nvSpPr>
            <p:spPr bwMode="auto">
              <a:xfrm>
                <a:off x="430" y="22"/>
                <a:ext cx="73" cy="27"/>
              </a:xfrm>
              <a:custGeom>
                <a:avLst/>
                <a:gdLst/>
                <a:ahLst/>
                <a:cxnLst>
                  <a:cxn ang="0">
                    <a:pos x="584" y="213"/>
                  </a:cxn>
                  <a:cxn ang="0">
                    <a:pos x="514" y="205"/>
                  </a:cxn>
                  <a:cxn ang="0">
                    <a:pos x="400" y="209"/>
                  </a:cxn>
                  <a:cxn ang="0">
                    <a:pos x="282" y="226"/>
                  </a:cxn>
                  <a:cxn ang="0">
                    <a:pos x="232" y="241"/>
                  </a:cxn>
                  <a:cxn ang="0">
                    <a:pos x="0" y="15"/>
                  </a:cxn>
                  <a:cxn ang="0">
                    <a:pos x="56" y="7"/>
                  </a:cxn>
                  <a:cxn ang="0">
                    <a:pos x="192" y="0"/>
                  </a:cxn>
                  <a:cxn ang="0">
                    <a:pos x="331" y="11"/>
                  </a:cxn>
                  <a:cxn ang="0">
                    <a:pos x="385" y="20"/>
                  </a:cxn>
                  <a:cxn ang="0">
                    <a:pos x="584" y="213"/>
                  </a:cxn>
                </a:cxnLst>
                <a:rect l="0" t="0" r="r" b="b"/>
                <a:pathLst>
                  <a:path w="584" h="241">
                    <a:moveTo>
                      <a:pt x="584" y="213"/>
                    </a:moveTo>
                    <a:lnTo>
                      <a:pt x="514" y="205"/>
                    </a:lnTo>
                    <a:lnTo>
                      <a:pt x="400" y="209"/>
                    </a:lnTo>
                    <a:lnTo>
                      <a:pt x="282" y="226"/>
                    </a:lnTo>
                    <a:lnTo>
                      <a:pt x="232" y="241"/>
                    </a:lnTo>
                    <a:lnTo>
                      <a:pt x="0" y="15"/>
                    </a:lnTo>
                    <a:lnTo>
                      <a:pt x="56" y="7"/>
                    </a:lnTo>
                    <a:lnTo>
                      <a:pt x="192" y="0"/>
                    </a:lnTo>
                    <a:lnTo>
                      <a:pt x="331" y="11"/>
                    </a:lnTo>
                    <a:lnTo>
                      <a:pt x="385" y="20"/>
                    </a:lnTo>
                    <a:lnTo>
                      <a:pt x="584" y="213"/>
                    </a:lnTo>
                    <a:close/>
                  </a:path>
                </a:pathLst>
              </a:custGeom>
              <a:solidFill>
                <a:srgbClr val="F5F5F5"/>
              </a:solidFill>
              <a:ln w="9525">
                <a:noFill/>
                <a:round/>
                <a:headEnd/>
                <a:tailEnd/>
              </a:ln>
            </p:spPr>
            <p:txBody>
              <a:bodyPr/>
              <a:lstStyle/>
              <a:p>
                <a:pPr>
                  <a:defRPr/>
                </a:pPr>
                <a:endParaRPr lang="en-US" dirty="0"/>
              </a:p>
            </p:txBody>
          </p:sp>
          <p:sp>
            <p:nvSpPr>
              <p:cNvPr id="1023" name="Freeform 1280"/>
              <p:cNvSpPr>
                <a:spLocks/>
              </p:cNvSpPr>
              <p:nvPr/>
            </p:nvSpPr>
            <p:spPr bwMode="auto">
              <a:xfrm>
                <a:off x="452" y="22"/>
                <a:ext cx="70" cy="28"/>
              </a:xfrm>
              <a:custGeom>
                <a:avLst/>
                <a:gdLst/>
                <a:ahLst/>
                <a:cxnLst>
                  <a:cxn ang="0">
                    <a:pos x="559" y="251"/>
                  </a:cxn>
                  <a:cxn ang="0">
                    <a:pos x="452" y="220"/>
                  </a:cxn>
                  <a:cxn ang="0">
                    <a:pos x="340" y="205"/>
                  </a:cxn>
                  <a:cxn ang="0">
                    <a:pos x="226" y="209"/>
                  </a:cxn>
                  <a:cxn ang="0">
                    <a:pos x="215" y="210"/>
                  </a:cxn>
                  <a:cxn ang="0">
                    <a:pos x="0" y="0"/>
                  </a:cxn>
                  <a:cxn ang="0">
                    <a:pos x="18" y="0"/>
                  </a:cxn>
                  <a:cxn ang="0">
                    <a:pos x="157" y="11"/>
                  </a:cxn>
                  <a:cxn ang="0">
                    <a:pos x="303" y="38"/>
                  </a:cxn>
                  <a:cxn ang="0">
                    <a:pos x="316" y="51"/>
                  </a:cxn>
                  <a:cxn ang="0">
                    <a:pos x="327" y="63"/>
                  </a:cxn>
                  <a:cxn ang="0">
                    <a:pos x="340" y="73"/>
                  </a:cxn>
                  <a:cxn ang="0">
                    <a:pos x="351" y="86"/>
                  </a:cxn>
                  <a:cxn ang="0">
                    <a:pos x="364" y="96"/>
                  </a:cxn>
                  <a:cxn ang="0">
                    <a:pos x="374" y="105"/>
                  </a:cxn>
                  <a:cxn ang="0">
                    <a:pos x="387" y="117"/>
                  </a:cxn>
                  <a:cxn ang="0">
                    <a:pos x="398" y="128"/>
                  </a:cxn>
                  <a:cxn ang="0">
                    <a:pos x="409" y="136"/>
                  </a:cxn>
                  <a:cxn ang="0">
                    <a:pos x="422" y="147"/>
                  </a:cxn>
                  <a:cxn ang="0">
                    <a:pos x="430" y="153"/>
                  </a:cxn>
                  <a:cxn ang="0">
                    <a:pos x="441" y="163"/>
                  </a:cxn>
                  <a:cxn ang="0">
                    <a:pos x="454" y="174"/>
                  </a:cxn>
                  <a:cxn ang="0">
                    <a:pos x="467" y="182"/>
                  </a:cxn>
                  <a:cxn ang="0">
                    <a:pos x="475" y="192"/>
                  </a:cxn>
                  <a:cxn ang="0">
                    <a:pos x="490" y="201"/>
                  </a:cxn>
                  <a:cxn ang="0">
                    <a:pos x="527" y="230"/>
                  </a:cxn>
                  <a:cxn ang="0">
                    <a:pos x="559" y="251"/>
                  </a:cxn>
                </a:cxnLst>
                <a:rect l="0" t="0" r="r" b="b"/>
                <a:pathLst>
                  <a:path w="559" h="251">
                    <a:moveTo>
                      <a:pt x="559" y="251"/>
                    </a:moveTo>
                    <a:lnTo>
                      <a:pt x="452" y="220"/>
                    </a:lnTo>
                    <a:lnTo>
                      <a:pt x="340" y="205"/>
                    </a:lnTo>
                    <a:lnTo>
                      <a:pt x="226" y="209"/>
                    </a:lnTo>
                    <a:lnTo>
                      <a:pt x="215" y="210"/>
                    </a:lnTo>
                    <a:lnTo>
                      <a:pt x="0" y="0"/>
                    </a:lnTo>
                    <a:lnTo>
                      <a:pt x="18" y="0"/>
                    </a:lnTo>
                    <a:lnTo>
                      <a:pt x="157" y="11"/>
                    </a:lnTo>
                    <a:lnTo>
                      <a:pt x="303" y="38"/>
                    </a:lnTo>
                    <a:lnTo>
                      <a:pt x="316" y="51"/>
                    </a:lnTo>
                    <a:lnTo>
                      <a:pt x="327" y="63"/>
                    </a:lnTo>
                    <a:lnTo>
                      <a:pt x="340" y="73"/>
                    </a:lnTo>
                    <a:lnTo>
                      <a:pt x="351" y="86"/>
                    </a:lnTo>
                    <a:lnTo>
                      <a:pt x="364" y="96"/>
                    </a:lnTo>
                    <a:lnTo>
                      <a:pt x="374" y="105"/>
                    </a:lnTo>
                    <a:lnTo>
                      <a:pt x="387" y="117"/>
                    </a:lnTo>
                    <a:lnTo>
                      <a:pt x="398" y="128"/>
                    </a:lnTo>
                    <a:lnTo>
                      <a:pt x="409" y="136"/>
                    </a:lnTo>
                    <a:lnTo>
                      <a:pt x="422" y="147"/>
                    </a:lnTo>
                    <a:lnTo>
                      <a:pt x="430" y="153"/>
                    </a:lnTo>
                    <a:lnTo>
                      <a:pt x="441" y="163"/>
                    </a:lnTo>
                    <a:lnTo>
                      <a:pt x="454" y="174"/>
                    </a:lnTo>
                    <a:lnTo>
                      <a:pt x="467" y="182"/>
                    </a:lnTo>
                    <a:lnTo>
                      <a:pt x="475" y="192"/>
                    </a:lnTo>
                    <a:lnTo>
                      <a:pt x="490" y="201"/>
                    </a:lnTo>
                    <a:lnTo>
                      <a:pt x="527" y="230"/>
                    </a:lnTo>
                    <a:lnTo>
                      <a:pt x="559" y="251"/>
                    </a:lnTo>
                    <a:close/>
                  </a:path>
                </a:pathLst>
              </a:custGeom>
              <a:solidFill>
                <a:srgbClr val="F7F7F7"/>
              </a:solidFill>
              <a:ln w="9525">
                <a:noFill/>
                <a:round/>
                <a:headEnd/>
                <a:tailEnd/>
              </a:ln>
            </p:spPr>
            <p:txBody>
              <a:bodyPr/>
              <a:lstStyle/>
              <a:p>
                <a:pPr>
                  <a:defRPr/>
                </a:pPr>
                <a:endParaRPr lang="en-US" dirty="0"/>
              </a:p>
            </p:txBody>
          </p:sp>
          <p:sp>
            <p:nvSpPr>
              <p:cNvPr id="1024" name="Freeform 1281"/>
              <p:cNvSpPr>
                <a:spLocks/>
              </p:cNvSpPr>
              <p:nvPr/>
            </p:nvSpPr>
            <p:spPr bwMode="auto">
              <a:xfrm>
                <a:off x="479" y="24"/>
                <a:ext cx="43" cy="26"/>
              </a:xfrm>
              <a:custGeom>
                <a:avLst/>
                <a:gdLst/>
                <a:ahLst/>
                <a:cxnLst>
                  <a:cxn ang="0">
                    <a:pos x="348" y="231"/>
                  </a:cxn>
                  <a:cxn ang="0">
                    <a:pos x="241" y="200"/>
                  </a:cxn>
                  <a:cxn ang="0">
                    <a:pos x="199" y="193"/>
                  </a:cxn>
                  <a:cxn ang="0">
                    <a:pos x="0" y="0"/>
                  </a:cxn>
                  <a:cxn ang="0">
                    <a:pos x="92" y="18"/>
                  </a:cxn>
                  <a:cxn ang="0">
                    <a:pos x="105" y="31"/>
                  </a:cxn>
                  <a:cxn ang="0">
                    <a:pos x="116" y="43"/>
                  </a:cxn>
                  <a:cxn ang="0">
                    <a:pos x="129" y="53"/>
                  </a:cxn>
                  <a:cxn ang="0">
                    <a:pos x="140" y="66"/>
                  </a:cxn>
                  <a:cxn ang="0">
                    <a:pos x="153" y="76"/>
                  </a:cxn>
                  <a:cxn ang="0">
                    <a:pos x="163" y="85"/>
                  </a:cxn>
                  <a:cxn ang="0">
                    <a:pos x="176" y="97"/>
                  </a:cxn>
                  <a:cxn ang="0">
                    <a:pos x="187" y="108"/>
                  </a:cxn>
                  <a:cxn ang="0">
                    <a:pos x="198" y="116"/>
                  </a:cxn>
                  <a:cxn ang="0">
                    <a:pos x="211" y="127"/>
                  </a:cxn>
                  <a:cxn ang="0">
                    <a:pos x="219" y="133"/>
                  </a:cxn>
                  <a:cxn ang="0">
                    <a:pos x="230" y="143"/>
                  </a:cxn>
                  <a:cxn ang="0">
                    <a:pos x="243" y="154"/>
                  </a:cxn>
                  <a:cxn ang="0">
                    <a:pos x="256" y="162"/>
                  </a:cxn>
                  <a:cxn ang="0">
                    <a:pos x="264" y="172"/>
                  </a:cxn>
                  <a:cxn ang="0">
                    <a:pos x="279" y="181"/>
                  </a:cxn>
                  <a:cxn ang="0">
                    <a:pos x="316" y="210"/>
                  </a:cxn>
                  <a:cxn ang="0">
                    <a:pos x="348" y="231"/>
                  </a:cxn>
                </a:cxnLst>
                <a:rect l="0" t="0" r="r" b="b"/>
                <a:pathLst>
                  <a:path w="348" h="231">
                    <a:moveTo>
                      <a:pt x="348" y="231"/>
                    </a:moveTo>
                    <a:lnTo>
                      <a:pt x="241" y="200"/>
                    </a:lnTo>
                    <a:lnTo>
                      <a:pt x="199" y="193"/>
                    </a:lnTo>
                    <a:lnTo>
                      <a:pt x="0" y="0"/>
                    </a:lnTo>
                    <a:lnTo>
                      <a:pt x="92" y="18"/>
                    </a:lnTo>
                    <a:lnTo>
                      <a:pt x="105" y="31"/>
                    </a:lnTo>
                    <a:lnTo>
                      <a:pt x="116" y="43"/>
                    </a:lnTo>
                    <a:lnTo>
                      <a:pt x="129" y="53"/>
                    </a:lnTo>
                    <a:lnTo>
                      <a:pt x="140" y="66"/>
                    </a:lnTo>
                    <a:lnTo>
                      <a:pt x="153" y="76"/>
                    </a:lnTo>
                    <a:lnTo>
                      <a:pt x="163" y="85"/>
                    </a:lnTo>
                    <a:lnTo>
                      <a:pt x="176" y="97"/>
                    </a:lnTo>
                    <a:lnTo>
                      <a:pt x="187" y="108"/>
                    </a:lnTo>
                    <a:lnTo>
                      <a:pt x="198" y="116"/>
                    </a:lnTo>
                    <a:lnTo>
                      <a:pt x="211" y="127"/>
                    </a:lnTo>
                    <a:lnTo>
                      <a:pt x="219" y="133"/>
                    </a:lnTo>
                    <a:lnTo>
                      <a:pt x="230" y="143"/>
                    </a:lnTo>
                    <a:lnTo>
                      <a:pt x="243" y="154"/>
                    </a:lnTo>
                    <a:lnTo>
                      <a:pt x="256" y="162"/>
                    </a:lnTo>
                    <a:lnTo>
                      <a:pt x="264" y="172"/>
                    </a:lnTo>
                    <a:lnTo>
                      <a:pt x="279" y="181"/>
                    </a:lnTo>
                    <a:lnTo>
                      <a:pt x="316" y="210"/>
                    </a:lnTo>
                    <a:lnTo>
                      <a:pt x="348" y="231"/>
                    </a:lnTo>
                    <a:close/>
                  </a:path>
                </a:pathLst>
              </a:custGeom>
              <a:solidFill>
                <a:srgbClr val="FAFAFA"/>
              </a:solidFill>
              <a:ln w="9525">
                <a:noFill/>
                <a:round/>
                <a:headEnd/>
                <a:tailEnd/>
              </a:ln>
            </p:spPr>
            <p:txBody>
              <a:bodyPr/>
              <a:lstStyle/>
              <a:p>
                <a:pPr>
                  <a:defRPr/>
                </a:pPr>
                <a:endParaRPr lang="en-US" dirty="0"/>
              </a:p>
            </p:txBody>
          </p:sp>
          <p:sp>
            <p:nvSpPr>
              <p:cNvPr id="1025" name="Freeform 1282"/>
              <p:cNvSpPr>
                <a:spLocks/>
              </p:cNvSpPr>
              <p:nvPr/>
            </p:nvSpPr>
            <p:spPr bwMode="auto">
              <a:xfrm>
                <a:off x="283" y="155"/>
                <a:ext cx="20" cy="23"/>
              </a:xfrm>
              <a:custGeom>
                <a:avLst/>
                <a:gdLst/>
                <a:ahLst/>
                <a:cxnLst>
                  <a:cxn ang="0">
                    <a:pos x="162" y="156"/>
                  </a:cxn>
                  <a:cxn ang="0">
                    <a:pos x="151" y="166"/>
                  </a:cxn>
                  <a:cxn ang="0">
                    <a:pos x="112" y="191"/>
                  </a:cxn>
                  <a:cxn ang="0">
                    <a:pos x="71" y="207"/>
                  </a:cxn>
                  <a:cxn ang="0">
                    <a:pos x="0" y="0"/>
                  </a:cxn>
                  <a:cxn ang="0">
                    <a:pos x="162" y="156"/>
                  </a:cxn>
                </a:cxnLst>
                <a:rect l="0" t="0" r="r" b="b"/>
                <a:pathLst>
                  <a:path w="162" h="207">
                    <a:moveTo>
                      <a:pt x="162" y="156"/>
                    </a:moveTo>
                    <a:lnTo>
                      <a:pt x="151" y="166"/>
                    </a:lnTo>
                    <a:lnTo>
                      <a:pt x="112" y="191"/>
                    </a:lnTo>
                    <a:lnTo>
                      <a:pt x="71" y="207"/>
                    </a:lnTo>
                    <a:lnTo>
                      <a:pt x="0" y="0"/>
                    </a:lnTo>
                    <a:lnTo>
                      <a:pt x="162" y="156"/>
                    </a:lnTo>
                    <a:close/>
                  </a:path>
                </a:pathLst>
              </a:custGeom>
              <a:solidFill>
                <a:srgbClr val="000000"/>
              </a:solidFill>
              <a:ln w="9525">
                <a:noFill/>
                <a:round/>
                <a:headEnd/>
                <a:tailEnd/>
              </a:ln>
            </p:spPr>
            <p:txBody>
              <a:bodyPr/>
              <a:lstStyle/>
              <a:p>
                <a:pPr>
                  <a:defRPr/>
                </a:pPr>
                <a:endParaRPr lang="en-US" dirty="0"/>
              </a:p>
            </p:txBody>
          </p:sp>
          <p:sp>
            <p:nvSpPr>
              <p:cNvPr id="14" name="Freeform 1283"/>
              <p:cNvSpPr>
                <a:spLocks/>
              </p:cNvSpPr>
              <p:nvPr/>
            </p:nvSpPr>
            <p:spPr bwMode="auto">
              <a:xfrm>
                <a:off x="272" y="128"/>
                <a:ext cx="39" cy="50"/>
              </a:xfrm>
              <a:custGeom>
                <a:avLst/>
                <a:gdLst/>
                <a:ahLst/>
                <a:cxnLst>
                  <a:cxn ang="0">
                    <a:pos x="309" y="301"/>
                  </a:cxn>
                  <a:cxn ang="0">
                    <a:pos x="304" y="318"/>
                  </a:cxn>
                  <a:cxn ang="0">
                    <a:pos x="274" y="368"/>
                  </a:cxn>
                  <a:cxn ang="0">
                    <a:pos x="233" y="406"/>
                  </a:cxn>
                  <a:cxn ang="0">
                    <a:pos x="194" y="431"/>
                  </a:cxn>
                  <a:cxn ang="0">
                    <a:pos x="153" y="447"/>
                  </a:cxn>
                  <a:cxn ang="0">
                    <a:pos x="0" y="0"/>
                  </a:cxn>
                  <a:cxn ang="0">
                    <a:pos x="309" y="301"/>
                  </a:cxn>
                </a:cxnLst>
                <a:rect l="0" t="0" r="r" b="b"/>
                <a:pathLst>
                  <a:path w="309" h="447">
                    <a:moveTo>
                      <a:pt x="309" y="301"/>
                    </a:moveTo>
                    <a:lnTo>
                      <a:pt x="304" y="318"/>
                    </a:lnTo>
                    <a:lnTo>
                      <a:pt x="274" y="368"/>
                    </a:lnTo>
                    <a:lnTo>
                      <a:pt x="233" y="406"/>
                    </a:lnTo>
                    <a:lnTo>
                      <a:pt x="194" y="431"/>
                    </a:lnTo>
                    <a:lnTo>
                      <a:pt x="153" y="447"/>
                    </a:lnTo>
                    <a:lnTo>
                      <a:pt x="0" y="0"/>
                    </a:lnTo>
                    <a:lnTo>
                      <a:pt x="309" y="301"/>
                    </a:lnTo>
                    <a:close/>
                  </a:path>
                </a:pathLst>
              </a:custGeom>
              <a:solidFill>
                <a:srgbClr val="171717"/>
              </a:solidFill>
              <a:ln w="9525">
                <a:noFill/>
                <a:round/>
                <a:headEnd/>
                <a:tailEnd/>
              </a:ln>
            </p:spPr>
            <p:txBody>
              <a:bodyPr/>
              <a:lstStyle/>
              <a:p>
                <a:pPr>
                  <a:defRPr/>
                </a:pPr>
                <a:endParaRPr lang="en-US" dirty="0"/>
              </a:p>
            </p:txBody>
          </p:sp>
          <p:sp>
            <p:nvSpPr>
              <p:cNvPr id="2" name="Freeform 1284"/>
              <p:cNvSpPr>
                <a:spLocks/>
              </p:cNvSpPr>
              <p:nvPr/>
            </p:nvSpPr>
            <p:spPr bwMode="auto">
              <a:xfrm>
                <a:off x="271" y="117"/>
                <a:ext cx="43" cy="55"/>
              </a:xfrm>
              <a:custGeom>
                <a:avLst/>
                <a:gdLst/>
                <a:ahLst/>
                <a:cxnLst>
                  <a:cxn ang="0">
                    <a:pos x="341" y="260"/>
                  </a:cxn>
                  <a:cxn ang="0">
                    <a:pos x="337" y="341"/>
                  </a:cxn>
                  <a:cxn ang="0">
                    <a:pos x="316" y="416"/>
                  </a:cxn>
                  <a:cxn ang="0">
                    <a:pos x="286" y="466"/>
                  </a:cxn>
                  <a:cxn ang="0">
                    <a:pos x="256" y="494"/>
                  </a:cxn>
                  <a:cxn ang="0">
                    <a:pos x="94" y="338"/>
                  </a:cxn>
                  <a:cxn ang="0">
                    <a:pos x="0" y="67"/>
                  </a:cxn>
                  <a:cxn ang="0">
                    <a:pos x="62" y="17"/>
                  </a:cxn>
                  <a:cxn ang="0">
                    <a:pos x="74" y="0"/>
                  </a:cxn>
                  <a:cxn ang="0">
                    <a:pos x="341" y="260"/>
                  </a:cxn>
                </a:cxnLst>
                <a:rect l="0" t="0" r="r" b="b"/>
                <a:pathLst>
                  <a:path w="341" h="494">
                    <a:moveTo>
                      <a:pt x="341" y="260"/>
                    </a:moveTo>
                    <a:lnTo>
                      <a:pt x="337" y="341"/>
                    </a:lnTo>
                    <a:lnTo>
                      <a:pt x="316" y="416"/>
                    </a:lnTo>
                    <a:lnTo>
                      <a:pt x="286" y="466"/>
                    </a:lnTo>
                    <a:lnTo>
                      <a:pt x="256" y="494"/>
                    </a:lnTo>
                    <a:lnTo>
                      <a:pt x="94" y="338"/>
                    </a:lnTo>
                    <a:lnTo>
                      <a:pt x="0" y="67"/>
                    </a:lnTo>
                    <a:lnTo>
                      <a:pt x="62" y="17"/>
                    </a:lnTo>
                    <a:lnTo>
                      <a:pt x="74" y="0"/>
                    </a:lnTo>
                    <a:lnTo>
                      <a:pt x="341" y="260"/>
                    </a:lnTo>
                    <a:close/>
                  </a:path>
                </a:pathLst>
              </a:custGeom>
              <a:solidFill>
                <a:srgbClr val="2E2E2E"/>
              </a:solidFill>
              <a:ln w="9525">
                <a:noFill/>
                <a:round/>
                <a:headEnd/>
                <a:tailEnd/>
              </a:ln>
            </p:spPr>
            <p:txBody>
              <a:bodyPr/>
              <a:lstStyle/>
              <a:p>
                <a:pPr>
                  <a:defRPr/>
                </a:pPr>
                <a:endParaRPr lang="en-US" dirty="0"/>
              </a:p>
            </p:txBody>
          </p:sp>
          <p:sp>
            <p:nvSpPr>
              <p:cNvPr id="15" name="Freeform 1285"/>
              <p:cNvSpPr>
                <a:spLocks/>
              </p:cNvSpPr>
              <p:nvPr/>
            </p:nvSpPr>
            <p:spPr bwMode="auto">
              <a:xfrm>
                <a:off x="271" y="105"/>
                <a:ext cx="43" cy="56"/>
              </a:xfrm>
              <a:custGeom>
                <a:avLst/>
                <a:gdLst/>
                <a:ahLst/>
                <a:cxnLst>
                  <a:cxn ang="0">
                    <a:pos x="320" y="186"/>
                  </a:cxn>
                  <a:cxn ang="0">
                    <a:pos x="324" y="206"/>
                  </a:cxn>
                  <a:cxn ang="0">
                    <a:pos x="341" y="343"/>
                  </a:cxn>
                  <a:cxn ang="0">
                    <a:pos x="337" y="446"/>
                  </a:cxn>
                  <a:cxn ang="0">
                    <a:pos x="321" y="504"/>
                  </a:cxn>
                  <a:cxn ang="0">
                    <a:pos x="12" y="203"/>
                  </a:cxn>
                  <a:cxn ang="0">
                    <a:pos x="0" y="172"/>
                  </a:cxn>
                  <a:cxn ang="0">
                    <a:pos x="62" y="122"/>
                  </a:cxn>
                  <a:cxn ang="0">
                    <a:pos x="101" y="70"/>
                  </a:cxn>
                  <a:cxn ang="0">
                    <a:pos x="127" y="16"/>
                  </a:cxn>
                  <a:cxn ang="0">
                    <a:pos x="129" y="0"/>
                  </a:cxn>
                  <a:cxn ang="0">
                    <a:pos x="320" y="186"/>
                  </a:cxn>
                </a:cxnLst>
                <a:rect l="0" t="0" r="r" b="b"/>
                <a:pathLst>
                  <a:path w="341" h="504">
                    <a:moveTo>
                      <a:pt x="320" y="186"/>
                    </a:moveTo>
                    <a:lnTo>
                      <a:pt x="324" y="206"/>
                    </a:lnTo>
                    <a:lnTo>
                      <a:pt x="341" y="343"/>
                    </a:lnTo>
                    <a:lnTo>
                      <a:pt x="337" y="446"/>
                    </a:lnTo>
                    <a:lnTo>
                      <a:pt x="321" y="504"/>
                    </a:lnTo>
                    <a:lnTo>
                      <a:pt x="12" y="203"/>
                    </a:lnTo>
                    <a:lnTo>
                      <a:pt x="0" y="172"/>
                    </a:lnTo>
                    <a:lnTo>
                      <a:pt x="62" y="122"/>
                    </a:lnTo>
                    <a:lnTo>
                      <a:pt x="101" y="70"/>
                    </a:lnTo>
                    <a:lnTo>
                      <a:pt x="127" y="16"/>
                    </a:lnTo>
                    <a:lnTo>
                      <a:pt x="129" y="0"/>
                    </a:lnTo>
                    <a:lnTo>
                      <a:pt x="320" y="186"/>
                    </a:lnTo>
                    <a:close/>
                  </a:path>
                </a:pathLst>
              </a:custGeom>
              <a:solidFill>
                <a:srgbClr val="454545"/>
              </a:solidFill>
              <a:ln w="9525">
                <a:noFill/>
                <a:round/>
                <a:headEnd/>
                <a:tailEnd/>
              </a:ln>
            </p:spPr>
            <p:txBody>
              <a:bodyPr/>
              <a:lstStyle/>
              <a:p>
                <a:pPr>
                  <a:defRPr/>
                </a:pPr>
                <a:endParaRPr lang="en-US" dirty="0"/>
              </a:p>
            </p:txBody>
          </p:sp>
          <p:sp>
            <p:nvSpPr>
              <p:cNvPr id="3" name="Freeform 1286"/>
              <p:cNvSpPr>
                <a:spLocks/>
              </p:cNvSpPr>
              <p:nvPr/>
            </p:nvSpPr>
            <p:spPr bwMode="auto">
              <a:xfrm>
                <a:off x="280" y="87"/>
                <a:ext cx="34" cy="59"/>
              </a:xfrm>
              <a:custGeom>
                <a:avLst/>
                <a:gdLst/>
                <a:ahLst/>
                <a:cxnLst>
                  <a:cxn ang="0">
                    <a:pos x="192" y="138"/>
                  </a:cxn>
                  <a:cxn ang="0">
                    <a:pos x="203" y="193"/>
                  </a:cxn>
                  <a:cxn ang="0">
                    <a:pos x="250" y="369"/>
                  </a:cxn>
                  <a:cxn ang="0">
                    <a:pos x="267" y="506"/>
                  </a:cxn>
                  <a:cxn ang="0">
                    <a:pos x="267" y="528"/>
                  </a:cxn>
                  <a:cxn ang="0">
                    <a:pos x="0" y="268"/>
                  </a:cxn>
                  <a:cxn ang="0">
                    <a:pos x="27" y="233"/>
                  </a:cxn>
                  <a:cxn ang="0">
                    <a:pos x="53" y="179"/>
                  </a:cxn>
                  <a:cxn ang="0">
                    <a:pos x="61" y="118"/>
                  </a:cxn>
                  <a:cxn ang="0">
                    <a:pos x="57" y="47"/>
                  </a:cxn>
                  <a:cxn ang="0">
                    <a:pos x="51" y="0"/>
                  </a:cxn>
                  <a:cxn ang="0">
                    <a:pos x="192" y="138"/>
                  </a:cxn>
                </a:cxnLst>
                <a:rect l="0" t="0" r="r" b="b"/>
                <a:pathLst>
                  <a:path w="267" h="528">
                    <a:moveTo>
                      <a:pt x="192" y="138"/>
                    </a:moveTo>
                    <a:lnTo>
                      <a:pt x="203" y="193"/>
                    </a:lnTo>
                    <a:lnTo>
                      <a:pt x="250" y="369"/>
                    </a:lnTo>
                    <a:lnTo>
                      <a:pt x="267" y="506"/>
                    </a:lnTo>
                    <a:lnTo>
                      <a:pt x="267" y="528"/>
                    </a:lnTo>
                    <a:lnTo>
                      <a:pt x="0" y="268"/>
                    </a:lnTo>
                    <a:lnTo>
                      <a:pt x="27" y="233"/>
                    </a:lnTo>
                    <a:lnTo>
                      <a:pt x="53" y="179"/>
                    </a:lnTo>
                    <a:lnTo>
                      <a:pt x="61" y="118"/>
                    </a:lnTo>
                    <a:lnTo>
                      <a:pt x="57" y="47"/>
                    </a:lnTo>
                    <a:lnTo>
                      <a:pt x="51" y="0"/>
                    </a:lnTo>
                    <a:lnTo>
                      <a:pt x="192" y="138"/>
                    </a:lnTo>
                    <a:close/>
                  </a:path>
                </a:pathLst>
              </a:custGeom>
              <a:solidFill>
                <a:srgbClr val="5C5C5C"/>
              </a:solidFill>
              <a:ln w="9525">
                <a:noFill/>
                <a:round/>
                <a:headEnd/>
                <a:tailEnd/>
              </a:ln>
            </p:spPr>
            <p:txBody>
              <a:bodyPr/>
              <a:lstStyle/>
              <a:p>
                <a:pPr>
                  <a:defRPr/>
                </a:pPr>
                <a:endParaRPr lang="en-US" dirty="0"/>
              </a:p>
            </p:txBody>
          </p:sp>
          <p:sp>
            <p:nvSpPr>
              <p:cNvPr id="4" name="Freeform 1287"/>
              <p:cNvSpPr>
                <a:spLocks/>
              </p:cNvSpPr>
              <p:nvPr/>
            </p:nvSpPr>
            <p:spPr bwMode="auto">
              <a:xfrm>
                <a:off x="281" y="64"/>
                <a:ext cx="30" cy="62"/>
              </a:xfrm>
              <a:custGeom>
                <a:avLst/>
                <a:gdLst/>
                <a:ahLst/>
                <a:cxnLst>
                  <a:cxn ang="0">
                    <a:pos x="184" y="179"/>
                  </a:cxn>
                  <a:cxn ang="0">
                    <a:pos x="176" y="233"/>
                  </a:cxn>
                  <a:cxn ang="0">
                    <a:pos x="183" y="317"/>
                  </a:cxn>
                  <a:cxn ang="0">
                    <a:pos x="200" y="398"/>
                  </a:cxn>
                  <a:cxn ang="0">
                    <a:pos x="243" y="554"/>
                  </a:cxn>
                  <a:cxn ang="0">
                    <a:pos x="52" y="368"/>
                  </a:cxn>
                  <a:cxn ang="0">
                    <a:pos x="58" y="323"/>
                  </a:cxn>
                  <a:cxn ang="0">
                    <a:pos x="54" y="252"/>
                  </a:cxn>
                  <a:cxn ang="0">
                    <a:pos x="43" y="177"/>
                  </a:cxn>
                  <a:cxn ang="0">
                    <a:pos x="24" y="93"/>
                  </a:cxn>
                  <a:cxn ang="0">
                    <a:pos x="0" y="0"/>
                  </a:cxn>
                  <a:cxn ang="0">
                    <a:pos x="184" y="179"/>
                  </a:cxn>
                </a:cxnLst>
                <a:rect l="0" t="0" r="r" b="b"/>
                <a:pathLst>
                  <a:path w="243" h="554">
                    <a:moveTo>
                      <a:pt x="184" y="179"/>
                    </a:moveTo>
                    <a:lnTo>
                      <a:pt x="176" y="233"/>
                    </a:lnTo>
                    <a:lnTo>
                      <a:pt x="183" y="317"/>
                    </a:lnTo>
                    <a:lnTo>
                      <a:pt x="200" y="398"/>
                    </a:lnTo>
                    <a:lnTo>
                      <a:pt x="243" y="554"/>
                    </a:lnTo>
                    <a:lnTo>
                      <a:pt x="52" y="368"/>
                    </a:lnTo>
                    <a:lnTo>
                      <a:pt x="58" y="323"/>
                    </a:lnTo>
                    <a:lnTo>
                      <a:pt x="54" y="252"/>
                    </a:lnTo>
                    <a:lnTo>
                      <a:pt x="43" y="177"/>
                    </a:lnTo>
                    <a:lnTo>
                      <a:pt x="24" y="93"/>
                    </a:lnTo>
                    <a:lnTo>
                      <a:pt x="0" y="0"/>
                    </a:lnTo>
                    <a:lnTo>
                      <a:pt x="184" y="179"/>
                    </a:lnTo>
                    <a:close/>
                  </a:path>
                </a:pathLst>
              </a:custGeom>
              <a:solidFill>
                <a:srgbClr val="737373"/>
              </a:solidFill>
              <a:ln w="9525">
                <a:noFill/>
                <a:round/>
                <a:headEnd/>
                <a:tailEnd/>
              </a:ln>
            </p:spPr>
            <p:txBody>
              <a:bodyPr/>
              <a:lstStyle/>
              <a:p>
                <a:pPr>
                  <a:defRPr/>
                </a:pPr>
                <a:endParaRPr lang="en-US" dirty="0"/>
              </a:p>
            </p:txBody>
          </p:sp>
          <p:sp>
            <p:nvSpPr>
              <p:cNvPr id="16" name="Freeform 1288"/>
              <p:cNvSpPr>
                <a:spLocks/>
              </p:cNvSpPr>
              <p:nvPr/>
            </p:nvSpPr>
            <p:spPr bwMode="auto">
              <a:xfrm>
                <a:off x="280" y="47"/>
                <a:ext cx="27" cy="56"/>
              </a:xfrm>
              <a:custGeom>
                <a:avLst/>
                <a:gdLst/>
                <a:ahLst/>
                <a:cxnLst>
                  <a:cxn ang="0">
                    <a:pos x="221" y="202"/>
                  </a:cxn>
                  <a:cxn ang="0">
                    <a:pos x="217" y="212"/>
                  </a:cxn>
                  <a:cxn ang="0">
                    <a:pos x="195" y="300"/>
                  </a:cxn>
                  <a:cxn ang="0">
                    <a:pos x="184" y="387"/>
                  </a:cxn>
                  <a:cxn ang="0">
                    <a:pos x="191" y="471"/>
                  </a:cxn>
                  <a:cxn ang="0">
                    <a:pos x="197" y="497"/>
                  </a:cxn>
                  <a:cxn ang="0">
                    <a:pos x="56" y="359"/>
                  </a:cxn>
                  <a:cxn ang="0">
                    <a:pos x="51" y="331"/>
                  </a:cxn>
                  <a:cxn ang="0">
                    <a:pos x="32" y="247"/>
                  </a:cxn>
                  <a:cxn ang="0">
                    <a:pos x="8" y="155"/>
                  </a:cxn>
                  <a:cxn ang="0">
                    <a:pos x="0" y="80"/>
                  </a:cxn>
                  <a:cxn ang="0">
                    <a:pos x="13" y="0"/>
                  </a:cxn>
                  <a:cxn ang="0">
                    <a:pos x="221" y="202"/>
                  </a:cxn>
                </a:cxnLst>
                <a:rect l="0" t="0" r="r" b="b"/>
                <a:pathLst>
                  <a:path w="221" h="497">
                    <a:moveTo>
                      <a:pt x="221" y="202"/>
                    </a:moveTo>
                    <a:lnTo>
                      <a:pt x="217" y="212"/>
                    </a:lnTo>
                    <a:lnTo>
                      <a:pt x="195" y="300"/>
                    </a:lnTo>
                    <a:lnTo>
                      <a:pt x="184" y="387"/>
                    </a:lnTo>
                    <a:lnTo>
                      <a:pt x="191" y="471"/>
                    </a:lnTo>
                    <a:lnTo>
                      <a:pt x="197" y="497"/>
                    </a:lnTo>
                    <a:lnTo>
                      <a:pt x="56" y="359"/>
                    </a:lnTo>
                    <a:lnTo>
                      <a:pt x="51" y="331"/>
                    </a:lnTo>
                    <a:lnTo>
                      <a:pt x="32" y="247"/>
                    </a:lnTo>
                    <a:lnTo>
                      <a:pt x="8" y="155"/>
                    </a:lnTo>
                    <a:lnTo>
                      <a:pt x="0" y="80"/>
                    </a:lnTo>
                    <a:lnTo>
                      <a:pt x="13" y="0"/>
                    </a:lnTo>
                    <a:lnTo>
                      <a:pt x="221" y="202"/>
                    </a:lnTo>
                    <a:close/>
                  </a:path>
                </a:pathLst>
              </a:custGeom>
              <a:solidFill>
                <a:srgbClr val="8A8A8A"/>
              </a:solidFill>
              <a:ln w="9525">
                <a:noFill/>
                <a:round/>
                <a:headEnd/>
                <a:tailEnd/>
              </a:ln>
            </p:spPr>
            <p:txBody>
              <a:bodyPr/>
              <a:lstStyle/>
              <a:p>
                <a:pPr>
                  <a:defRPr/>
                </a:pPr>
                <a:endParaRPr lang="en-US" dirty="0"/>
              </a:p>
            </p:txBody>
          </p:sp>
          <p:sp>
            <p:nvSpPr>
              <p:cNvPr id="17" name="Freeform 1289"/>
              <p:cNvSpPr>
                <a:spLocks/>
              </p:cNvSpPr>
              <p:nvPr/>
            </p:nvSpPr>
            <p:spPr bwMode="auto">
              <a:xfrm>
                <a:off x="280" y="34"/>
                <a:ext cx="34" cy="50"/>
              </a:xfrm>
              <a:custGeom>
                <a:avLst/>
                <a:gdLst/>
                <a:ahLst/>
                <a:cxnLst>
                  <a:cxn ang="0">
                    <a:pos x="271" y="210"/>
                  </a:cxn>
                  <a:cxn ang="0">
                    <a:pos x="253" y="241"/>
                  </a:cxn>
                  <a:cxn ang="0">
                    <a:pos x="217" y="329"/>
                  </a:cxn>
                  <a:cxn ang="0">
                    <a:pos x="195" y="417"/>
                  </a:cxn>
                  <a:cxn ang="0">
                    <a:pos x="192" y="450"/>
                  </a:cxn>
                  <a:cxn ang="0">
                    <a:pos x="8" y="272"/>
                  </a:cxn>
                  <a:cxn ang="0">
                    <a:pos x="0" y="197"/>
                  </a:cxn>
                  <a:cxn ang="0">
                    <a:pos x="13" y="112"/>
                  </a:cxn>
                  <a:cxn ang="0">
                    <a:pos x="43" y="22"/>
                  </a:cxn>
                  <a:cxn ang="0">
                    <a:pos x="56" y="0"/>
                  </a:cxn>
                  <a:cxn ang="0">
                    <a:pos x="271" y="210"/>
                  </a:cxn>
                </a:cxnLst>
                <a:rect l="0" t="0" r="r" b="b"/>
                <a:pathLst>
                  <a:path w="271" h="450">
                    <a:moveTo>
                      <a:pt x="271" y="210"/>
                    </a:moveTo>
                    <a:lnTo>
                      <a:pt x="253" y="241"/>
                    </a:lnTo>
                    <a:lnTo>
                      <a:pt x="217" y="329"/>
                    </a:lnTo>
                    <a:lnTo>
                      <a:pt x="195" y="417"/>
                    </a:lnTo>
                    <a:lnTo>
                      <a:pt x="192" y="450"/>
                    </a:lnTo>
                    <a:lnTo>
                      <a:pt x="8" y="272"/>
                    </a:lnTo>
                    <a:lnTo>
                      <a:pt x="0" y="197"/>
                    </a:lnTo>
                    <a:lnTo>
                      <a:pt x="13" y="112"/>
                    </a:lnTo>
                    <a:lnTo>
                      <a:pt x="43" y="22"/>
                    </a:lnTo>
                    <a:lnTo>
                      <a:pt x="56" y="0"/>
                    </a:lnTo>
                    <a:lnTo>
                      <a:pt x="271" y="210"/>
                    </a:lnTo>
                    <a:close/>
                  </a:path>
                </a:pathLst>
              </a:custGeom>
              <a:solidFill>
                <a:srgbClr val="A1A1A1"/>
              </a:solidFill>
              <a:ln w="9525">
                <a:noFill/>
                <a:round/>
                <a:headEnd/>
                <a:tailEnd/>
              </a:ln>
            </p:spPr>
            <p:txBody>
              <a:bodyPr/>
              <a:lstStyle/>
              <a:p>
                <a:pPr>
                  <a:defRPr/>
                </a:pPr>
                <a:endParaRPr lang="en-US" dirty="0"/>
              </a:p>
            </p:txBody>
          </p:sp>
          <p:sp>
            <p:nvSpPr>
              <p:cNvPr id="5" name="Freeform 1290"/>
              <p:cNvSpPr>
                <a:spLocks/>
              </p:cNvSpPr>
              <p:nvPr/>
            </p:nvSpPr>
            <p:spPr bwMode="auto">
              <a:xfrm>
                <a:off x="281" y="23"/>
                <a:ext cx="40" cy="47"/>
              </a:xfrm>
              <a:custGeom>
                <a:avLst/>
                <a:gdLst/>
                <a:ahLst/>
                <a:cxnLst>
                  <a:cxn ang="0">
                    <a:pos x="322" y="209"/>
                  </a:cxn>
                  <a:cxn ang="0">
                    <a:pos x="290" y="254"/>
                  </a:cxn>
                  <a:cxn ang="0">
                    <a:pos x="240" y="339"/>
                  </a:cxn>
                  <a:cxn ang="0">
                    <a:pos x="208" y="417"/>
                  </a:cxn>
                  <a:cxn ang="0">
                    <a:pos x="0" y="215"/>
                  </a:cxn>
                  <a:cxn ang="0">
                    <a:pos x="0" y="210"/>
                  </a:cxn>
                  <a:cxn ang="0">
                    <a:pos x="30" y="120"/>
                  </a:cxn>
                  <a:cxn ang="0">
                    <a:pos x="79" y="32"/>
                  </a:cxn>
                  <a:cxn ang="0">
                    <a:pos x="107" y="0"/>
                  </a:cxn>
                  <a:cxn ang="0">
                    <a:pos x="322" y="209"/>
                  </a:cxn>
                </a:cxnLst>
                <a:rect l="0" t="0" r="r" b="b"/>
                <a:pathLst>
                  <a:path w="322" h="417">
                    <a:moveTo>
                      <a:pt x="322" y="209"/>
                    </a:moveTo>
                    <a:lnTo>
                      <a:pt x="290" y="254"/>
                    </a:lnTo>
                    <a:lnTo>
                      <a:pt x="240" y="339"/>
                    </a:lnTo>
                    <a:lnTo>
                      <a:pt x="208" y="417"/>
                    </a:lnTo>
                    <a:lnTo>
                      <a:pt x="0" y="215"/>
                    </a:lnTo>
                    <a:lnTo>
                      <a:pt x="0" y="210"/>
                    </a:lnTo>
                    <a:lnTo>
                      <a:pt x="30" y="120"/>
                    </a:lnTo>
                    <a:lnTo>
                      <a:pt x="79" y="32"/>
                    </a:lnTo>
                    <a:lnTo>
                      <a:pt x="107" y="0"/>
                    </a:lnTo>
                    <a:lnTo>
                      <a:pt x="322" y="209"/>
                    </a:lnTo>
                    <a:close/>
                  </a:path>
                </a:pathLst>
              </a:custGeom>
              <a:solidFill>
                <a:srgbClr val="B8B8B8"/>
              </a:solidFill>
              <a:ln w="9525">
                <a:noFill/>
                <a:round/>
                <a:headEnd/>
                <a:tailEnd/>
              </a:ln>
            </p:spPr>
            <p:txBody>
              <a:bodyPr/>
              <a:lstStyle/>
              <a:p>
                <a:pPr>
                  <a:defRPr/>
                </a:pPr>
                <a:endParaRPr lang="en-US" dirty="0"/>
              </a:p>
            </p:txBody>
          </p:sp>
          <p:sp>
            <p:nvSpPr>
              <p:cNvPr id="6" name="Freeform 1291"/>
              <p:cNvSpPr>
                <a:spLocks/>
              </p:cNvSpPr>
              <p:nvPr/>
            </p:nvSpPr>
            <p:spPr bwMode="auto">
              <a:xfrm>
                <a:off x="287" y="14"/>
                <a:ext cx="44" cy="44"/>
              </a:xfrm>
              <a:custGeom>
                <a:avLst/>
                <a:gdLst/>
                <a:ahLst/>
                <a:cxnLst>
                  <a:cxn ang="0">
                    <a:pos x="354" y="204"/>
                  </a:cxn>
                  <a:cxn ang="0">
                    <a:pos x="309" y="249"/>
                  </a:cxn>
                  <a:cxn ang="0">
                    <a:pos x="247" y="335"/>
                  </a:cxn>
                  <a:cxn ang="0">
                    <a:pos x="215" y="389"/>
                  </a:cxn>
                  <a:cxn ang="0">
                    <a:pos x="0" y="179"/>
                  </a:cxn>
                  <a:cxn ang="0">
                    <a:pos x="36" y="113"/>
                  </a:cxn>
                  <a:cxn ang="0">
                    <a:pos x="105" y="34"/>
                  </a:cxn>
                  <a:cxn ang="0">
                    <a:pos x="145" y="0"/>
                  </a:cxn>
                  <a:cxn ang="0">
                    <a:pos x="354" y="204"/>
                  </a:cxn>
                </a:cxnLst>
                <a:rect l="0" t="0" r="r" b="b"/>
                <a:pathLst>
                  <a:path w="354" h="389">
                    <a:moveTo>
                      <a:pt x="354" y="204"/>
                    </a:moveTo>
                    <a:lnTo>
                      <a:pt x="309" y="249"/>
                    </a:lnTo>
                    <a:lnTo>
                      <a:pt x="247" y="335"/>
                    </a:lnTo>
                    <a:lnTo>
                      <a:pt x="215" y="389"/>
                    </a:lnTo>
                    <a:lnTo>
                      <a:pt x="0" y="179"/>
                    </a:lnTo>
                    <a:lnTo>
                      <a:pt x="36" y="113"/>
                    </a:lnTo>
                    <a:lnTo>
                      <a:pt x="105" y="34"/>
                    </a:lnTo>
                    <a:lnTo>
                      <a:pt x="145" y="0"/>
                    </a:lnTo>
                    <a:lnTo>
                      <a:pt x="354" y="204"/>
                    </a:lnTo>
                    <a:close/>
                  </a:path>
                </a:pathLst>
              </a:custGeom>
              <a:solidFill>
                <a:srgbClr val="CFCFCF"/>
              </a:solidFill>
              <a:ln w="9525">
                <a:noFill/>
                <a:round/>
                <a:headEnd/>
                <a:tailEnd/>
              </a:ln>
            </p:spPr>
            <p:txBody>
              <a:bodyPr/>
              <a:lstStyle/>
              <a:p>
                <a:pPr>
                  <a:defRPr/>
                </a:pPr>
                <a:endParaRPr lang="en-US" dirty="0"/>
              </a:p>
            </p:txBody>
          </p:sp>
          <p:sp>
            <p:nvSpPr>
              <p:cNvPr id="7" name="Freeform 1292"/>
              <p:cNvSpPr>
                <a:spLocks/>
              </p:cNvSpPr>
              <p:nvPr/>
            </p:nvSpPr>
            <p:spPr bwMode="auto">
              <a:xfrm>
                <a:off x="295" y="8"/>
                <a:ext cx="47" cy="39"/>
              </a:xfrm>
              <a:custGeom>
                <a:avLst/>
                <a:gdLst/>
                <a:ahLst/>
                <a:cxnLst>
                  <a:cxn ang="0">
                    <a:pos x="376" y="188"/>
                  </a:cxn>
                  <a:cxn ang="0">
                    <a:pos x="320" y="233"/>
                  </a:cxn>
                  <a:cxn ang="0">
                    <a:pos x="245" y="308"/>
                  </a:cxn>
                  <a:cxn ang="0">
                    <a:pos x="215" y="349"/>
                  </a:cxn>
                  <a:cxn ang="0">
                    <a:pos x="0" y="140"/>
                  </a:cxn>
                  <a:cxn ang="0">
                    <a:pos x="41" y="93"/>
                  </a:cxn>
                  <a:cxn ang="0">
                    <a:pos x="122" y="26"/>
                  </a:cxn>
                  <a:cxn ang="0">
                    <a:pos x="183" y="0"/>
                  </a:cxn>
                  <a:cxn ang="0">
                    <a:pos x="376" y="188"/>
                  </a:cxn>
                </a:cxnLst>
                <a:rect l="0" t="0" r="r" b="b"/>
                <a:pathLst>
                  <a:path w="376" h="349">
                    <a:moveTo>
                      <a:pt x="376" y="188"/>
                    </a:moveTo>
                    <a:lnTo>
                      <a:pt x="320" y="233"/>
                    </a:lnTo>
                    <a:lnTo>
                      <a:pt x="245" y="308"/>
                    </a:lnTo>
                    <a:lnTo>
                      <a:pt x="215" y="349"/>
                    </a:lnTo>
                    <a:lnTo>
                      <a:pt x="0" y="140"/>
                    </a:lnTo>
                    <a:lnTo>
                      <a:pt x="41" y="93"/>
                    </a:lnTo>
                    <a:lnTo>
                      <a:pt x="122" y="26"/>
                    </a:lnTo>
                    <a:lnTo>
                      <a:pt x="183" y="0"/>
                    </a:lnTo>
                    <a:lnTo>
                      <a:pt x="376" y="188"/>
                    </a:lnTo>
                    <a:close/>
                  </a:path>
                </a:pathLst>
              </a:custGeom>
              <a:solidFill>
                <a:srgbClr val="E5E5E5"/>
              </a:solidFill>
              <a:ln w="9525">
                <a:noFill/>
                <a:round/>
                <a:headEnd/>
                <a:tailEnd/>
              </a:ln>
            </p:spPr>
            <p:txBody>
              <a:bodyPr/>
              <a:lstStyle/>
              <a:p>
                <a:pPr>
                  <a:defRPr/>
                </a:pPr>
                <a:endParaRPr lang="en-US" dirty="0"/>
              </a:p>
            </p:txBody>
          </p:sp>
        </p:grpSp>
        <p:sp>
          <p:nvSpPr>
            <p:cNvPr id="710" name="Freeform 1293"/>
            <p:cNvSpPr>
              <a:spLocks/>
            </p:cNvSpPr>
            <p:nvPr/>
          </p:nvSpPr>
          <p:spPr bwMode="auto">
            <a:xfrm>
              <a:off x="305" y="4"/>
              <a:ext cx="49" cy="33"/>
            </a:xfrm>
            <a:custGeom>
              <a:avLst/>
              <a:gdLst/>
              <a:ahLst/>
              <a:cxnLst>
                <a:cxn ang="0">
                  <a:pos x="391" y="155"/>
                </a:cxn>
                <a:cxn ang="0">
                  <a:pos x="329" y="192"/>
                </a:cxn>
                <a:cxn ang="0">
                  <a:pos x="239" y="265"/>
                </a:cxn>
                <a:cxn ang="0">
                  <a:pos x="209" y="295"/>
                </a:cxn>
                <a:cxn ang="0">
                  <a:pos x="0" y="91"/>
                </a:cxn>
                <a:cxn ang="0">
                  <a:pos x="41" y="58"/>
                </a:cxn>
                <a:cxn ang="0">
                  <a:pos x="142" y="14"/>
                </a:cxn>
                <a:cxn ang="0">
                  <a:pos x="231" y="0"/>
                </a:cxn>
                <a:cxn ang="0">
                  <a:pos x="391" y="155"/>
                </a:cxn>
              </a:cxnLst>
              <a:rect l="0" t="0" r="r" b="b"/>
              <a:pathLst>
                <a:path w="391" h="295">
                  <a:moveTo>
                    <a:pt x="391" y="155"/>
                  </a:moveTo>
                  <a:lnTo>
                    <a:pt x="329" y="192"/>
                  </a:lnTo>
                  <a:lnTo>
                    <a:pt x="239" y="265"/>
                  </a:lnTo>
                  <a:lnTo>
                    <a:pt x="209" y="295"/>
                  </a:lnTo>
                  <a:lnTo>
                    <a:pt x="0" y="91"/>
                  </a:lnTo>
                  <a:lnTo>
                    <a:pt x="41" y="58"/>
                  </a:lnTo>
                  <a:lnTo>
                    <a:pt x="142" y="14"/>
                  </a:lnTo>
                  <a:lnTo>
                    <a:pt x="231" y="0"/>
                  </a:lnTo>
                  <a:lnTo>
                    <a:pt x="391" y="155"/>
                  </a:lnTo>
                  <a:close/>
                </a:path>
              </a:pathLst>
            </a:custGeom>
            <a:solidFill>
              <a:srgbClr val="E8E8E8"/>
            </a:solidFill>
            <a:ln w="9525">
              <a:noFill/>
              <a:round/>
              <a:headEnd/>
              <a:tailEnd/>
            </a:ln>
          </p:spPr>
          <p:txBody>
            <a:bodyPr/>
            <a:lstStyle/>
            <a:p>
              <a:pPr>
                <a:defRPr/>
              </a:pPr>
              <a:endParaRPr lang="en-US" dirty="0"/>
            </a:p>
          </p:txBody>
        </p:sp>
        <p:sp>
          <p:nvSpPr>
            <p:cNvPr id="711" name="Freeform 1294"/>
            <p:cNvSpPr>
              <a:spLocks/>
            </p:cNvSpPr>
            <p:nvPr/>
          </p:nvSpPr>
          <p:spPr bwMode="auto">
            <a:xfrm>
              <a:off x="317" y="4"/>
              <a:ext cx="50" cy="25"/>
            </a:xfrm>
            <a:custGeom>
              <a:avLst/>
              <a:gdLst/>
              <a:ahLst/>
              <a:cxnLst>
                <a:cxn ang="0">
                  <a:pos x="398" y="107"/>
                </a:cxn>
                <a:cxn ang="0">
                  <a:pos x="332" y="136"/>
                </a:cxn>
                <a:cxn ang="0">
                  <a:pos x="227" y="197"/>
                </a:cxn>
                <a:cxn ang="0">
                  <a:pos x="193" y="225"/>
                </a:cxn>
                <a:cxn ang="0">
                  <a:pos x="0" y="37"/>
                </a:cxn>
                <a:cxn ang="0">
                  <a:pos x="40" y="19"/>
                </a:cxn>
                <a:cxn ang="0">
                  <a:pos x="156" y="0"/>
                </a:cxn>
                <a:cxn ang="0">
                  <a:pos x="288" y="0"/>
                </a:cxn>
                <a:cxn ang="0">
                  <a:pos x="398" y="107"/>
                </a:cxn>
              </a:cxnLst>
              <a:rect l="0" t="0" r="r" b="b"/>
              <a:pathLst>
                <a:path w="398" h="225">
                  <a:moveTo>
                    <a:pt x="398" y="107"/>
                  </a:moveTo>
                  <a:lnTo>
                    <a:pt x="332" y="136"/>
                  </a:lnTo>
                  <a:lnTo>
                    <a:pt x="227" y="197"/>
                  </a:lnTo>
                  <a:lnTo>
                    <a:pt x="193" y="225"/>
                  </a:lnTo>
                  <a:lnTo>
                    <a:pt x="0" y="37"/>
                  </a:lnTo>
                  <a:lnTo>
                    <a:pt x="40" y="19"/>
                  </a:lnTo>
                  <a:lnTo>
                    <a:pt x="156" y="0"/>
                  </a:lnTo>
                  <a:lnTo>
                    <a:pt x="288" y="0"/>
                  </a:lnTo>
                  <a:lnTo>
                    <a:pt x="398" y="107"/>
                  </a:lnTo>
                  <a:close/>
                </a:path>
              </a:pathLst>
            </a:custGeom>
            <a:solidFill>
              <a:srgbClr val="EBEBEB"/>
            </a:solidFill>
            <a:ln w="9525">
              <a:noFill/>
              <a:round/>
              <a:headEnd/>
              <a:tailEnd/>
            </a:ln>
          </p:spPr>
          <p:txBody>
            <a:bodyPr/>
            <a:lstStyle/>
            <a:p>
              <a:pPr>
                <a:defRPr/>
              </a:pPr>
              <a:endParaRPr lang="en-US" dirty="0"/>
            </a:p>
          </p:txBody>
        </p:sp>
        <p:sp>
          <p:nvSpPr>
            <p:cNvPr id="712" name="Freeform 1295"/>
            <p:cNvSpPr>
              <a:spLocks/>
            </p:cNvSpPr>
            <p:nvPr/>
          </p:nvSpPr>
          <p:spPr bwMode="auto">
            <a:xfrm>
              <a:off x="334" y="4"/>
              <a:ext cx="48" cy="18"/>
            </a:xfrm>
            <a:custGeom>
              <a:avLst/>
              <a:gdLst/>
              <a:ahLst/>
              <a:cxnLst>
                <a:cxn ang="0">
                  <a:pos x="388" y="64"/>
                </a:cxn>
                <a:cxn ang="0">
                  <a:pos x="322" y="84"/>
                </a:cxn>
                <a:cxn ang="0">
                  <a:pos x="203" y="136"/>
                </a:cxn>
                <a:cxn ang="0">
                  <a:pos x="160" y="160"/>
                </a:cxn>
                <a:cxn ang="0">
                  <a:pos x="0" y="5"/>
                </a:cxn>
                <a:cxn ang="0">
                  <a:pos x="27" y="0"/>
                </a:cxn>
                <a:cxn ang="0">
                  <a:pos x="323" y="0"/>
                </a:cxn>
                <a:cxn ang="0">
                  <a:pos x="388" y="64"/>
                </a:cxn>
              </a:cxnLst>
              <a:rect l="0" t="0" r="r" b="b"/>
              <a:pathLst>
                <a:path w="388" h="160">
                  <a:moveTo>
                    <a:pt x="388" y="64"/>
                  </a:moveTo>
                  <a:lnTo>
                    <a:pt x="322" y="84"/>
                  </a:lnTo>
                  <a:lnTo>
                    <a:pt x="203" y="136"/>
                  </a:lnTo>
                  <a:lnTo>
                    <a:pt x="160" y="160"/>
                  </a:lnTo>
                  <a:lnTo>
                    <a:pt x="0" y="5"/>
                  </a:lnTo>
                  <a:lnTo>
                    <a:pt x="27" y="0"/>
                  </a:lnTo>
                  <a:lnTo>
                    <a:pt x="323" y="0"/>
                  </a:lnTo>
                  <a:lnTo>
                    <a:pt x="388" y="64"/>
                  </a:lnTo>
                  <a:close/>
                </a:path>
              </a:pathLst>
            </a:custGeom>
            <a:solidFill>
              <a:srgbClr val="EDEDED"/>
            </a:solidFill>
            <a:ln w="9525">
              <a:noFill/>
              <a:round/>
              <a:headEnd/>
              <a:tailEnd/>
            </a:ln>
          </p:spPr>
          <p:txBody>
            <a:bodyPr/>
            <a:lstStyle/>
            <a:p>
              <a:pPr>
                <a:defRPr/>
              </a:pPr>
              <a:endParaRPr lang="en-US" dirty="0"/>
            </a:p>
          </p:txBody>
        </p:sp>
        <p:sp>
          <p:nvSpPr>
            <p:cNvPr id="713" name="Freeform 1296"/>
            <p:cNvSpPr>
              <a:spLocks/>
            </p:cNvSpPr>
            <p:nvPr/>
          </p:nvSpPr>
          <p:spPr bwMode="auto">
            <a:xfrm>
              <a:off x="354" y="4"/>
              <a:ext cx="44" cy="12"/>
            </a:xfrm>
            <a:custGeom>
              <a:avLst/>
              <a:gdLst/>
              <a:ahLst/>
              <a:cxnLst>
                <a:cxn ang="0">
                  <a:pos x="359" y="32"/>
                </a:cxn>
                <a:cxn ang="0">
                  <a:pos x="294" y="44"/>
                </a:cxn>
                <a:cxn ang="0">
                  <a:pos x="163" y="84"/>
                </a:cxn>
                <a:cxn ang="0">
                  <a:pos x="110" y="107"/>
                </a:cxn>
                <a:cxn ang="0">
                  <a:pos x="0" y="0"/>
                </a:cxn>
                <a:cxn ang="0">
                  <a:pos x="327" y="0"/>
                </a:cxn>
                <a:cxn ang="0">
                  <a:pos x="359" y="32"/>
                </a:cxn>
              </a:cxnLst>
              <a:rect l="0" t="0" r="r" b="b"/>
              <a:pathLst>
                <a:path w="359" h="107">
                  <a:moveTo>
                    <a:pt x="359" y="32"/>
                  </a:moveTo>
                  <a:lnTo>
                    <a:pt x="294" y="44"/>
                  </a:lnTo>
                  <a:lnTo>
                    <a:pt x="163" y="84"/>
                  </a:lnTo>
                  <a:lnTo>
                    <a:pt x="110" y="107"/>
                  </a:lnTo>
                  <a:lnTo>
                    <a:pt x="0" y="0"/>
                  </a:lnTo>
                  <a:lnTo>
                    <a:pt x="327" y="0"/>
                  </a:lnTo>
                  <a:lnTo>
                    <a:pt x="359" y="32"/>
                  </a:lnTo>
                  <a:close/>
                </a:path>
              </a:pathLst>
            </a:custGeom>
            <a:solidFill>
              <a:srgbClr val="F0F0F0"/>
            </a:solidFill>
            <a:ln w="9525">
              <a:noFill/>
              <a:round/>
              <a:headEnd/>
              <a:tailEnd/>
            </a:ln>
          </p:spPr>
          <p:txBody>
            <a:bodyPr/>
            <a:lstStyle/>
            <a:p>
              <a:pPr>
                <a:defRPr/>
              </a:pPr>
              <a:endParaRPr lang="en-US" dirty="0"/>
            </a:p>
          </p:txBody>
        </p:sp>
        <p:sp>
          <p:nvSpPr>
            <p:cNvPr id="714" name="Freeform 1297"/>
            <p:cNvSpPr>
              <a:spLocks/>
            </p:cNvSpPr>
            <p:nvPr/>
          </p:nvSpPr>
          <p:spPr bwMode="auto">
            <a:xfrm>
              <a:off x="374" y="4"/>
              <a:ext cx="42" cy="7"/>
            </a:xfrm>
            <a:custGeom>
              <a:avLst/>
              <a:gdLst/>
              <a:ahLst/>
              <a:cxnLst>
                <a:cxn ang="0">
                  <a:pos x="339" y="13"/>
                </a:cxn>
                <a:cxn ang="0">
                  <a:pos x="278" y="17"/>
                </a:cxn>
                <a:cxn ang="0">
                  <a:pos x="130" y="44"/>
                </a:cxn>
                <a:cxn ang="0">
                  <a:pos x="65" y="64"/>
                </a:cxn>
                <a:cxn ang="0">
                  <a:pos x="0" y="0"/>
                </a:cxn>
                <a:cxn ang="0">
                  <a:pos x="326" y="0"/>
                </a:cxn>
                <a:cxn ang="0">
                  <a:pos x="339" y="13"/>
                </a:cxn>
              </a:cxnLst>
              <a:rect l="0" t="0" r="r" b="b"/>
              <a:pathLst>
                <a:path w="339" h="64">
                  <a:moveTo>
                    <a:pt x="339" y="13"/>
                  </a:moveTo>
                  <a:lnTo>
                    <a:pt x="278" y="17"/>
                  </a:lnTo>
                  <a:lnTo>
                    <a:pt x="130" y="44"/>
                  </a:lnTo>
                  <a:lnTo>
                    <a:pt x="65" y="64"/>
                  </a:lnTo>
                  <a:lnTo>
                    <a:pt x="0" y="0"/>
                  </a:lnTo>
                  <a:lnTo>
                    <a:pt x="326" y="0"/>
                  </a:lnTo>
                  <a:lnTo>
                    <a:pt x="339" y="13"/>
                  </a:lnTo>
                  <a:close/>
                </a:path>
              </a:pathLst>
            </a:custGeom>
            <a:solidFill>
              <a:srgbClr val="F2F2F2"/>
            </a:solidFill>
            <a:ln w="9525">
              <a:noFill/>
              <a:round/>
              <a:headEnd/>
              <a:tailEnd/>
            </a:ln>
          </p:spPr>
          <p:txBody>
            <a:bodyPr/>
            <a:lstStyle/>
            <a:p>
              <a:pPr>
                <a:defRPr/>
              </a:pPr>
              <a:endParaRPr lang="en-US" dirty="0"/>
            </a:p>
          </p:txBody>
        </p:sp>
        <p:sp>
          <p:nvSpPr>
            <p:cNvPr id="715" name="Freeform 1298"/>
            <p:cNvSpPr>
              <a:spLocks/>
            </p:cNvSpPr>
            <p:nvPr/>
          </p:nvSpPr>
          <p:spPr bwMode="auto">
            <a:xfrm>
              <a:off x="394" y="4"/>
              <a:ext cx="42" cy="3"/>
            </a:xfrm>
            <a:custGeom>
              <a:avLst/>
              <a:gdLst/>
              <a:ahLst/>
              <a:cxnLst>
                <a:cxn ang="0">
                  <a:pos x="333" y="7"/>
                </a:cxn>
                <a:cxn ang="0">
                  <a:pos x="278" y="7"/>
                </a:cxn>
                <a:cxn ang="0">
                  <a:pos x="115" y="17"/>
                </a:cxn>
                <a:cxn ang="0">
                  <a:pos x="32" y="32"/>
                </a:cxn>
                <a:cxn ang="0">
                  <a:pos x="0" y="0"/>
                </a:cxn>
                <a:cxn ang="0">
                  <a:pos x="326" y="0"/>
                </a:cxn>
                <a:cxn ang="0">
                  <a:pos x="333" y="7"/>
                </a:cxn>
              </a:cxnLst>
              <a:rect l="0" t="0" r="r" b="b"/>
              <a:pathLst>
                <a:path w="333" h="32">
                  <a:moveTo>
                    <a:pt x="333" y="7"/>
                  </a:moveTo>
                  <a:lnTo>
                    <a:pt x="278" y="7"/>
                  </a:lnTo>
                  <a:lnTo>
                    <a:pt x="115" y="17"/>
                  </a:lnTo>
                  <a:lnTo>
                    <a:pt x="32" y="32"/>
                  </a:lnTo>
                  <a:lnTo>
                    <a:pt x="0" y="0"/>
                  </a:lnTo>
                  <a:lnTo>
                    <a:pt x="326" y="0"/>
                  </a:lnTo>
                  <a:lnTo>
                    <a:pt x="333" y="7"/>
                  </a:lnTo>
                  <a:close/>
                </a:path>
              </a:pathLst>
            </a:custGeom>
            <a:solidFill>
              <a:srgbClr val="F5F5F5"/>
            </a:solidFill>
            <a:ln w="9525">
              <a:noFill/>
              <a:round/>
              <a:headEnd/>
              <a:tailEnd/>
            </a:ln>
          </p:spPr>
          <p:txBody>
            <a:bodyPr/>
            <a:lstStyle/>
            <a:p>
              <a:pPr>
                <a:defRPr/>
              </a:pPr>
              <a:endParaRPr lang="en-US" dirty="0"/>
            </a:p>
          </p:txBody>
        </p:sp>
        <p:sp>
          <p:nvSpPr>
            <p:cNvPr id="716" name="Freeform 1299"/>
            <p:cNvSpPr>
              <a:spLocks/>
            </p:cNvSpPr>
            <p:nvPr/>
          </p:nvSpPr>
          <p:spPr bwMode="auto">
            <a:xfrm>
              <a:off x="415" y="4"/>
              <a:ext cx="42" cy="1"/>
            </a:xfrm>
            <a:custGeom>
              <a:avLst/>
              <a:gdLst/>
              <a:ahLst/>
              <a:cxnLst>
                <a:cxn ang="0">
                  <a:pos x="339" y="13"/>
                </a:cxn>
                <a:cxn ang="0">
                  <a:pos x="289" y="9"/>
                </a:cxn>
                <a:cxn ang="0">
                  <a:pos x="115" y="7"/>
                </a:cxn>
                <a:cxn ang="0">
                  <a:pos x="13" y="13"/>
                </a:cxn>
                <a:cxn ang="0">
                  <a:pos x="0" y="0"/>
                </a:cxn>
                <a:cxn ang="0">
                  <a:pos x="326" y="0"/>
                </a:cxn>
                <a:cxn ang="0">
                  <a:pos x="339" y="13"/>
                </a:cxn>
              </a:cxnLst>
              <a:rect l="0" t="0" r="r" b="b"/>
              <a:pathLst>
                <a:path w="339" h="13">
                  <a:moveTo>
                    <a:pt x="339" y="13"/>
                  </a:moveTo>
                  <a:lnTo>
                    <a:pt x="289" y="9"/>
                  </a:lnTo>
                  <a:lnTo>
                    <a:pt x="115" y="7"/>
                  </a:lnTo>
                  <a:lnTo>
                    <a:pt x="13" y="13"/>
                  </a:lnTo>
                  <a:lnTo>
                    <a:pt x="0" y="0"/>
                  </a:lnTo>
                  <a:lnTo>
                    <a:pt x="326" y="0"/>
                  </a:lnTo>
                  <a:lnTo>
                    <a:pt x="339" y="13"/>
                  </a:lnTo>
                  <a:close/>
                </a:path>
              </a:pathLst>
            </a:custGeom>
            <a:solidFill>
              <a:srgbClr val="F7F7F7"/>
            </a:solidFill>
            <a:ln w="9525">
              <a:noFill/>
              <a:round/>
              <a:headEnd/>
              <a:tailEnd/>
            </a:ln>
          </p:spPr>
          <p:txBody>
            <a:bodyPr/>
            <a:lstStyle/>
            <a:p>
              <a:pPr>
                <a:defRPr/>
              </a:pPr>
              <a:endParaRPr lang="en-US" dirty="0"/>
            </a:p>
          </p:txBody>
        </p:sp>
        <p:sp>
          <p:nvSpPr>
            <p:cNvPr id="717" name="Freeform 1300"/>
            <p:cNvSpPr>
              <a:spLocks/>
            </p:cNvSpPr>
            <p:nvPr/>
          </p:nvSpPr>
          <p:spPr bwMode="auto">
            <a:xfrm>
              <a:off x="435" y="4"/>
              <a:ext cx="39" cy="3"/>
            </a:xfrm>
            <a:custGeom>
              <a:avLst/>
              <a:gdLst/>
              <a:ahLst/>
              <a:cxnLst>
                <a:cxn ang="0">
                  <a:pos x="315" y="28"/>
                </a:cxn>
                <a:cxn ang="0">
                  <a:pos x="126" y="9"/>
                </a:cxn>
                <a:cxn ang="0">
                  <a:pos x="7" y="7"/>
                </a:cxn>
                <a:cxn ang="0">
                  <a:pos x="0" y="0"/>
                </a:cxn>
                <a:cxn ang="0">
                  <a:pos x="302" y="0"/>
                </a:cxn>
                <a:cxn ang="0">
                  <a:pos x="315" y="28"/>
                </a:cxn>
              </a:cxnLst>
              <a:rect l="0" t="0" r="r" b="b"/>
              <a:pathLst>
                <a:path w="315" h="28">
                  <a:moveTo>
                    <a:pt x="315" y="28"/>
                  </a:moveTo>
                  <a:lnTo>
                    <a:pt x="126" y="9"/>
                  </a:lnTo>
                  <a:lnTo>
                    <a:pt x="7" y="7"/>
                  </a:lnTo>
                  <a:lnTo>
                    <a:pt x="0" y="0"/>
                  </a:lnTo>
                  <a:lnTo>
                    <a:pt x="302" y="0"/>
                  </a:lnTo>
                  <a:lnTo>
                    <a:pt x="315" y="28"/>
                  </a:lnTo>
                  <a:close/>
                </a:path>
              </a:pathLst>
            </a:custGeom>
            <a:solidFill>
              <a:srgbClr val="FAFAFA"/>
            </a:solidFill>
            <a:ln w="9525">
              <a:noFill/>
              <a:round/>
              <a:headEnd/>
              <a:tailEnd/>
            </a:ln>
          </p:spPr>
          <p:txBody>
            <a:bodyPr/>
            <a:lstStyle/>
            <a:p>
              <a:pPr>
                <a:defRPr/>
              </a:pPr>
              <a:endParaRPr lang="en-US" dirty="0"/>
            </a:p>
          </p:txBody>
        </p:sp>
        <p:sp>
          <p:nvSpPr>
            <p:cNvPr id="718" name="Freeform 1301"/>
            <p:cNvSpPr>
              <a:spLocks/>
            </p:cNvSpPr>
            <p:nvPr/>
          </p:nvSpPr>
          <p:spPr bwMode="auto">
            <a:xfrm>
              <a:off x="456" y="4"/>
              <a:ext cx="18" cy="3"/>
            </a:xfrm>
            <a:custGeom>
              <a:avLst/>
              <a:gdLst/>
              <a:ahLst/>
              <a:cxnLst>
                <a:cxn ang="0">
                  <a:pos x="13" y="13"/>
                </a:cxn>
                <a:cxn ang="0">
                  <a:pos x="152" y="28"/>
                </a:cxn>
                <a:cxn ang="0">
                  <a:pos x="139" y="0"/>
                </a:cxn>
                <a:cxn ang="0">
                  <a:pos x="0" y="0"/>
                </a:cxn>
                <a:cxn ang="0">
                  <a:pos x="13" y="13"/>
                </a:cxn>
              </a:cxnLst>
              <a:rect l="0" t="0" r="r" b="b"/>
              <a:pathLst>
                <a:path w="152" h="28">
                  <a:moveTo>
                    <a:pt x="13" y="13"/>
                  </a:moveTo>
                  <a:lnTo>
                    <a:pt x="152" y="28"/>
                  </a:lnTo>
                  <a:lnTo>
                    <a:pt x="139" y="0"/>
                  </a:lnTo>
                  <a:lnTo>
                    <a:pt x="0" y="0"/>
                  </a:lnTo>
                  <a:lnTo>
                    <a:pt x="13" y="13"/>
                  </a:lnTo>
                  <a:close/>
                </a:path>
              </a:pathLst>
            </a:custGeom>
            <a:solidFill>
              <a:srgbClr val="FFFFFF"/>
            </a:solidFill>
            <a:ln w="9525">
              <a:noFill/>
              <a:round/>
              <a:headEnd/>
              <a:tailEnd/>
            </a:ln>
          </p:spPr>
          <p:txBody>
            <a:bodyPr/>
            <a:lstStyle/>
            <a:p>
              <a:pPr>
                <a:defRPr/>
              </a:pPr>
              <a:endParaRPr lang="en-US" dirty="0"/>
            </a:p>
          </p:txBody>
        </p:sp>
        <p:sp>
          <p:nvSpPr>
            <p:cNvPr id="719" name="Freeform 1302"/>
            <p:cNvSpPr>
              <a:spLocks/>
            </p:cNvSpPr>
            <p:nvPr/>
          </p:nvSpPr>
          <p:spPr bwMode="auto">
            <a:xfrm>
              <a:off x="246" y="65"/>
              <a:ext cx="7" cy="10"/>
            </a:xfrm>
            <a:custGeom>
              <a:avLst/>
              <a:gdLst/>
              <a:ahLst/>
              <a:cxnLst>
                <a:cxn ang="0">
                  <a:pos x="0" y="0"/>
                </a:cxn>
                <a:cxn ang="0">
                  <a:pos x="3" y="8"/>
                </a:cxn>
                <a:cxn ang="0">
                  <a:pos x="12" y="25"/>
                </a:cxn>
                <a:cxn ang="0">
                  <a:pos x="20" y="43"/>
                </a:cxn>
                <a:cxn ang="0">
                  <a:pos x="29" y="60"/>
                </a:cxn>
                <a:cxn ang="0">
                  <a:pos x="38" y="77"/>
                </a:cxn>
                <a:cxn ang="0">
                  <a:pos x="44" y="94"/>
                </a:cxn>
                <a:cxn ang="0">
                  <a:pos x="51" y="77"/>
                </a:cxn>
                <a:cxn ang="0">
                  <a:pos x="55" y="60"/>
                </a:cxn>
                <a:cxn ang="0">
                  <a:pos x="56" y="55"/>
                </a:cxn>
                <a:cxn ang="0">
                  <a:pos x="0" y="0"/>
                </a:cxn>
              </a:cxnLst>
              <a:rect l="0" t="0" r="r" b="b"/>
              <a:pathLst>
                <a:path w="56" h="94">
                  <a:moveTo>
                    <a:pt x="0" y="0"/>
                  </a:moveTo>
                  <a:lnTo>
                    <a:pt x="3" y="8"/>
                  </a:lnTo>
                  <a:lnTo>
                    <a:pt x="12" y="25"/>
                  </a:lnTo>
                  <a:lnTo>
                    <a:pt x="20" y="43"/>
                  </a:lnTo>
                  <a:lnTo>
                    <a:pt x="29" y="60"/>
                  </a:lnTo>
                  <a:lnTo>
                    <a:pt x="38" y="77"/>
                  </a:lnTo>
                  <a:lnTo>
                    <a:pt x="44" y="94"/>
                  </a:lnTo>
                  <a:lnTo>
                    <a:pt x="51" y="77"/>
                  </a:lnTo>
                  <a:lnTo>
                    <a:pt x="55" y="60"/>
                  </a:lnTo>
                  <a:lnTo>
                    <a:pt x="56" y="55"/>
                  </a:lnTo>
                  <a:lnTo>
                    <a:pt x="0" y="0"/>
                  </a:lnTo>
                  <a:close/>
                </a:path>
              </a:pathLst>
            </a:custGeom>
            <a:solidFill>
              <a:srgbClr val="5C5C5C"/>
            </a:solidFill>
            <a:ln w="9525">
              <a:noFill/>
              <a:round/>
              <a:headEnd/>
              <a:tailEnd/>
            </a:ln>
          </p:spPr>
          <p:txBody>
            <a:bodyPr/>
            <a:lstStyle/>
            <a:p>
              <a:pPr>
                <a:defRPr/>
              </a:pPr>
              <a:endParaRPr lang="en-US" dirty="0"/>
            </a:p>
          </p:txBody>
        </p:sp>
        <p:sp>
          <p:nvSpPr>
            <p:cNvPr id="720" name="Freeform 1303"/>
            <p:cNvSpPr>
              <a:spLocks/>
            </p:cNvSpPr>
            <p:nvPr/>
          </p:nvSpPr>
          <p:spPr bwMode="auto">
            <a:xfrm>
              <a:off x="238" y="52"/>
              <a:ext cx="15" cy="23"/>
            </a:xfrm>
            <a:custGeom>
              <a:avLst/>
              <a:gdLst/>
              <a:ahLst/>
              <a:cxnLst>
                <a:cxn ang="0">
                  <a:pos x="0" y="0"/>
                </a:cxn>
                <a:cxn ang="0">
                  <a:pos x="6" y="11"/>
                </a:cxn>
                <a:cxn ang="0">
                  <a:pos x="17" y="30"/>
                </a:cxn>
                <a:cxn ang="0">
                  <a:pos x="28" y="47"/>
                </a:cxn>
                <a:cxn ang="0">
                  <a:pos x="36" y="66"/>
                </a:cxn>
                <a:cxn ang="0">
                  <a:pos x="47" y="84"/>
                </a:cxn>
                <a:cxn ang="0">
                  <a:pos x="56" y="103"/>
                </a:cxn>
                <a:cxn ang="0">
                  <a:pos x="66" y="122"/>
                </a:cxn>
                <a:cxn ang="0">
                  <a:pos x="75" y="139"/>
                </a:cxn>
                <a:cxn ang="0">
                  <a:pos x="83" y="157"/>
                </a:cxn>
                <a:cxn ang="0">
                  <a:pos x="92" y="174"/>
                </a:cxn>
                <a:cxn ang="0">
                  <a:pos x="101" y="191"/>
                </a:cxn>
                <a:cxn ang="0">
                  <a:pos x="107" y="208"/>
                </a:cxn>
                <a:cxn ang="0">
                  <a:pos x="114" y="191"/>
                </a:cxn>
                <a:cxn ang="0">
                  <a:pos x="118" y="174"/>
                </a:cxn>
                <a:cxn ang="0">
                  <a:pos x="124" y="132"/>
                </a:cxn>
                <a:cxn ang="0">
                  <a:pos x="125" y="123"/>
                </a:cxn>
                <a:cxn ang="0">
                  <a:pos x="0" y="0"/>
                </a:cxn>
              </a:cxnLst>
              <a:rect l="0" t="0" r="r" b="b"/>
              <a:pathLst>
                <a:path w="125" h="208">
                  <a:moveTo>
                    <a:pt x="0" y="0"/>
                  </a:moveTo>
                  <a:lnTo>
                    <a:pt x="6" y="11"/>
                  </a:lnTo>
                  <a:lnTo>
                    <a:pt x="17" y="30"/>
                  </a:lnTo>
                  <a:lnTo>
                    <a:pt x="28" y="47"/>
                  </a:lnTo>
                  <a:lnTo>
                    <a:pt x="36" y="66"/>
                  </a:lnTo>
                  <a:lnTo>
                    <a:pt x="47" y="84"/>
                  </a:lnTo>
                  <a:lnTo>
                    <a:pt x="56" y="103"/>
                  </a:lnTo>
                  <a:lnTo>
                    <a:pt x="66" y="122"/>
                  </a:lnTo>
                  <a:lnTo>
                    <a:pt x="75" y="139"/>
                  </a:lnTo>
                  <a:lnTo>
                    <a:pt x="83" y="157"/>
                  </a:lnTo>
                  <a:lnTo>
                    <a:pt x="92" y="174"/>
                  </a:lnTo>
                  <a:lnTo>
                    <a:pt x="101" y="191"/>
                  </a:lnTo>
                  <a:lnTo>
                    <a:pt x="107" y="208"/>
                  </a:lnTo>
                  <a:lnTo>
                    <a:pt x="114" y="191"/>
                  </a:lnTo>
                  <a:lnTo>
                    <a:pt x="118" y="174"/>
                  </a:lnTo>
                  <a:lnTo>
                    <a:pt x="124" y="132"/>
                  </a:lnTo>
                  <a:lnTo>
                    <a:pt x="125" y="123"/>
                  </a:lnTo>
                  <a:lnTo>
                    <a:pt x="0" y="0"/>
                  </a:lnTo>
                  <a:close/>
                </a:path>
              </a:pathLst>
            </a:custGeom>
            <a:solidFill>
              <a:srgbClr val="737373"/>
            </a:solidFill>
            <a:ln w="9525">
              <a:noFill/>
              <a:round/>
              <a:headEnd/>
              <a:tailEnd/>
            </a:ln>
          </p:spPr>
          <p:txBody>
            <a:bodyPr/>
            <a:lstStyle/>
            <a:p>
              <a:pPr>
                <a:defRPr/>
              </a:pPr>
              <a:endParaRPr lang="en-US" dirty="0"/>
            </a:p>
          </p:txBody>
        </p:sp>
        <p:sp>
          <p:nvSpPr>
            <p:cNvPr id="721" name="Freeform 1304"/>
            <p:cNvSpPr>
              <a:spLocks/>
            </p:cNvSpPr>
            <p:nvPr/>
          </p:nvSpPr>
          <p:spPr bwMode="auto">
            <a:xfrm>
              <a:off x="231" y="40"/>
              <a:ext cx="23" cy="31"/>
            </a:xfrm>
            <a:custGeom>
              <a:avLst/>
              <a:gdLst/>
              <a:ahLst/>
              <a:cxnLst>
                <a:cxn ang="0">
                  <a:pos x="0" y="0"/>
                </a:cxn>
                <a:cxn ang="0">
                  <a:pos x="1" y="7"/>
                </a:cxn>
                <a:cxn ang="0">
                  <a:pos x="7" y="32"/>
                </a:cxn>
                <a:cxn ang="0">
                  <a:pos x="12" y="40"/>
                </a:cxn>
                <a:cxn ang="0">
                  <a:pos x="29" y="67"/>
                </a:cxn>
                <a:cxn ang="0">
                  <a:pos x="40" y="84"/>
                </a:cxn>
                <a:cxn ang="0">
                  <a:pos x="50" y="100"/>
                </a:cxn>
                <a:cxn ang="0">
                  <a:pos x="63" y="119"/>
                </a:cxn>
                <a:cxn ang="0">
                  <a:pos x="74" y="138"/>
                </a:cxn>
                <a:cxn ang="0">
                  <a:pos x="85" y="155"/>
                </a:cxn>
                <a:cxn ang="0">
                  <a:pos x="93" y="174"/>
                </a:cxn>
                <a:cxn ang="0">
                  <a:pos x="104" y="192"/>
                </a:cxn>
                <a:cxn ang="0">
                  <a:pos x="113" y="211"/>
                </a:cxn>
                <a:cxn ang="0">
                  <a:pos x="120" y="222"/>
                </a:cxn>
                <a:cxn ang="0">
                  <a:pos x="176" y="277"/>
                </a:cxn>
                <a:cxn ang="0">
                  <a:pos x="181" y="240"/>
                </a:cxn>
                <a:cxn ang="0">
                  <a:pos x="186" y="197"/>
                </a:cxn>
                <a:cxn ang="0">
                  <a:pos x="186" y="182"/>
                </a:cxn>
                <a:cxn ang="0">
                  <a:pos x="0" y="0"/>
                </a:cxn>
              </a:cxnLst>
              <a:rect l="0" t="0" r="r" b="b"/>
              <a:pathLst>
                <a:path w="186" h="277">
                  <a:moveTo>
                    <a:pt x="0" y="0"/>
                  </a:moveTo>
                  <a:lnTo>
                    <a:pt x="1" y="7"/>
                  </a:lnTo>
                  <a:lnTo>
                    <a:pt x="7" y="32"/>
                  </a:lnTo>
                  <a:lnTo>
                    <a:pt x="12" y="40"/>
                  </a:lnTo>
                  <a:lnTo>
                    <a:pt x="29" y="67"/>
                  </a:lnTo>
                  <a:lnTo>
                    <a:pt x="40" y="84"/>
                  </a:lnTo>
                  <a:lnTo>
                    <a:pt x="50" y="100"/>
                  </a:lnTo>
                  <a:lnTo>
                    <a:pt x="63" y="119"/>
                  </a:lnTo>
                  <a:lnTo>
                    <a:pt x="74" y="138"/>
                  </a:lnTo>
                  <a:lnTo>
                    <a:pt x="85" y="155"/>
                  </a:lnTo>
                  <a:lnTo>
                    <a:pt x="93" y="174"/>
                  </a:lnTo>
                  <a:lnTo>
                    <a:pt x="104" y="192"/>
                  </a:lnTo>
                  <a:lnTo>
                    <a:pt x="113" y="211"/>
                  </a:lnTo>
                  <a:lnTo>
                    <a:pt x="120" y="222"/>
                  </a:lnTo>
                  <a:lnTo>
                    <a:pt x="176" y="277"/>
                  </a:lnTo>
                  <a:lnTo>
                    <a:pt x="181" y="240"/>
                  </a:lnTo>
                  <a:lnTo>
                    <a:pt x="186" y="197"/>
                  </a:lnTo>
                  <a:lnTo>
                    <a:pt x="186" y="182"/>
                  </a:lnTo>
                  <a:lnTo>
                    <a:pt x="0" y="0"/>
                  </a:lnTo>
                  <a:close/>
                </a:path>
              </a:pathLst>
            </a:custGeom>
            <a:solidFill>
              <a:srgbClr val="8A8A8A"/>
            </a:solidFill>
            <a:ln w="9525">
              <a:noFill/>
              <a:round/>
              <a:headEnd/>
              <a:tailEnd/>
            </a:ln>
          </p:spPr>
          <p:txBody>
            <a:bodyPr/>
            <a:lstStyle/>
            <a:p>
              <a:pPr>
                <a:defRPr/>
              </a:pPr>
              <a:endParaRPr lang="en-US" dirty="0"/>
            </a:p>
          </p:txBody>
        </p:sp>
        <p:sp>
          <p:nvSpPr>
            <p:cNvPr id="722" name="Freeform 1305"/>
            <p:cNvSpPr>
              <a:spLocks/>
            </p:cNvSpPr>
            <p:nvPr/>
          </p:nvSpPr>
          <p:spPr bwMode="auto">
            <a:xfrm>
              <a:off x="227" y="31"/>
              <a:ext cx="27" cy="35"/>
            </a:xfrm>
            <a:custGeom>
              <a:avLst/>
              <a:gdLst/>
              <a:ahLst/>
              <a:cxnLst>
                <a:cxn ang="0">
                  <a:pos x="0" y="0"/>
                </a:cxn>
                <a:cxn ang="0">
                  <a:pos x="1" y="6"/>
                </a:cxn>
                <a:cxn ang="0">
                  <a:pos x="12" y="33"/>
                </a:cxn>
                <a:cxn ang="0">
                  <a:pos x="20" y="60"/>
                </a:cxn>
                <a:cxn ang="0">
                  <a:pos x="29" y="86"/>
                </a:cxn>
                <a:cxn ang="0">
                  <a:pos x="35" y="111"/>
                </a:cxn>
                <a:cxn ang="0">
                  <a:pos x="40" y="119"/>
                </a:cxn>
                <a:cxn ang="0">
                  <a:pos x="57" y="146"/>
                </a:cxn>
                <a:cxn ang="0">
                  <a:pos x="68" y="163"/>
                </a:cxn>
                <a:cxn ang="0">
                  <a:pos x="78" y="179"/>
                </a:cxn>
                <a:cxn ang="0">
                  <a:pos x="85" y="187"/>
                </a:cxn>
                <a:cxn ang="0">
                  <a:pos x="210" y="310"/>
                </a:cxn>
                <a:cxn ang="0">
                  <a:pos x="214" y="276"/>
                </a:cxn>
                <a:cxn ang="0">
                  <a:pos x="214" y="225"/>
                </a:cxn>
                <a:cxn ang="0">
                  <a:pos x="212" y="208"/>
                </a:cxn>
                <a:cxn ang="0">
                  <a:pos x="0" y="0"/>
                </a:cxn>
              </a:cxnLst>
              <a:rect l="0" t="0" r="r" b="b"/>
              <a:pathLst>
                <a:path w="214" h="310">
                  <a:moveTo>
                    <a:pt x="0" y="0"/>
                  </a:moveTo>
                  <a:lnTo>
                    <a:pt x="1" y="6"/>
                  </a:lnTo>
                  <a:lnTo>
                    <a:pt x="12" y="33"/>
                  </a:lnTo>
                  <a:lnTo>
                    <a:pt x="20" y="60"/>
                  </a:lnTo>
                  <a:lnTo>
                    <a:pt x="29" y="86"/>
                  </a:lnTo>
                  <a:lnTo>
                    <a:pt x="35" y="111"/>
                  </a:lnTo>
                  <a:lnTo>
                    <a:pt x="40" y="119"/>
                  </a:lnTo>
                  <a:lnTo>
                    <a:pt x="57" y="146"/>
                  </a:lnTo>
                  <a:lnTo>
                    <a:pt x="68" y="163"/>
                  </a:lnTo>
                  <a:lnTo>
                    <a:pt x="78" y="179"/>
                  </a:lnTo>
                  <a:lnTo>
                    <a:pt x="85" y="187"/>
                  </a:lnTo>
                  <a:lnTo>
                    <a:pt x="210" y="310"/>
                  </a:lnTo>
                  <a:lnTo>
                    <a:pt x="214" y="276"/>
                  </a:lnTo>
                  <a:lnTo>
                    <a:pt x="214" y="225"/>
                  </a:lnTo>
                  <a:lnTo>
                    <a:pt x="212" y="208"/>
                  </a:lnTo>
                  <a:lnTo>
                    <a:pt x="0" y="0"/>
                  </a:lnTo>
                  <a:close/>
                </a:path>
              </a:pathLst>
            </a:custGeom>
            <a:solidFill>
              <a:srgbClr val="A1A1A1"/>
            </a:solidFill>
            <a:ln w="9525">
              <a:noFill/>
              <a:round/>
              <a:headEnd/>
              <a:tailEnd/>
            </a:ln>
          </p:spPr>
          <p:txBody>
            <a:bodyPr/>
            <a:lstStyle/>
            <a:p>
              <a:pPr>
                <a:defRPr/>
              </a:pPr>
              <a:endParaRPr lang="en-US" dirty="0"/>
            </a:p>
          </p:txBody>
        </p:sp>
        <p:sp>
          <p:nvSpPr>
            <p:cNvPr id="723" name="Freeform 1306"/>
            <p:cNvSpPr>
              <a:spLocks/>
            </p:cNvSpPr>
            <p:nvPr/>
          </p:nvSpPr>
          <p:spPr bwMode="auto">
            <a:xfrm>
              <a:off x="223" y="22"/>
              <a:ext cx="31" cy="38"/>
            </a:xfrm>
            <a:custGeom>
              <a:avLst/>
              <a:gdLst/>
              <a:ahLst/>
              <a:cxnLst>
                <a:cxn ang="0">
                  <a:pos x="0" y="0"/>
                </a:cxn>
                <a:cxn ang="0">
                  <a:pos x="6" y="19"/>
                </a:cxn>
                <a:cxn ang="0">
                  <a:pos x="17" y="42"/>
                </a:cxn>
                <a:cxn ang="0">
                  <a:pos x="27" y="67"/>
                </a:cxn>
                <a:cxn ang="0">
                  <a:pos x="36" y="92"/>
                </a:cxn>
                <a:cxn ang="0">
                  <a:pos x="47" y="119"/>
                </a:cxn>
                <a:cxn ang="0">
                  <a:pos x="55" y="146"/>
                </a:cxn>
                <a:cxn ang="0">
                  <a:pos x="63" y="165"/>
                </a:cxn>
                <a:cxn ang="0">
                  <a:pos x="249" y="347"/>
                </a:cxn>
                <a:cxn ang="0">
                  <a:pos x="249" y="311"/>
                </a:cxn>
                <a:cxn ang="0">
                  <a:pos x="244" y="261"/>
                </a:cxn>
                <a:cxn ang="0">
                  <a:pos x="243" y="236"/>
                </a:cxn>
                <a:cxn ang="0">
                  <a:pos x="0" y="0"/>
                </a:cxn>
              </a:cxnLst>
              <a:rect l="0" t="0" r="r" b="b"/>
              <a:pathLst>
                <a:path w="249" h="347">
                  <a:moveTo>
                    <a:pt x="0" y="0"/>
                  </a:moveTo>
                  <a:lnTo>
                    <a:pt x="6" y="19"/>
                  </a:lnTo>
                  <a:lnTo>
                    <a:pt x="17" y="42"/>
                  </a:lnTo>
                  <a:lnTo>
                    <a:pt x="27" y="67"/>
                  </a:lnTo>
                  <a:lnTo>
                    <a:pt x="36" y="92"/>
                  </a:lnTo>
                  <a:lnTo>
                    <a:pt x="47" y="119"/>
                  </a:lnTo>
                  <a:lnTo>
                    <a:pt x="55" y="146"/>
                  </a:lnTo>
                  <a:lnTo>
                    <a:pt x="63" y="165"/>
                  </a:lnTo>
                  <a:lnTo>
                    <a:pt x="249" y="347"/>
                  </a:lnTo>
                  <a:lnTo>
                    <a:pt x="249" y="311"/>
                  </a:lnTo>
                  <a:lnTo>
                    <a:pt x="244" y="261"/>
                  </a:lnTo>
                  <a:lnTo>
                    <a:pt x="243" y="236"/>
                  </a:lnTo>
                  <a:lnTo>
                    <a:pt x="0" y="0"/>
                  </a:lnTo>
                  <a:close/>
                </a:path>
              </a:pathLst>
            </a:custGeom>
            <a:solidFill>
              <a:srgbClr val="B8B8B8"/>
            </a:solidFill>
            <a:ln w="9525">
              <a:noFill/>
              <a:round/>
              <a:headEnd/>
              <a:tailEnd/>
            </a:ln>
          </p:spPr>
          <p:txBody>
            <a:bodyPr/>
            <a:lstStyle/>
            <a:p>
              <a:pPr>
                <a:defRPr/>
              </a:pPr>
              <a:endParaRPr lang="en-US" dirty="0"/>
            </a:p>
          </p:txBody>
        </p:sp>
        <p:sp>
          <p:nvSpPr>
            <p:cNvPr id="724" name="Freeform 1307"/>
            <p:cNvSpPr>
              <a:spLocks/>
            </p:cNvSpPr>
            <p:nvPr/>
          </p:nvSpPr>
          <p:spPr bwMode="auto">
            <a:xfrm>
              <a:off x="220" y="14"/>
              <a:ext cx="34" cy="41"/>
            </a:xfrm>
            <a:custGeom>
              <a:avLst/>
              <a:gdLst/>
              <a:ahLst/>
              <a:cxnLst>
                <a:cxn ang="0">
                  <a:pos x="0" y="0"/>
                </a:cxn>
                <a:cxn ang="0">
                  <a:pos x="3" y="21"/>
                </a:cxn>
                <a:cxn ang="0">
                  <a:pos x="10" y="44"/>
                </a:cxn>
                <a:cxn ang="0">
                  <a:pos x="18" y="67"/>
                </a:cxn>
                <a:cxn ang="0">
                  <a:pos x="27" y="92"/>
                </a:cxn>
                <a:cxn ang="0">
                  <a:pos x="38" y="115"/>
                </a:cxn>
                <a:cxn ang="0">
                  <a:pos x="48" y="140"/>
                </a:cxn>
                <a:cxn ang="0">
                  <a:pos x="56" y="159"/>
                </a:cxn>
                <a:cxn ang="0">
                  <a:pos x="268" y="367"/>
                </a:cxn>
                <a:cxn ang="0">
                  <a:pos x="265" y="334"/>
                </a:cxn>
                <a:cxn ang="0">
                  <a:pos x="261" y="282"/>
                </a:cxn>
                <a:cxn ang="0">
                  <a:pos x="260" y="254"/>
                </a:cxn>
                <a:cxn ang="0">
                  <a:pos x="0" y="0"/>
                </a:cxn>
              </a:cxnLst>
              <a:rect l="0" t="0" r="r" b="b"/>
              <a:pathLst>
                <a:path w="268" h="367">
                  <a:moveTo>
                    <a:pt x="0" y="0"/>
                  </a:moveTo>
                  <a:lnTo>
                    <a:pt x="3" y="21"/>
                  </a:lnTo>
                  <a:lnTo>
                    <a:pt x="10" y="44"/>
                  </a:lnTo>
                  <a:lnTo>
                    <a:pt x="18" y="67"/>
                  </a:lnTo>
                  <a:lnTo>
                    <a:pt x="27" y="92"/>
                  </a:lnTo>
                  <a:lnTo>
                    <a:pt x="38" y="115"/>
                  </a:lnTo>
                  <a:lnTo>
                    <a:pt x="48" y="140"/>
                  </a:lnTo>
                  <a:lnTo>
                    <a:pt x="56" y="159"/>
                  </a:lnTo>
                  <a:lnTo>
                    <a:pt x="268" y="367"/>
                  </a:lnTo>
                  <a:lnTo>
                    <a:pt x="265" y="334"/>
                  </a:lnTo>
                  <a:lnTo>
                    <a:pt x="261" y="282"/>
                  </a:lnTo>
                  <a:lnTo>
                    <a:pt x="260" y="254"/>
                  </a:lnTo>
                  <a:lnTo>
                    <a:pt x="0" y="0"/>
                  </a:lnTo>
                  <a:close/>
                </a:path>
              </a:pathLst>
            </a:custGeom>
            <a:solidFill>
              <a:srgbClr val="CFCFCF"/>
            </a:solidFill>
            <a:ln w="9525">
              <a:noFill/>
              <a:round/>
              <a:headEnd/>
              <a:tailEnd/>
            </a:ln>
          </p:spPr>
          <p:txBody>
            <a:bodyPr/>
            <a:lstStyle/>
            <a:p>
              <a:pPr>
                <a:defRPr/>
              </a:pPr>
              <a:endParaRPr lang="en-US" dirty="0"/>
            </a:p>
          </p:txBody>
        </p:sp>
        <p:sp>
          <p:nvSpPr>
            <p:cNvPr id="725" name="Freeform 1308"/>
            <p:cNvSpPr>
              <a:spLocks/>
            </p:cNvSpPr>
            <p:nvPr/>
          </p:nvSpPr>
          <p:spPr bwMode="auto">
            <a:xfrm>
              <a:off x="219" y="8"/>
              <a:ext cx="36" cy="40"/>
            </a:xfrm>
            <a:custGeom>
              <a:avLst/>
              <a:gdLst/>
              <a:ahLst/>
              <a:cxnLst>
                <a:cxn ang="0">
                  <a:pos x="3" y="0"/>
                </a:cxn>
                <a:cxn ang="0">
                  <a:pos x="0" y="15"/>
                </a:cxn>
                <a:cxn ang="0">
                  <a:pos x="0" y="33"/>
                </a:cxn>
                <a:cxn ang="0">
                  <a:pos x="4" y="54"/>
                </a:cxn>
                <a:cxn ang="0">
                  <a:pos x="8" y="75"/>
                </a:cxn>
                <a:cxn ang="0">
                  <a:pos x="15" y="98"/>
                </a:cxn>
                <a:cxn ang="0">
                  <a:pos x="23" y="121"/>
                </a:cxn>
                <a:cxn ang="0">
                  <a:pos x="26" y="127"/>
                </a:cxn>
                <a:cxn ang="0">
                  <a:pos x="269" y="363"/>
                </a:cxn>
                <a:cxn ang="0">
                  <a:pos x="266" y="336"/>
                </a:cxn>
                <a:cxn ang="0">
                  <a:pos x="264" y="282"/>
                </a:cxn>
                <a:cxn ang="0">
                  <a:pos x="263" y="254"/>
                </a:cxn>
                <a:cxn ang="0">
                  <a:pos x="3" y="0"/>
                </a:cxn>
              </a:cxnLst>
              <a:rect l="0" t="0" r="r" b="b"/>
              <a:pathLst>
                <a:path w="269" h="363">
                  <a:moveTo>
                    <a:pt x="3" y="0"/>
                  </a:moveTo>
                  <a:lnTo>
                    <a:pt x="0" y="15"/>
                  </a:lnTo>
                  <a:lnTo>
                    <a:pt x="0" y="33"/>
                  </a:lnTo>
                  <a:lnTo>
                    <a:pt x="4" y="54"/>
                  </a:lnTo>
                  <a:lnTo>
                    <a:pt x="8" y="75"/>
                  </a:lnTo>
                  <a:lnTo>
                    <a:pt x="15" y="98"/>
                  </a:lnTo>
                  <a:lnTo>
                    <a:pt x="23" y="121"/>
                  </a:lnTo>
                  <a:lnTo>
                    <a:pt x="26" y="127"/>
                  </a:lnTo>
                  <a:lnTo>
                    <a:pt x="269" y="363"/>
                  </a:lnTo>
                  <a:lnTo>
                    <a:pt x="266" y="336"/>
                  </a:lnTo>
                  <a:lnTo>
                    <a:pt x="264" y="282"/>
                  </a:lnTo>
                  <a:lnTo>
                    <a:pt x="263" y="254"/>
                  </a:lnTo>
                  <a:lnTo>
                    <a:pt x="3" y="0"/>
                  </a:lnTo>
                  <a:close/>
                </a:path>
              </a:pathLst>
            </a:custGeom>
            <a:solidFill>
              <a:srgbClr val="E5E5E5"/>
            </a:solidFill>
            <a:ln w="9525">
              <a:noFill/>
              <a:round/>
              <a:headEnd/>
              <a:tailEnd/>
            </a:ln>
          </p:spPr>
          <p:txBody>
            <a:bodyPr/>
            <a:lstStyle/>
            <a:p>
              <a:pPr>
                <a:defRPr/>
              </a:pPr>
              <a:endParaRPr lang="en-US" dirty="0"/>
            </a:p>
          </p:txBody>
        </p:sp>
        <p:sp>
          <p:nvSpPr>
            <p:cNvPr id="726" name="Freeform 1309"/>
            <p:cNvSpPr>
              <a:spLocks/>
            </p:cNvSpPr>
            <p:nvPr/>
          </p:nvSpPr>
          <p:spPr bwMode="auto">
            <a:xfrm>
              <a:off x="219" y="4"/>
              <a:ext cx="36" cy="38"/>
            </a:xfrm>
            <a:custGeom>
              <a:avLst/>
              <a:gdLst/>
              <a:ahLst/>
              <a:cxnLst>
                <a:cxn ang="0">
                  <a:pos x="19" y="0"/>
                </a:cxn>
                <a:cxn ang="0">
                  <a:pos x="15" y="9"/>
                </a:cxn>
                <a:cxn ang="0">
                  <a:pos x="4" y="32"/>
                </a:cxn>
                <a:cxn ang="0">
                  <a:pos x="0" y="51"/>
                </a:cxn>
                <a:cxn ang="0">
                  <a:pos x="0" y="69"/>
                </a:cxn>
                <a:cxn ang="0">
                  <a:pos x="4" y="90"/>
                </a:cxn>
                <a:cxn ang="0">
                  <a:pos x="5" y="90"/>
                </a:cxn>
                <a:cxn ang="0">
                  <a:pos x="265" y="344"/>
                </a:cxn>
                <a:cxn ang="0">
                  <a:pos x="264" y="318"/>
                </a:cxn>
                <a:cxn ang="0">
                  <a:pos x="262" y="268"/>
                </a:cxn>
                <a:cxn ang="0">
                  <a:pos x="261" y="235"/>
                </a:cxn>
                <a:cxn ang="0">
                  <a:pos x="19" y="0"/>
                </a:cxn>
              </a:cxnLst>
              <a:rect l="0" t="0" r="r" b="b"/>
              <a:pathLst>
                <a:path w="265" h="344">
                  <a:moveTo>
                    <a:pt x="19" y="0"/>
                  </a:moveTo>
                  <a:lnTo>
                    <a:pt x="15" y="9"/>
                  </a:lnTo>
                  <a:lnTo>
                    <a:pt x="4" y="32"/>
                  </a:lnTo>
                  <a:lnTo>
                    <a:pt x="0" y="51"/>
                  </a:lnTo>
                  <a:lnTo>
                    <a:pt x="0" y="69"/>
                  </a:lnTo>
                  <a:lnTo>
                    <a:pt x="4" y="90"/>
                  </a:lnTo>
                  <a:lnTo>
                    <a:pt x="5" y="90"/>
                  </a:lnTo>
                  <a:lnTo>
                    <a:pt x="265" y="344"/>
                  </a:lnTo>
                  <a:lnTo>
                    <a:pt x="264" y="318"/>
                  </a:lnTo>
                  <a:lnTo>
                    <a:pt x="262" y="268"/>
                  </a:lnTo>
                  <a:lnTo>
                    <a:pt x="261" y="235"/>
                  </a:lnTo>
                  <a:lnTo>
                    <a:pt x="19" y="0"/>
                  </a:lnTo>
                  <a:close/>
                </a:path>
              </a:pathLst>
            </a:custGeom>
            <a:solidFill>
              <a:srgbClr val="E8E8E8"/>
            </a:solidFill>
            <a:ln w="9525">
              <a:noFill/>
              <a:round/>
              <a:headEnd/>
              <a:tailEnd/>
            </a:ln>
          </p:spPr>
          <p:txBody>
            <a:bodyPr/>
            <a:lstStyle/>
            <a:p>
              <a:pPr>
                <a:defRPr/>
              </a:pPr>
              <a:endParaRPr lang="en-US" dirty="0"/>
            </a:p>
          </p:txBody>
        </p:sp>
        <p:sp>
          <p:nvSpPr>
            <p:cNvPr id="727" name="Freeform 1310"/>
            <p:cNvSpPr>
              <a:spLocks/>
            </p:cNvSpPr>
            <p:nvPr/>
          </p:nvSpPr>
          <p:spPr bwMode="auto">
            <a:xfrm>
              <a:off x="220" y="4"/>
              <a:ext cx="31" cy="32"/>
            </a:xfrm>
            <a:custGeom>
              <a:avLst/>
              <a:gdLst/>
              <a:ahLst/>
              <a:cxnLst>
                <a:cxn ang="0">
                  <a:pos x="70" y="0"/>
                </a:cxn>
                <a:cxn ang="0">
                  <a:pos x="16" y="0"/>
                </a:cxn>
                <a:cxn ang="0">
                  <a:pos x="12" y="9"/>
                </a:cxn>
                <a:cxn ang="0">
                  <a:pos x="1" y="32"/>
                </a:cxn>
                <a:cxn ang="0">
                  <a:pos x="0" y="36"/>
                </a:cxn>
                <a:cxn ang="0">
                  <a:pos x="260" y="290"/>
                </a:cxn>
                <a:cxn ang="0">
                  <a:pos x="259" y="268"/>
                </a:cxn>
                <a:cxn ang="0">
                  <a:pos x="257" y="216"/>
                </a:cxn>
                <a:cxn ang="0">
                  <a:pos x="259" y="183"/>
                </a:cxn>
                <a:cxn ang="0">
                  <a:pos x="70" y="0"/>
                </a:cxn>
              </a:cxnLst>
              <a:rect l="0" t="0" r="r" b="b"/>
              <a:pathLst>
                <a:path w="260" h="290">
                  <a:moveTo>
                    <a:pt x="70" y="0"/>
                  </a:moveTo>
                  <a:lnTo>
                    <a:pt x="16" y="0"/>
                  </a:lnTo>
                  <a:lnTo>
                    <a:pt x="12" y="9"/>
                  </a:lnTo>
                  <a:lnTo>
                    <a:pt x="1" y="32"/>
                  </a:lnTo>
                  <a:lnTo>
                    <a:pt x="0" y="36"/>
                  </a:lnTo>
                  <a:lnTo>
                    <a:pt x="260" y="290"/>
                  </a:lnTo>
                  <a:lnTo>
                    <a:pt x="259" y="268"/>
                  </a:lnTo>
                  <a:lnTo>
                    <a:pt x="257" y="216"/>
                  </a:lnTo>
                  <a:lnTo>
                    <a:pt x="259" y="183"/>
                  </a:lnTo>
                  <a:lnTo>
                    <a:pt x="70" y="0"/>
                  </a:lnTo>
                  <a:close/>
                </a:path>
              </a:pathLst>
            </a:custGeom>
            <a:solidFill>
              <a:srgbClr val="EBEBEB"/>
            </a:solidFill>
            <a:ln w="9525">
              <a:noFill/>
              <a:round/>
              <a:headEnd/>
              <a:tailEnd/>
            </a:ln>
          </p:spPr>
          <p:txBody>
            <a:bodyPr/>
            <a:lstStyle/>
            <a:p>
              <a:pPr>
                <a:defRPr/>
              </a:pPr>
              <a:endParaRPr lang="en-US" dirty="0"/>
            </a:p>
          </p:txBody>
        </p:sp>
        <p:sp>
          <p:nvSpPr>
            <p:cNvPr id="728" name="Freeform 1311"/>
            <p:cNvSpPr>
              <a:spLocks/>
            </p:cNvSpPr>
            <p:nvPr/>
          </p:nvSpPr>
          <p:spPr bwMode="auto">
            <a:xfrm>
              <a:off x="222" y="4"/>
              <a:ext cx="31" cy="26"/>
            </a:xfrm>
            <a:custGeom>
              <a:avLst/>
              <a:gdLst/>
              <a:ahLst/>
              <a:cxnLst>
                <a:cxn ang="0">
                  <a:pos x="107" y="0"/>
                </a:cxn>
                <a:cxn ang="0">
                  <a:pos x="0" y="0"/>
                </a:cxn>
                <a:cxn ang="0">
                  <a:pos x="0" y="0"/>
                </a:cxn>
                <a:cxn ang="0">
                  <a:pos x="242" y="235"/>
                </a:cxn>
                <a:cxn ang="0">
                  <a:pos x="241" y="216"/>
                </a:cxn>
                <a:cxn ang="0">
                  <a:pos x="243" y="170"/>
                </a:cxn>
                <a:cxn ang="0">
                  <a:pos x="247" y="135"/>
                </a:cxn>
                <a:cxn ang="0">
                  <a:pos x="107" y="0"/>
                </a:cxn>
              </a:cxnLst>
              <a:rect l="0" t="0" r="r" b="b"/>
              <a:pathLst>
                <a:path w="247" h="235">
                  <a:moveTo>
                    <a:pt x="107" y="0"/>
                  </a:moveTo>
                  <a:lnTo>
                    <a:pt x="0" y="0"/>
                  </a:lnTo>
                  <a:lnTo>
                    <a:pt x="0" y="0"/>
                  </a:lnTo>
                  <a:lnTo>
                    <a:pt x="242" y="235"/>
                  </a:lnTo>
                  <a:lnTo>
                    <a:pt x="241" y="216"/>
                  </a:lnTo>
                  <a:lnTo>
                    <a:pt x="243" y="170"/>
                  </a:lnTo>
                  <a:lnTo>
                    <a:pt x="247" y="135"/>
                  </a:lnTo>
                  <a:lnTo>
                    <a:pt x="107" y="0"/>
                  </a:lnTo>
                  <a:close/>
                </a:path>
              </a:pathLst>
            </a:custGeom>
            <a:solidFill>
              <a:srgbClr val="EDEDED"/>
            </a:solidFill>
            <a:ln w="9525">
              <a:noFill/>
              <a:round/>
              <a:headEnd/>
              <a:tailEnd/>
            </a:ln>
          </p:spPr>
          <p:txBody>
            <a:bodyPr/>
            <a:lstStyle/>
            <a:p>
              <a:pPr>
                <a:defRPr/>
              </a:pPr>
              <a:endParaRPr lang="en-US" dirty="0"/>
            </a:p>
          </p:txBody>
        </p:sp>
        <p:sp>
          <p:nvSpPr>
            <p:cNvPr id="729" name="Freeform 1312"/>
            <p:cNvSpPr>
              <a:spLocks/>
            </p:cNvSpPr>
            <p:nvPr/>
          </p:nvSpPr>
          <p:spPr bwMode="auto">
            <a:xfrm>
              <a:off x="229" y="4"/>
              <a:ext cx="25" cy="20"/>
            </a:xfrm>
            <a:custGeom>
              <a:avLst/>
              <a:gdLst/>
              <a:ahLst/>
              <a:cxnLst>
                <a:cxn ang="0">
                  <a:pos x="0" y="0"/>
                </a:cxn>
                <a:cxn ang="0">
                  <a:pos x="107" y="0"/>
                </a:cxn>
                <a:cxn ang="0">
                  <a:pos x="203" y="92"/>
                </a:cxn>
                <a:cxn ang="0">
                  <a:pos x="193" y="126"/>
                </a:cxn>
                <a:cxn ang="0">
                  <a:pos x="189" y="170"/>
                </a:cxn>
                <a:cxn ang="0">
                  <a:pos x="189" y="183"/>
                </a:cxn>
                <a:cxn ang="0">
                  <a:pos x="0" y="0"/>
                </a:cxn>
              </a:cxnLst>
              <a:rect l="0" t="0" r="r" b="b"/>
              <a:pathLst>
                <a:path w="203" h="183">
                  <a:moveTo>
                    <a:pt x="0" y="0"/>
                  </a:moveTo>
                  <a:lnTo>
                    <a:pt x="107" y="0"/>
                  </a:lnTo>
                  <a:lnTo>
                    <a:pt x="203" y="92"/>
                  </a:lnTo>
                  <a:lnTo>
                    <a:pt x="193" y="126"/>
                  </a:lnTo>
                  <a:lnTo>
                    <a:pt x="189" y="170"/>
                  </a:lnTo>
                  <a:lnTo>
                    <a:pt x="189" y="183"/>
                  </a:lnTo>
                  <a:lnTo>
                    <a:pt x="0" y="0"/>
                  </a:lnTo>
                  <a:close/>
                </a:path>
              </a:pathLst>
            </a:custGeom>
            <a:solidFill>
              <a:srgbClr val="F0F0F0"/>
            </a:solidFill>
            <a:ln w="9525">
              <a:noFill/>
              <a:round/>
              <a:headEnd/>
              <a:tailEnd/>
            </a:ln>
          </p:spPr>
          <p:txBody>
            <a:bodyPr/>
            <a:lstStyle/>
            <a:p>
              <a:pPr>
                <a:defRPr/>
              </a:pPr>
              <a:endParaRPr lang="en-US" dirty="0"/>
            </a:p>
          </p:txBody>
        </p:sp>
        <p:sp>
          <p:nvSpPr>
            <p:cNvPr id="730" name="Freeform 1313"/>
            <p:cNvSpPr>
              <a:spLocks/>
            </p:cNvSpPr>
            <p:nvPr/>
          </p:nvSpPr>
          <p:spPr bwMode="auto">
            <a:xfrm>
              <a:off x="235" y="4"/>
              <a:ext cx="21" cy="15"/>
            </a:xfrm>
            <a:custGeom>
              <a:avLst/>
              <a:gdLst/>
              <a:ahLst/>
              <a:cxnLst>
                <a:cxn ang="0">
                  <a:pos x="0" y="0"/>
                </a:cxn>
                <a:cxn ang="0">
                  <a:pos x="108" y="0"/>
                </a:cxn>
                <a:cxn ang="0">
                  <a:pos x="166" y="56"/>
                </a:cxn>
                <a:cxn ang="0">
                  <a:pos x="151" y="86"/>
                </a:cxn>
                <a:cxn ang="0">
                  <a:pos x="140" y="126"/>
                </a:cxn>
                <a:cxn ang="0">
                  <a:pos x="140" y="135"/>
                </a:cxn>
                <a:cxn ang="0">
                  <a:pos x="0" y="0"/>
                </a:cxn>
              </a:cxnLst>
              <a:rect l="0" t="0" r="r" b="b"/>
              <a:pathLst>
                <a:path w="166" h="135">
                  <a:moveTo>
                    <a:pt x="0" y="0"/>
                  </a:moveTo>
                  <a:lnTo>
                    <a:pt x="108" y="0"/>
                  </a:lnTo>
                  <a:lnTo>
                    <a:pt x="166" y="56"/>
                  </a:lnTo>
                  <a:lnTo>
                    <a:pt x="151" y="86"/>
                  </a:lnTo>
                  <a:lnTo>
                    <a:pt x="140" y="126"/>
                  </a:lnTo>
                  <a:lnTo>
                    <a:pt x="140" y="135"/>
                  </a:lnTo>
                  <a:lnTo>
                    <a:pt x="0" y="0"/>
                  </a:lnTo>
                  <a:close/>
                </a:path>
              </a:pathLst>
            </a:custGeom>
            <a:solidFill>
              <a:srgbClr val="F2F2F2"/>
            </a:solidFill>
            <a:ln w="9525">
              <a:noFill/>
              <a:round/>
              <a:headEnd/>
              <a:tailEnd/>
            </a:ln>
          </p:spPr>
          <p:txBody>
            <a:bodyPr/>
            <a:lstStyle/>
            <a:p>
              <a:pPr>
                <a:defRPr/>
              </a:pPr>
              <a:endParaRPr lang="en-US" dirty="0"/>
            </a:p>
          </p:txBody>
        </p:sp>
        <p:sp>
          <p:nvSpPr>
            <p:cNvPr id="731" name="Freeform 1314"/>
            <p:cNvSpPr>
              <a:spLocks/>
            </p:cNvSpPr>
            <p:nvPr/>
          </p:nvSpPr>
          <p:spPr bwMode="auto">
            <a:xfrm>
              <a:off x="242" y="4"/>
              <a:ext cx="17" cy="10"/>
            </a:xfrm>
            <a:custGeom>
              <a:avLst/>
              <a:gdLst/>
              <a:ahLst/>
              <a:cxnLst>
                <a:cxn ang="0">
                  <a:pos x="0" y="0"/>
                </a:cxn>
                <a:cxn ang="0">
                  <a:pos x="107" y="0"/>
                </a:cxn>
                <a:cxn ang="0">
                  <a:pos x="135" y="27"/>
                </a:cxn>
                <a:cxn ang="0">
                  <a:pos x="133" y="28"/>
                </a:cxn>
                <a:cxn ang="0">
                  <a:pos x="112" y="55"/>
                </a:cxn>
                <a:cxn ang="0">
                  <a:pos x="97" y="86"/>
                </a:cxn>
                <a:cxn ang="0">
                  <a:pos x="96" y="92"/>
                </a:cxn>
                <a:cxn ang="0">
                  <a:pos x="0" y="0"/>
                </a:cxn>
              </a:cxnLst>
              <a:rect l="0" t="0" r="r" b="b"/>
              <a:pathLst>
                <a:path w="135" h="92">
                  <a:moveTo>
                    <a:pt x="0" y="0"/>
                  </a:moveTo>
                  <a:lnTo>
                    <a:pt x="107" y="0"/>
                  </a:lnTo>
                  <a:lnTo>
                    <a:pt x="135" y="27"/>
                  </a:lnTo>
                  <a:lnTo>
                    <a:pt x="133" y="28"/>
                  </a:lnTo>
                  <a:lnTo>
                    <a:pt x="112" y="55"/>
                  </a:lnTo>
                  <a:lnTo>
                    <a:pt x="97" y="86"/>
                  </a:lnTo>
                  <a:lnTo>
                    <a:pt x="96" y="92"/>
                  </a:lnTo>
                  <a:lnTo>
                    <a:pt x="0" y="0"/>
                  </a:lnTo>
                  <a:close/>
                </a:path>
              </a:pathLst>
            </a:custGeom>
            <a:solidFill>
              <a:srgbClr val="F5F5F5"/>
            </a:solidFill>
            <a:ln w="9525">
              <a:noFill/>
              <a:round/>
              <a:headEnd/>
              <a:tailEnd/>
            </a:ln>
          </p:spPr>
          <p:txBody>
            <a:bodyPr/>
            <a:lstStyle/>
            <a:p>
              <a:pPr>
                <a:defRPr/>
              </a:pPr>
              <a:endParaRPr lang="en-US" dirty="0"/>
            </a:p>
          </p:txBody>
        </p:sp>
        <p:sp>
          <p:nvSpPr>
            <p:cNvPr id="732" name="Freeform 1315"/>
            <p:cNvSpPr>
              <a:spLocks/>
            </p:cNvSpPr>
            <p:nvPr/>
          </p:nvSpPr>
          <p:spPr bwMode="auto">
            <a:xfrm>
              <a:off x="249" y="4"/>
              <a:ext cx="14" cy="6"/>
            </a:xfrm>
            <a:custGeom>
              <a:avLst/>
              <a:gdLst/>
              <a:ahLst/>
              <a:cxnLst>
                <a:cxn ang="0">
                  <a:pos x="0" y="0"/>
                </a:cxn>
                <a:cxn ang="0">
                  <a:pos x="107" y="0"/>
                </a:cxn>
                <a:cxn ang="0">
                  <a:pos x="117" y="9"/>
                </a:cxn>
                <a:cxn ang="0">
                  <a:pos x="111" y="11"/>
                </a:cxn>
                <a:cxn ang="0">
                  <a:pos x="79" y="28"/>
                </a:cxn>
                <a:cxn ang="0">
                  <a:pos x="58" y="55"/>
                </a:cxn>
                <a:cxn ang="0">
                  <a:pos x="58" y="56"/>
                </a:cxn>
                <a:cxn ang="0">
                  <a:pos x="0" y="0"/>
                </a:cxn>
              </a:cxnLst>
              <a:rect l="0" t="0" r="r" b="b"/>
              <a:pathLst>
                <a:path w="117" h="56">
                  <a:moveTo>
                    <a:pt x="0" y="0"/>
                  </a:moveTo>
                  <a:lnTo>
                    <a:pt x="107" y="0"/>
                  </a:lnTo>
                  <a:lnTo>
                    <a:pt x="117" y="9"/>
                  </a:lnTo>
                  <a:lnTo>
                    <a:pt x="111" y="11"/>
                  </a:lnTo>
                  <a:lnTo>
                    <a:pt x="79" y="28"/>
                  </a:lnTo>
                  <a:lnTo>
                    <a:pt x="58" y="55"/>
                  </a:lnTo>
                  <a:lnTo>
                    <a:pt x="58" y="56"/>
                  </a:lnTo>
                  <a:lnTo>
                    <a:pt x="0" y="0"/>
                  </a:lnTo>
                  <a:close/>
                </a:path>
              </a:pathLst>
            </a:custGeom>
            <a:solidFill>
              <a:srgbClr val="F7F7F7"/>
            </a:solidFill>
            <a:ln w="9525">
              <a:noFill/>
              <a:round/>
              <a:headEnd/>
              <a:tailEnd/>
            </a:ln>
          </p:spPr>
          <p:txBody>
            <a:bodyPr/>
            <a:lstStyle/>
            <a:p>
              <a:pPr>
                <a:defRPr/>
              </a:pPr>
              <a:endParaRPr lang="en-US" dirty="0"/>
            </a:p>
          </p:txBody>
        </p:sp>
        <p:sp>
          <p:nvSpPr>
            <p:cNvPr id="733" name="Freeform 1316"/>
            <p:cNvSpPr>
              <a:spLocks/>
            </p:cNvSpPr>
            <p:nvPr/>
          </p:nvSpPr>
          <p:spPr bwMode="auto">
            <a:xfrm>
              <a:off x="255" y="4"/>
              <a:ext cx="13" cy="3"/>
            </a:xfrm>
            <a:custGeom>
              <a:avLst/>
              <a:gdLst/>
              <a:ahLst/>
              <a:cxnLst>
                <a:cxn ang="0">
                  <a:pos x="0" y="0"/>
                </a:cxn>
                <a:cxn ang="0">
                  <a:pos x="97" y="0"/>
                </a:cxn>
                <a:cxn ang="0">
                  <a:pos x="58" y="11"/>
                </a:cxn>
                <a:cxn ang="0">
                  <a:pos x="28" y="27"/>
                </a:cxn>
                <a:cxn ang="0">
                  <a:pos x="0" y="0"/>
                </a:cxn>
              </a:cxnLst>
              <a:rect l="0" t="0" r="r" b="b"/>
              <a:pathLst>
                <a:path w="97" h="27">
                  <a:moveTo>
                    <a:pt x="0" y="0"/>
                  </a:moveTo>
                  <a:lnTo>
                    <a:pt x="97" y="0"/>
                  </a:lnTo>
                  <a:lnTo>
                    <a:pt x="58" y="11"/>
                  </a:lnTo>
                  <a:lnTo>
                    <a:pt x="28" y="27"/>
                  </a:lnTo>
                  <a:lnTo>
                    <a:pt x="0" y="0"/>
                  </a:lnTo>
                  <a:close/>
                </a:path>
              </a:pathLst>
            </a:custGeom>
            <a:solidFill>
              <a:srgbClr val="FAFAFA"/>
            </a:solidFill>
            <a:ln w="9525">
              <a:noFill/>
              <a:round/>
              <a:headEnd/>
              <a:tailEnd/>
            </a:ln>
          </p:spPr>
          <p:txBody>
            <a:bodyPr/>
            <a:lstStyle/>
            <a:p>
              <a:pPr>
                <a:defRPr/>
              </a:pPr>
              <a:endParaRPr lang="en-US" dirty="0"/>
            </a:p>
          </p:txBody>
        </p:sp>
        <p:sp>
          <p:nvSpPr>
            <p:cNvPr id="734" name="Freeform 1317"/>
            <p:cNvSpPr>
              <a:spLocks/>
            </p:cNvSpPr>
            <p:nvPr/>
          </p:nvSpPr>
          <p:spPr bwMode="auto">
            <a:xfrm>
              <a:off x="262" y="4"/>
              <a:ext cx="6" cy="1"/>
            </a:xfrm>
            <a:custGeom>
              <a:avLst/>
              <a:gdLst/>
              <a:ahLst/>
              <a:cxnLst>
                <a:cxn ang="0">
                  <a:pos x="0" y="0"/>
                </a:cxn>
                <a:cxn ang="0">
                  <a:pos x="43" y="0"/>
                </a:cxn>
                <a:cxn ang="0">
                  <a:pos x="10" y="9"/>
                </a:cxn>
                <a:cxn ang="0">
                  <a:pos x="0" y="0"/>
                </a:cxn>
              </a:cxnLst>
              <a:rect l="0" t="0" r="r" b="b"/>
              <a:pathLst>
                <a:path w="43" h="9">
                  <a:moveTo>
                    <a:pt x="0" y="0"/>
                  </a:moveTo>
                  <a:lnTo>
                    <a:pt x="43" y="0"/>
                  </a:lnTo>
                  <a:lnTo>
                    <a:pt x="10" y="9"/>
                  </a:lnTo>
                  <a:lnTo>
                    <a:pt x="0" y="0"/>
                  </a:lnTo>
                  <a:close/>
                </a:path>
              </a:pathLst>
            </a:custGeom>
            <a:solidFill>
              <a:srgbClr val="FFFFFF"/>
            </a:solidFill>
            <a:ln w="9525">
              <a:noFill/>
              <a:round/>
              <a:headEnd/>
              <a:tailEnd/>
            </a:ln>
          </p:spPr>
          <p:txBody>
            <a:bodyPr/>
            <a:lstStyle/>
            <a:p>
              <a:pPr>
                <a:defRPr/>
              </a:pPr>
              <a:endParaRPr lang="en-US" dirty="0"/>
            </a:p>
          </p:txBody>
        </p:sp>
        <p:sp>
          <p:nvSpPr>
            <p:cNvPr id="735" name="Freeform 1318"/>
            <p:cNvSpPr>
              <a:spLocks/>
            </p:cNvSpPr>
            <p:nvPr/>
          </p:nvSpPr>
          <p:spPr bwMode="auto">
            <a:xfrm>
              <a:off x="480" y="11"/>
              <a:ext cx="53" cy="45"/>
            </a:xfrm>
            <a:custGeom>
              <a:avLst/>
              <a:gdLst/>
              <a:ahLst/>
              <a:cxnLst>
                <a:cxn ang="0">
                  <a:pos x="412" y="407"/>
                </a:cxn>
                <a:cxn ang="0">
                  <a:pos x="406" y="401"/>
                </a:cxn>
                <a:cxn ang="0">
                  <a:pos x="378" y="380"/>
                </a:cxn>
                <a:cxn ang="0">
                  <a:pos x="356" y="364"/>
                </a:cxn>
                <a:cxn ang="0">
                  <a:pos x="333" y="345"/>
                </a:cxn>
                <a:cxn ang="0">
                  <a:pos x="305" y="326"/>
                </a:cxn>
                <a:cxn ang="0">
                  <a:pos x="277" y="303"/>
                </a:cxn>
                <a:cxn ang="0">
                  <a:pos x="247" y="280"/>
                </a:cxn>
                <a:cxn ang="0">
                  <a:pos x="217" y="255"/>
                </a:cxn>
                <a:cxn ang="0">
                  <a:pos x="184" y="228"/>
                </a:cxn>
                <a:cxn ang="0">
                  <a:pos x="154" y="203"/>
                </a:cxn>
                <a:cxn ang="0">
                  <a:pos x="124" y="176"/>
                </a:cxn>
                <a:cxn ang="0">
                  <a:pos x="94" y="146"/>
                </a:cxn>
                <a:cxn ang="0">
                  <a:pos x="68" y="117"/>
                </a:cxn>
                <a:cxn ang="0">
                  <a:pos x="43" y="88"/>
                </a:cxn>
                <a:cxn ang="0">
                  <a:pos x="19" y="61"/>
                </a:cxn>
                <a:cxn ang="0">
                  <a:pos x="0" y="29"/>
                </a:cxn>
                <a:cxn ang="0">
                  <a:pos x="10" y="23"/>
                </a:cxn>
                <a:cxn ang="0">
                  <a:pos x="21" y="13"/>
                </a:cxn>
                <a:cxn ang="0">
                  <a:pos x="28" y="2"/>
                </a:cxn>
                <a:cxn ang="0">
                  <a:pos x="29" y="0"/>
                </a:cxn>
                <a:cxn ang="0">
                  <a:pos x="430" y="391"/>
                </a:cxn>
                <a:cxn ang="0">
                  <a:pos x="412" y="407"/>
                </a:cxn>
              </a:cxnLst>
              <a:rect l="0" t="0" r="r" b="b"/>
              <a:pathLst>
                <a:path w="430" h="407">
                  <a:moveTo>
                    <a:pt x="412" y="407"/>
                  </a:moveTo>
                  <a:lnTo>
                    <a:pt x="406" y="401"/>
                  </a:lnTo>
                  <a:lnTo>
                    <a:pt x="378" y="380"/>
                  </a:lnTo>
                  <a:lnTo>
                    <a:pt x="356" y="364"/>
                  </a:lnTo>
                  <a:lnTo>
                    <a:pt x="333" y="345"/>
                  </a:lnTo>
                  <a:lnTo>
                    <a:pt x="305" y="326"/>
                  </a:lnTo>
                  <a:lnTo>
                    <a:pt x="277" y="303"/>
                  </a:lnTo>
                  <a:lnTo>
                    <a:pt x="247" y="280"/>
                  </a:lnTo>
                  <a:lnTo>
                    <a:pt x="217" y="255"/>
                  </a:lnTo>
                  <a:lnTo>
                    <a:pt x="184" y="228"/>
                  </a:lnTo>
                  <a:lnTo>
                    <a:pt x="154" y="203"/>
                  </a:lnTo>
                  <a:lnTo>
                    <a:pt x="124" y="176"/>
                  </a:lnTo>
                  <a:lnTo>
                    <a:pt x="94" y="146"/>
                  </a:lnTo>
                  <a:lnTo>
                    <a:pt x="68" y="117"/>
                  </a:lnTo>
                  <a:lnTo>
                    <a:pt x="43" y="88"/>
                  </a:lnTo>
                  <a:lnTo>
                    <a:pt x="19" y="61"/>
                  </a:lnTo>
                  <a:lnTo>
                    <a:pt x="0" y="29"/>
                  </a:lnTo>
                  <a:lnTo>
                    <a:pt x="10" y="23"/>
                  </a:lnTo>
                  <a:lnTo>
                    <a:pt x="21" y="13"/>
                  </a:lnTo>
                  <a:lnTo>
                    <a:pt x="28" y="2"/>
                  </a:lnTo>
                  <a:lnTo>
                    <a:pt x="29" y="0"/>
                  </a:lnTo>
                  <a:lnTo>
                    <a:pt x="430" y="391"/>
                  </a:lnTo>
                  <a:lnTo>
                    <a:pt x="412" y="407"/>
                  </a:lnTo>
                  <a:close/>
                </a:path>
              </a:pathLst>
            </a:custGeom>
            <a:solidFill>
              <a:srgbClr val="CFCFCF"/>
            </a:solidFill>
            <a:ln w="9525">
              <a:noFill/>
              <a:round/>
              <a:headEnd/>
              <a:tailEnd/>
            </a:ln>
          </p:spPr>
          <p:txBody>
            <a:bodyPr/>
            <a:lstStyle/>
            <a:p>
              <a:pPr>
                <a:defRPr/>
              </a:pPr>
              <a:endParaRPr lang="en-US" dirty="0"/>
            </a:p>
          </p:txBody>
        </p:sp>
        <p:sp>
          <p:nvSpPr>
            <p:cNvPr id="736" name="Freeform 1319"/>
            <p:cNvSpPr>
              <a:spLocks/>
            </p:cNvSpPr>
            <p:nvPr/>
          </p:nvSpPr>
          <p:spPr bwMode="auto">
            <a:xfrm>
              <a:off x="480" y="7"/>
              <a:ext cx="56" cy="49"/>
            </a:xfrm>
            <a:custGeom>
              <a:avLst/>
              <a:gdLst/>
              <a:ahLst/>
              <a:cxnLst>
                <a:cxn ang="0">
                  <a:pos x="412" y="443"/>
                </a:cxn>
                <a:cxn ang="0">
                  <a:pos x="406" y="437"/>
                </a:cxn>
                <a:cxn ang="0">
                  <a:pos x="378" y="416"/>
                </a:cxn>
                <a:cxn ang="0">
                  <a:pos x="356" y="400"/>
                </a:cxn>
                <a:cxn ang="0">
                  <a:pos x="333" y="381"/>
                </a:cxn>
                <a:cxn ang="0">
                  <a:pos x="306" y="362"/>
                </a:cxn>
                <a:cxn ang="0">
                  <a:pos x="0" y="65"/>
                </a:cxn>
                <a:cxn ang="0">
                  <a:pos x="10" y="59"/>
                </a:cxn>
                <a:cxn ang="0">
                  <a:pos x="21" y="49"/>
                </a:cxn>
                <a:cxn ang="0">
                  <a:pos x="28" y="38"/>
                </a:cxn>
                <a:cxn ang="0">
                  <a:pos x="36" y="26"/>
                </a:cxn>
                <a:cxn ang="0">
                  <a:pos x="43" y="13"/>
                </a:cxn>
                <a:cxn ang="0">
                  <a:pos x="47" y="3"/>
                </a:cxn>
                <a:cxn ang="0">
                  <a:pos x="49" y="0"/>
                </a:cxn>
                <a:cxn ang="0">
                  <a:pos x="459" y="399"/>
                </a:cxn>
                <a:cxn ang="0">
                  <a:pos x="436" y="423"/>
                </a:cxn>
                <a:cxn ang="0">
                  <a:pos x="412" y="443"/>
                </a:cxn>
              </a:cxnLst>
              <a:rect l="0" t="0" r="r" b="b"/>
              <a:pathLst>
                <a:path w="459" h="443">
                  <a:moveTo>
                    <a:pt x="412" y="443"/>
                  </a:moveTo>
                  <a:lnTo>
                    <a:pt x="406" y="437"/>
                  </a:lnTo>
                  <a:lnTo>
                    <a:pt x="378" y="416"/>
                  </a:lnTo>
                  <a:lnTo>
                    <a:pt x="356" y="400"/>
                  </a:lnTo>
                  <a:lnTo>
                    <a:pt x="333" y="381"/>
                  </a:lnTo>
                  <a:lnTo>
                    <a:pt x="306" y="362"/>
                  </a:lnTo>
                  <a:lnTo>
                    <a:pt x="0" y="65"/>
                  </a:lnTo>
                  <a:lnTo>
                    <a:pt x="10" y="59"/>
                  </a:lnTo>
                  <a:lnTo>
                    <a:pt x="21" y="49"/>
                  </a:lnTo>
                  <a:lnTo>
                    <a:pt x="28" y="38"/>
                  </a:lnTo>
                  <a:lnTo>
                    <a:pt x="36" y="26"/>
                  </a:lnTo>
                  <a:lnTo>
                    <a:pt x="43" y="13"/>
                  </a:lnTo>
                  <a:lnTo>
                    <a:pt x="47" y="3"/>
                  </a:lnTo>
                  <a:lnTo>
                    <a:pt x="49" y="0"/>
                  </a:lnTo>
                  <a:lnTo>
                    <a:pt x="459" y="399"/>
                  </a:lnTo>
                  <a:lnTo>
                    <a:pt x="436" y="423"/>
                  </a:lnTo>
                  <a:lnTo>
                    <a:pt x="412" y="443"/>
                  </a:lnTo>
                  <a:close/>
                </a:path>
              </a:pathLst>
            </a:custGeom>
            <a:solidFill>
              <a:srgbClr val="D1D1D1"/>
            </a:solidFill>
            <a:ln w="9525">
              <a:noFill/>
              <a:round/>
              <a:headEnd/>
              <a:tailEnd/>
            </a:ln>
          </p:spPr>
          <p:txBody>
            <a:bodyPr/>
            <a:lstStyle/>
            <a:p>
              <a:pPr>
                <a:defRPr/>
              </a:pPr>
              <a:endParaRPr lang="en-US" dirty="0"/>
            </a:p>
          </p:txBody>
        </p:sp>
        <p:sp>
          <p:nvSpPr>
            <p:cNvPr id="737" name="Freeform 1320"/>
            <p:cNvSpPr>
              <a:spLocks/>
            </p:cNvSpPr>
            <p:nvPr/>
          </p:nvSpPr>
          <p:spPr bwMode="auto">
            <a:xfrm>
              <a:off x="483" y="4"/>
              <a:ext cx="56" cy="51"/>
            </a:xfrm>
            <a:custGeom>
              <a:avLst/>
              <a:gdLst/>
              <a:ahLst/>
              <a:cxnLst>
                <a:cxn ang="0">
                  <a:pos x="0" y="67"/>
                </a:cxn>
                <a:cxn ang="0">
                  <a:pos x="7" y="57"/>
                </a:cxn>
                <a:cxn ang="0">
                  <a:pos x="14" y="44"/>
                </a:cxn>
                <a:cxn ang="0">
                  <a:pos x="18" y="34"/>
                </a:cxn>
                <a:cxn ang="0">
                  <a:pos x="24" y="17"/>
                </a:cxn>
                <a:cxn ang="0">
                  <a:pos x="29" y="0"/>
                </a:cxn>
                <a:cxn ang="0">
                  <a:pos x="47" y="0"/>
                </a:cxn>
                <a:cxn ang="0">
                  <a:pos x="456" y="398"/>
                </a:cxn>
                <a:cxn ang="0">
                  <a:pos x="452" y="403"/>
                </a:cxn>
                <a:cxn ang="0">
                  <a:pos x="430" y="428"/>
                </a:cxn>
                <a:cxn ang="0">
                  <a:pos x="407" y="454"/>
                </a:cxn>
                <a:cxn ang="0">
                  <a:pos x="401" y="458"/>
                </a:cxn>
                <a:cxn ang="0">
                  <a:pos x="0" y="67"/>
                </a:cxn>
              </a:cxnLst>
              <a:rect l="0" t="0" r="r" b="b"/>
              <a:pathLst>
                <a:path w="456" h="458">
                  <a:moveTo>
                    <a:pt x="0" y="67"/>
                  </a:moveTo>
                  <a:lnTo>
                    <a:pt x="7" y="57"/>
                  </a:lnTo>
                  <a:lnTo>
                    <a:pt x="14" y="44"/>
                  </a:lnTo>
                  <a:lnTo>
                    <a:pt x="18" y="34"/>
                  </a:lnTo>
                  <a:lnTo>
                    <a:pt x="24" y="17"/>
                  </a:lnTo>
                  <a:lnTo>
                    <a:pt x="29" y="0"/>
                  </a:lnTo>
                  <a:lnTo>
                    <a:pt x="47" y="0"/>
                  </a:lnTo>
                  <a:lnTo>
                    <a:pt x="456" y="398"/>
                  </a:lnTo>
                  <a:lnTo>
                    <a:pt x="452" y="403"/>
                  </a:lnTo>
                  <a:lnTo>
                    <a:pt x="430" y="428"/>
                  </a:lnTo>
                  <a:lnTo>
                    <a:pt x="407" y="454"/>
                  </a:lnTo>
                  <a:lnTo>
                    <a:pt x="401" y="458"/>
                  </a:lnTo>
                  <a:lnTo>
                    <a:pt x="0" y="67"/>
                  </a:lnTo>
                  <a:close/>
                </a:path>
              </a:pathLst>
            </a:custGeom>
            <a:solidFill>
              <a:srgbClr val="D6D6D6"/>
            </a:solidFill>
            <a:ln w="9525">
              <a:noFill/>
              <a:round/>
              <a:headEnd/>
              <a:tailEnd/>
            </a:ln>
          </p:spPr>
          <p:txBody>
            <a:bodyPr/>
            <a:lstStyle/>
            <a:p>
              <a:pPr>
                <a:defRPr/>
              </a:pPr>
              <a:endParaRPr lang="en-US" dirty="0"/>
            </a:p>
          </p:txBody>
        </p:sp>
        <p:sp>
          <p:nvSpPr>
            <p:cNvPr id="738" name="Freeform 1321"/>
            <p:cNvSpPr>
              <a:spLocks/>
            </p:cNvSpPr>
            <p:nvPr/>
          </p:nvSpPr>
          <p:spPr bwMode="auto">
            <a:xfrm>
              <a:off x="486" y="4"/>
              <a:ext cx="57" cy="48"/>
            </a:xfrm>
            <a:custGeom>
              <a:avLst/>
              <a:gdLst/>
              <a:ahLst/>
              <a:cxnLst>
                <a:cxn ang="0">
                  <a:pos x="0" y="31"/>
                </a:cxn>
                <a:cxn ang="0">
                  <a:pos x="4" y="17"/>
                </a:cxn>
                <a:cxn ang="0">
                  <a:pos x="9" y="0"/>
                </a:cxn>
                <a:cxn ang="0">
                  <a:pos x="85" y="0"/>
                </a:cxn>
                <a:cxn ang="0">
                  <a:pos x="460" y="365"/>
                </a:cxn>
                <a:cxn ang="0">
                  <a:pos x="453" y="374"/>
                </a:cxn>
                <a:cxn ang="0">
                  <a:pos x="432" y="403"/>
                </a:cxn>
                <a:cxn ang="0">
                  <a:pos x="410" y="428"/>
                </a:cxn>
                <a:cxn ang="0">
                  <a:pos x="410" y="430"/>
                </a:cxn>
                <a:cxn ang="0">
                  <a:pos x="0" y="31"/>
                </a:cxn>
              </a:cxnLst>
              <a:rect l="0" t="0" r="r" b="b"/>
              <a:pathLst>
                <a:path w="460" h="430">
                  <a:moveTo>
                    <a:pt x="0" y="31"/>
                  </a:moveTo>
                  <a:lnTo>
                    <a:pt x="4" y="17"/>
                  </a:lnTo>
                  <a:lnTo>
                    <a:pt x="9" y="0"/>
                  </a:lnTo>
                  <a:lnTo>
                    <a:pt x="85" y="0"/>
                  </a:lnTo>
                  <a:lnTo>
                    <a:pt x="460" y="365"/>
                  </a:lnTo>
                  <a:lnTo>
                    <a:pt x="453" y="374"/>
                  </a:lnTo>
                  <a:lnTo>
                    <a:pt x="432" y="403"/>
                  </a:lnTo>
                  <a:lnTo>
                    <a:pt x="410" y="428"/>
                  </a:lnTo>
                  <a:lnTo>
                    <a:pt x="410" y="430"/>
                  </a:lnTo>
                  <a:lnTo>
                    <a:pt x="0" y="31"/>
                  </a:lnTo>
                  <a:close/>
                </a:path>
              </a:pathLst>
            </a:custGeom>
            <a:solidFill>
              <a:srgbClr val="D9D9D9"/>
            </a:solidFill>
            <a:ln w="9525">
              <a:noFill/>
              <a:round/>
              <a:headEnd/>
              <a:tailEnd/>
            </a:ln>
          </p:spPr>
          <p:txBody>
            <a:bodyPr/>
            <a:lstStyle/>
            <a:p>
              <a:pPr>
                <a:defRPr/>
              </a:pPr>
              <a:endParaRPr lang="en-US" dirty="0"/>
            </a:p>
          </p:txBody>
        </p:sp>
        <p:sp>
          <p:nvSpPr>
            <p:cNvPr id="739" name="Freeform 1322"/>
            <p:cNvSpPr>
              <a:spLocks/>
            </p:cNvSpPr>
            <p:nvPr/>
          </p:nvSpPr>
          <p:spPr bwMode="auto">
            <a:xfrm>
              <a:off x="489" y="4"/>
              <a:ext cx="57" cy="44"/>
            </a:xfrm>
            <a:custGeom>
              <a:avLst/>
              <a:gdLst/>
              <a:ahLst/>
              <a:cxnLst>
                <a:cxn ang="0">
                  <a:pos x="116" y="0"/>
                </a:cxn>
                <a:cxn ang="0">
                  <a:pos x="0" y="0"/>
                </a:cxn>
                <a:cxn ang="0">
                  <a:pos x="409" y="398"/>
                </a:cxn>
                <a:cxn ang="0">
                  <a:pos x="426" y="374"/>
                </a:cxn>
                <a:cxn ang="0">
                  <a:pos x="448" y="345"/>
                </a:cxn>
                <a:cxn ang="0">
                  <a:pos x="456" y="331"/>
                </a:cxn>
                <a:cxn ang="0">
                  <a:pos x="116" y="0"/>
                </a:cxn>
              </a:cxnLst>
              <a:rect l="0" t="0" r="r" b="b"/>
              <a:pathLst>
                <a:path w="456" h="398">
                  <a:moveTo>
                    <a:pt x="116" y="0"/>
                  </a:moveTo>
                  <a:lnTo>
                    <a:pt x="0" y="0"/>
                  </a:lnTo>
                  <a:lnTo>
                    <a:pt x="409" y="398"/>
                  </a:lnTo>
                  <a:lnTo>
                    <a:pt x="426" y="374"/>
                  </a:lnTo>
                  <a:lnTo>
                    <a:pt x="448" y="345"/>
                  </a:lnTo>
                  <a:lnTo>
                    <a:pt x="456" y="331"/>
                  </a:lnTo>
                  <a:lnTo>
                    <a:pt x="116" y="0"/>
                  </a:lnTo>
                  <a:close/>
                </a:path>
              </a:pathLst>
            </a:custGeom>
            <a:solidFill>
              <a:srgbClr val="DEDEDE"/>
            </a:solidFill>
            <a:ln w="9525">
              <a:noFill/>
              <a:round/>
              <a:headEnd/>
              <a:tailEnd/>
            </a:ln>
          </p:spPr>
          <p:txBody>
            <a:bodyPr/>
            <a:lstStyle/>
            <a:p>
              <a:pPr>
                <a:defRPr/>
              </a:pPr>
              <a:endParaRPr lang="en-US" dirty="0"/>
            </a:p>
          </p:txBody>
        </p:sp>
        <p:sp>
          <p:nvSpPr>
            <p:cNvPr id="740" name="Freeform 1323"/>
            <p:cNvSpPr>
              <a:spLocks/>
            </p:cNvSpPr>
            <p:nvPr/>
          </p:nvSpPr>
          <p:spPr bwMode="auto">
            <a:xfrm>
              <a:off x="496" y="4"/>
              <a:ext cx="52" cy="40"/>
            </a:xfrm>
            <a:custGeom>
              <a:avLst/>
              <a:gdLst/>
              <a:ahLst/>
              <a:cxnLst>
                <a:cxn ang="0">
                  <a:pos x="116" y="0"/>
                </a:cxn>
                <a:cxn ang="0">
                  <a:pos x="0" y="0"/>
                </a:cxn>
                <a:cxn ang="0">
                  <a:pos x="375" y="365"/>
                </a:cxn>
                <a:cxn ang="0">
                  <a:pos x="390" y="345"/>
                </a:cxn>
                <a:cxn ang="0">
                  <a:pos x="409" y="314"/>
                </a:cxn>
                <a:cxn ang="0">
                  <a:pos x="420" y="296"/>
                </a:cxn>
                <a:cxn ang="0">
                  <a:pos x="116" y="0"/>
                </a:cxn>
              </a:cxnLst>
              <a:rect l="0" t="0" r="r" b="b"/>
              <a:pathLst>
                <a:path w="420" h="365">
                  <a:moveTo>
                    <a:pt x="116" y="0"/>
                  </a:moveTo>
                  <a:lnTo>
                    <a:pt x="0" y="0"/>
                  </a:lnTo>
                  <a:lnTo>
                    <a:pt x="375" y="365"/>
                  </a:lnTo>
                  <a:lnTo>
                    <a:pt x="390" y="345"/>
                  </a:lnTo>
                  <a:lnTo>
                    <a:pt x="409" y="314"/>
                  </a:lnTo>
                  <a:lnTo>
                    <a:pt x="420" y="296"/>
                  </a:lnTo>
                  <a:lnTo>
                    <a:pt x="116" y="0"/>
                  </a:lnTo>
                  <a:close/>
                </a:path>
              </a:pathLst>
            </a:custGeom>
            <a:solidFill>
              <a:srgbClr val="E0E0E0"/>
            </a:solidFill>
            <a:ln w="9525">
              <a:noFill/>
              <a:round/>
              <a:headEnd/>
              <a:tailEnd/>
            </a:ln>
          </p:spPr>
          <p:txBody>
            <a:bodyPr/>
            <a:lstStyle/>
            <a:p>
              <a:pPr>
                <a:defRPr/>
              </a:pPr>
              <a:endParaRPr lang="en-US" dirty="0"/>
            </a:p>
          </p:txBody>
        </p:sp>
        <p:sp>
          <p:nvSpPr>
            <p:cNvPr id="741" name="Freeform 1324"/>
            <p:cNvSpPr>
              <a:spLocks/>
            </p:cNvSpPr>
            <p:nvPr/>
          </p:nvSpPr>
          <p:spPr bwMode="auto">
            <a:xfrm>
              <a:off x="504" y="4"/>
              <a:ext cx="47" cy="37"/>
            </a:xfrm>
            <a:custGeom>
              <a:avLst/>
              <a:gdLst/>
              <a:ahLst/>
              <a:cxnLst>
                <a:cxn ang="0">
                  <a:pos x="116" y="0"/>
                </a:cxn>
                <a:cxn ang="0">
                  <a:pos x="0" y="0"/>
                </a:cxn>
                <a:cxn ang="0">
                  <a:pos x="340" y="331"/>
                </a:cxn>
                <a:cxn ang="0">
                  <a:pos x="351" y="314"/>
                </a:cxn>
                <a:cxn ang="0">
                  <a:pos x="370" y="280"/>
                </a:cxn>
                <a:cxn ang="0">
                  <a:pos x="381" y="258"/>
                </a:cxn>
                <a:cxn ang="0">
                  <a:pos x="116" y="0"/>
                </a:cxn>
              </a:cxnLst>
              <a:rect l="0" t="0" r="r" b="b"/>
              <a:pathLst>
                <a:path w="381" h="331">
                  <a:moveTo>
                    <a:pt x="116" y="0"/>
                  </a:moveTo>
                  <a:lnTo>
                    <a:pt x="0" y="0"/>
                  </a:lnTo>
                  <a:lnTo>
                    <a:pt x="340" y="331"/>
                  </a:lnTo>
                  <a:lnTo>
                    <a:pt x="351" y="314"/>
                  </a:lnTo>
                  <a:lnTo>
                    <a:pt x="370" y="280"/>
                  </a:lnTo>
                  <a:lnTo>
                    <a:pt x="381" y="258"/>
                  </a:lnTo>
                  <a:lnTo>
                    <a:pt x="116" y="0"/>
                  </a:lnTo>
                  <a:close/>
                </a:path>
              </a:pathLst>
            </a:custGeom>
            <a:solidFill>
              <a:srgbClr val="E3E3E3"/>
            </a:solidFill>
            <a:ln w="9525">
              <a:noFill/>
              <a:round/>
              <a:headEnd/>
              <a:tailEnd/>
            </a:ln>
          </p:spPr>
          <p:txBody>
            <a:bodyPr/>
            <a:lstStyle/>
            <a:p>
              <a:pPr>
                <a:defRPr/>
              </a:pPr>
              <a:endParaRPr lang="en-US" dirty="0"/>
            </a:p>
          </p:txBody>
        </p:sp>
        <p:sp>
          <p:nvSpPr>
            <p:cNvPr id="742" name="Freeform 1325"/>
            <p:cNvSpPr>
              <a:spLocks/>
            </p:cNvSpPr>
            <p:nvPr/>
          </p:nvSpPr>
          <p:spPr bwMode="auto">
            <a:xfrm>
              <a:off x="511" y="4"/>
              <a:ext cx="44" cy="33"/>
            </a:xfrm>
            <a:custGeom>
              <a:avLst/>
              <a:gdLst/>
              <a:ahLst/>
              <a:cxnLst>
                <a:cxn ang="0">
                  <a:pos x="116" y="0"/>
                </a:cxn>
                <a:cxn ang="0">
                  <a:pos x="0" y="0"/>
                </a:cxn>
                <a:cxn ang="0">
                  <a:pos x="304" y="296"/>
                </a:cxn>
                <a:cxn ang="0">
                  <a:pos x="312" y="280"/>
                </a:cxn>
                <a:cxn ang="0">
                  <a:pos x="327" y="249"/>
                </a:cxn>
                <a:cxn ang="0">
                  <a:pos x="341" y="220"/>
                </a:cxn>
                <a:cxn ang="0">
                  <a:pos x="116" y="0"/>
                </a:cxn>
              </a:cxnLst>
              <a:rect l="0" t="0" r="r" b="b"/>
              <a:pathLst>
                <a:path w="341" h="296">
                  <a:moveTo>
                    <a:pt x="116" y="0"/>
                  </a:moveTo>
                  <a:lnTo>
                    <a:pt x="0" y="0"/>
                  </a:lnTo>
                  <a:lnTo>
                    <a:pt x="304" y="296"/>
                  </a:lnTo>
                  <a:lnTo>
                    <a:pt x="312" y="280"/>
                  </a:lnTo>
                  <a:lnTo>
                    <a:pt x="327" y="249"/>
                  </a:lnTo>
                  <a:lnTo>
                    <a:pt x="341" y="220"/>
                  </a:lnTo>
                  <a:lnTo>
                    <a:pt x="116" y="0"/>
                  </a:lnTo>
                  <a:close/>
                </a:path>
              </a:pathLst>
            </a:custGeom>
            <a:solidFill>
              <a:srgbClr val="E8E8E8"/>
            </a:solidFill>
            <a:ln w="9525">
              <a:noFill/>
              <a:round/>
              <a:headEnd/>
              <a:tailEnd/>
            </a:ln>
          </p:spPr>
          <p:txBody>
            <a:bodyPr/>
            <a:lstStyle/>
            <a:p>
              <a:pPr>
                <a:defRPr/>
              </a:pPr>
              <a:endParaRPr lang="en-US" dirty="0"/>
            </a:p>
          </p:txBody>
        </p:sp>
        <p:sp>
          <p:nvSpPr>
            <p:cNvPr id="743" name="Freeform 1326"/>
            <p:cNvSpPr>
              <a:spLocks/>
            </p:cNvSpPr>
            <p:nvPr/>
          </p:nvSpPr>
          <p:spPr bwMode="auto">
            <a:xfrm>
              <a:off x="518" y="4"/>
              <a:ext cx="38" cy="28"/>
            </a:xfrm>
            <a:custGeom>
              <a:avLst/>
              <a:gdLst/>
              <a:ahLst/>
              <a:cxnLst>
                <a:cxn ang="0">
                  <a:pos x="116" y="0"/>
                </a:cxn>
                <a:cxn ang="0">
                  <a:pos x="0" y="0"/>
                </a:cxn>
                <a:cxn ang="0">
                  <a:pos x="265" y="258"/>
                </a:cxn>
                <a:cxn ang="0">
                  <a:pos x="269" y="249"/>
                </a:cxn>
                <a:cxn ang="0">
                  <a:pos x="287" y="213"/>
                </a:cxn>
                <a:cxn ang="0">
                  <a:pos x="299" y="182"/>
                </a:cxn>
                <a:cxn ang="0">
                  <a:pos x="301" y="180"/>
                </a:cxn>
                <a:cxn ang="0">
                  <a:pos x="116" y="0"/>
                </a:cxn>
              </a:cxnLst>
              <a:rect l="0" t="0" r="r" b="b"/>
              <a:pathLst>
                <a:path w="301" h="258">
                  <a:moveTo>
                    <a:pt x="116" y="0"/>
                  </a:moveTo>
                  <a:lnTo>
                    <a:pt x="0" y="0"/>
                  </a:lnTo>
                  <a:lnTo>
                    <a:pt x="265" y="258"/>
                  </a:lnTo>
                  <a:lnTo>
                    <a:pt x="269" y="249"/>
                  </a:lnTo>
                  <a:lnTo>
                    <a:pt x="287" y="213"/>
                  </a:lnTo>
                  <a:lnTo>
                    <a:pt x="299" y="182"/>
                  </a:lnTo>
                  <a:lnTo>
                    <a:pt x="301" y="180"/>
                  </a:lnTo>
                  <a:lnTo>
                    <a:pt x="116" y="0"/>
                  </a:lnTo>
                  <a:close/>
                </a:path>
              </a:pathLst>
            </a:custGeom>
            <a:solidFill>
              <a:srgbClr val="EBEBEB"/>
            </a:solidFill>
            <a:ln w="9525">
              <a:noFill/>
              <a:round/>
              <a:headEnd/>
              <a:tailEnd/>
            </a:ln>
          </p:spPr>
          <p:txBody>
            <a:bodyPr/>
            <a:lstStyle/>
            <a:p>
              <a:pPr>
                <a:defRPr/>
              </a:pPr>
              <a:endParaRPr lang="en-US" dirty="0"/>
            </a:p>
          </p:txBody>
        </p:sp>
        <p:sp>
          <p:nvSpPr>
            <p:cNvPr id="744" name="Freeform 1327"/>
            <p:cNvSpPr>
              <a:spLocks/>
            </p:cNvSpPr>
            <p:nvPr/>
          </p:nvSpPr>
          <p:spPr bwMode="auto">
            <a:xfrm>
              <a:off x="525" y="4"/>
              <a:ext cx="33" cy="24"/>
            </a:xfrm>
            <a:custGeom>
              <a:avLst/>
              <a:gdLst/>
              <a:ahLst/>
              <a:cxnLst>
                <a:cxn ang="0">
                  <a:pos x="116" y="0"/>
                </a:cxn>
                <a:cxn ang="0">
                  <a:pos x="0" y="0"/>
                </a:cxn>
                <a:cxn ang="0">
                  <a:pos x="225" y="220"/>
                </a:cxn>
                <a:cxn ang="0">
                  <a:pos x="229" y="213"/>
                </a:cxn>
                <a:cxn ang="0">
                  <a:pos x="241" y="182"/>
                </a:cxn>
                <a:cxn ang="0">
                  <a:pos x="254" y="149"/>
                </a:cxn>
                <a:cxn ang="0">
                  <a:pos x="258" y="138"/>
                </a:cxn>
                <a:cxn ang="0">
                  <a:pos x="116" y="0"/>
                </a:cxn>
              </a:cxnLst>
              <a:rect l="0" t="0" r="r" b="b"/>
              <a:pathLst>
                <a:path w="258" h="220">
                  <a:moveTo>
                    <a:pt x="116" y="0"/>
                  </a:moveTo>
                  <a:lnTo>
                    <a:pt x="0" y="0"/>
                  </a:lnTo>
                  <a:lnTo>
                    <a:pt x="225" y="220"/>
                  </a:lnTo>
                  <a:lnTo>
                    <a:pt x="229" y="213"/>
                  </a:lnTo>
                  <a:lnTo>
                    <a:pt x="241" y="182"/>
                  </a:lnTo>
                  <a:lnTo>
                    <a:pt x="254" y="149"/>
                  </a:lnTo>
                  <a:lnTo>
                    <a:pt x="258" y="138"/>
                  </a:lnTo>
                  <a:lnTo>
                    <a:pt x="116" y="0"/>
                  </a:lnTo>
                  <a:close/>
                </a:path>
              </a:pathLst>
            </a:custGeom>
            <a:solidFill>
              <a:srgbClr val="EDEDED"/>
            </a:solidFill>
            <a:ln w="9525">
              <a:noFill/>
              <a:round/>
              <a:headEnd/>
              <a:tailEnd/>
            </a:ln>
          </p:spPr>
          <p:txBody>
            <a:bodyPr/>
            <a:lstStyle/>
            <a:p>
              <a:pPr>
                <a:defRPr/>
              </a:pPr>
              <a:endParaRPr lang="en-US" dirty="0"/>
            </a:p>
          </p:txBody>
        </p:sp>
        <p:sp>
          <p:nvSpPr>
            <p:cNvPr id="745" name="Freeform 1328"/>
            <p:cNvSpPr>
              <a:spLocks/>
            </p:cNvSpPr>
            <p:nvPr/>
          </p:nvSpPr>
          <p:spPr bwMode="auto">
            <a:xfrm>
              <a:off x="533" y="4"/>
              <a:ext cx="26" cy="20"/>
            </a:xfrm>
            <a:custGeom>
              <a:avLst/>
              <a:gdLst/>
              <a:ahLst/>
              <a:cxnLst>
                <a:cxn ang="0">
                  <a:pos x="116" y="0"/>
                </a:cxn>
                <a:cxn ang="0">
                  <a:pos x="0" y="0"/>
                </a:cxn>
                <a:cxn ang="0">
                  <a:pos x="185" y="180"/>
                </a:cxn>
                <a:cxn ang="0">
                  <a:pos x="196" y="149"/>
                </a:cxn>
                <a:cxn ang="0">
                  <a:pos x="205" y="115"/>
                </a:cxn>
                <a:cxn ang="0">
                  <a:pos x="211" y="93"/>
                </a:cxn>
                <a:cxn ang="0">
                  <a:pos x="116" y="0"/>
                </a:cxn>
              </a:cxnLst>
              <a:rect l="0" t="0" r="r" b="b"/>
              <a:pathLst>
                <a:path w="211" h="180">
                  <a:moveTo>
                    <a:pt x="116" y="0"/>
                  </a:moveTo>
                  <a:lnTo>
                    <a:pt x="0" y="0"/>
                  </a:lnTo>
                  <a:lnTo>
                    <a:pt x="185" y="180"/>
                  </a:lnTo>
                  <a:lnTo>
                    <a:pt x="196" y="149"/>
                  </a:lnTo>
                  <a:lnTo>
                    <a:pt x="205" y="115"/>
                  </a:lnTo>
                  <a:lnTo>
                    <a:pt x="211" y="93"/>
                  </a:lnTo>
                  <a:lnTo>
                    <a:pt x="116" y="0"/>
                  </a:lnTo>
                  <a:close/>
                </a:path>
              </a:pathLst>
            </a:custGeom>
            <a:solidFill>
              <a:srgbClr val="F2F2F2"/>
            </a:solidFill>
            <a:ln w="9525">
              <a:noFill/>
              <a:round/>
              <a:headEnd/>
              <a:tailEnd/>
            </a:ln>
          </p:spPr>
          <p:txBody>
            <a:bodyPr/>
            <a:lstStyle/>
            <a:p>
              <a:pPr>
                <a:defRPr/>
              </a:pPr>
              <a:endParaRPr lang="en-US" dirty="0"/>
            </a:p>
          </p:txBody>
        </p:sp>
        <p:sp>
          <p:nvSpPr>
            <p:cNvPr id="746" name="Freeform 1329"/>
            <p:cNvSpPr>
              <a:spLocks/>
            </p:cNvSpPr>
            <p:nvPr/>
          </p:nvSpPr>
          <p:spPr bwMode="auto">
            <a:xfrm>
              <a:off x="540" y="4"/>
              <a:ext cx="20" cy="15"/>
            </a:xfrm>
            <a:custGeom>
              <a:avLst/>
              <a:gdLst/>
              <a:ahLst/>
              <a:cxnLst>
                <a:cxn ang="0">
                  <a:pos x="116" y="0"/>
                </a:cxn>
                <a:cxn ang="0">
                  <a:pos x="0" y="0"/>
                </a:cxn>
                <a:cxn ang="0">
                  <a:pos x="142" y="138"/>
                </a:cxn>
                <a:cxn ang="0">
                  <a:pos x="147" y="115"/>
                </a:cxn>
                <a:cxn ang="0">
                  <a:pos x="155" y="86"/>
                </a:cxn>
                <a:cxn ang="0">
                  <a:pos x="160" y="55"/>
                </a:cxn>
                <a:cxn ang="0">
                  <a:pos x="161" y="44"/>
                </a:cxn>
                <a:cxn ang="0">
                  <a:pos x="116" y="0"/>
                </a:cxn>
              </a:cxnLst>
              <a:rect l="0" t="0" r="r" b="b"/>
              <a:pathLst>
                <a:path w="161" h="138">
                  <a:moveTo>
                    <a:pt x="116" y="0"/>
                  </a:moveTo>
                  <a:lnTo>
                    <a:pt x="0" y="0"/>
                  </a:lnTo>
                  <a:lnTo>
                    <a:pt x="142" y="138"/>
                  </a:lnTo>
                  <a:lnTo>
                    <a:pt x="147" y="115"/>
                  </a:lnTo>
                  <a:lnTo>
                    <a:pt x="155" y="86"/>
                  </a:lnTo>
                  <a:lnTo>
                    <a:pt x="160" y="55"/>
                  </a:lnTo>
                  <a:lnTo>
                    <a:pt x="161" y="44"/>
                  </a:lnTo>
                  <a:lnTo>
                    <a:pt x="116" y="0"/>
                  </a:lnTo>
                  <a:close/>
                </a:path>
              </a:pathLst>
            </a:custGeom>
            <a:solidFill>
              <a:srgbClr val="F5F5F5"/>
            </a:solidFill>
            <a:ln w="9525">
              <a:noFill/>
              <a:round/>
              <a:headEnd/>
              <a:tailEnd/>
            </a:ln>
          </p:spPr>
          <p:txBody>
            <a:bodyPr/>
            <a:lstStyle/>
            <a:p>
              <a:pPr>
                <a:defRPr/>
              </a:pPr>
              <a:endParaRPr lang="en-US" dirty="0"/>
            </a:p>
          </p:txBody>
        </p:sp>
        <p:sp>
          <p:nvSpPr>
            <p:cNvPr id="747" name="Freeform 1330"/>
            <p:cNvSpPr>
              <a:spLocks/>
            </p:cNvSpPr>
            <p:nvPr/>
          </p:nvSpPr>
          <p:spPr bwMode="auto">
            <a:xfrm>
              <a:off x="547" y="4"/>
              <a:ext cx="13" cy="10"/>
            </a:xfrm>
            <a:custGeom>
              <a:avLst/>
              <a:gdLst/>
              <a:ahLst/>
              <a:cxnLst>
                <a:cxn ang="0">
                  <a:pos x="0" y="0"/>
                </a:cxn>
                <a:cxn ang="0">
                  <a:pos x="106" y="0"/>
                </a:cxn>
                <a:cxn ang="0">
                  <a:pos x="106" y="13"/>
                </a:cxn>
                <a:cxn ang="0">
                  <a:pos x="104" y="28"/>
                </a:cxn>
                <a:cxn ang="0">
                  <a:pos x="102" y="55"/>
                </a:cxn>
                <a:cxn ang="0">
                  <a:pos x="97" y="86"/>
                </a:cxn>
                <a:cxn ang="0">
                  <a:pos x="95" y="93"/>
                </a:cxn>
                <a:cxn ang="0">
                  <a:pos x="0" y="0"/>
                </a:cxn>
              </a:cxnLst>
              <a:rect l="0" t="0" r="r" b="b"/>
              <a:pathLst>
                <a:path w="106" h="93">
                  <a:moveTo>
                    <a:pt x="0" y="0"/>
                  </a:moveTo>
                  <a:lnTo>
                    <a:pt x="106" y="0"/>
                  </a:lnTo>
                  <a:lnTo>
                    <a:pt x="106" y="13"/>
                  </a:lnTo>
                  <a:lnTo>
                    <a:pt x="104" y="28"/>
                  </a:lnTo>
                  <a:lnTo>
                    <a:pt x="102" y="55"/>
                  </a:lnTo>
                  <a:lnTo>
                    <a:pt x="97" y="86"/>
                  </a:lnTo>
                  <a:lnTo>
                    <a:pt x="95" y="93"/>
                  </a:lnTo>
                  <a:lnTo>
                    <a:pt x="0" y="0"/>
                  </a:lnTo>
                  <a:close/>
                </a:path>
              </a:pathLst>
            </a:custGeom>
            <a:solidFill>
              <a:srgbClr val="F7F7F7"/>
            </a:solidFill>
            <a:ln w="9525">
              <a:noFill/>
              <a:round/>
              <a:headEnd/>
              <a:tailEnd/>
            </a:ln>
          </p:spPr>
          <p:txBody>
            <a:bodyPr/>
            <a:lstStyle/>
            <a:p>
              <a:pPr>
                <a:defRPr/>
              </a:pPr>
              <a:endParaRPr lang="en-US" dirty="0"/>
            </a:p>
          </p:txBody>
        </p:sp>
        <p:sp>
          <p:nvSpPr>
            <p:cNvPr id="748" name="Freeform 1331"/>
            <p:cNvSpPr>
              <a:spLocks/>
            </p:cNvSpPr>
            <p:nvPr/>
          </p:nvSpPr>
          <p:spPr bwMode="auto">
            <a:xfrm>
              <a:off x="554" y="4"/>
              <a:ext cx="6" cy="5"/>
            </a:xfrm>
            <a:custGeom>
              <a:avLst/>
              <a:gdLst/>
              <a:ahLst/>
              <a:cxnLst>
                <a:cxn ang="0">
                  <a:pos x="0" y="0"/>
                </a:cxn>
                <a:cxn ang="0">
                  <a:pos x="48" y="0"/>
                </a:cxn>
                <a:cxn ang="0">
                  <a:pos x="48" y="13"/>
                </a:cxn>
                <a:cxn ang="0">
                  <a:pos x="46" y="28"/>
                </a:cxn>
                <a:cxn ang="0">
                  <a:pos x="45" y="44"/>
                </a:cxn>
                <a:cxn ang="0">
                  <a:pos x="0" y="0"/>
                </a:cxn>
              </a:cxnLst>
              <a:rect l="0" t="0" r="r" b="b"/>
              <a:pathLst>
                <a:path w="48" h="44">
                  <a:moveTo>
                    <a:pt x="0" y="0"/>
                  </a:moveTo>
                  <a:lnTo>
                    <a:pt x="48" y="0"/>
                  </a:lnTo>
                  <a:lnTo>
                    <a:pt x="48" y="13"/>
                  </a:lnTo>
                  <a:lnTo>
                    <a:pt x="46" y="28"/>
                  </a:lnTo>
                  <a:lnTo>
                    <a:pt x="45" y="44"/>
                  </a:lnTo>
                  <a:lnTo>
                    <a:pt x="0" y="0"/>
                  </a:lnTo>
                  <a:close/>
                </a:path>
              </a:pathLst>
            </a:custGeom>
            <a:solidFill>
              <a:srgbClr val="FFFFFF"/>
            </a:solidFill>
            <a:ln w="9525">
              <a:noFill/>
              <a:round/>
              <a:headEnd/>
              <a:tailEnd/>
            </a:ln>
          </p:spPr>
          <p:txBody>
            <a:bodyPr/>
            <a:lstStyle/>
            <a:p>
              <a:pPr>
                <a:defRPr/>
              </a:pPr>
              <a:endParaRPr lang="en-US" dirty="0"/>
            </a:p>
          </p:txBody>
        </p:sp>
        <p:sp>
          <p:nvSpPr>
            <p:cNvPr id="749" name="Freeform 1332"/>
            <p:cNvSpPr>
              <a:spLocks/>
            </p:cNvSpPr>
            <p:nvPr/>
          </p:nvSpPr>
          <p:spPr bwMode="auto">
            <a:xfrm>
              <a:off x="554" y="71"/>
              <a:ext cx="52"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50" y="42"/>
                </a:cxn>
                <a:cxn ang="0">
                  <a:pos x="420" y="304"/>
                </a:cxn>
                <a:cxn ang="0">
                  <a:pos x="412" y="305"/>
                </a:cxn>
                <a:cxn ang="0">
                  <a:pos x="339" y="284"/>
                </a:cxn>
                <a:cxn ang="0">
                  <a:pos x="270" y="236"/>
                </a:cxn>
              </a:cxnLst>
              <a:rect l="0" t="0" r="r" b="b"/>
              <a:pathLst>
                <a:path w="420"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50" y="42"/>
                  </a:lnTo>
                  <a:lnTo>
                    <a:pt x="420" y="304"/>
                  </a:lnTo>
                  <a:lnTo>
                    <a:pt x="412" y="305"/>
                  </a:lnTo>
                  <a:lnTo>
                    <a:pt x="339" y="284"/>
                  </a:lnTo>
                  <a:lnTo>
                    <a:pt x="270" y="236"/>
                  </a:lnTo>
                  <a:close/>
                </a:path>
              </a:pathLst>
            </a:custGeom>
            <a:solidFill>
              <a:srgbClr val="5C5C5C"/>
            </a:solidFill>
            <a:ln w="9525">
              <a:noFill/>
              <a:round/>
              <a:headEnd/>
              <a:tailEnd/>
            </a:ln>
          </p:spPr>
          <p:txBody>
            <a:bodyPr/>
            <a:lstStyle/>
            <a:p>
              <a:pPr>
                <a:defRPr/>
              </a:pPr>
              <a:endParaRPr lang="en-US" dirty="0"/>
            </a:p>
          </p:txBody>
        </p:sp>
        <p:sp>
          <p:nvSpPr>
            <p:cNvPr id="750" name="Freeform 1333"/>
            <p:cNvSpPr>
              <a:spLocks/>
            </p:cNvSpPr>
            <p:nvPr/>
          </p:nvSpPr>
          <p:spPr bwMode="auto">
            <a:xfrm>
              <a:off x="554" y="71"/>
              <a:ext cx="65"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91" y="38"/>
                </a:cxn>
                <a:cxn ang="0">
                  <a:pos x="238" y="21"/>
                </a:cxn>
                <a:cxn ang="0">
                  <a:pos x="517" y="292"/>
                </a:cxn>
                <a:cxn ang="0">
                  <a:pos x="485" y="303"/>
                </a:cxn>
                <a:cxn ang="0">
                  <a:pos x="412" y="305"/>
                </a:cxn>
                <a:cxn ang="0">
                  <a:pos x="339" y="284"/>
                </a:cxn>
                <a:cxn ang="0">
                  <a:pos x="270" y="236"/>
                </a:cxn>
              </a:cxnLst>
              <a:rect l="0" t="0" r="r" b="b"/>
              <a:pathLst>
                <a:path w="517"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91" y="38"/>
                  </a:lnTo>
                  <a:lnTo>
                    <a:pt x="238" y="21"/>
                  </a:lnTo>
                  <a:lnTo>
                    <a:pt x="517" y="292"/>
                  </a:lnTo>
                  <a:lnTo>
                    <a:pt x="485" y="303"/>
                  </a:lnTo>
                  <a:lnTo>
                    <a:pt x="412" y="305"/>
                  </a:lnTo>
                  <a:lnTo>
                    <a:pt x="339" y="284"/>
                  </a:lnTo>
                  <a:lnTo>
                    <a:pt x="270" y="236"/>
                  </a:lnTo>
                  <a:close/>
                </a:path>
              </a:pathLst>
            </a:custGeom>
            <a:solidFill>
              <a:srgbClr val="8A8A8A"/>
            </a:solidFill>
            <a:ln w="9525">
              <a:noFill/>
              <a:round/>
              <a:headEnd/>
              <a:tailEnd/>
            </a:ln>
          </p:spPr>
          <p:txBody>
            <a:bodyPr/>
            <a:lstStyle/>
            <a:p>
              <a:pPr>
                <a:defRPr/>
              </a:pPr>
              <a:endParaRPr lang="en-US" dirty="0"/>
            </a:p>
          </p:txBody>
        </p:sp>
        <p:sp>
          <p:nvSpPr>
            <p:cNvPr id="751" name="Freeform 1334"/>
            <p:cNvSpPr>
              <a:spLocks/>
            </p:cNvSpPr>
            <p:nvPr/>
          </p:nvSpPr>
          <p:spPr bwMode="auto">
            <a:xfrm>
              <a:off x="573" y="69"/>
              <a:ext cx="56" cy="36"/>
            </a:xfrm>
            <a:custGeom>
              <a:avLst/>
              <a:gdLst/>
              <a:ahLst/>
              <a:cxnLst>
                <a:cxn ang="0">
                  <a:pos x="0" y="62"/>
                </a:cxn>
                <a:cxn ang="0">
                  <a:pos x="41" y="58"/>
                </a:cxn>
                <a:cxn ang="0">
                  <a:pos x="99" y="37"/>
                </a:cxn>
                <a:cxn ang="0">
                  <a:pos x="153" y="3"/>
                </a:cxn>
                <a:cxn ang="0">
                  <a:pos x="156" y="0"/>
                </a:cxn>
                <a:cxn ang="0">
                  <a:pos x="445" y="281"/>
                </a:cxn>
                <a:cxn ang="0">
                  <a:pos x="410" y="300"/>
                </a:cxn>
                <a:cxn ang="0">
                  <a:pos x="335" y="323"/>
                </a:cxn>
                <a:cxn ang="0">
                  <a:pos x="270" y="324"/>
                </a:cxn>
                <a:cxn ang="0">
                  <a:pos x="0" y="62"/>
                </a:cxn>
              </a:cxnLst>
              <a:rect l="0" t="0" r="r" b="b"/>
              <a:pathLst>
                <a:path w="445" h="324">
                  <a:moveTo>
                    <a:pt x="0" y="62"/>
                  </a:moveTo>
                  <a:lnTo>
                    <a:pt x="41" y="58"/>
                  </a:lnTo>
                  <a:lnTo>
                    <a:pt x="99" y="37"/>
                  </a:lnTo>
                  <a:lnTo>
                    <a:pt x="153" y="3"/>
                  </a:lnTo>
                  <a:lnTo>
                    <a:pt x="156" y="0"/>
                  </a:lnTo>
                  <a:lnTo>
                    <a:pt x="445" y="281"/>
                  </a:lnTo>
                  <a:lnTo>
                    <a:pt x="410" y="300"/>
                  </a:lnTo>
                  <a:lnTo>
                    <a:pt x="335" y="323"/>
                  </a:lnTo>
                  <a:lnTo>
                    <a:pt x="270" y="324"/>
                  </a:lnTo>
                  <a:lnTo>
                    <a:pt x="0" y="62"/>
                  </a:lnTo>
                  <a:close/>
                </a:path>
              </a:pathLst>
            </a:custGeom>
            <a:solidFill>
              <a:srgbClr val="B8B8B8"/>
            </a:solidFill>
            <a:ln w="9525">
              <a:noFill/>
              <a:round/>
              <a:headEnd/>
              <a:tailEnd/>
            </a:ln>
          </p:spPr>
          <p:txBody>
            <a:bodyPr/>
            <a:lstStyle/>
            <a:p>
              <a:pPr>
                <a:defRPr/>
              </a:pPr>
              <a:endParaRPr lang="en-US" dirty="0"/>
            </a:p>
          </p:txBody>
        </p:sp>
        <p:sp>
          <p:nvSpPr>
            <p:cNvPr id="752" name="Freeform 1335"/>
            <p:cNvSpPr>
              <a:spLocks/>
            </p:cNvSpPr>
            <p:nvPr/>
          </p:nvSpPr>
          <p:spPr bwMode="auto">
            <a:xfrm>
              <a:off x="584" y="63"/>
              <a:ext cx="52" cy="41"/>
            </a:xfrm>
            <a:custGeom>
              <a:avLst/>
              <a:gdLst/>
              <a:ahLst/>
              <a:cxnLst>
                <a:cxn ang="0">
                  <a:pos x="0" y="93"/>
                </a:cxn>
                <a:cxn ang="0">
                  <a:pos x="11" y="89"/>
                </a:cxn>
                <a:cxn ang="0">
                  <a:pos x="65" y="55"/>
                </a:cxn>
                <a:cxn ang="0">
                  <a:pos x="116" y="11"/>
                </a:cxn>
                <a:cxn ang="0">
                  <a:pos x="126" y="0"/>
                </a:cxn>
                <a:cxn ang="0">
                  <a:pos x="424" y="290"/>
                </a:cxn>
                <a:cxn ang="0">
                  <a:pos x="395" y="312"/>
                </a:cxn>
                <a:cxn ang="0">
                  <a:pos x="322" y="352"/>
                </a:cxn>
                <a:cxn ang="0">
                  <a:pos x="279" y="364"/>
                </a:cxn>
                <a:cxn ang="0">
                  <a:pos x="0" y="93"/>
                </a:cxn>
              </a:cxnLst>
              <a:rect l="0" t="0" r="r" b="b"/>
              <a:pathLst>
                <a:path w="424" h="364">
                  <a:moveTo>
                    <a:pt x="0" y="93"/>
                  </a:moveTo>
                  <a:lnTo>
                    <a:pt x="11" y="89"/>
                  </a:lnTo>
                  <a:lnTo>
                    <a:pt x="65" y="55"/>
                  </a:lnTo>
                  <a:lnTo>
                    <a:pt x="116" y="11"/>
                  </a:lnTo>
                  <a:lnTo>
                    <a:pt x="126" y="0"/>
                  </a:lnTo>
                  <a:lnTo>
                    <a:pt x="424" y="290"/>
                  </a:lnTo>
                  <a:lnTo>
                    <a:pt x="395" y="312"/>
                  </a:lnTo>
                  <a:lnTo>
                    <a:pt x="322" y="352"/>
                  </a:lnTo>
                  <a:lnTo>
                    <a:pt x="279" y="364"/>
                  </a:lnTo>
                  <a:lnTo>
                    <a:pt x="0" y="93"/>
                  </a:lnTo>
                  <a:close/>
                </a:path>
              </a:pathLst>
            </a:custGeom>
            <a:solidFill>
              <a:srgbClr val="E5E5E5"/>
            </a:solidFill>
            <a:ln w="9525">
              <a:noFill/>
              <a:round/>
              <a:headEnd/>
              <a:tailEnd/>
            </a:ln>
          </p:spPr>
          <p:txBody>
            <a:bodyPr/>
            <a:lstStyle/>
            <a:p>
              <a:pPr>
                <a:defRPr/>
              </a:pPr>
              <a:endParaRPr lang="en-US" dirty="0"/>
            </a:p>
          </p:txBody>
        </p:sp>
        <p:sp>
          <p:nvSpPr>
            <p:cNvPr id="753" name="Freeform 1336"/>
            <p:cNvSpPr>
              <a:spLocks/>
            </p:cNvSpPr>
            <p:nvPr/>
          </p:nvSpPr>
          <p:spPr bwMode="auto">
            <a:xfrm>
              <a:off x="593" y="57"/>
              <a:ext cx="52" cy="43"/>
            </a:xfrm>
            <a:custGeom>
              <a:avLst/>
              <a:gdLst/>
              <a:ahLst/>
              <a:cxnLst>
                <a:cxn ang="0">
                  <a:pos x="0" y="111"/>
                </a:cxn>
                <a:cxn ang="0">
                  <a:pos x="48" y="70"/>
                </a:cxn>
                <a:cxn ang="0">
                  <a:pos x="93" y="18"/>
                </a:cxn>
                <a:cxn ang="0">
                  <a:pos x="107" y="0"/>
                </a:cxn>
                <a:cxn ang="0">
                  <a:pos x="417" y="301"/>
                </a:cxn>
                <a:cxn ang="0">
                  <a:pos x="403" y="315"/>
                </a:cxn>
                <a:cxn ang="0">
                  <a:pos x="327" y="371"/>
                </a:cxn>
                <a:cxn ang="0">
                  <a:pos x="289" y="392"/>
                </a:cxn>
                <a:cxn ang="0">
                  <a:pos x="0" y="111"/>
                </a:cxn>
              </a:cxnLst>
              <a:rect l="0" t="0" r="r" b="b"/>
              <a:pathLst>
                <a:path w="417" h="392">
                  <a:moveTo>
                    <a:pt x="0" y="111"/>
                  </a:moveTo>
                  <a:lnTo>
                    <a:pt x="48" y="70"/>
                  </a:lnTo>
                  <a:lnTo>
                    <a:pt x="93" y="18"/>
                  </a:lnTo>
                  <a:lnTo>
                    <a:pt x="107" y="0"/>
                  </a:lnTo>
                  <a:lnTo>
                    <a:pt x="417" y="301"/>
                  </a:lnTo>
                  <a:lnTo>
                    <a:pt x="403" y="315"/>
                  </a:lnTo>
                  <a:lnTo>
                    <a:pt x="327" y="371"/>
                  </a:lnTo>
                  <a:lnTo>
                    <a:pt x="289" y="392"/>
                  </a:lnTo>
                  <a:lnTo>
                    <a:pt x="0" y="111"/>
                  </a:lnTo>
                  <a:close/>
                </a:path>
              </a:pathLst>
            </a:custGeom>
            <a:solidFill>
              <a:srgbClr val="E5E5E5"/>
            </a:solidFill>
            <a:ln w="9525">
              <a:noFill/>
              <a:round/>
              <a:headEnd/>
              <a:tailEnd/>
            </a:ln>
          </p:spPr>
          <p:txBody>
            <a:bodyPr/>
            <a:lstStyle/>
            <a:p>
              <a:pPr>
                <a:defRPr/>
              </a:pPr>
              <a:endParaRPr lang="en-US" dirty="0"/>
            </a:p>
          </p:txBody>
        </p:sp>
        <p:sp>
          <p:nvSpPr>
            <p:cNvPr id="754" name="Freeform 1337"/>
            <p:cNvSpPr>
              <a:spLocks/>
            </p:cNvSpPr>
            <p:nvPr/>
          </p:nvSpPr>
          <p:spPr bwMode="auto">
            <a:xfrm>
              <a:off x="600" y="50"/>
              <a:ext cx="52" cy="45"/>
            </a:xfrm>
            <a:custGeom>
              <a:avLst/>
              <a:gdLst/>
              <a:ahLst/>
              <a:cxnLst>
                <a:cxn ang="0">
                  <a:pos x="0" y="121"/>
                </a:cxn>
                <a:cxn ang="0">
                  <a:pos x="35" y="80"/>
                </a:cxn>
                <a:cxn ang="0">
                  <a:pos x="80" y="22"/>
                </a:cxn>
                <a:cxn ang="0">
                  <a:pos x="94" y="0"/>
                </a:cxn>
                <a:cxn ang="0">
                  <a:pos x="415" y="312"/>
                </a:cxn>
                <a:cxn ang="0">
                  <a:pos x="345" y="377"/>
                </a:cxn>
                <a:cxn ang="0">
                  <a:pos x="298" y="411"/>
                </a:cxn>
                <a:cxn ang="0">
                  <a:pos x="0" y="121"/>
                </a:cxn>
              </a:cxnLst>
              <a:rect l="0" t="0" r="r" b="b"/>
              <a:pathLst>
                <a:path w="415" h="411">
                  <a:moveTo>
                    <a:pt x="0" y="121"/>
                  </a:moveTo>
                  <a:lnTo>
                    <a:pt x="35" y="80"/>
                  </a:lnTo>
                  <a:lnTo>
                    <a:pt x="80" y="22"/>
                  </a:lnTo>
                  <a:lnTo>
                    <a:pt x="94" y="0"/>
                  </a:lnTo>
                  <a:lnTo>
                    <a:pt x="415" y="312"/>
                  </a:lnTo>
                  <a:lnTo>
                    <a:pt x="345" y="377"/>
                  </a:lnTo>
                  <a:lnTo>
                    <a:pt x="298" y="411"/>
                  </a:lnTo>
                  <a:lnTo>
                    <a:pt x="0" y="121"/>
                  </a:lnTo>
                  <a:close/>
                </a:path>
              </a:pathLst>
            </a:custGeom>
            <a:solidFill>
              <a:srgbClr val="E8E8E8"/>
            </a:solidFill>
            <a:ln w="9525">
              <a:noFill/>
              <a:round/>
              <a:headEnd/>
              <a:tailEnd/>
            </a:ln>
          </p:spPr>
          <p:txBody>
            <a:bodyPr/>
            <a:lstStyle/>
            <a:p>
              <a:pPr>
                <a:defRPr/>
              </a:pPr>
              <a:endParaRPr lang="en-US" dirty="0"/>
            </a:p>
          </p:txBody>
        </p:sp>
        <p:sp>
          <p:nvSpPr>
            <p:cNvPr id="755" name="Freeform 1338"/>
            <p:cNvSpPr>
              <a:spLocks/>
            </p:cNvSpPr>
            <p:nvPr/>
          </p:nvSpPr>
          <p:spPr bwMode="auto">
            <a:xfrm>
              <a:off x="606" y="42"/>
              <a:ext cx="52" cy="48"/>
            </a:xfrm>
            <a:custGeom>
              <a:avLst/>
              <a:gdLst/>
              <a:ahLst/>
              <a:cxnLst>
                <a:cxn ang="0">
                  <a:pos x="0" y="130"/>
                </a:cxn>
                <a:cxn ang="0">
                  <a:pos x="31" y="90"/>
                </a:cxn>
                <a:cxn ang="0">
                  <a:pos x="72" y="27"/>
                </a:cxn>
                <a:cxn ang="0">
                  <a:pos x="87" y="0"/>
                </a:cxn>
                <a:cxn ang="0">
                  <a:pos x="418" y="321"/>
                </a:cxn>
                <a:cxn ang="0">
                  <a:pos x="369" y="378"/>
                </a:cxn>
                <a:cxn ang="0">
                  <a:pos x="310" y="431"/>
                </a:cxn>
                <a:cxn ang="0">
                  <a:pos x="0" y="130"/>
                </a:cxn>
              </a:cxnLst>
              <a:rect l="0" t="0" r="r" b="b"/>
              <a:pathLst>
                <a:path w="418" h="431">
                  <a:moveTo>
                    <a:pt x="0" y="130"/>
                  </a:moveTo>
                  <a:lnTo>
                    <a:pt x="31" y="90"/>
                  </a:lnTo>
                  <a:lnTo>
                    <a:pt x="72" y="27"/>
                  </a:lnTo>
                  <a:lnTo>
                    <a:pt x="87" y="0"/>
                  </a:lnTo>
                  <a:lnTo>
                    <a:pt x="418" y="321"/>
                  </a:lnTo>
                  <a:lnTo>
                    <a:pt x="369" y="378"/>
                  </a:lnTo>
                  <a:lnTo>
                    <a:pt x="310" y="431"/>
                  </a:lnTo>
                  <a:lnTo>
                    <a:pt x="0" y="130"/>
                  </a:lnTo>
                  <a:close/>
                </a:path>
              </a:pathLst>
            </a:custGeom>
            <a:solidFill>
              <a:srgbClr val="EBEBEB"/>
            </a:solidFill>
            <a:ln w="9525">
              <a:noFill/>
              <a:round/>
              <a:headEnd/>
              <a:tailEnd/>
            </a:ln>
          </p:spPr>
          <p:txBody>
            <a:bodyPr/>
            <a:lstStyle/>
            <a:p>
              <a:pPr>
                <a:defRPr/>
              </a:pPr>
              <a:endParaRPr lang="en-US" dirty="0"/>
            </a:p>
          </p:txBody>
        </p:sp>
        <p:sp>
          <p:nvSpPr>
            <p:cNvPr id="756" name="Freeform 1339"/>
            <p:cNvSpPr>
              <a:spLocks/>
            </p:cNvSpPr>
            <p:nvPr/>
          </p:nvSpPr>
          <p:spPr bwMode="auto">
            <a:xfrm>
              <a:off x="612" y="34"/>
              <a:ext cx="53" cy="50"/>
            </a:xfrm>
            <a:custGeom>
              <a:avLst/>
              <a:gdLst/>
              <a:ahLst/>
              <a:cxnLst>
                <a:cxn ang="0">
                  <a:pos x="0" y="139"/>
                </a:cxn>
                <a:cxn ang="0">
                  <a:pos x="27" y="98"/>
                </a:cxn>
                <a:cxn ang="0">
                  <a:pos x="62" y="33"/>
                </a:cxn>
                <a:cxn ang="0">
                  <a:pos x="79" y="0"/>
                </a:cxn>
                <a:cxn ang="0">
                  <a:pos x="422" y="334"/>
                </a:cxn>
                <a:cxn ang="0">
                  <a:pos x="392" y="370"/>
                </a:cxn>
                <a:cxn ang="0">
                  <a:pos x="324" y="449"/>
                </a:cxn>
                <a:cxn ang="0">
                  <a:pos x="321" y="451"/>
                </a:cxn>
                <a:cxn ang="0">
                  <a:pos x="0" y="139"/>
                </a:cxn>
              </a:cxnLst>
              <a:rect l="0" t="0" r="r" b="b"/>
              <a:pathLst>
                <a:path w="422" h="451">
                  <a:moveTo>
                    <a:pt x="0" y="139"/>
                  </a:moveTo>
                  <a:lnTo>
                    <a:pt x="27" y="98"/>
                  </a:lnTo>
                  <a:lnTo>
                    <a:pt x="62" y="33"/>
                  </a:lnTo>
                  <a:lnTo>
                    <a:pt x="79" y="0"/>
                  </a:lnTo>
                  <a:lnTo>
                    <a:pt x="422" y="334"/>
                  </a:lnTo>
                  <a:lnTo>
                    <a:pt x="392" y="370"/>
                  </a:lnTo>
                  <a:lnTo>
                    <a:pt x="324" y="449"/>
                  </a:lnTo>
                  <a:lnTo>
                    <a:pt x="321" y="451"/>
                  </a:lnTo>
                  <a:lnTo>
                    <a:pt x="0" y="139"/>
                  </a:lnTo>
                  <a:close/>
                </a:path>
              </a:pathLst>
            </a:custGeom>
            <a:solidFill>
              <a:srgbClr val="EBEBEB"/>
            </a:solidFill>
            <a:ln w="9525">
              <a:noFill/>
              <a:round/>
              <a:headEnd/>
              <a:tailEnd/>
            </a:ln>
          </p:spPr>
          <p:txBody>
            <a:bodyPr/>
            <a:lstStyle/>
            <a:p>
              <a:pPr>
                <a:defRPr/>
              </a:pPr>
              <a:endParaRPr lang="en-US" dirty="0"/>
            </a:p>
          </p:txBody>
        </p:sp>
        <p:sp>
          <p:nvSpPr>
            <p:cNvPr id="757" name="Freeform 1340"/>
            <p:cNvSpPr>
              <a:spLocks/>
            </p:cNvSpPr>
            <p:nvPr/>
          </p:nvSpPr>
          <p:spPr bwMode="auto">
            <a:xfrm>
              <a:off x="617" y="26"/>
              <a:ext cx="52" cy="52"/>
            </a:xfrm>
            <a:custGeom>
              <a:avLst/>
              <a:gdLst/>
              <a:ahLst/>
              <a:cxnLst>
                <a:cxn ang="0">
                  <a:pos x="0" y="145"/>
                </a:cxn>
                <a:cxn ang="0">
                  <a:pos x="20" y="107"/>
                </a:cxn>
                <a:cxn ang="0">
                  <a:pos x="52" y="43"/>
                </a:cxn>
                <a:cxn ang="0">
                  <a:pos x="70" y="0"/>
                </a:cxn>
                <a:cxn ang="0">
                  <a:pos x="428" y="347"/>
                </a:cxn>
                <a:cxn ang="0">
                  <a:pos x="419" y="360"/>
                </a:cxn>
                <a:cxn ang="0">
                  <a:pos x="350" y="444"/>
                </a:cxn>
                <a:cxn ang="0">
                  <a:pos x="331" y="466"/>
                </a:cxn>
                <a:cxn ang="0">
                  <a:pos x="0" y="145"/>
                </a:cxn>
              </a:cxnLst>
              <a:rect l="0" t="0" r="r" b="b"/>
              <a:pathLst>
                <a:path w="428" h="466">
                  <a:moveTo>
                    <a:pt x="0" y="145"/>
                  </a:moveTo>
                  <a:lnTo>
                    <a:pt x="20" y="107"/>
                  </a:lnTo>
                  <a:lnTo>
                    <a:pt x="52" y="43"/>
                  </a:lnTo>
                  <a:lnTo>
                    <a:pt x="70" y="0"/>
                  </a:lnTo>
                  <a:lnTo>
                    <a:pt x="428" y="347"/>
                  </a:lnTo>
                  <a:lnTo>
                    <a:pt x="419" y="360"/>
                  </a:lnTo>
                  <a:lnTo>
                    <a:pt x="350" y="444"/>
                  </a:lnTo>
                  <a:lnTo>
                    <a:pt x="331" y="466"/>
                  </a:lnTo>
                  <a:lnTo>
                    <a:pt x="0" y="145"/>
                  </a:lnTo>
                  <a:close/>
                </a:path>
              </a:pathLst>
            </a:custGeom>
            <a:solidFill>
              <a:srgbClr val="EDEDED"/>
            </a:solidFill>
            <a:ln w="9525">
              <a:noFill/>
              <a:round/>
              <a:headEnd/>
              <a:tailEnd/>
            </a:ln>
          </p:spPr>
          <p:txBody>
            <a:bodyPr/>
            <a:lstStyle/>
            <a:p>
              <a:pPr>
                <a:defRPr/>
              </a:pPr>
              <a:endParaRPr lang="en-US" dirty="0"/>
            </a:p>
          </p:txBody>
        </p:sp>
        <p:sp>
          <p:nvSpPr>
            <p:cNvPr id="758" name="Freeform 1341"/>
            <p:cNvSpPr>
              <a:spLocks/>
            </p:cNvSpPr>
            <p:nvPr/>
          </p:nvSpPr>
          <p:spPr bwMode="auto">
            <a:xfrm>
              <a:off x="622" y="18"/>
              <a:ext cx="54" cy="53"/>
            </a:xfrm>
            <a:custGeom>
              <a:avLst/>
              <a:gdLst/>
              <a:ahLst/>
              <a:cxnLst>
                <a:cxn ang="0">
                  <a:pos x="0" y="150"/>
                </a:cxn>
                <a:cxn ang="0">
                  <a:pos x="15" y="119"/>
                </a:cxn>
                <a:cxn ang="0">
                  <a:pos x="41" y="58"/>
                </a:cxn>
                <a:cxn ang="0">
                  <a:pos x="64" y="0"/>
                </a:cxn>
                <a:cxn ang="0">
                  <a:pos x="435" y="360"/>
                </a:cxn>
                <a:cxn ang="0">
                  <a:pos x="382" y="436"/>
                </a:cxn>
                <a:cxn ang="0">
                  <a:pos x="343" y="484"/>
                </a:cxn>
                <a:cxn ang="0">
                  <a:pos x="0" y="150"/>
                </a:cxn>
              </a:cxnLst>
              <a:rect l="0" t="0" r="r" b="b"/>
              <a:pathLst>
                <a:path w="435" h="484">
                  <a:moveTo>
                    <a:pt x="0" y="150"/>
                  </a:moveTo>
                  <a:lnTo>
                    <a:pt x="15" y="119"/>
                  </a:lnTo>
                  <a:lnTo>
                    <a:pt x="41" y="58"/>
                  </a:lnTo>
                  <a:lnTo>
                    <a:pt x="64" y="0"/>
                  </a:lnTo>
                  <a:lnTo>
                    <a:pt x="435" y="360"/>
                  </a:lnTo>
                  <a:lnTo>
                    <a:pt x="382" y="436"/>
                  </a:lnTo>
                  <a:lnTo>
                    <a:pt x="343" y="484"/>
                  </a:lnTo>
                  <a:lnTo>
                    <a:pt x="0" y="150"/>
                  </a:lnTo>
                  <a:close/>
                </a:path>
              </a:pathLst>
            </a:custGeom>
            <a:solidFill>
              <a:srgbClr val="F0F0F0"/>
            </a:solidFill>
            <a:ln w="9525">
              <a:noFill/>
              <a:round/>
              <a:headEnd/>
              <a:tailEnd/>
            </a:ln>
          </p:spPr>
          <p:txBody>
            <a:bodyPr/>
            <a:lstStyle/>
            <a:p>
              <a:pPr>
                <a:defRPr/>
              </a:pPr>
              <a:endParaRPr lang="en-US" dirty="0"/>
            </a:p>
          </p:txBody>
        </p:sp>
        <p:sp>
          <p:nvSpPr>
            <p:cNvPr id="759" name="Freeform 1342"/>
            <p:cNvSpPr>
              <a:spLocks/>
            </p:cNvSpPr>
            <p:nvPr/>
          </p:nvSpPr>
          <p:spPr bwMode="auto">
            <a:xfrm>
              <a:off x="626" y="9"/>
              <a:ext cx="55" cy="56"/>
            </a:xfrm>
            <a:custGeom>
              <a:avLst/>
              <a:gdLst/>
              <a:ahLst/>
              <a:cxnLst>
                <a:cxn ang="0">
                  <a:pos x="0" y="156"/>
                </a:cxn>
                <a:cxn ang="0">
                  <a:pos x="8" y="138"/>
                </a:cxn>
                <a:cxn ang="0">
                  <a:pos x="31" y="80"/>
                </a:cxn>
                <a:cxn ang="0">
                  <a:pos x="50" y="27"/>
                </a:cxn>
                <a:cxn ang="0">
                  <a:pos x="61" y="0"/>
                </a:cxn>
                <a:cxn ang="0">
                  <a:pos x="445" y="373"/>
                </a:cxn>
                <a:cxn ang="0">
                  <a:pos x="411" y="426"/>
                </a:cxn>
                <a:cxn ang="0">
                  <a:pos x="358" y="503"/>
                </a:cxn>
                <a:cxn ang="0">
                  <a:pos x="0" y="156"/>
                </a:cxn>
              </a:cxnLst>
              <a:rect l="0" t="0" r="r" b="b"/>
              <a:pathLst>
                <a:path w="445" h="503">
                  <a:moveTo>
                    <a:pt x="0" y="156"/>
                  </a:moveTo>
                  <a:lnTo>
                    <a:pt x="8" y="138"/>
                  </a:lnTo>
                  <a:lnTo>
                    <a:pt x="31" y="80"/>
                  </a:lnTo>
                  <a:lnTo>
                    <a:pt x="50" y="27"/>
                  </a:lnTo>
                  <a:lnTo>
                    <a:pt x="61" y="0"/>
                  </a:lnTo>
                  <a:lnTo>
                    <a:pt x="445" y="373"/>
                  </a:lnTo>
                  <a:lnTo>
                    <a:pt x="411" y="426"/>
                  </a:lnTo>
                  <a:lnTo>
                    <a:pt x="358" y="503"/>
                  </a:lnTo>
                  <a:lnTo>
                    <a:pt x="0" y="156"/>
                  </a:lnTo>
                  <a:close/>
                </a:path>
              </a:pathLst>
            </a:custGeom>
            <a:solidFill>
              <a:srgbClr val="F2F2F2"/>
            </a:solidFill>
            <a:ln w="9525">
              <a:noFill/>
              <a:round/>
              <a:headEnd/>
              <a:tailEnd/>
            </a:ln>
          </p:spPr>
          <p:txBody>
            <a:bodyPr/>
            <a:lstStyle/>
            <a:p>
              <a:pPr>
                <a:defRPr/>
              </a:pPr>
              <a:endParaRPr lang="en-US" dirty="0"/>
            </a:p>
          </p:txBody>
        </p:sp>
        <p:sp>
          <p:nvSpPr>
            <p:cNvPr id="760" name="Freeform 1343"/>
            <p:cNvSpPr>
              <a:spLocks/>
            </p:cNvSpPr>
            <p:nvPr/>
          </p:nvSpPr>
          <p:spPr bwMode="auto">
            <a:xfrm>
              <a:off x="630" y="4"/>
              <a:ext cx="56" cy="54"/>
            </a:xfrm>
            <a:custGeom>
              <a:avLst/>
              <a:gdLst/>
              <a:ahLst/>
              <a:cxnLst>
                <a:cxn ang="0">
                  <a:pos x="0" y="126"/>
                </a:cxn>
                <a:cxn ang="0">
                  <a:pos x="0" y="126"/>
                </a:cxn>
                <a:cxn ang="0">
                  <a:pos x="19" y="73"/>
                </a:cxn>
                <a:cxn ang="0">
                  <a:pos x="35" y="32"/>
                </a:cxn>
                <a:cxn ang="0">
                  <a:pos x="43" y="0"/>
                </a:cxn>
                <a:cxn ang="0">
                  <a:pos x="93" y="0"/>
                </a:cxn>
                <a:cxn ang="0">
                  <a:pos x="454" y="352"/>
                </a:cxn>
                <a:cxn ang="0">
                  <a:pos x="436" y="382"/>
                </a:cxn>
                <a:cxn ang="0">
                  <a:pos x="380" y="472"/>
                </a:cxn>
                <a:cxn ang="0">
                  <a:pos x="371" y="486"/>
                </a:cxn>
                <a:cxn ang="0">
                  <a:pos x="0" y="126"/>
                </a:cxn>
              </a:cxnLst>
              <a:rect l="0" t="0" r="r" b="b"/>
              <a:pathLst>
                <a:path w="454" h="486">
                  <a:moveTo>
                    <a:pt x="0" y="126"/>
                  </a:moveTo>
                  <a:lnTo>
                    <a:pt x="0" y="126"/>
                  </a:lnTo>
                  <a:lnTo>
                    <a:pt x="19" y="73"/>
                  </a:lnTo>
                  <a:lnTo>
                    <a:pt x="35" y="32"/>
                  </a:lnTo>
                  <a:lnTo>
                    <a:pt x="43" y="0"/>
                  </a:lnTo>
                  <a:lnTo>
                    <a:pt x="93" y="0"/>
                  </a:lnTo>
                  <a:lnTo>
                    <a:pt x="454" y="352"/>
                  </a:lnTo>
                  <a:lnTo>
                    <a:pt x="436" y="382"/>
                  </a:lnTo>
                  <a:lnTo>
                    <a:pt x="380" y="472"/>
                  </a:lnTo>
                  <a:lnTo>
                    <a:pt x="371" y="486"/>
                  </a:lnTo>
                  <a:lnTo>
                    <a:pt x="0" y="126"/>
                  </a:lnTo>
                  <a:close/>
                </a:path>
              </a:pathLst>
            </a:custGeom>
            <a:solidFill>
              <a:srgbClr val="F2F2F2"/>
            </a:solidFill>
            <a:ln w="9525">
              <a:noFill/>
              <a:round/>
              <a:headEnd/>
              <a:tailEnd/>
            </a:ln>
          </p:spPr>
          <p:txBody>
            <a:bodyPr/>
            <a:lstStyle/>
            <a:p>
              <a:pPr>
                <a:defRPr/>
              </a:pPr>
              <a:endParaRPr lang="en-US" dirty="0"/>
            </a:p>
          </p:txBody>
        </p:sp>
        <p:sp>
          <p:nvSpPr>
            <p:cNvPr id="761" name="Freeform 1344"/>
            <p:cNvSpPr>
              <a:spLocks/>
            </p:cNvSpPr>
            <p:nvPr/>
          </p:nvSpPr>
          <p:spPr bwMode="auto">
            <a:xfrm>
              <a:off x="633" y="4"/>
              <a:ext cx="58" cy="46"/>
            </a:xfrm>
            <a:custGeom>
              <a:avLst/>
              <a:gdLst/>
              <a:ahLst/>
              <a:cxnLst>
                <a:cxn ang="0">
                  <a:pos x="0" y="46"/>
                </a:cxn>
                <a:cxn ang="0">
                  <a:pos x="5" y="32"/>
                </a:cxn>
                <a:cxn ang="0">
                  <a:pos x="13" y="0"/>
                </a:cxn>
                <a:cxn ang="0">
                  <a:pos x="172" y="0"/>
                </a:cxn>
                <a:cxn ang="0">
                  <a:pos x="464" y="284"/>
                </a:cxn>
                <a:cxn ang="0">
                  <a:pos x="460" y="293"/>
                </a:cxn>
                <a:cxn ang="0">
                  <a:pos x="406" y="382"/>
                </a:cxn>
                <a:cxn ang="0">
                  <a:pos x="384" y="419"/>
                </a:cxn>
                <a:cxn ang="0">
                  <a:pos x="0" y="46"/>
                </a:cxn>
              </a:cxnLst>
              <a:rect l="0" t="0" r="r" b="b"/>
              <a:pathLst>
                <a:path w="464" h="419">
                  <a:moveTo>
                    <a:pt x="0" y="46"/>
                  </a:moveTo>
                  <a:lnTo>
                    <a:pt x="5" y="32"/>
                  </a:lnTo>
                  <a:lnTo>
                    <a:pt x="13" y="0"/>
                  </a:lnTo>
                  <a:lnTo>
                    <a:pt x="172" y="0"/>
                  </a:lnTo>
                  <a:lnTo>
                    <a:pt x="464" y="284"/>
                  </a:lnTo>
                  <a:lnTo>
                    <a:pt x="460" y="293"/>
                  </a:lnTo>
                  <a:lnTo>
                    <a:pt x="406" y="382"/>
                  </a:lnTo>
                  <a:lnTo>
                    <a:pt x="384" y="419"/>
                  </a:lnTo>
                  <a:lnTo>
                    <a:pt x="0" y="46"/>
                  </a:lnTo>
                  <a:close/>
                </a:path>
              </a:pathLst>
            </a:custGeom>
            <a:solidFill>
              <a:srgbClr val="F5F5F5"/>
            </a:solidFill>
            <a:ln w="9525">
              <a:noFill/>
              <a:round/>
              <a:headEnd/>
              <a:tailEnd/>
            </a:ln>
          </p:spPr>
          <p:txBody>
            <a:bodyPr/>
            <a:lstStyle/>
            <a:p>
              <a:pPr>
                <a:defRPr/>
              </a:pPr>
              <a:endParaRPr lang="en-US" dirty="0"/>
            </a:p>
          </p:txBody>
        </p:sp>
        <p:sp>
          <p:nvSpPr>
            <p:cNvPr id="762" name="Freeform 1345"/>
            <p:cNvSpPr>
              <a:spLocks/>
            </p:cNvSpPr>
            <p:nvPr/>
          </p:nvSpPr>
          <p:spPr bwMode="auto">
            <a:xfrm>
              <a:off x="641" y="4"/>
              <a:ext cx="56" cy="39"/>
            </a:xfrm>
            <a:custGeom>
              <a:avLst/>
              <a:gdLst/>
              <a:ahLst/>
              <a:cxnLst>
                <a:cxn ang="0">
                  <a:pos x="221" y="0"/>
                </a:cxn>
                <a:cxn ang="0">
                  <a:pos x="0" y="0"/>
                </a:cxn>
                <a:cxn ang="0">
                  <a:pos x="361" y="352"/>
                </a:cxn>
                <a:cxn ang="0">
                  <a:pos x="397" y="293"/>
                </a:cxn>
                <a:cxn ang="0">
                  <a:pos x="439" y="212"/>
                </a:cxn>
                <a:cxn ang="0">
                  <a:pos x="221" y="0"/>
                </a:cxn>
              </a:cxnLst>
              <a:rect l="0" t="0" r="r" b="b"/>
              <a:pathLst>
                <a:path w="439" h="352">
                  <a:moveTo>
                    <a:pt x="221" y="0"/>
                  </a:moveTo>
                  <a:lnTo>
                    <a:pt x="0" y="0"/>
                  </a:lnTo>
                  <a:lnTo>
                    <a:pt x="361" y="352"/>
                  </a:lnTo>
                  <a:lnTo>
                    <a:pt x="397" y="293"/>
                  </a:lnTo>
                  <a:lnTo>
                    <a:pt x="439" y="212"/>
                  </a:lnTo>
                  <a:lnTo>
                    <a:pt x="221" y="0"/>
                  </a:lnTo>
                  <a:close/>
                </a:path>
              </a:pathLst>
            </a:custGeom>
            <a:solidFill>
              <a:srgbClr val="F5F5F5"/>
            </a:solidFill>
            <a:ln w="9525">
              <a:noFill/>
              <a:round/>
              <a:headEnd/>
              <a:tailEnd/>
            </a:ln>
          </p:spPr>
          <p:txBody>
            <a:bodyPr/>
            <a:lstStyle/>
            <a:p>
              <a:pPr>
                <a:defRPr/>
              </a:pPr>
              <a:endParaRPr lang="en-US" dirty="0"/>
            </a:p>
          </p:txBody>
        </p:sp>
        <p:sp>
          <p:nvSpPr>
            <p:cNvPr id="763" name="Freeform 1346"/>
            <p:cNvSpPr>
              <a:spLocks/>
            </p:cNvSpPr>
            <p:nvPr/>
          </p:nvSpPr>
          <p:spPr bwMode="auto">
            <a:xfrm>
              <a:off x="655" y="4"/>
              <a:ext cx="46" cy="31"/>
            </a:xfrm>
            <a:custGeom>
              <a:avLst/>
              <a:gdLst/>
              <a:ahLst/>
              <a:cxnLst>
                <a:cxn ang="0">
                  <a:pos x="221" y="0"/>
                </a:cxn>
                <a:cxn ang="0">
                  <a:pos x="0" y="0"/>
                </a:cxn>
                <a:cxn ang="0">
                  <a:pos x="292" y="284"/>
                </a:cxn>
                <a:cxn ang="0">
                  <a:pos x="333" y="207"/>
                </a:cxn>
                <a:cxn ang="0">
                  <a:pos x="367" y="141"/>
                </a:cxn>
                <a:cxn ang="0">
                  <a:pos x="221" y="0"/>
                </a:cxn>
              </a:cxnLst>
              <a:rect l="0" t="0" r="r" b="b"/>
              <a:pathLst>
                <a:path w="367" h="284">
                  <a:moveTo>
                    <a:pt x="221" y="0"/>
                  </a:moveTo>
                  <a:lnTo>
                    <a:pt x="0" y="0"/>
                  </a:lnTo>
                  <a:lnTo>
                    <a:pt x="292" y="284"/>
                  </a:lnTo>
                  <a:lnTo>
                    <a:pt x="333" y="207"/>
                  </a:lnTo>
                  <a:lnTo>
                    <a:pt x="367" y="141"/>
                  </a:lnTo>
                  <a:lnTo>
                    <a:pt x="221" y="0"/>
                  </a:lnTo>
                  <a:close/>
                </a:path>
              </a:pathLst>
            </a:custGeom>
            <a:solidFill>
              <a:srgbClr val="F7F7F7"/>
            </a:solidFill>
            <a:ln w="9525">
              <a:noFill/>
              <a:round/>
              <a:headEnd/>
              <a:tailEnd/>
            </a:ln>
          </p:spPr>
          <p:txBody>
            <a:bodyPr/>
            <a:lstStyle/>
            <a:p>
              <a:pPr>
                <a:defRPr/>
              </a:pPr>
              <a:endParaRPr lang="en-US" dirty="0"/>
            </a:p>
          </p:txBody>
        </p:sp>
        <p:sp>
          <p:nvSpPr>
            <p:cNvPr id="764" name="Freeform 1347"/>
            <p:cNvSpPr>
              <a:spLocks/>
            </p:cNvSpPr>
            <p:nvPr/>
          </p:nvSpPr>
          <p:spPr bwMode="auto">
            <a:xfrm>
              <a:off x="669" y="4"/>
              <a:ext cx="36" cy="23"/>
            </a:xfrm>
            <a:custGeom>
              <a:avLst/>
              <a:gdLst/>
              <a:ahLst/>
              <a:cxnLst>
                <a:cxn ang="0">
                  <a:pos x="219" y="0"/>
                </a:cxn>
                <a:cxn ang="0">
                  <a:pos x="0" y="0"/>
                </a:cxn>
                <a:cxn ang="0">
                  <a:pos x="218" y="212"/>
                </a:cxn>
                <a:cxn ang="0">
                  <a:pos x="221" y="207"/>
                </a:cxn>
                <a:cxn ang="0">
                  <a:pos x="262" y="128"/>
                </a:cxn>
                <a:cxn ang="0">
                  <a:pos x="290" y="69"/>
                </a:cxn>
                <a:cxn ang="0">
                  <a:pos x="219" y="0"/>
                </a:cxn>
              </a:cxnLst>
              <a:rect l="0" t="0" r="r" b="b"/>
              <a:pathLst>
                <a:path w="290" h="212">
                  <a:moveTo>
                    <a:pt x="219" y="0"/>
                  </a:moveTo>
                  <a:lnTo>
                    <a:pt x="0" y="0"/>
                  </a:lnTo>
                  <a:lnTo>
                    <a:pt x="218" y="212"/>
                  </a:lnTo>
                  <a:lnTo>
                    <a:pt x="221" y="207"/>
                  </a:lnTo>
                  <a:lnTo>
                    <a:pt x="262" y="128"/>
                  </a:lnTo>
                  <a:lnTo>
                    <a:pt x="290" y="69"/>
                  </a:lnTo>
                  <a:lnTo>
                    <a:pt x="219" y="0"/>
                  </a:lnTo>
                  <a:close/>
                </a:path>
              </a:pathLst>
            </a:custGeom>
            <a:solidFill>
              <a:srgbClr val="FAFAFA"/>
            </a:solidFill>
            <a:ln w="9525">
              <a:noFill/>
              <a:round/>
              <a:headEnd/>
              <a:tailEnd/>
            </a:ln>
          </p:spPr>
          <p:txBody>
            <a:bodyPr/>
            <a:lstStyle/>
            <a:p>
              <a:pPr>
                <a:defRPr/>
              </a:pPr>
              <a:endParaRPr lang="en-US" dirty="0"/>
            </a:p>
          </p:txBody>
        </p:sp>
        <p:sp>
          <p:nvSpPr>
            <p:cNvPr id="765" name="Freeform 1348"/>
            <p:cNvSpPr>
              <a:spLocks/>
            </p:cNvSpPr>
            <p:nvPr/>
          </p:nvSpPr>
          <p:spPr bwMode="auto">
            <a:xfrm>
              <a:off x="683" y="4"/>
              <a:ext cx="27" cy="15"/>
            </a:xfrm>
            <a:custGeom>
              <a:avLst/>
              <a:gdLst/>
              <a:ahLst/>
              <a:cxnLst>
                <a:cxn ang="0">
                  <a:pos x="0" y="0"/>
                </a:cxn>
                <a:cxn ang="0">
                  <a:pos x="209" y="0"/>
                </a:cxn>
                <a:cxn ang="0">
                  <a:pos x="198" y="28"/>
                </a:cxn>
                <a:cxn ang="0">
                  <a:pos x="185" y="59"/>
                </a:cxn>
                <a:cxn ang="0">
                  <a:pos x="153" y="128"/>
                </a:cxn>
                <a:cxn ang="0">
                  <a:pos x="146" y="141"/>
                </a:cxn>
                <a:cxn ang="0">
                  <a:pos x="0" y="0"/>
                </a:cxn>
              </a:cxnLst>
              <a:rect l="0" t="0" r="r" b="b"/>
              <a:pathLst>
                <a:path w="209" h="141">
                  <a:moveTo>
                    <a:pt x="0" y="0"/>
                  </a:moveTo>
                  <a:lnTo>
                    <a:pt x="209" y="0"/>
                  </a:lnTo>
                  <a:lnTo>
                    <a:pt x="198" y="28"/>
                  </a:lnTo>
                  <a:lnTo>
                    <a:pt x="185" y="59"/>
                  </a:lnTo>
                  <a:lnTo>
                    <a:pt x="153" y="128"/>
                  </a:lnTo>
                  <a:lnTo>
                    <a:pt x="146" y="141"/>
                  </a:lnTo>
                  <a:lnTo>
                    <a:pt x="0" y="0"/>
                  </a:lnTo>
                  <a:close/>
                </a:path>
              </a:pathLst>
            </a:custGeom>
            <a:solidFill>
              <a:srgbClr val="FAFAFA"/>
            </a:solidFill>
            <a:ln w="9525">
              <a:noFill/>
              <a:round/>
              <a:headEnd/>
              <a:tailEnd/>
            </a:ln>
          </p:spPr>
          <p:txBody>
            <a:bodyPr/>
            <a:lstStyle/>
            <a:p>
              <a:pPr>
                <a:defRPr/>
              </a:pPr>
              <a:endParaRPr lang="en-US" dirty="0"/>
            </a:p>
          </p:txBody>
        </p:sp>
        <p:sp>
          <p:nvSpPr>
            <p:cNvPr id="766" name="Freeform 1349"/>
            <p:cNvSpPr>
              <a:spLocks/>
            </p:cNvSpPr>
            <p:nvPr/>
          </p:nvSpPr>
          <p:spPr bwMode="auto">
            <a:xfrm>
              <a:off x="696" y="4"/>
              <a:ext cx="13" cy="7"/>
            </a:xfrm>
            <a:custGeom>
              <a:avLst/>
              <a:gdLst/>
              <a:ahLst/>
              <a:cxnLst>
                <a:cxn ang="0">
                  <a:pos x="0" y="0"/>
                </a:cxn>
                <a:cxn ang="0">
                  <a:pos x="99" y="0"/>
                </a:cxn>
                <a:cxn ang="0">
                  <a:pos x="88" y="28"/>
                </a:cxn>
                <a:cxn ang="0">
                  <a:pos x="75" y="59"/>
                </a:cxn>
                <a:cxn ang="0">
                  <a:pos x="71" y="69"/>
                </a:cxn>
                <a:cxn ang="0">
                  <a:pos x="0" y="0"/>
                </a:cxn>
              </a:cxnLst>
              <a:rect l="0" t="0" r="r" b="b"/>
              <a:pathLst>
                <a:path w="99" h="69">
                  <a:moveTo>
                    <a:pt x="0" y="0"/>
                  </a:moveTo>
                  <a:lnTo>
                    <a:pt x="99" y="0"/>
                  </a:lnTo>
                  <a:lnTo>
                    <a:pt x="88" y="28"/>
                  </a:lnTo>
                  <a:lnTo>
                    <a:pt x="75" y="59"/>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767" name="Freeform 1350"/>
            <p:cNvSpPr>
              <a:spLocks/>
            </p:cNvSpPr>
            <p:nvPr/>
          </p:nvSpPr>
          <p:spPr bwMode="auto">
            <a:xfrm>
              <a:off x="617" y="129"/>
              <a:ext cx="69" cy="53"/>
            </a:xfrm>
            <a:custGeom>
              <a:avLst/>
              <a:gdLst/>
              <a:ahLst/>
              <a:cxnLst>
                <a:cxn ang="0">
                  <a:pos x="181" y="374"/>
                </a:cxn>
                <a:cxn ang="0">
                  <a:pos x="166" y="326"/>
                </a:cxn>
                <a:cxn ang="0">
                  <a:pos x="146" y="280"/>
                </a:cxn>
                <a:cxn ang="0">
                  <a:pos x="127" y="230"/>
                </a:cxn>
                <a:cxn ang="0">
                  <a:pos x="103" y="179"/>
                </a:cxn>
                <a:cxn ang="0">
                  <a:pos x="78" y="131"/>
                </a:cxn>
                <a:cxn ang="0">
                  <a:pos x="52" y="83"/>
                </a:cxn>
                <a:cxn ang="0">
                  <a:pos x="24" y="40"/>
                </a:cxn>
                <a:cxn ang="0">
                  <a:pos x="0" y="0"/>
                </a:cxn>
                <a:cxn ang="0">
                  <a:pos x="80" y="79"/>
                </a:cxn>
                <a:cxn ang="0">
                  <a:pos x="166" y="111"/>
                </a:cxn>
                <a:cxn ang="0">
                  <a:pos x="182" y="110"/>
                </a:cxn>
                <a:cxn ang="0">
                  <a:pos x="556" y="472"/>
                </a:cxn>
                <a:cxn ang="0">
                  <a:pos x="501" y="478"/>
                </a:cxn>
                <a:cxn ang="0">
                  <a:pos x="423" y="474"/>
                </a:cxn>
                <a:cxn ang="0">
                  <a:pos x="344" y="457"/>
                </a:cxn>
                <a:cxn ang="0">
                  <a:pos x="262" y="424"/>
                </a:cxn>
                <a:cxn ang="0">
                  <a:pos x="222" y="403"/>
                </a:cxn>
                <a:cxn ang="0">
                  <a:pos x="181" y="374"/>
                </a:cxn>
              </a:cxnLst>
              <a:rect l="0" t="0" r="r" b="b"/>
              <a:pathLst>
                <a:path w="556" h="478">
                  <a:moveTo>
                    <a:pt x="181" y="374"/>
                  </a:moveTo>
                  <a:lnTo>
                    <a:pt x="166" y="326"/>
                  </a:lnTo>
                  <a:lnTo>
                    <a:pt x="146" y="280"/>
                  </a:lnTo>
                  <a:lnTo>
                    <a:pt x="127" y="230"/>
                  </a:lnTo>
                  <a:lnTo>
                    <a:pt x="103" y="179"/>
                  </a:lnTo>
                  <a:lnTo>
                    <a:pt x="78" y="131"/>
                  </a:lnTo>
                  <a:lnTo>
                    <a:pt x="52" y="83"/>
                  </a:lnTo>
                  <a:lnTo>
                    <a:pt x="24" y="40"/>
                  </a:lnTo>
                  <a:lnTo>
                    <a:pt x="0" y="0"/>
                  </a:lnTo>
                  <a:lnTo>
                    <a:pt x="80" y="79"/>
                  </a:lnTo>
                  <a:lnTo>
                    <a:pt x="166" y="111"/>
                  </a:lnTo>
                  <a:lnTo>
                    <a:pt x="182" y="110"/>
                  </a:lnTo>
                  <a:lnTo>
                    <a:pt x="556" y="472"/>
                  </a:lnTo>
                  <a:lnTo>
                    <a:pt x="501" y="478"/>
                  </a:lnTo>
                  <a:lnTo>
                    <a:pt x="423" y="474"/>
                  </a:lnTo>
                  <a:lnTo>
                    <a:pt x="344" y="457"/>
                  </a:lnTo>
                  <a:lnTo>
                    <a:pt x="262" y="424"/>
                  </a:lnTo>
                  <a:lnTo>
                    <a:pt x="222" y="403"/>
                  </a:lnTo>
                  <a:lnTo>
                    <a:pt x="181" y="374"/>
                  </a:lnTo>
                  <a:close/>
                </a:path>
              </a:pathLst>
            </a:custGeom>
            <a:solidFill>
              <a:srgbClr val="2E2E2E"/>
            </a:solidFill>
            <a:ln w="9525">
              <a:noFill/>
              <a:round/>
              <a:headEnd/>
              <a:tailEnd/>
            </a:ln>
          </p:spPr>
          <p:txBody>
            <a:bodyPr/>
            <a:lstStyle/>
            <a:p>
              <a:pPr>
                <a:defRPr/>
              </a:pPr>
              <a:endParaRPr lang="en-US" dirty="0"/>
            </a:p>
          </p:txBody>
        </p:sp>
        <p:sp>
          <p:nvSpPr>
            <p:cNvPr id="768" name="Freeform 1351"/>
            <p:cNvSpPr>
              <a:spLocks/>
            </p:cNvSpPr>
            <p:nvPr/>
          </p:nvSpPr>
          <p:spPr bwMode="auto">
            <a:xfrm>
              <a:off x="617" y="129"/>
              <a:ext cx="88" cy="53"/>
            </a:xfrm>
            <a:custGeom>
              <a:avLst/>
              <a:gdLst/>
              <a:ahLst/>
              <a:cxnLst>
                <a:cxn ang="0">
                  <a:pos x="137" y="254"/>
                </a:cxn>
                <a:cxn ang="0">
                  <a:pos x="127" y="230"/>
                </a:cxn>
                <a:cxn ang="0">
                  <a:pos x="103" y="179"/>
                </a:cxn>
                <a:cxn ang="0">
                  <a:pos x="78" y="131"/>
                </a:cxn>
                <a:cxn ang="0">
                  <a:pos x="52" y="83"/>
                </a:cxn>
                <a:cxn ang="0">
                  <a:pos x="24" y="40"/>
                </a:cxn>
                <a:cxn ang="0">
                  <a:pos x="0" y="0"/>
                </a:cxn>
                <a:cxn ang="0">
                  <a:pos x="80" y="79"/>
                </a:cxn>
                <a:cxn ang="0">
                  <a:pos x="166" y="111"/>
                </a:cxn>
                <a:cxn ang="0">
                  <a:pos x="260" y="106"/>
                </a:cxn>
                <a:cxn ang="0">
                  <a:pos x="341" y="75"/>
                </a:cxn>
                <a:cxn ang="0">
                  <a:pos x="702" y="426"/>
                </a:cxn>
                <a:cxn ang="0">
                  <a:pos x="653" y="447"/>
                </a:cxn>
                <a:cxn ang="0">
                  <a:pos x="578" y="470"/>
                </a:cxn>
                <a:cxn ang="0">
                  <a:pos x="501" y="478"/>
                </a:cxn>
                <a:cxn ang="0">
                  <a:pos x="423" y="474"/>
                </a:cxn>
                <a:cxn ang="0">
                  <a:pos x="347" y="457"/>
                </a:cxn>
                <a:cxn ang="0">
                  <a:pos x="137" y="254"/>
                </a:cxn>
              </a:cxnLst>
              <a:rect l="0" t="0" r="r" b="b"/>
              <a:pathLst>
                <a:path w="702" h="478">
                  <a:moveTo>
                    <a:pt x="137" y="254"/>
                  </a:moveTo>
                  <a:lnTo>
                    <a:pt x="127" y="230"/>
                  </a:lnTo>
                  <a:lnTo>
                    <a:pt x="103" y="179"/>
                  </a:lnTo>
                  <a:lnTo>
                    <a:pt x="78" y="131"/>
                  </a:lnTo>
                  <a:lnTo>
                    <a:pt x="52" y="83"/>
                  </a:lnTo>
                  <a:lnTo>
                    <a:pt x="24" y="40"/>
                  </a:lnTo>
                  <a:lnTo>
                    <a:pt x="0" y="0"/>
                  </a:lnTo>
                  <a:lnTo>
                    <a:pt x="80" y="79"/>
                  </a:lnTo>
                  <a:lnTo>
                    <a:pt x="166" y="111"/>
                  </a:lnTo>
                  <a:lnTo>
                    <a:pt x="260" y="106"/>
                  </a:lnTo>
                  <a:lnTo>
                    <a:pt x="341" y="75"/>
                  </a:lnTo>
                  <a:lnTo>
                    <a:pt x="702" y="426"/>
                  </a:lnTo>
                  <a:lnTo>
                    <a:pt x="653" y="447"/>
                  </a:lnTo>
                  <a:lnTo>
                    <a:pt x="578" y="470"/>
                  </a:lnTo>
                  <a:lnTo>
                    <a:pt x="501" y="478"/>
                  </a:lnTo>
                  <a:lnTo>
                    <a:pt x="423" y="474"/>
                  </a:lnTo>
                  <a:lnTo>
                    <a:pt x="347" y="457"/>
                  </a:lnTo>
                  <a:lnTo>
                    <a:pt x="137" y="254"/>
                  </a:lnTo>
                  <a:close/>
                </a:path>
              </a:pathLst>
            </a:custGeom>
            <a:solidFill>
              <a:srgbClr val="5C5C5C"/>
            </a:solidFill>
            <a:ln w="9525">
              <a:noFill/>
              <a:round/>
              <a:headEnd/>
              <a:tailEnd/>
            </a:ln>
          </p:spPr>
          <p:txBody>
            <a:bodyPr/>
            <a:lstStyle/>
            <a:p>
              <a:pPr>
                <a:defRPr/>
              </a:pPr>
              <a:endParaRPr lang="en-US" dirty="0"/>
            </a:p>
          </p:txBody>
        </p:sp>
        <p:sp>
          <p:nvSpPr>
            <p:cNvPr id="769" name="Freeform 1352"/>
            <p:cNvSpPr>
              <a:spLocks/>
            </p:cNvSpPr>
            <p:nvPr/>
          </p:nvSpPr>
          <p:spPr bwMode="auto">
            <a:xfrm>
              <a:off x="640" y="130"/>
              <a:ext cx="82" cy="52"/>
            </a:xfrm>
            <a:custGeom>
              <a:avLst/>
              <a:gdLst/>
              <a:ahLst/>
              <a:cxnLst>
                <a:cxn ang="0">
                  <a:pos x="0" y="105"/>
                </a:cxn>
                <a:cxn ang="0">
                  <a:pos x="78" y="101"/>
                </a:cxn>
                <a:cxn ang="0">
                  <a:pos x="177" y="64"/>
                </a:cxn>
                <a:cxn ang="0">
                  <a:pos x="278" y="1"/>
                </a:cxn>
                <a:cxn ang="0">
                  <a:pos x="279" y="0"/>
                </a:cxn>
                <a:cxn ang="0">
                  <a:pos x="644" y="354"/>
                </a:cxn>
                <a:cxn ang="0">
                  <a:pos x="622" y="369"/>
                </a:cxn>
                <a:cxn ang="0">
                  <a:pos x="544" y="410"/>
                </a:cxn>
                <a:cxn ang="0">
                  <a:pos x="471" y="442"/>
                </a:cxn>
                <a:cxn ang="0">
                  <a:pos x="396" y="465"/>
                </a:cxn>
                <a:cxn ang="0">
                  <a:pos x="374" y="467"/>
                </a:cxn>
                <a:cxn ang="0">
                  <a:pos x="0" y="105"/>
                </a:cxn>
              </a:cxnLst>
              <a:rect l="0" t="0" r="r" b="b"/>
              <a:pathLst>
                <a:path w="644" h="467">
                  <a:moveTo>
                    <a:pt x="0" y="105"/>
                  </a:moveTo>
                  <a:lnTo>
                    <a:pt x="78" y="101"/>
                  </a:lnTo>
                  <a:lnTo>
                    <a:pt x="177" y="64"/>
                  </a:lnTo>
                  <a:lnTo>
                    <a:pt x="278" y="1"/>
                  </a:lnTo>
                  <a:lnTo>
                    <a:pt x="279" y="0"/>
                  </a:lnTo>
                  <a:lnTo>
                    <a:pt x="644" y="354"/>
                  </a:lnTo>
                  <a:lnTo>
                    <a:pt x="622" y="369"/>
                  </a:lnTo>
                  <a:lnTo>
                    <a:pt x="544" y="410"/>
                  </a:lnTo>
                  <a:lnTo>
                    <a:pt x="471" y="442"/>
                  </a:lnTo>
                  <a:lnTo>
                    <a:pt x="396" y="465"/>
                  </a:lnTo>
                  <a:lnTo>
                    <a:pt x="374" y="467"/>
                  </a:lnTo>
                  <a:lnTo>
                    <a:pt x="0" y="105"/>
                  </a:lnTo>
                  <a:close/>
                </a:path>
              </a:pathLst>
            </a:custGeom>
            <a:solidFill>
              <a:srgbClr val="8A8A8A"/>
            </a:solidFill>
            <a:ln w="9525">
              <a:noFill/>
              <a:round/>
              <a:headEnd/>
              <a:tailEnd/>
            </a:ln>
          </p:spPr>
          <p:txBody>
            <a:bodyPr/>
            <a:lstStyle/>
            <a:p>
              <a:pPr>
                <a:defRPr/>
              </a:pPr>
              <a:endParaRPr lang="en-US" dirty="0"/>
            </a:p>
          </p:txBody>
        </p:sp>
        <p:sp>
          <p:nvSpPr>
            <p:cNvPr id="770" name="Freeform 1353"/>
            <p:cNvSpPr>
              <a:spLocks/>
            </p:cNvSpPr>
            <p:nvPr/>
          </p:nvSpPr>
          <p:spPr bwMode="auto">
            <a:xfrm>
              <a:off x="660" y="120"/>
              <a:ext cx="74" cy="55"/>
            </a:xfrm>
            <a:custGeom>
              <a:avLst/>
              <a:gdLst/>
              <a:ahLst/>
              <a:cxnLst>
                <a:cxn ang="0">
                  <a:pos x="0" y="159"/>
                </a:cxn>
                <a:cxn ang="0">
                  <a:pos x="18" y="153"/>
                </a:cxn>
                <a:cxn ang="0">
                  <a:pos x="119" y="90"/>
                </a:cxn>
                <a:cxn ang="0">
                  <a:pos x="222" y="0"/>
                </a:cxn>
                <a:cxn ang="0">
                  <a:pos x="594" y="363"/>
                </a:cxn>
                <a:cxn ang="0">
                  <a:pos x="533" y="410"/>
                </a:cxn>
                <a:cxn ang="0">
                  <a:pos x="463" y="458"/>
                </a:cxn>
                <a:cxn ang="0">
                  <a:pos x="385" y="499"/>
                </a:cxn>
                <a:cxn ang="0">
                  <a:pos x="361" y="510"/>
                </a:cxn>
                <a:cxn ang="0">
                  <a:pos x="0" y="159"/>
                </a:cxn>
              </a:cxnLst>
              <a:rect l="0" t="0" r="r" b="b"/>
              <a:pathLst>
                <a:path w="594" h="510">
                  <a:moveTo>
                    <a:pt x="0" y="159"/>
                  </a:moveTo>
                  <a:lnTo>
                    <a:pt x="18" y="153"/>
                  </a:lnTo>
                  <a:lnTo>
                    <a:pt x="119" y="90"/>
                  </a:lnTo>
                  <a:lnTo>
                    <a:pt x="222" y="0"/>
                  </a:lnTo>
                  <a:lnTo>
                    <a:pt x="594" y="363"/>
                  </a:lnTo>
                  <a:lnTo>
                    <a:pt x="533" y="410"/>
                  </a:lnTo>
                  <a:lnTo>
                    <a:pt x="463" y="458"/>
                  </a:lnTo>
                  <a:lnTo>
                    <a:pt x="385" y="499"/>
                  </a:lnTo>
                  <a:lnTo>
                    <a:pt x="361" y="510"/>
                  </a:lnTo>
                  <a:lnTo>
                    <a:pt x="0" y="159"/>
                  </a:lnTo>
                  <a:close/>
                </a:path>
              </a:pathLst>
            </a:custGeom>
            <a:solidFill>
              <a:srgbClr val="B8B8B8"/>
            </a:solidFill>
            <a:ln w="9525">
              <a:noFill/>
              <a:round/>
              <a:headEnd/>
              <a:tailEnd/>
            </a:ln>
          </p:spPr>
          <p:txBody>
            <a:bodyPr/>
            <a:lstStyle/>
            <a:p>
              <a:pPr>
                <a:defRPr/>
              </a:pPr>
              <a:endParaRPr lang="en-US" dirty="0"/>
            </a:p>
          </p:txBody>
        </p:sp>
        <p:sp>
          <p:nvSpPr>
            <p:cNvPr id="771" name="Freeform 1354"/>
            <p:cNvSpPr>
              <a:spLocks/>
            </p:cNvSpPr>
            <p:nvPr/>
          </p:nvSpPr>
          <p:spPr bwMode="auto">
            <a:xfrm>
              <a:off x="675" y="109"/>
              <a:ext cx="72" cy="60"/>
            </a:xfrm>
            <a:custGeom>
              <a:avLst/>
              <a:gdLst/>
              <a:ahLst/>
              <a:cxnLst>
                <a:cxn ang="0">
                  <a:pos x="0" y="186"/>
                </a:cxn>
                <a:cxn ang="0">
                  <a:pos x="102" y="97"/>
                </a:cxn>
                <a:cxn ang="0">
                  <a:pos x="193" y="0"/>
                </a:cxn>
                <a:cxn ang="0">
                  <a:pos x="573" y="370"/>
                </a:cxn>
                <a:cxn ang="0">
                  <a:pos x="549" y="394"/>
                </a:cxn>
                <a:cxn ang="0">
                  <a:pos x="482" y="452"/>
                </a:cxn>
                <a:cxn ang="0">
                  <a:pos x="413" y="507"/>
                </a:cxn>
                <a:cxn ang="0">
                  <a:pos x="365" y="540"/>
                </a:cxn>
                <a:cxn ang="0">
                  <a:pos x="0" y="186"/>
                </a:cxn>
              </a:cxnLst>
              <a:rect l="0" t="0" r="r" b="b"/>
              <a:pathLst>
                <a:path w="573" h="540">
                  <a:moveTo>
                    <a:pt x="0" y="186"/>
                  </a:moveTo>
                  <a:lnTo>
                    <a:pt x="102" y="97"/>
                  </a:lnTo>
                  <a:lnTo>
                    <a:pt x="193" y="0"/>
                  </a:lnTo>
                  <a:lnTo>
                    <a:pt x="573" y="370"/>
                  </a:lnTo>
                  <a:lnTo>
                    <a:pt x="549" y="394"/>
                  </a:lnTo>
                  <a:lnTo>
                    <a:pt x="482" y="452"/>
                  </a:lnTo>
                  <a:lnTo>
                    <a:pt x="413" y="507"/>
                  </a:lnTo>
                  <a:lnTo>
                    <a:pt x="365" y="540"/>
                  </a:lnTo>
                  <a:lnTo>
                    <a:pt x="0" y="186"/>
                  </a:lnTo>
                  <a:close/>
                </a:path>
              </a:pathLst>
            </a:custGeom>
            <a:solidFill>
              <a:srgbClr val="E5E5E5"/>
            </a:solidFill>
            <a:ln w="9525">
              <a:noFill/>
              <a:round/>
              <a:headEnd/>
              <a:tailEnd/>
            </a:ln>
          </p:spPr>
          <p:txBody>
            <a:bodyPr/>
            <a:lstStyle/>
            <a:p>
              <a:pPr>
                <a:defRPr/>
              </a:pPr>
              <a:endParaRPr lang="en-US" dirty="0"/>
            </a:p>
          </p:txBody>
        </p:sp>
        <p:sp>
          <p:nvSpPr>
            <p:cNvPr id="772" name="Freeform 1355"/>
            <p:cNvSpPr>
              <a:spLocks/>
            </p:cNvSpPr>
            <p:nvPr/>
          </p:nvSpPr>
          <p:spPr bwMode="auto">
            <a:xfrm>
              <a:off x="688" y="98"/>
              <a:ext cx="71" cy="62"/>
            </a:xfrm>
            <a:custGeom>
              <a:avLst/>
              <a:gdLst/>
              <a:ahLst/>
              <a:cxnLst>
                <a:cxn ang="0">
                  <a:pos x="0" y="198"/>
                </a:cxn>
                <a:cxn ang="0">
                  <a:pos x="0" y="198"/>
                </a:cxn>
                <a:cxn ang="0">
                  <a:pos x="99" y="94"/>
                </a:cxn>
                <a:cxn ang="0">
                  <a:pos x="180" y="0"/>
                </a:cxn>
                <a:cxn ang="0">
                  <a:pos x="568" y="376"/>
                </a:cxn>
                <a:cxn ang="0">
                  <a:pos x="511" y="432"/>
                </a:cxn>
                <a:cxn ang="0">
                  <a:pos x="447" y="495"/>
                </a:cxn>
                <a:cxn ang="0">
                  <a:pos x="380" y="553"/>
                </a:cxn>
                <a:cxn ang="0">
                  <a:pos x="372" y="561"/>
                </a:cxn>
                <a:cxn ang="0">
                  <a:pos x="0" y="198"/>
                </a:cxn>
              </a:cxnLst>
              <a:rect l="0" t="0" r="r" b="b"/>
              <a:pathLst>
                <a:path w="568" h="561">
                  <a:moveTo>
                    <a:pt x="0" y="198"/>
                  </a:moveTo>
                  <a:lnTo>
                    <a:pt x="0" y="198"/>
                  </a:lnTo>
                  <a:lnTo>
                    <a:pt x="99" y="94"/>
                  </a:lnTo>
                  <a:lnTo>
                    <a:pt x="180" y="0"/>
                  </a:lnTo>
                  <a:lnTo>
                    <a:pt x="568" y="376"/>
                  </a:lnTo>
                  <a:lnTo>
                    <a:pt x="511" y="432"/>
                  </a:lnTo>
                  <a:lnTo>
                    <a:pt x="447" y="495"/>
                  </a:lnTo>
                  <a:lnTo>
                    <a:pt x="380" y="553"/>
                  </a:lnTo>
                  <a:lnTo>
                    <a:pt x="372" y="561"/>
                  </a:lnTo>
                  <a:lnTo>
                    <a:pt x="0" y="198"/>
                  </a:lnTo>
                  <a:close/>
                </a:path>
              </a:pathLst>
            </a:custGeom>
            <a:solidFill>
              <a:srgbClr val="E5E5E5"/>
            </a:solidFill>
            <a:ln w="9525">
              <a:noFill/>
              <a:round/>
              <a:headEnd/>
              <a:tailEnd/>
            </a:ln>
          </p:spPr>
          <p:txBody>
            <a:bodyPr/>
            <a:lstStyle/>
            <a:p>
              <a:pPr>
                <a:defRPr/>
              </a:pPr>
              <a:endParaRPr lang="en-US" dirty="0"/>
            </a:p>
          </p:txBody>
        </p:sp>
        <p:sp>
          <p:nvSpPr>
            <p:cNvPr id="773" name="Freeform 1356"/>
            <p:cNvSpPr>
              <a:spLocks/>
            </p:cNvSpPr>
            <p:nvPr/>
          </p:nvSpPr>
          <p:spPr bwMode="auto">
            <a:xfrm>
              <a:off x="699" y="86"/>
              <a:ext cx="71" cy="63"/>
            </a:xfrm>
            <a:custGeom>
              <a:avLst/>
              <a:gdLst/>
              <a:ahLst/>
              <a:cxnLst>
                <a:cxn ang="0">
                  <a:pos x="0" y="207"/>
                </a:cxn>
                <a:cxn ang="0">
                  <a:pos x="8" y="200"/>
                </a:cxn>
                <a:cxn ang="0">
                  <a:pos x="111" y="81"/>
                </a:cxn>
                <a:cxn ang="0">
                  <a:pos x="174" y="0"/>
                </a:cxn>
                <a:cxn ang="0">
                  <a:pos x="566" y="381"/>
                </a:cxn>
                <a:cxn ang="0">
                  <a:pos x="543" y="407"/>
                </a:cxn>
                <a:cxn ang="0">
                  <a:pos x="482" y="476"/>
                </a:cxn>
                <a:cxn ang="0">
                  <a:pos x="420" y="538"/>
                </a:cxn>
                <a:cxn ang="0">
                  <a:pos x="380" y="577"/>
                </a:cxn>
                <a:cxn ang="0">
                  <a:pos x="0" y="207"/>
                </a:cxn>
              </a:cxnLst>
              <a:rect l="0" t="0" r="r" b="b"/>
              <a:pathLst>
                <a:path w="566" h="577">
                  <a:moveTo>
                    <a:pt x="0" y="207"/>
                  </a:moveTo>
                  <a:lnTo>
                    <a:pt x="8" y="200"/>
                  </a:lnTo>
                  <a:lnTo>
                    <a:pt x="111" y="81"/>
                  </a:lnTo>
                  <a:lnTo>
                    <a:pt x="174" y="0"/>
                  </a:lnTo>
                  <a:lnTo>
                    <a:pt x="566" y="381"/>
                  </a:lnTo>
                  <a:lnTo>
                    <a:pt x="543" y="407"/>
                  </a:lnTo>
                  <a:lnTo>
                    <a:pt x="482" y="476"/>
                  </a:lnTo>
                  <a:lnTo>
                    <a:pt x="420" y="538"/>
                  </a:lnTo>
                  <a:lnTo>
                    <a:pt x="380" y="577"/>
                  </a:lnTo>
                  <a:lnTo>
                    <a:pt x="0" y="207"/>
                  </a:lnTo>
                  <a:close/>
                </a:path>
              </a:pathLst>
            </a:custGeom>
            <a:solidFill>
              <a:srgbClr val="E8E8E8"/>
            </a:solidFill>
            <a:ln w="9525">
              <a:noFill/>
              <a:round/>
              <a:headEnd/>
              <a:tailEnd/>
            </a:ln>
          </p:spPr>
          <p:txBody>
            <a:bodyPr/>
            <a:lstStyle/>
            <a:p>
              <a:pPr>
                <a:defRPr/>
              </a:pPr>
              <a:endParaRPr lang="en-US" dirty="0"/>
            </a:p>
          </p:txBody>
        </p:sp>
        <p:sp>
          <p:nvSpPr>
            <p:cNvPr id="774" name="Freeform 1357"/>
            <p:cNvSpPr>
              <a:spLocks/>
            </p:cNvSpPr>
            <p:nvPr/>
          </p:nvSpPr>
          <p:spPr bwMode="auto">
            <a:xfrm>
              <a:off x="710" y="74"/>
              <a:ext cx="71" cy="66"/>
            </a:xfrm>
            <a:custGeom>
              <a:avLst/>
              <a:gdLst/>
              <a:ahLst/>
              <a:cxnLst>
                <a:cxn ang="0">
                  <a:pos x="0" y="214"/>
                </a:cxn>
                <a:cxn ang="0">
                  <a:pos x="22" y="189"/>
                </a:cxn>
                <a:cxn ang="0">
                  <a:pos x="121" y="62"/>
                </a:cxn>
                <a:cxn ang="0">
                  <a:pos x="167" y="0"/>
                </a:cxn>
                <a:cxn ang="0">
                  <a:pos x="566" y="387"/>
                </a:cxn>
                <a:cxn ang="0">
                  <a:pos x="512" y="452"/>
                </a:cxn>
                <a:cxn ang="0">
                  <a:pos x="454" y="515"/>
                </a:cxn>
                <a:cxn ang="0">
                  <a:pos x="393" y="584"/>
                </a:cxn>
                <a:cxn ang="0">
                  <a:pos x="388" y="590"/>
                </a:cxn>
                <a:cxn ang="0">
                  <a:pos x="0" y="214"/>
                </a:cxn>
              </a:cxnLst>
              <a:rect l="0" t="0" r="r" b="b"/>
              <a:pathLst>
                <a:path w="566" h="590">
                  <a:moveTo>
                    <a:pt x="0" y="214"/>
                  </a:moveTo>
                  <a:lnTo>
                    <a:pt x="22" y="189"/>
                  </a:lnTo>
                  <a:lnTo>
                    <a:pt x="121" y="62"/>
                  </a:lnTo>
                  <a:lnTo>
                    <a:pt x="167" y="0"/>
                  </a:lnTo>
                  <a:lnTo>
                    <a:pt x="566" y="387"/>
                  </a:lnTo>
                  <a:lnTo>
                    <a:pt x="512" y="452"/>
                  </a:lnTo>
                  <a:lnTo>
                    <a:pt x="454" y="515"/>
                  </a:lnTo>
                  <a:lnTo>
                    <a:pt x="393" y="584"/>
                  </a:lnTo>
                  <a:lnTo>
                    <a:pt x="388" y="590"/>
                  </a:lnTo>
                  <a:lnTo>
                    <a:pt x="0" y="214"/>
                  </a:lnTo>
                  <a:close/>
                </a:path>
              </a:pathLst>
            </a:custGeom>
            <a:solidFill>
              <a:srgbClr val="EBEBEB"/>
            </a:solidFill>
            <a:ln w="9525">
              <a:noFill/>
              <a:round/>
              <a:headEnd/>
              <a:tailEnd/>
            </a:ln>
          </p:spPr>
          <p:txBody>
            <a:bodyPr/>
            <a:lstStyle/>
            <a:p>
              <a:pPr>
                <a:defRPr/>
              </a:pPr>
              <a:endParaRPr lang="en-US" dirty="0"/>
            </a:p>
          </p:txBody>
        </p:sp>
        <p:sp>
          <p:nvSpPr>
            <p:cNvPr id="775" name="Freeform 1358"/>
            <p:cNvSpPr>
              <a:spLocks/>
            </p:cNvSpPr>
            <p:nvPr/>
          </p:nvSpPr>
          <p:spPr bwMode="auto">
            <a:xfrm>
              <a:off x="721" y="62"/>
              <a:ext cx="69" cy="66"/>
            </a:xfrm>
            <a:custGeom>
              <a:avLst/>
              <a:gdLst/>
              <a:ahLst/>
              <a:cxnLst>
                <a:cxn ang="0">
                  <a:pos x="0" y="219"/>
                </a:cxn>
                <a:cxn ang="0">
                  <a:pos x="36" y="173"/>
                </a:cxn>
                <a:cxn ang="0">
                  <a:pos x="130" y="45"/>
                </a:cxn>
                <a:cxn ang="0">
                  <a:pos x="160" y="0"/>
                </a:cxn>
                <a:cxn ang="0">
                  <a:pos x="567" y="396"/>
                </a:cxn>
                <a:cxn ang="0">
                  <a:pos x="534" y="436"/>
                </a:cxn>
                <a:cxn ang="0">
                  <a:pos x="482" y="496"/>
                </a:cxn>
                <a:cxn ang="0">
                  <a:pos x="427" y="563"/>
                </a:cxn>
                <a:cxn ang="0">
                  <a:pos x="392" y="600"/>
                </a:cxn>
                <a:cxn ang="0">
                  <a:pos x="0" y="219"/>
                </a:cxn>
              </a:cxnLst>
              <a:rect l="0" t="0" r="r" b="b"/>
              <a:pathLst>
                <a:path w="567" h="600">
                  <a:moveTo>
                    <a:pt x="0" y="219"/>
                  </a:moveTo>
                  <a:lnTo>
                    <a:pt x="36" y="173"/>
                  </a:lnTo>
                  <a:lnTo>
                    <a:pt x="130" y="45"/>
                  </a:lnTo>
                  <a:lnTo>
                    <a:pt x="160" y="0"/>
                  </a:lnTo>
                  <a:lnTo>
                    <a:pt x="567" y="396"/>
                  </a:lnTo>
                  <a:lnTo>
                    <a:pt x="534" y="436"/>
                  </a:lnTo>
                  <a:lnTo>
                    <a:pt x="482" y="496"/>
                  </a:lnTo>
                  <a:lnTo>
                    <a:pt x="427" y="563"/>
                  </a:lnTo>
                  <a:lnTo>
                    <a:pt x="392" y="600"/>
                  </a:lnTo>
                  <a:lnTo>
                    <a:pt x="0" y="219"/>
                  </a:lnTo>
                  <a:close/>
                </a:path>
              </a:pathLst>
            </a:custGeom>
            <a:solidFill>
              <a:srgbClr val="EBEBEB"/>
            </a:solidFill>
            <a:ln w="9525">
              <a:noFill/>
              <a:round/>
              <a:headEnd/>
              <a:tailEnd/>
            </a:ln>
          </p:spPr>
          <p:txBody>
            <a:bodyPr/>
            <a:lstStyle/>
            <a:p>
              <a:pPr>
                <a:defRPr/>
              </a:pPr>
              <a:endParaRPr lang="en-US" dirty="0"/>
            </a:p>
          </p:txBody>
        </p:sp>
        <p:sp>
          <p:nvSpPr>
            <p:cNvPr id="776" name="Freeform 1359"/>
            <p:cNvSpPr>
              <a:spLocks/>
            </p:cNvSpPr>
            <p:nvPr/>
          </p:nvSpPr>
          <p:spPr bwMode="auto">
            <a:xfrm>
              <a:off x="731" y="49"/>
              <a:ext cx="71" cy="68"/>
            </a:xfrm>
            <a:custGeom>
              <a:avLst/>
              <a:gdLst/>
              <a:ahLst/>
              <a:cxnLst>
                <a:cxn ang="0">
                  <a:pos x="0" y="225"/>
                </a:cxn>
                <a:cxn ang="0">
                  <a:pos x="48" y="159"/>
                </a:cxn>
                <a:cxn ang="0">
                  <a:pos x="134" y="30"/>
                </a:cxn>
                <a:cxn ang="0">
                  <a:pos x="155" y="0"/>
                </a:cxn>
                <a:cxn ang="0">
                  <a:pos x="571" y="406"/>
                </a:cxn>
                <a:cxn ang="0">
                  <a:pos x="557" y="422"/>
                </a:cxn>
                <a:cxn ang="0">
                  <a:pos x="506" y="487"/>
                </a:cxn>
                <a:cxn ang="0">
                  <a:pos x="452" y="550"/>
                </a:cxn>
                <a:cxn ang="0">
                  <a:pos x="400" y="610"/>
                </a:cxn>
                <a:cxn ang="0">
                  <a:pos x="399" y="612"/>
                </a:cxn>
                <a:cxn ang="0">
                  <a:pos x="0" y="225"/>
                </a:cxn>
              </a:cxnLst>
              <a:rect l="0" t="0" r="r" b="b"/>
              <a:pathLst>
                <a:path w="571" h="612">
                  <a:moveTo>
                    <a:pt x="0" y="225"/>
                  </a:moveTo>
                  <a:lnTo>
                    <a:pt x="48" y="159"/>
                  </a:lnTo>
                  <a:lnTo>
                    <a:pt x="134" y="30"/>
                  </a:lnTo>
                  <a:lnTo>
                    <a:pt x="155" y="0"/>
                  </a:lnTo>
                  <a:lnTo>
                    <a:pt x="571" y="406"/>
                  </a:lnTo>
                  <a:lnTo>
                    <a:pt x="557" y="422"/>
                  </a:lnTo>
                  <a:lnTo>
                    <a:pt x="506" y="487"/>
                  </a:lnTo>
                  <a:lnTo>
                    <a:pt x="452" y="550"/>
                  </a:lnTo>
                  <a:lnTo>
                    <a:pt x="400" y="610"/>
                  </a:lnTo>
                  <a:lnTo>
                    <a:pt x="399" y="612"/>
                  </a:lnTo>
                  <a:lnTo>
                    <a:pt x="0" y="225"/>
                  </a:lnTo>
                  <a:close/>
                </a:path>
              </a:pathLst>
            </a:custGeom>
            <a:solidFill>
              <a:srgbClr val="EDEDED"/>
            </a:solidFill>
            <a:ln w="9525">
              <a:noFill/>
              <a:round/>
              <a:headEnd/>
              <a:tailEnd/>
            </a:ln>
          </p:spPr>
          <p:txBody>
            <a:bodyPr/>
            <a:lstStyle/>
            <a:p>
              <a:pPr>
                <a:defRPr/>
              </a:pPr>
              <a:endParaRPr lang="en-US" dirty="0"/>
            </a:p>
          </p:txBody>
        </p:sp>
        <p:sp>
          <p:nvSpPr>
            <p:cNvPr id="777" name="Freeform 1360"/>
            <p:cNvSpPr>
              <a:spLocks/>
            </p:cNvSpPr>
            <p:nvPr/>
          </p:nvSpPr>
          <p:spPr bwMode="auto">
            <a:xfrm>
              <a:off x="741" y="36"/>
              <a:ext cx="73" cy="70"/>
            </a:xfrm>
            <a:custGeom>
              <a:avLst/>
              <a:gdLst/>
              <a:ahLst/>
              <a:cxnLst>
                <a:cxn ang="0">
                  <a:pos x="0" y="228"/>
                </a:cxn>
                <a:cxn ang="0">
                  <a:pos x="56" y="144"/>
                </a:cxn>
                <a:cxn ang="0">
                  <a:pos x="138" y="23"/>
                </a:cxn>
                <a:cxn ang="0">
                  <a:pos x="153" y="0"/>
                </a:cxn>
                <a:cxn ang="0">
                  <a:pos x="578" y="414"/>
                </a:cxn>
                <a:cxn ang="0">
                  <a:pos x="533" y="470"/>
                </a:cxn>
                <a:cxn ang="0">
                  <a:pos x="479" y="536"/>
                </a:cxn>
                <a:cxn ang="0">
                  <a:pos x="428" y="601"/>
                </a:cxn>
                <a:cxn ang="0">
                  <a:pos x="407" y="624"/>
                </a:cxn>
                <a:cxn ang="0">
                  <a:pos x="0" y="228"/>
                </a:cxn>
              </a:cxnLst>
              <a:rect l="0" t="0" r="r" b="b"/>
              <a:pathLst>
                <a:path w="578" h="624">
                  <a:moveTo>
                    <a:pt x="0" y="228"/>
                  </a:moveTo>
                  <a:lnTo>
                    <a:pt x="56" y="144"/>
                  </a:lnTo>
                  <a:lnTo>
                    <a:pt x="138" y="23"/>
                  </a:lnTo>
                  <a:lnTo>
                    <a:pt x="153" y="0"/>
                  </a:lnTo>
                  <a:lnTo>
                    <a:pt x="578" y="414"/>
                  </a:lnTo>
                  <a:lnTo>
                    <a:pt x="533" y="470"/>
                  </a:lnTo>
                  <a:lnTo>
                    <a:pt x="479" y="536"/>
                  </a:lnTo>
                  <a:lnTo>
                    <a:pt x="428" y="601"/>
                  </a:lnTo>
                  <a:lnTo>
                    <a:pt x="407" y="624"/>
                  </a:lnTo>
                  <a:lnTo>
                    <a:pt x="0" y="228"/>
                  </a:lnTo>
                  <a:close/>
                </a:path>
              </a:pathLst>
            </a:custGeom>
            <a:solidFill>
              <a:srgbClr val="F0F0F0"/>
            </a:solidFill>
            <a:ln w="9525">
              <a:noFill/>
              <a:round/>
              <a:headEnd/>
              <a:tailEnd/>
            </a:ln>
          </p:spPr>
          <p:txBody>
            <a:bodyPr/>
            <a:lstStyle/>
            <a:p>
              <a:pPr>
                <a:defRPr/>
              </a:pPr>
              <a:endParaRPr lang="en-US" dirty="0"/>
            </a:p>
          </p:txBody>
        </p:sp>
        <p:sp>
          <p:nvSpPr>
            <p:cNvPr id="778" name="Freeform 1361"/>
            <p:cNvSpPr>
              <a:spLocks/>
            </p:cNvSpPr>
            <p:nvPr/>
          </p:nvSpPr>
          <p:spPr bwMode="auto">
            <a:xfrm>
              <a:off x="750" y="24"/>
              <a:ext cx="73" cy="70"/>
            </a:xfrm>
            <a:custGeom>
              <a:avLst/>
              <a:gdLst/>
              <a:ahLst/>
              <a:cxnLst>
                <a:cxn ang="0">
                  <a:pos x="0" y="229"/>
                </a:cxn>
                <a:cxn ang="0">
                  <a:pos x="61" y="138"/>
                </a:cxn>
                <a:cxn ang="0">
                  <a:pos x="129" y="29"/>
                </a:cxn>
                <a:cxn ang="0">
                  <a:pos x="149" y="0"/>
                </a:cxn>
                <a:cxn ang="0">
                  <a:pos x="585" y="423"/>
                </a:cxn>
                <a:cxn ang="0">
                  <a:pos x="561" y="453"/>
                </a:cxn>
                <a:cxn ang="0">
                  <a:pos x="456" y="585"/>
                </a:cxn>
                <a:cxn ang="0">
                  <a:pos x="416" y="635"/>
                </a:cxn>
                <a:cxn ang="0">
                  <a:pos x="0" y="229"/>
                </a:cxn>
              </a:cxnLst>
              <a:rect l="0" t="0" r="r" b="b"/>
              <a:pathLst>
                <a:path w="585" h="635">
                  <a:moveTo>
                    <a:pt x="0" y="229"/>
                  </a:moveTo>
                  <a:lnTo>
                    <a:pt x="61" y="138"/>
                  </a:lnTo>
                  <a:lnTo>
                    <a:pt x="129" y="29"/>
                  </a:lnTo>
                  <a:lnTo>
                    <a:pt x="149" y="0"/>
                  </a:lnTo>
                  <a:lnTo>
                    <a:pt x="585" y="423"/>
                  </a:lnTo>
                  <a:lnTo>
                    <a:pt x="561" y="453"/>
                  </a:lnTo>
                  <a:lnTo>
                    <a:pt x="456" y="585"/>
                  </a:lnTo>
                  <a:lnTo>
                    <a:pt x="416" y="635"/>
                  </a:lnTo>
                  <a:lnTo>
                    <a:pt x="0" y="229"/>
                  </a:lnTo>
                  <a:close/>
                </a:path>
              </a:pathLst>
            </a:custGeom>
            <a:solidFill>
              <a:srgbClr val="F2F2F2"/>
            </a:solidFill>
            <a:ln w="9525">
              <a:noFill/>
              <a:round/>
              <a:headEnd/>
              <a:tailEnd/>
            </a:ln>
          </p:spPr>
          <p:txBody>
            <a:bodyPr/>
            <a:lstStyle/>
            <a:p>
              <a:pPr>
                <a:defRPr/>
              </a:pPr>
              <a:endParaRPr lang="en-US" dirty="0"/>
            </a:p>
          </p:txBody>
        </p:sp>
        <p:sp>
          <p:nvSpPr>
            <p:cNvPr id="779" name="Freeform 1362"/>
            <p:cNvSpPr>
              <a:spLocks/>
            </p:cNvSpPr>
            <p:nvPr/>
          </p:nvSpPr>
          <p:spPr bwMode="auto">
            <a:xfrm>
              <a:off x="760" y="11"/>
              <a:ext cx="74" cy="71"/>
            </a:xfrm>
            <a:custGeom>
              <a:avLst/>
              <a:gdLst/>
              <a:ahLst/>
              <a:cxnLst>
                <a:cxn ang="0">
                  <a:pos x="0" y="229"/>
                </a:cxn>
                <a:cxn ang="0">
                  <a:pos x="53" y="143"/>
                </a:cxn>
                <a:cxn ang="0">
                  <a:pos x="114" y="51"/>
                </a:cxn>
                <a:cxn ang="0">
                  <a:pos x="149" y="0"/>
                </a:cxn>
                <a:cxn ang="0">
                  <a:pos x="594" y="431"/>
                </a:cxn>
                <a:cxn ang="0">
                  <a:pos x="592" y="433"/>
                </a:cxn>
                <a:cxn ang="0">
                  <a:pos x="485" y="567"/>
                </a:cxn>
                <a:cxn ang="0">
                  <a:pos x="425" y="643"/>
                </a:cxn>
                <a:cxn ang="0">
                  <a:pos x="0" y="229"/>
                </a:cxn>
              </a:cxnLst>
              <a:rect l="0" t="0" r="r" b="b"/>
              <a:pathLst>
                <a:path w="594" h="643">
                  <a:moveTo>
                    <a:pt x="0" y="229"/>
                  </a:moveTo>
                  <a:lnTo>
                    <a:pt x="53" y="143"/>
                  </a:lnTo>
                  <a:lnTo>
                    <a:pt x="114" y="51"/>
                  </a:lnTo>
                  <a:lnTo>
                    <a:pt x="149" y="0"/>
                  </a:lnTo>
                  <a:lnTo>
                    <a:pt x="594" y="431"/>
                  </a:lnTo>
                  <a:lnTo>
                    <a:pt x="592" y="433"/>
                  </a:lnTo>
                  <a:lnTo>
                    <a:pt x="485" y="567"/>
                  </a:lnTo>
                  <a:lnTo>
                    <a:pt x="425" y="643"/>
                  </a:lnTo>
                  <a:lnTo>
                    <a:pt x="0" y="229"/>
                  </a:lnTo>
                  <a:close/>
                </a:path>
              </a:pathLst>
            </a:custGeom>
            <a:solidFill>
              <a:srgbClr val="F2F2F2"/>
            </a:solidFill>
            <a:ln w="9525">
              <a:noFill/>
              <a:round/>
              <a:headEnd/>
              <a:tailEnd/>
            </a:ln>
          </p:spPr>
          <p:txBody>
            <a:bodyPr/>
            <a:lstStyle/>
            <a:p>
              <a:pPr>
                <a:defRPr/>
              </a:pPr>
              <a:endParaRPr lang="en-US" dirty="0"/>
            </a:p>
          </p:txBody>
        </p:sp>
        <p:sp>
          <p:nvSpPr>
            <p:cNvPr id="780" name="Freeform 1363"/>
            <p:cNvSpPr>
              <a:spLocks/>
            </p:cNvSpPr>
            <p:nvPr/>
          </p:nvSpPr>
          <p:spPr bwMode="auto">
            <a:xfrm>
              <a:off x="769" y="4"/>
              <a:ext cx="76" cy="67"/>
            </a:xfrm>
            <a:custGeom>
              <a:avLst/>
              <a:gdLst/>
              <a:ahLst/>
              <a:cxnLst>
                <a:cxn ang="0">
                  <a:pos x="0" y="178"/>
                </a:cxn>
                <a:cxn ang="0">
                  <a:pos x="41" y="115"/>
                </a:cxn>
                <a:cxn ang="0">
                  <a:pos x="88" y="46"/>
                </a:cxn>
                <a:cxn ang="0">
                  <a:pos x="122" y="0"/>
                </a:cxn>
                <a:cxn ang="0">
                  <a:pos x="203" y="0"/>
                </a:cxn>
                <a:cxn ang="0">
                  <a:pos x="605" y="392"/>
                </a:cxn>
                <a:cxn ang="0">
                  <a:pos x="519" y="497"/>
                </a:cxn>
                <a:cxn ang="0">
                  <a:pos x="436" y="601"/>
                </a:cxn>
                <a:cxn ang="0">
                  <a:pos x="0" y="178"/>
                </a:cxn>
              </a:cxnLst>
              <a:rect l="0" t="0" r="r" b="b"/>
              <a:pathLst>
                <a:path w="605" h="601">
                  <a:moveTo>
                    <a:pt x="0" y="178"/>
                  </a:moveTo>
                  <a:lnTo>
                    <a:pt x="41" y="115"/>
                  </a:lnTo>
                  <a:lnTo>
                    <a:pt x="88" y="46"/>
                  </a:lnTo>
                  <a:lnTo>
                    <a:pt x="122" y="0"/>
                  </a:lnTo>
                  <a:lnTo>
                    <a:pt x="203" y="0"/>
                  </a:lnTo>
                  <a:lnTo>
                    <a:pt x="605" y="392"/>
                  </a:lnTo>
                  <a:lnTo>
                    <a:pt x="519" y="497"/>
                  </a:lnTo>
                  <a:lnTo>
                    <a:pt x="436" y="601"/>
                  </a:lnTo>
                  <a:lnTo>
                    <a:pt x="0" y="178"/>
                  </a:lnTo>
                  <a:close/>
                </a:path>
              </a:pathLst>
            </a:custGeom>
            <a:solidFill>
              <a:srgbClr val="F5F5F5"/>
            </a:solidFill>
            <a:ln w="9525">
              <a:noFill/>
              <a:round/>
              <a:headEnd/>
              <a:tailEnd/>
            </a:ln>
          </p:spPr>
          <p:txBody>
            <a:bodyPr/>
            <a:lstStyle/>
            <a:p>
              <a:pPr>
                <a:defRPr/>
              </a:pPr>
              <a:endParaRPr lang="en-US" dirty="0"/>
            </a:p>
          </p:txBody>
        </p:sp>
        <p:sp>
          <p:nvSpPr>
            <p:cNvPr id="781" name="Freeform 1364"/>
            <p:cNvSpPr>
              <a:spLocks/>
            </p:cNvSpPr>
            <p:nvPr/>
          </p:nvSpPr>
          <p:spPr bwMode="auto">
            <a:xfrm>
              <a:off x="779" y="4"/>
              <a:ext cx="77" cy="55"/>
            </a:xfrm>
            <a:custGeom>
              <a:avLst/>
              <a:gdLst/>
              <a:ahLst/>
              <a:cxnLst>
                <a:cxn ang="0">
                  <a:pos x="0" y="64"/>
                </a:cxn>
                <a:cxn ang="0">
                  <a:pos x="12" y="46"/>
                </a:cxn>
                <a:cxn ang="0">
                  <a:pos x="46" y="0"/>
                </a:cxn>
                <a:cxn ang="0">
                  <a:pos x="320" y="0"/>
                </a:cxn>
                <a:cxn ang="0">
                  <a:pos x="617" y="289"/>
                </a:cxn>
                <a:cxn ang="0">
                  <a:pos x="551" y="366"/>
                </a:cxn>
                <a:cxn ang="0">
                  <a:pos x="445" y="495"/>
                </a:cxn>
                <a:cxn ang="0">
                  <a:pos x="0" y="64"/>
                </a:cxn>
              </a:cxnLst>
              <a:rect l="0" t="0" r="r" b="b"/>
              <a:pathLst>
                <a:path w="617" h="495">
                  <a:moveTo>
                    <a:pt x="0" y="64"/>
                  </a:moveTo>
                  <a:lnTo>
                    <a:pt x="12" y="46"/>
                  </a:lnTo>
                  <a:lnTo>
                    <a:pt x="46" y="0"/>
                  </a:lnTo>
                  <a:lnTo>
                    <a:pt x="320" y="0"/>
                  </a:lnTo>
                  <a:lnTo>
                    <a:pt x="617" y="289"/>
                  </a:lnTo>
                  <a:lnTo>
                    <a:pt x="551" y="366"/>
                  </a:lnTo>
                  <a:lnTo>
                    <a:pt x="445" y="495"/>
                  </a:lnTo>
                  <a:lnTo>
                    <a:pt x="0" y="64"/>
                  </a:lnTo>
                  <a:close/>
                </a:path>
              </a:pathLst>
            </a:custGeom>
            <a:solidFill>
              <a:srgbClr val="F5F5F5"/>
            </a:solidFill>
            <a:ln w="9525">
              <a:noFill/>
              <a:round/>
              <a:headEnd/>
              <a:tailEnd/>
            </a:ln>
          </p:spPr>
          <p:txBody>
            <a:bodyPr/>
            <a:lstStyle/>
            <a:p>
              <a:pPr>
                <a:defRPr/>
              </a:pPr>
              <a:endParaRPr lang="en-US" dirty="0"/>
            </a:p>
          </p:txBody>
        </p:sp>
        <p:sp>
          <p:nvSpPr>
            <p:cNvPr id="782" name="Freeform 1365"/>
            <p:cNvSpPr>
              <a:spLocks/>
            </p:cNvSpPr>
            <p:nvPr/>
          </p:nvSpPr>
          <p:spPr bwMode="auto">
            <a:xfrm>
              <a:off x="794" y="4"/>
              <a:ext cx="73" cy="43"/>
            </a:xfrm>
            <a:custGeom>
              <a:avLst/>
              <a:gdLst/>
              <a:ahLst/>
              <a:cxnLst>
                <a:cxn ang="0">
                  <a:pos x="386" y="0"/>
                </a:cxn>
                <a:cxn ang="0">
                  <a:pos x="0" y="0"/>
                </a:cxn>
                <a:cxn ang="0">
                  <a:pos x="402" y="392"/>
                </a:cxn>
                <a:cxn ang="0">
                  <a:pos x="424" y="366"/>
                </a:cxn>
                <a:cxn ang="0">
                  <a:pos x="533" y="238"/>
                </a:cxn>
                <a:cxn ang="0">
                  <a:pos x="580" y="188"/>
                </a:cxn>
                <a:cxn ang="0">
                  <a:pos x="386" y="0"/>
                </a:cxn>
              </a:cxnLst>
              <a:rect l="0" t="0" r="r" b="b"/>
              <a:pathLst>
                <a:path w="580" h="392">
                  <a:moveTo>
                    <a:pt x="386" y="0"/>
                  </a:moveTo>
                  <a:lnTo>
                    <a:pt x="0" y="0"/>
                  </a:lnTo>
                  <a:lnTo>
                    <a:pt x="402" y="392"/>
                  </a:lnTo>
                  <a:lnTo>
                    <a:pt x="424" y="366"/>
                  </a:lnTo>
                  <a:lnTo>
                    <a:pt x="533" y="238"/>
                  </a:lnTo>
                  <a:lnTo>
                    <a:pt x="580" y="188"/>
                  </a:lnTo>
                  <a:lnTo>
                    <a:pt x="386" y="0"/>
                  </a:lnTo>
                  <a:close/>
                </a:path>
              </a:pathLst>
            </a:custGeom>
            <a:solidFill>
              <a:srgbClr val="F7F7F7"/>
            </a:solidFill>
            <a:ln w="9525">
              <a:noFill/>
              <a:round/>
              <a:headEnd/>
              <a:tailEnd/>
            </a:ln>
          </p:spPr>
          <p:txBody>
            <a:bodyPr/>
            <a:lstStyle/>
            <a:p>
              <a:pPr>
                <a:defRPr/>
              </a:pPr>
              <a:endParaRPr lang="en-US" dirty="0"/>
            </a:p>
          </p:txBody>
        </p:sp>
        <p:sp>
          <p:nvSpPr>
            <p:cNvPr id="783" name="Freeform 1366"/>
            <p:cNvSpPr>
              <a:spLocks/>
            </p:cNvSpPr>
            <p:nvPr/>
          </p:nvSpPr>
          <p:spPr bwMode="auto">
            <a:xfrm>
              <a:off x="818" y="4"/>
              <a:ext cx="60" cy="32"/>
            </a:xfrm>
            <a:custGeom>
              <a:avLst/>
              <a:gdLst/>
              <a:ahLst/>
              <a:cxnLst>
                <a:cxn ang="0">
                  <a:pos x="387" y="0"/>
                </a:cxn>
                <a:cxn ang="0">
                  <a:pos x="0" y="0"/>
                </a:cxn>
                <a:cxn ang="0">
                  <a:pos x="297" y="289"/>
                </a:cxn>
                <a:cxn ang="0">
                  <a:pos x="340" y="238"/>
                </a:cxn>
                <a:cxn ang="0">
                  <a:pos x="452" y="115"/>
                </a:cxn>
                <a:cxn ang="0">
                  <a:pos x="478" y="89"/>
                </a:cxn>
                <a:cxn ang="0">
                  <a:pos x="387" y="0"/>
                </a:cxn>
              </a:cxnLst>
              <a:rect l="0" t="0" r="r" b="b"/>
              <a:pathLst>
                <a:path w="478" h="289">
                  <a:moveTo>
                    <a:pt x="387" y="0"/>
                  </a:moveTo>
                  <a:lnTo>
                    <a:pt x="0" y="0"/>
                  </a:lnTo>
                  <a:lnTo>
                    <a:pt x="297" y="289"/>
                  </a:lnTo>
                  <a:lnTo>
                    <a:pt x="340" y="238"/>
                  </a:lnTo>
                  <a:lnTo>
                    <a:pt x="452" y="115"/>
                  </a:lnTo>
                  <a:lnTo>
                    <a:pt x="478" y="89"/>
                  </a:lnTo>
                  <a:lnTo>
                    <a:pt x="387" y="0"/>
                  </a:lnTo>
                  <a:close/>
                </a:path>
              </a:pathLst>
            </a:custGeom>
            <a:solidFill>
              <a:srgbClr val="FAFAFA"/>
            </a:solidFill>
            <a:ln w="9525">
              <a:noFill/>
              <a:round/>
              <a:headEnd/>
              <a:tailEnd/>
            </a:ln>
          </p:spPr>
          <p:txBody>
            <a:bodyPr/>
            <a:lstStyle/>
            <a:p>
              <a:pPr>
                <a:defRPr/>
              </a:pPr>
              <a:endParaRPr lang="en-US" dirty="0"/>
            </a:p>
          </p:txBody>
        </p:sp>
        <p:sp>
          <p:nvSpPr>
            <p:cNvPr id="784" name="Freeform 1367"/>
            <p:cNvSpPr>
              <a:spLocks/>
            </p:cNvSpPr>
            <p:nvPr/>
          </p:nvSpPr>
          <p:spPr bwMode="auto">
            <a:xfrm>
              <a:off x="843" y="4"/>
              <a:ext cx="47" cy="21"/>
            </a:xfrm>
            <a:custGeom>
              <a:avLst/>
              <a:gdLst/>
              <a:ahLst/>
              <a:cxnLst>
                <a:cxn ang="0">
                  <a:pos x="0" y="0"/>
                </a:cxn>
                <a:cxn ang="0">
                  <a:pos x="375" y="0"/>
                </a:cxn>
                <a:cxn ang="0">
                  <a:pos x="259" y="115"/>
                </a:cxn>
                <a:cxn ang="0">
                  <a:pos x="194" y="188"/>
                </a:cxn>
                <a:cxn ang="0">
                  <a:pos x="0" y="0"/>
                </a:cxn>
              </a:cxnLst>
              <a:rect l="0" t="0" r="r" b="b"/>
              <a:pathLst>
                <a:path w="375" h="188">
                  <a:moveTo>
                    <a:pt x="0" y="0"/>
                  </a:moveTo>
                  <a:lnTo>
                    <a:pt x="375" y="0"/>
                  </a:lnTo>
                  <a:lnTo>
                    <a:pt x="259" y="115"/>
                  </a:lnTo>
                  <a:lnTo>
                    <a:pt x="194" y="188"/>
                  </a:lnTo>
                  <a:lnTo>
                    <a:pt x="0" y="0"/>
                  </a:lnTo>
                  <a:close/>
                </a:path>
              </a:pathLst>
            </a:custGeom>
            <a:solidFill>
              <a:srgbClr val="FAFAFA"/>
            </a:solidFill>
            <a:ln w="9525">
              <a:noFill/>
              <a:round/>
              <a:headEnd/>
              <a:tailEnd/>
            </a:ln>
          </p:spPr>
          <p:txBody>
            <a:bodyPr/>
            <a:lstStyle/>
            <a:p>
              <a:pPr>
                <a:defRPr/>
              </a:pPr>
              <a:endParaRPr lang="en-US" dirty="0"/>
            </a:p>
          </p:txBody>
        </p:sp>
        <p:sp>
          <p:nvSpPr>
            <p:cNvPr id="785" name="Freeform 1368"/>
            <p:cNvSpPr>
              <a:spLocks/>
            </p:cNvSpPr>
            <p:nvPr/>
          </p:nvSpPr>
          <p:spPr bwMode="auto">
            <a:xfrm>
              <a:off x="867" y="4"/>
              <a:ext cx="23" cy="10"/>
            </a:xfrm>
            <a:custGeom>
              <a:avLst/>
              <a:gdLst/>
              <a:ahLst/>
              <a:cxnLst>
                <a:cxn ang="0">
                  <a:pos x="0" y="0"/>
                </a:cxn>
                <a:cxn ang="0">
                  <a:pos x="181" y="0"/>
                </a:cxn>
                <a:cxn ang="0">
                  <a:pos x="91" y="89"/>
                </a:cxn>
                <a:cxn ang="0">
                  <a:pos x="0" y="0"/>
                </a:cxn>
              </a:cxnLst>
              <a:rect l="0" t="0" r="r" b="b"/>
              <a:pathLst>
                <a:path w="181" h="89">
                  <a:moveTo>
                    <a:pt x="0" y="0"/>
                  </a:moveTo>
                  <a:lnTo>
                    <a:pt x="181" y="0"/>
                  </a:lnTo>
                  <a:lnTo>
                    <a:pt x="91" y="89"/>
                  </a:lnTo>
                  <a:lnTo>
                    <a:pt x="0" y="0"/>
                  </a:lnTo>
                  <a:close/>
                </a:path>
              </a:pathLst>
            </a:custGeom>
            <a:solidFill>
              <a:srgbClr val="FFFFFF"/>
            </a:solidFill>
            <a:ln w="9525">
              <a:noFill/>
              <a:round/>
              <a:headEnd/>
              <a:tailEnd/>
            </a:ln>
          </p:spPr>
          <p:txBody>
            <a:bodyPr/>
            <a:lstStyle/>
            <a:p>
              <a:pPr>
                <a:defRPr/>
              </a:pPr>
              <a:endParaRPr lang="en-US" dirty="0"/>
            </a:p>
          </p:txBody>
        </p:sp>
        <p:sp>
          <p:nvSpPr>
            <p:cNvPr id="786" name="Freeform 1369"/>
            <p:cNvSpPr>
              <a:spLocks/>
            </p:cNvSpPr>
            <p:nvPr/>
          </p:nvSpPr>
          <p:spPr bwMode="auto">
            <a:xfrm>
              <a:off x="652" y="232"/>
              <a:ext cx="75" cy="63"/>
            </a:xfrm>
            <a:custGeom>
              <a:avLst/>
              <a:gdLst/>
              <a:ahLst/>
              <a:cxnLst>
                <a:cxn ang="0">
                  <a:pos x="0" y="474"/>
                </a:cxn>
                <a:cxn ang="0">
                  <a:pos x="5" y="415"/>
                </a:cxn>
                <a:cxn ang="0">
                  <a:pos x="9" y="357"/>
                </a:cxn>
                <a:cxn ang="0">
                  <a:pos x="11" y="298"/>
                </a:cxn>
                <a:cxn ang="0">
                  <a:pos x="13" y="238"/>
                </a:cxn>
                <a:cxn ang="0">
                  <a:pos x="13" y="179"/>
                </a:cxn>
                <a:cxn ang="0">
                  <a:pos x="15" y="119"/>
                </a:cxn>
                <a:cxn ang="0">
                  <a:pos x="13" y="0"/>
                </a:cxn>
                <a:cxn ang="0">
                  <a:pos x="43" y="37"/>
                </a:cxn>
                <a:cxn ang="0">
                  <a:pos x="80" y="64"/>
                </a:cxn>
                <a:cxn ang="0">
                  <a:pos x="116" y="83"/>
                </a:cxn>
                <a:cxn ang="0">
                  <a:pos x="157" y="98"/>
                </a:cxn>
                <a:cxn ang="0">
                  <a:pos x="169" y="99"/>
                </a:cxn>
                <a:cxn ang="0">
                  <a:pos x="605" y="523"/>
                </a:cxn>
                <a:cxn ang="0">
                  <a:pos x="597" y="526"/>
                </a:cxn>
                <a:cxn ang="0">
                  <a:pos x="535" y="543"/>
                </a:cxn>
                <a:cxn ang="0">
                  <a:pos x="479" y="557"/>
                </a:cxn>
                <a:cxn ang="0">
                  <a:pos x="421" y="566"/>
                </a:cxn>
                <a:cxn ang="0">
                  <a:pos x="370" y="572"/>
                </a:cxn>
                <a:cxn ang="0">
                  <a:pos x="316" y="574"/>
                </a:cxn>
                <a:cxn ang="0">
                  <a:pos x="264" y="572"/>
                </a:cxn>
                <a:cxn ang="0">
                  <a:pos x="215" y="566"/>
                </a:cxn>
                <a:cxn ang="0">
                  <a:pos x="168" y="557"/>
                </a:cxn>
                <a:cxn ang="0">
                  <a:pos x="125" y="543"/>
                </a:cxn>
                <a:cxn ang="0">
                  <a:pos x="80" y="524"/>
                </a:cxn>
                <a:cxn ang="0">
                  <a:pos x="41" y="503"/>
                </a:cxn>
                <a:cxn ang="0">
                  <a:pos x="20" y="488"/>
                </a:cxn>
                <a:cxn ang="0">
                  <a:pos x="0" y="474"/>
                </a:cxn>
              </a:cxnLst>
              <a:rect l="0" t="0" r="r" b="b"/>
              <a:pathLst>
                <a:path w="605" h="574">
                  <a:moveTo>
                    <a:pt x="0" y="474"/>
                  </a:moveTo>
                  <a:lnTo>
                    <a:pt x="5" y="415"/>
                  </a:lnTo>
                  <a:lnTo>
                    <a:pt x="9" y="357"/>
                  </a:lnTo>
                  <a:lnTo>
                    <a:pt x="11" y="298"/>
                  </a:lnTo>
                  <a:lnTo>
                    <a:pt x="13" y="238"/>
                  </a:lnTo>
                  <a:lnTo>
                    <a:pt x="13" y="179"/>
                  </a:lnTo>
                  <a:lnTo>
                    <a:pt x="15" y="119"/>
                  </a:lnTo>
                  <a:lnTo>
                    <a:pt x="13" y="0"/>
                  </a:lnTo>
                  <a:lnTo>
                    <a:pt x="43" y="37"/>
                  </a:lnTo>
                  <a:lnTo>
                    <a:pt x="80" y="64"/>
                  </a:lnTo>
                  <a:lnTo>
                    <a:pt x="116" y="83"/>
                  </a:lnTo>
                  <a:lnTo>
                    <a:pt x="157" y="98"/>
                  </a:lnTo>
                  <a:lnTo>
                    <a:pt x="169" y="99"/>
                  </a:lnTo>
                  <a:lnTo>
                    <a:pt x="605" y="523"/>
                  </a:lnTo>
                  <a:lnTo>
                    <a:pt x="597" y="526"/>
                  </a:lnTo>
                  <a:lnTo>
                    <a:pt x="535" y="543"/>
                  </a:lnTo>
                  <a:lnTo>
                    <a:pt x="479" y="557"/>
                  </a:lnTo>
                  <a:lnTo>
                    <a:pt x="421" y="566"/>
                  </a:lnTo>
                  <a:lnTo>
                    <a:pt x="370" y="572"/>
                  </a:lnTo>
                  <a:lnTo>
                    <a:pt x="316" y="574"/>
                  </a:lnTo>
                  <a:lnTo>
                    <a:pt x="264" y="572"/>
                  </a:lnTo>
                  <a:lnTo>
                    <a:pt x="215" y="566"/>
                  </a:lnTo>
                  <a:lnTo>
                    <a:pt x="168" y="557"/>
                  </a:lnTo>
                  <a:lnTo>
                    <a:pt x="125" y="543"/>
                  </a:lnTo>
                  <a:lnTo>
                    <a:pt x="80" y="524"/>
                  </a:lnTo>
                  <a:lnTo>
                    <a:pt x="41" y="503"/>
                  </a:lnTo>
                  <a:lnTo>
                    <a:pt x="20" y="488"/>
                  </a:lnTo>
                  <a:lnTo>
                    <a:pt x="0" y="474"/>
                  </a:lnTo>
                  <a:close/>
                </a:path>
              </a:pathLst>
            </a:custGeom>
            <a:solidFill>
              <a:srgbClr val="000000"/>
            </a:solidFill>
            <a:ln w="9525">
              <a:noFill/>
              <a:round/>
              <a:headEnd/>
              <a:tailEnd/>
            </a:ln>
          </p:spPr>
          <p:txBody>
            <a:bodyPr/>
            <a:lstStyle/>
            <a:p>
              <a:pPr>
                <a:defRPr/>
              </a:pPr>
              <a:endParaRPr lang="en-US" dirty="0"/>
            </a:p>
          </p:txBody>
        </p:sp>
        <p:sp>
          <p:nvSpPr>
            <p:cNvPr id="787" name="Freeform 1370"/>
            <p:cNvSpPr>
              <a:spLocks/>
            </p:cNvSpPr>
            <p:nvPr/>
          </p:nvSpPr>
          <p:spPr bwMode="auto">
            <a:xfrm>
              <a:off x="653" y="232"/>
              <a:ext cx="104" cy="63"/>
            </a:xfrm>
            <a:custGeom>
              <a:avLst/>
              <a:gdLst/>
              <a:ahLst/>
              <a:cxnLst>
                <a:cxn ang="0">
                  <a:pos x="0" y="274"/>
                </a:cxn>
                <a:cxn ang="0">
                  <a:pos x="1" y="238"/>
                </a:cxn>
                <a:cxn ang="0">
                  <a:pos x="1" y="179"/>
                </a:cxn>
                <a:cxn ang="0">
                  <a:pos x="3" y="119"/>
                </a:cxn>
                <a:cxn ang="0">
                  <a:pos x="1" y="0"/>
                </a:cxn>
                <a:cxn ang="0">
                  <a:pos x="31" y="37"/>
                </a:cxn>
                <a:cxn ang="0">
                  <a:pos x="68" y="64"/>
                </a:cxn>
                <a:cxn ang="0">
                  <a:pos x="104" y="83"/>
                </a:cxn>
                <a:cxn ang="0">
                  <a:pos x="145" y="98"/>
                </a:cxn>
                <a:cxn ang="0">
                  <a:pos x="186" y="104"/>
                </a:cxn>
                <a:cxn ang="0">
                  <a:pos x="235" y="106"/>
                </a:cxn>
                <a:cxn ang="0">
                  <a:pos x="282" y="102"/>
                </a:cxn>
                <a:cxn ang="0">
                  <a:pos x="334" y="90"/>
                </a:cxn>
                <a:cxn ang="0">
                  <a:pos x="386" y="79"/>
                </a:cxn>
                <a:cxn ang="0">
                  <a:pos x="439" y="58"/>
                </a:cxn>
                <a:cxn ang="0">
                  <a:pos x="448" y="55"/>
                </a:cxn>
                <a:cxn ang="0">
                  <a:pos x="830" y="427"/>
                </a:cxn>
                <a:cxn ang="0">
                  <a:pos x="770" y="455"/>
                </a:cxn>
                <a:cxn ang="0">
                  <a:pos x="708" y="482"/>
                </a:cxn>
                <a:cxn ang="0">
                  <a:pos x="645" y="505"/>
                </a:cxn>
                <a:cxn ang="0">
                  <a:pos x="585" y="526"/>
                </a:cxn>
                <a:cxn ang="0">
                  <a:pos x="523" y="543"/>
                </a:cxn>
                <a:cxn ang="0">
                  <a:pos x="467" y="557"/>
                </a:cxn>
                <a:cxn ang="0">
                  <a:pos x="409" y="566"/>
                </a:cxn>
                <a:cxn ang="0">
                  <a:pos x="358" y="572"/>
                </a:cxn>
                <a:cxn ang="0">
                  <a:pos x="307" y="573"/>
                </a:cxn>
                <a:cxn ang="0">
                  <a:pos x="0" y="274"/>
                </a:cxn>
              </a:cxnLst>
              <a:rect l="0" t="0" r="r" b="b"/>
              <a:pathLst>
                <a:path w="830" h="573">
                  <a:moveTo>
                    <a:pt x="0" y="274"/>
                  </a:moveTo>
                  <a:lnTo>
                    <a:pt x="1" y="238"/>
                  </a:lnTo>
                  <a:lnTo>
                    <a:pt x="1" y="179"/>
                  </a:lnTo>
                  <a:lnTo>
                    <a:pt x="3" y="119"/>
                  </a:lnTo>
                  <a:lnTo>
                    <a:pt x="1" y="0"/>
                  </a:lnTo>
                  <a:lnTo>
                    <a:pt x="31" y="37"/>
                  </a:lnTo>
                  <a:lnTo>
                    <a:pt x="68" y="64"/>
                  </a:lnTo>
                  <a:lnTo>
                    <a:pt x="104" y="83"/>
                  </a:lnTo>
                  <a:lnTo>
                    <a:pt x="145" y="98"/>
                  </a:lnTo>
                  <a:lnTo>
                    <a:pt x="186" y="104"/>
                  </a:lnTo>
                  <a:lnTo>
                    <a:pt x="235" y="106"/>
                  </a:lnTo>
                  <a:lnTo>
                    <a:pt x="282" y="102"/>
                  </a:lnTo>
                  <a:lnTo>
                    <a:pt x="334" y="90"/>
                  </a:lnTo>
                  <a:lnTo>
                    <a:pt x="386" y="79"/>
                  </a:lnTo>
                  <a:lnTo>
                    <a:pt x="439" y="58"/>
                  </a:lnTo>
                  <a:lnTo>
                    <a:pt x="448" y="55"/>
                  </a:lnTo>
                  <a:lnTo>
                    <a:pt x="830" y="427"/>
                  </a:lnTo>
                  <a:lnTo>
                    <a:pt x="770" y="455"/>
                  </a:lnTo>
                  <a:lnTo>
                    <a:pt x="708" y="482"/>
                  </a:lnTo>
                  <a:lnTo>
                    <a:pt x="645" y="505"/>
                  </a:lnTo>
                  <a:lnTo>
                    <a:pt x="585" y="526"/>
                  </a:lnTo>
                  <a:lnTo>
                    <a:pt x="523" y="543"/>
                  </a:lnTo>
                  <a:lnTo>
                    <a:pt x="467" y="557"/>
                  </a:lnTo>
                  <a:lnTo>
                    <a:pt x="409" y="566"/>
                  </a:lnTo>
                  <a:lnTo>
                    <a:pt x="358" y="572"/>
                  </a:lnTo>
                  <a:lnTo>
                    <a:pt x="307" y="573"/>
                  </a:lnTo>
                  <a:lnTo>
                    <a:pt x="0" y="274"/>
                  </a:lnTo>
                  <a:close/>
                </a:path>
              </a:pathLst>
            </a:custGeom>
            <a:solidFill>
              <a:srgbClr val="2E2E2E"/>
            </a:solidFill>
            <a:ln w="9525">
              <a:noFill/>
              <a:round/>
              <a:headEnd/>
              <a:tailEnd/>
            </a:ln>
          </p:spPr>
          <p:txBody>
            <a:bodyPr/>
            <a:lstStyle/>
            <a:p>
              <a:pPr>
                <a:defRPr/>
              </a:pPr>
              <a:endParaRPr lang="en-US" dirty="0"/>
            </a:p>
          </p:txBody>
        </p:sp>
        <p:sp>
          <p:nvSpPr>
            <p:cNvPr id="788" name="Freeform 1371"/>
            <p:cNvSpPr>
              <a:spLocks/>
            </p:cNvSpPr>
            <p:nvPr/>
          </p:nvSpPr>
          <p:spPr bwMode="auto">
            <a:xfrm>
              <a:off x="673" y="225"/>
              <a:ext cx="111" cy="65"/>
            </a:xfrm>
            <a:custGeom>
              <a:avLst/>
              <a:gdLst/>
              <a:ahLst/>
              <a:cxnLst>
                <a:cxn ang="0">
                  <a:pos x="0" y="156"/>
                </a:cxn>
                <a:cxn ang="0">
                  <a:pos x="29" y="161"/>
                </a:cxn>
                <a:cxn ang="0">
                  <a:pos x="78" y="163"/>
                </a:cxn>
                <a:cxn ang="0">
                  <a:pos x="125" y="159"/>
                </a:cxn>
                <a:cxn ang="0">
                  <a:pos x="177" y="147"/>
                </a:cxn>
                <a:cxn ang="0">
                  <a:pos x="229" y="136"/>
                </a:cxn>
                <a:cxn ang="0">
                  <a:pos x="282" y="115"/>
                </a:cxn>
                <a:cxn ang="0">
                  <a:pos x="338" y="94"/>
                </a:cxn>
                <a:cxn ang="0">
                  <a:pos x="396" y="65"/>
                </a:cxn>
                <a:cxn ang="0">
                  <a:pos x="452" y="34"/>
                </a:cxn>
                <a:cxn ang="0">
                  <a:pos x="512" y="2"/>
                </a:cxn>
                <a:cxn ang="0">
                  <a:pos x="514" y="0"/>
                </a:cxn>
                <a:cxn ang="0">
                  <a:pos x="889" y="365"/>
                </a:cxn>
                <a:cxn ang="0">
                  <a:pos x="875" y="374"/>
                </a:cxn>
                <a:cxn ang="0">
                  <a:pos x="808" y="412"/>
                </a:cxn>
                <a:cxn ang="0">
                  <a:pos x="744" y="447"/>
                </a:cxn>
                <a:cxn ang="0">
                  <a:pos x="680" y="481"/>
                </a:cxn>
                <a:cxn ang="0">
                  <a:pos x="613" y="512"/>
                </a:cxn>
                <a:cxn ang="0">
                  <a:pos x="551" y="539"/>
                </a:cxn>
                <a:cxn ang="0">
                  <a:pos x="488" y="562"/>
                </a:cxn>
                <a:cxn ang="0">
                  <a:pos x="436" y="580"/>
                </a:cxn>
                <a:cxn ang="0">
                  <a:pos x="0" y="156"/>
                </a:cxn>
              </a:cxnLst>
              <a:rect l="0" t="0" r="r" b="b"/>
              <a:pathLst>
                <a:path w="889" h="580">
                  <a:moveTo>
                    <a:pt x="0" y="156"/>
                  </a:moveTo>
                  <a:lnTo>
                    <a:pt x="29" y="161"/>
                  </a:lnTo>
                  <a:lnTo>
                    <a:pt x="78" y="163"/>
                  </a:lnTo>
                  <a:lnTo>
                    <a:pt x="125" y="159"/>
                  </a:lnTo>
                  <a:lnTo>
                    <a:pt x="177" y="147"/>
                  </a:lnTo>
                  <a:lnTo>
                    <a:pt x="229" y="136"/>
                  </a:lnTo>
                  <a:lnTo>
                    <a:pt x="282" y="115"/>
                  </a:lnTo>
                  <a:lnTo>
                    <a:pt x="338" y="94"/>
                  </a:lnTo>
                  <a:lnTo>
                    <a:pt x="396" y="65"/>
                  </a:lnTo>
                  <a:lnTo>
                    <a:pt x="452" y="34"/>
                  </a:lnTo>
                  <a:lnTo>
                    <a:pt x="512" y="2"/>
                  </a:lnTo>
                  <a:lnTo>
                    <a:pt x="514" y="0"/>
                  </a:lnTo>
                  <a:lnTo>
                    <a:pt x="889" y="365"/>
                  </a:lnTo>
                  <a:lnTo>
                    <a:pt x="875" y="374"/>
                  </a:lnTo>
                  <a:lnTo>
                    <a:pt x="808" y="412"/>
                  </a:lnTo>
                  <a:lnTo>
                    <a:pt x="744" y="447"/>
                  </a:lnTo>
                  <a:lnTo>
                    <a:pt x="680" y="481"/>
                  </a:lnTo>
                  <a:lnTo>
                    <a:pt x="613" y="512"/>
                  </a:lnTo>
                  <a:lnTo>
                    <a:pt x="551" y="539"/>
                  </a:lnTo>
                  <a:lnTo>
                    <a:pt x="488" y="562"/>
                  </a:lnTo>
                  <a:lnTo>
                    <a:pt x="436" y="580"/>
                  </a:lnTo>
                  <a:lnTo>
                    <a:pt x="0" y="156"/>
                  </a:lnTo>
                  <a:close/>
                </a:path>
              </a:pathLst>
            </a:custGeom>
            <a:solidFill>
              <a:srgbClr val="5C5C5C"/>
            </a:solidFill>
            <a:ln w="9525">
              <a:noFill/>
              <a:round/>
              <a:headEnd/>
              <a:tailEnd/>
            </a:ln>
          </p:spPr>
          <p:txBody>
            <a:bodyPr/>
            <a:lstStyle/>
            <a:p>
              <a:pPr>
                <a:defRPr/>
              </a:pPr>
              <a:endParaRPr lang="en-US" dirty="0"/>
            </a:p>
          </p:txBody>
        </p:sp>
        <p:sp>
          <p:nvSpPr>
            <p:cNvPr id="789" name="Freeform 1372"/>
            <p:cNvSpPr>
              <a:spLocks/>
            </p:cNvSpPr>
            <p:nvPr/>
          </p:nvSpPr>
          <p:spPr bwMode="auto">
            <a:xfrm>
              <a:off x="709" y="210"/>
              <a:ext cx="100" cy="69"/>
            </a:xfrm>
            <a:custGeom>
              <a:avLst/>
              <a:gdLst/>
              <a:ahLst/>
              <a:cxnLst>
                <a:cxn ang="0">
                  <a:pos x="0" y="246"/>
                </a:cxn>
                <a:cxn ang="0">
                  <a:pos x="47" y="228"/>
                </a:cxn>
                <a:cxn ang="0">
                  <a:pos x="105" y="199"/>
                </a:cxn>
                <a:cxn ang="0">
                  <a:pos x="161" y="168"/>
                </a:cxn>
                <a:cxn ang="0">
                  <a:pos x="221" y="136"/>
                </a:cxn>
                <a:cxn ang="0">
                  <a:pos x="279" y="99"/>
                </a:cxn>
                <a:cxn ang="0">
                  <a:pos x="339" y="57"/>
                </a:cxn>
                <a:cxn ang="0">
                  <a:pos x="399" y="15"/>
                </a:cxn>
                <a:cxn ang="0">
                  <a:pos x="421" y="0"/>
                </a:cxn>
                <a:cxn ang="0">
                  <a:pos x="798" y="366"/>
                </a:cxn>
                <a:cxn ang="0">
                  <a:pos x="788" y="372"/>
                </a:cxn>
                <a:cxn ang="0">
                  <a:pos x="721" y="420"/>
                </a:cxn>
                <a:cxn ang="0">
                  <a:pos x="653" y="464"/>
                </a:cxn>
                <a:cxn ang="0">
                  <a:pos x="584" y="508"/>
                </a:cxn>
                <a:cxn ang="0">
                  <a:pos x="517" y="546"/>
                </a:cxn>
                <a:cxn ang="0">
                  <a:pos x="453" y="581"/>
                </a:cxn>
                <a:cxn ang="0">
                  <a:pos x="389" y="615"/>
                </a:cxn>
                <a:cxn ang="0">
                  <a:pos x="382" y="618"/>
                </a:cxn>
                <a:cxn ang="0">
                  <a:pos x="0" y="246"/>
                </a:cxn>
              </a:cxnLst>
              <a:rect l="0" t="0" r="r" b="b"/>
              <a:pathLst>
                <a:path w="798" h="618">
                  <a:moveTo>
                    <a:pt x="0" y="246"/>
                  </a:moveTo>
                  <a:lnTo>
                    <a:pt x="47" y="228"/>
                  </a:lnTo>
                  <a:lnTo>
                    <a:pt x="105" y="199"/>
                  </a:lnTo>
                  <a:lnTo>
                    <a:pt x="161" y="168"/>
                  </a:lnTo>
                  <a:lnTo>
                    <a:pt x="221" y="136"/>
                  </a:lnTo>
                  <a:lnTo>
                    <a:pt x="279" y="99"/>
                  </a:lnTo>
                  <a:lnTo>
                    <a:pt x="339" y="57"/>
                  </a:lnTo>
                  <a:lnTo>
                    <a:pt x="399" y="15"/>
                  </a:lnTo>
                  <a:lnTo>
                    <a:pt x="421" y="0"/>
                  </a:lnTo>
                  <a:lnTo>
                    <a:pt x="798" y="366"/>
                  </a:lnTo>
                  <a:lnTo>
                    <a:pt x="788" y="372"/>
                  </a:lnTo>
                  <a:lnTo>
                    <a:pt x="721" y="420"/>
                  </a:lnTo>
                  <a:lnTo>
                    <a:pt x="653" y="464"/>
                  </a:lnTo>
                  <a:lnTo>
                    <a:pt x="584" y="508"/>
                  </a:lnTo>
                  <a:lnTo>
                    <a:pt x="517" y="546"/>
                  </a:lnTo>
                  <a:lnTo>
                    <a:pt x="453" y="581"/>
                  </a:lnTo>
                  <a:lnTo>
                    <a:pt x="389" y="615"/>
                  </a:lnTo>
                  <a:lnTo>
                    <a:pt x="382" y="618"/>
                  </a:lnTo>
                  <a:lnTo>
                    <a:pt x="0" y="246"/>
                  </a:lnTo>
                  <a:close/>
                </a:path>
              </a:pathLst>
            </a:custGeom>
            <a:solidFill>
              <a:srgbClr val="8A8A8A"/>
            </a:solidFill>
            <a:ln w="9525">
              <a:noFill/>
              <a:round/>
              <a:headEnd/>
              <a:tailEnd/>
            </a:ln>
          </p:spPr>
          <p:txBody>
            <a:bodyPr/>
            <a:lstStyle/>
            <a:p>
              <a:pPr>
                <a:defRPr/>
              </a:pPr>
              <a:endParaRPr lang="en-US" dirty="0"/>
            </a:p>
          </p:txBody>
        </p:sp>
        <p:sp>
          <p:nvSpPr>
            <p:cNvPr id="790" name="Freeform 1373"/>
            <p:cNvSpPr>
              <a:spLocks/>
            </p:cNvSpPr>
            <p:nvPr/>
          </p:nvSpPr>
          <p:spPr bwMode="auto">
            <a:xfrm>
              <a:off x="737" y="194"/>
              <a:ext cx="96" cy="72"/>
            </a:xfrm>
            <a:custGeom>
              <a:avLst/>
              <a:gdLst/>
              <a:ahLst/>
              <a:cxnLst>
                <a:cxn ang="0">
                  <a:pos x="0" y="281"/>
                </a:cxn>
                <a:cxn ang="0">
                  <a:pos x="56" y="246"/>
                </a:cxn>
                <a:cxn ang="0">
                  <a:pos x="116" y="204"/>
                </a:cxn>
                <a:cxn ang="0">
                  <a:pos x="176" y="162"/>
                </a:cxn>
                <a:cxn ang="0">
                  <a:pos x="234" y="121"/>
                </a:cxn>
                <a:cxn ang="0">
                  <a:pos x="290" y="75"/>
                </a:cxn>
                <a:cxn ang="0">
                  <a:pos x="350" y="29"/>
                </a:cxn>
                <a:cxn ang="0">
                  <a:pos x="385" y="0"/>
                </a:cxn>
                <a:cxn ang="0">
                  <a:pos x="765" y="370"/>
                </a:cxn>
                <a:cxn ang="0">
                  <a:pos x="705" y="417"/>
                </a:cxn>
                <a:cxn ang="0">
                  <a:pos x="634" y="471"/>
                </a:cxn>
                <a:cxn ang="0">
                  <a:pos x="565" y="519"/>
                </a:cxn>
                <a:cxn ang="0">
                  <a:pos x="498" y="567"/>
                </a:cxn>
                <a:cxn ang="0">
                  <a:pos x="430" y="611"/>
                </a:cxn>
                <a:cxn ang="0">
                  <a:pos x="375" y="646"/>
                </a:cxn>
                <a:cxn ang="0">
                  <a:pos x="0" y="281"/>
                </a:cxn>
              </a:cxnLst>
              <a:rect l="0" t="0" r="r" b="b"/>
              <a:pathLst>
                <a:path w="765" h="646">
                  <a:moveTo>
                    <a:pt x="0" y="281"/>
                  </a:moveTo>
                  <a:lnTo>
                    <a:pt x="56" y="246"/>
                  </a:lnTo>
                  <a:lnTo>
                    <a:pt x="116" y="204"/>
                  </a:lnTo>
                  <a:lnTo>
                    <a:pt x="176" y="162"/>
                  </a:lnTo>
                  <a:lnTo>
                    <a:pt x="234" y="121"/>
                  </a:lnTo>
                  <a:lnTo>
                    <a:pt x="290" y="75"/>
                  </a:lnTo>
                  <a:lnTo>
                    <a:pt x="350" y="29"/>
                  </a:lnTo>
                  <a:lnTo>
                    <a:pt x="385" y="0"/>
                  </a:lnTo>
                  <a:lnTo>
                    <a:pt x="765" y="370"/>
                  </a:lnTo>
                  <a:lnTo>
                    <a:pt x="705" y="417"/>
                  </a:lnTo>
                  <a:lnTo>
                    <a:pt x="634" y="471"/>
                  </a:lnTo>
                  <a:lnTo>
                    <a:pt x="565" y="519"/>
                  </a:lnTo>
                  <a:lnTo>
                    <a:pt x="498" y="567"/>
                  </a:lnTo>
                  <a:lnTo>
                    <a:pt x="430" y="611"/>
                  </a:lnTo>
                  <a:lnTo>
                    <a:pt x="375" y="646"/>
                  </a:lnTo>
                  <a:lnTo>
                    <a:pt x="0" y="281"/>
                  </a:lnTo>
                  <a:close/>
                </a:path>
              </a:pathLst>
            </a:custGeom>
            <a:solidFill>
              <a:srgbClr val="B8B8B8"/>
            </a:solidFill>
            <a:ln w="9525">
              <a:noFill/>
              <a:round/>
              <a:headEnd/>
              <a:tailEnd/>
            </a:ln>
          </p:spPr>
          <p:txBody>
            <a:bodyPr/>
            <a:lstStyle/>
            <a:p>
              <a:pPr>
                <a:defRPr/>
              </a:pPr>
              <a:endParaRPr lang="en-US" dirty="0"/>
            </a:p>
          </p:txBody>
        </p:sp>
        <p:sp>
          <p:nvSpPr>
            <p:cNvPr id="791" name="Freeform 1374"/>
            <p:cNvSpPr>
              <a:spLocks/>
            </p:cNvSpPr>
            <p:nvPr/>
          </p:nvSpPr>
          <p:spPr bwMode="auto">
            <a:xfrm>
              <a:off x="762" y="177"/>
              <a:ext cx="94" cy="74"/>
            </a:xfrm>
            <a:custGeom>
              <a:avLst/>
              <a:gdLst/>
              <a:ahLst/>
              <a:cxnLst>
                <a:cxn ang="0">
                  <a:pos x="0" y="303"/>
                </a:cxn>
                <a:cxn ang="0">
                  <a:pos x="36" y="277"/>
                </a:cxn>
                <a:cxn ang="0">
                  <a:pos x="92" y="231"/>
                </a:cxn>
                <a:cxn ang="0">
                  <a:pos x="152" y="185"/>
                </a:cxn>
                <a:cxn ang="0">
                  <a:pos x="206" y="139"/>
                </a:cxn>
                <a:cxn ang="0">
                  <a:pos x="260" y="93"/>
                </a:cxn>
                <a:cxn ang="0">
                  <a:pos x="313" y="45"/>
                </a:cxn>
                <a:cxn ang="0">
                  <a:pos x="364" y="0"/>
                </a:cxn>
                <a:cxn ang="0">
                  <a:pos x="748" y="374"/>
                </a:cxn>
                <a:cxn ang="0">
                  <a:pos x="713" y="406"/>
                </a:cxn>
                <a:cxn ang="0">
                  <a:pos x="644" y="462"/>
                </a:cxn>
                <a:cxn ang="0">
                  <a:pos x="575" y="519"/>
                </a:cxn>
                <a:cxn ang="0">
                  <a:pos x="507" y="573"/>
                </a:cxn>
                <a:cxn ang="0">
                  <a:pos x="436" y="627"/>
                </a:cxn>
                <a:cxn ang="0">
                  <a:pos x="377" y="669"/>
                </a:cxn>
                <a:cxn ang="0">
                  <a:pos x="0" y="303"/>
                </a:cxn>
              </a:cxnLst>
              <a:rect l="0" t="0" r="r" b="b"/>
              <a:pathLst>
                <a:path w="748" h="669">
                  <a:moveTo>
                    <a:pt x="0" y="303"/>
                  </a:moveTo>
                  <a:lnTo>
                    <a:pt x="36" y="277"/>
                  </a:lnTo>
                  <a:lnTo>
                    <a:pt x="92" y="231"/>
                  </a:lnTo>
                  <a:lnTo>
                    <a:pt x="152" y="185"/>
                  </a:lnTo>
                  <a:lnTo>
                    <a:pt x="206" y="139"/>
                  </a:lnTo>
                  <a:lnTo>
                    <a:pt x="260" y="93"/>
                  </a:lnTo>
                  <a:lnTo>
                    <a:pt x="313" y="45"/>
                  </a:lnTo>
                  <a:lnTo>
                    <a:pt x="364" y="0"/>
                  </a:lnTo>
                  <a:lnTo>
                    <a:pt x="748" y="374"/>
                  </a:lnTo>
                  <a:lnTo>
                    <a:pt x="713" y="406"/>
                  </a:lnTo>
                  <a:lnTo>
                    <a:pt x="644" y="462"/>
                  </a:lnTo>
                  <a:lnTo>
                    <a:pt x="575" y="519"/>
                  </a:lnTo>
                  <a:lnTo>
                    <a:pt x="507" y="573"/>
                  </a:lnTo>
                  <a:lnTo>
                    <a:pt x="436" y="627"/>
                  </a:lnTo>
                  <a:lnTo>
                    <a:pt x="377" y="669"/>
                  </a:lnTo>
                  <a:lnTo>
                    <a:pt x="0" y="303"/>
                  </a:lnTo>
                  <a:close/>
                </a:path>
              </a:pathLst>
            </a:custGeom>
            <a:solidFill>
              <a:srgbClr val="E5E5E5"/>
            </a:solidFill>
            <a:ln w="9525">
              <a:noFill/>
              <a:round/>
              <a:headEnd/>
              <a:tailEnd/>
            </a:ln>
          </p:spPr>
          <p:txBody>
            <a:bodyPr/>
            <a:lstStyle/>
            <a:p>
              <a:pPr>
                <a:defRPr/>
              </a:pPr>
              <a:endParaRPr lang="en-US" dirty="0"/>
            </a:p>
          </p:txBody>
        </p:sp>
        <p:sp>
          <p:nvSpPr>
            <p:cNvPr id="792" name="Freeform 1375"/>
            <p:cNvSpPr>
              <a:spLocks/>
            </p:cNvSpPr>
            <p:nvPr/>
          </p:nvSpPr>
          <p:spPr bwMode="auto">
            <a:xfrm>
              <a:off x="785" y="158"/>
              <a:ext cx="92" cy="77"/>
            </a:xfrm>
            <a:custGeom>
              <a:avLst/>
              <a:gdLst/>
              <a:ahLst/>
              <a:cxnLst>
                <a:cxn ang="0">
                  <a:pos x="0" y="321"/>
                </a:cxn>
                <a:cxn ang="0">
                  <a:pos x="19" y="304"/>
                </a:cxn>
                <a:cxn ang="0">
                  <a:pos x="73" y="258"/>
                </a:cxn>
                <a:cxn ang="0">
                  <a:pos x="126" y="210"/>
                </a:cxn>
                <a:cxn ang="0">
                  <a:pos x="178" y="164"/>
                </a:cxn>
                <a:cxn ang="0">
                  <a:pos x="227" y="116"/>
                </a:cxn>
                <a:cxn ang="0">
                  <a:pos x="275" y="72"/>
                </a:cxn>
                <a:cxn ang="0">
                  <a:pos x="317" y="28"/>
                </a:cxn>
                <a:cxn ang="0">
                  <a:pos x="344" y="0"/>
                </a:cxn>
                <a:cxn ang="0">
                  <a:pos x="736" y="381"/>
                </a:cxn>
                <a:cxn ang="0">
                  <a:pos x="665" y="446"/>
                </a:cxn>
                <a:cxn ang="0">
                  <a:pos x="597" y="506"/>
                </a:cxn>
                <a:cxn ang="0">
                  <a:pos x="526" y="571"/>
                </a:cxn>
                <a:cxn ang="0">
                  <a:pos x="457" y="627"/>
                </a:cxn>
                <a:cxn ang="0">
                  <a:pos x="388" y="684"/>
                </a:cxn>
                <a:cxn ang="0">
                  <a:pos x="380" y="691"/>
                </a:cxn>
                <a:cxn ang="0">
                  <a:pos x="0" y="321"/>
                </a:cxn>
              </a:cxnLst>
              <a:rect l="0" t="0" r="r" b="b"/>
              <a:pathLst>
                <a:path w="736" h="691">
                  <a:moveTo>
                    <a:pt x="0" y="321"/>
                  </a:moveTo>
                  <a:lnTo>
                    <a:pt x="19" y="304"/>
                  </a:lnTo>
                  <a:lnTo>
                    <a:pt x="73" y="258"/>
                  </a:lnTo>
                  <a:lnTo>
                    <a:pt x="126" y="210"/>
                  </a:lnTo>
                  <a:lnTo>
                    <a:pt x="178" y="164"/>
                  </a:lnTo>
                  <a:lnTo>
                    <a:pt x="227" y="116"/>
                  </a:lnTo>
                  <a:lnTo>
                    <a:pt x="275" y="72"/>
                  </a:lnTo>
                  <a:lnTo>
                    <a:pt x="317" y="28"/>
                  </a:lnTo>
                  <a:lnTo>
                    <a:pt x="344" y="0"/>
                  </a:lnTo>
                  <a:lnTo>
                    <a:pt x="736" y="381"/>
                  </a:lnTo>
                  <a:lnTo>
                    <a:pt x="665" y="446"/>
                  </a:lnTo>
                  <a:lnTo>
                    <a:pt x="597" y="506"/>
                  </a:lnTo>
                  <a:lnTo>
                    <a:pt x="526" y="571"/>
                  </a:lnTo>
                  <a:lnTo>
                    <a:pt x="457" y="627"/>
                  </a:lnTo>
                  <a:lnTo>
                    <a:pt x="388" y="684"/>
                  </a:lnTo>
                  <a:lnTo>
                    <a:pt x="380" y="691"/>
                  </a:lnTo>
                  <a:lnTo>
                    <a:pt x="0" y="321"/>
                  </a:lnTo>
                  <a:close/>
                </a:path>
              </a:pathLst>
            </a:custGeom>
            <a:solidFill>
              <a:srgbClr val="E5E5E5"/>
            </a:solidFill>
            <a:ln w="9525">
              <a:noFill/>
              <a:round/>
              <a:headEnd/>
              <a:tailEnd/>
            </a:ln>
          </p:spPr>
          <p:txBody>
            <a:bodyPr/>
            <a:lstStyle/>
            <a:p>
              <a:pPr>
                <a:defRPr/>
              </a:pPr>
              <a:endParaRPr lang="en-US" dirty="0"/>
            </a:p>
          </p:txBody>
        </p:sp>
        <p:sp>
          <p:nvSpPr>
            <p:cNvPr id="793" name="Freeform 1376"/>
            <p:cNvSpPr>
              <a:spLocks/>
            </p:cNvSpPr>
            <p:nvPr/>
          </p:nvSpPr>
          <p:spPr bwMode="auto">
            <a:xfrm>
              <a:off x="807" y="139"/>
              <a:ext cx="91" cy="79"/>
            </a:xfrm>
            <a:custGeom>
              <a:avLst/>
              <a:gdLst/>
              <a:ahLst/>
              <a:cxnLst>
                <a:cxn ang="0">
                  <a:pos x="0" y="339"/>
                </a:cxn>
                <a:cxn ang="0">
                  <a:pos x="1" y="338"/>
                </a:cxn>
                <a:cxn ang="0">
                  <a:pos x="50" y="290"/>
                </a:cxn>
                <a:cxn ang="0">
                  <a:pos x="98" y="246"/>
                </a:cxn>
                <a:cxn ang="0">
                  <a:pos x="140" y="202"/>
                </a:cxn>
                <a:cxn ang="0">
                  <a:pos x="181" y="158"/>
                </a:cxn>
                <a:cxn ang="0">
                  <a:pos x="218" y="119"/>
                </a:cxn>
                <a:cxn ang="0">
                  <a:pos x="252" y="79"/>
                </a:cxn>
                <a:cxn ang="0">
                  <a:pos x="284" y="46"/>
                </a:cxn>
                <a:cxn ang="0">
                  <a:pos x="314" y="12"/>
                </a:cxn>
                <a:cxn ang="0">
                  <a:pos x="324" y="0"/>
                </a:cxn>
                <a:cxn ang="0">
                  <a:pos x="729" y="393"/>
                </a:cxn>
                <a:cxn ang="0">
                  <a:pos x="699" y="424"/>
                </a:cxn>
                <a:cxn ang="0">
                  <a:pos x="628" y="490"/>
                </a:cxn>
                <a:cxn ang="0">
                  <a:pos x="559" y="555"/>
                </a:cxn>
                <a:cxn ang="0">
                  <a:pos x="488" y="620"/>
                </a:cxn>
                <a:cxn ang="0">
                  <a:pos x="420" y="680"/>
                </a:cxn>
                <a:cxn ang="0">
                  <a:pos x="384" y="713"/>
                </a:cxn>
                <a:cxn ang="0">
                  <a:pos x="0" y="339"/>
                </a:cxn>
              </a:cxnLst>
              <a:rect l="0" t="0" r="r" b="b"/>
              <a:pathLst>
                <a:path w="729" h="713">
                  <a:moveTo>
                    <a:pt x="0" y="339"/>
                  </a:moveTo>
                  <a:lnTo>
                    <a:pt x="1" y="338"/>
                  </a:lnTo>
                  <a:lnTo>
                    <a:pt x="50" y="290"/>
                  </a:lnTo>
                  <a:lnTo>
                    <a:pt x="98" y="246"/>
                  </a:lnTo>
                  <a:lnTo>
                    <a:pt x="140" y="202"/>
                  </a:lnTo>
                  <a:lnTo>
                    <a:pt x="181" y="158"/>
                  </a:lnTo>
                  <a:lnTo>
                    <a:pt x="218" y="119"/>
                  </a:lnTo>
                  <a:lnTo>
                    <a:pt x="252" y="79"/>
                  </a:lnTo>
                  <a:lnTo>
                    <a:pt x="284" y="46"/>
                  </a:lnTo>
                  <a:lnTo>
                    <a:pt x="314" y="12"/>
                  </a:lnTo>
                  <a:lnTo>
                    <a:pt x="324" y="0"/>
                  </a:lnTo>
                  <a:lnTo>
                    <a:pt x="729" y="393"/>
                  </a:lnTo>
                  <a:lnTo>
                    <a:pt x="699" y="424"/>
                  </a:lnTo>
                  <a:lnTo>
                    <a:pt x="628" y="490"/>
                  </a:lnTo>
                  <a:lnTo>
                    <a:pt x="559" y="555"/>
                  </a:lnTo>
                  <a:lnTo>
                    <a:pt x="488" y="620"/>
                  </a:lnTo>
                  <a:lnTo>
                    <a:pt x="420" y="680"/>
                  </a:lnTo>
                  <a:lnTo>
                    <a:pt x="384" y="713"/>
                  </a:lnTo>
                  <a:lnTo>
                    <a:pt x="0" y="339"/>
                  </a:lnTo>
                  <a:close/>
                </a:path>
              </a:pathLst>
            </a:custGeom>
            <a:solidFill>
              <a:srgbClr val="E8E8E8"/>
            </a:solidFill>
            <a:ln w="9525">
              <a:noFill/>
              <a:round/>
              <a:headEnd/>
              <a:tailEnd/>
            </a:ln>
          </p:spPr>
          <p:txBody>
            <a:bodyPr/>
            <a:lstStyle/>
            <a:p>
              <a:pPr>
                <a:defRPr/>
              </a:pPr>
              <a:endParaRPr lang="en-US" dirty="0"/>
            </a:p>
          </p:txBody>
        </p:sp>
        <p:sp>
          <p:nvSpPr>
            <p:cNvPr id="794" name="Freeform 1377"/>
            <p:cNvSpPr>
              <a:spLocks/>
            </p:cNvSpPr>
            <p:nvPr/>
          </p:nvSpPr>
          <p:spPr bwMode="auto">
            <a:xfrm>
              <a:off x="828" y="118"/>
              <a:ext cx="91" cy="83"/>
            </a:xfrm>
            <a:custGeom>
              <a:avLst/>
              <a:gdLst/>
              <a:ahLst/>
              <a:cxnLst>
                <a:cxn ang="0">
                  <a:pos x="0" y="360"/>
                </a:cxn>
                <a:cxn ang="0">
                  <a:pos x="14" y="344"/>
                </a:cxn>
                <a:cxn ang="0">
                  <a:pos x="51" y="305"/>
                </a:cxn>
                <a:cxn ang="0">
                  <a:pos x="85" y="265"/>
                </a:cxn>
                <a:cxn ang="0">
                  <a:pos x="117" y="232"/>
                </a:cxn>
                <a:cxn ang="0">
                  <a:pos x="147" y="198"/>
                </a:cxn>
                <a:cxn ang="0">
                  <a:pos x="197" y="133"/>
                </a:cxn>
                <a:cxn ang="0">
                  <a:pos x="253" y="63"/>
                </a:cxn>
                <a:cxn ang="0">
                  <a:pos x="305" y="0"/>
                </a:cxn>
                <a:cxn ang="0">
                  <a:pos x="726" y="409"/>
                </a:cxn>
                <a:cxn ang="0">
                  <a:pos x="665" y="472"/>
                </a:cxn>
                <a:cxn ang="0">
                  <a:pos x="598" y="541"/>
                </a:cxn>
                <a:cxn ang="0">
                  <a:pos x="532" y="610"/>
                </a:cxn>
                <a:cxn ang="0">
                  <a:pos x="461" y="676"/>
                </a:cxn>
                <a:cxn ang="0">
                  <a:pos x="392" y="741"/>
                </a:cxn>
                <a:cxn ang="0">
                  <a:pos x="392" y="741"/>
                </a:cxn>
                <a:cxn ang="0">
                  <a:pos x="0" y="360"/>
                </a:cxn>
              </a:cxnLst>
              <a:rect l="0" t="0" r="r" b="b"/>
              <a:pathLst>
                <a:path w="726" h="741">
                  <a:moveTo>
                    <a:pt x="0" y="360"/>
                  </a:moveTo>
                  <a:lnTo>
                    <a:pt x="14" y="344"/>
                  </a:lnTo>
                  <a:lnTo>
                    <a:pt x="51" y="305"/>
                  </a:lnTo>
                  <a:lnTo>
                    <a:pt x="85" y="265"/>
                  </a:lnTo>
                  <a:lnTo>
                    <a:pt x="117" y="232"/>
                  </a:lnTo>
                  <a:lnTo>
                    <a:pt x="147" y="198"/>
                  </a:lnTo>
                  <a:lnTo>
                    <a:pt x="197" y="133"/>
                  </a:lnTo>
                  <a:lnTo>
                    <a:pt x="253" y="63"/>
                  </a:lnTo>
                  <a:lnTo>
                    <a:pt x="305" y="0"/>
                  </a:lnTo>
                  <a:lnTo>
                    <a:pt x="726" y="409"/>
                  </a:lnTo>
                  <a:lnTo>
                    <a:pt x="665" y="472"/>
                  </a:lnTo>
                  <a:lnTo>
                    <a:pt x="598" y="541"/>
                  </a:lnTo>
                  <a:lnTo>
                    <a:pt x="532" y="610"/>
                  </a:lnTo>
                  <a:lnTo>
                    <a:pt x="461" y="676"/>
                  </a:lnTo>
                  <a:lnTo>
                    <a:pt x="392" y="741"/>
                  </a:lnTo>
                  <a:lnTo>
                    <a:pt x="392" y="741"/>
                  </a:lnTo>
                  <a:lnTo>
                    <a:pt x="0" y="360"/>
                  </a:lnTo>
                  <a:close/>
                </a:path>
              </a:pathLst>
            </a:custGeom>
            <a:solidFill>
              <a:srgbClr val="EBEBEB"/>
            </a:solidFill>
            <a:ln w="9525">
              <a:noFill/>
              <a:round/>
              <a:headEnd/>
              <a:tailEnd/>
            </a:ln>
          </p:spPr>
          <p:txBody>
            <a:bodyPr/>
            <a:lstStyle/>
            <a:p>
              <a:pPr>
                <a:defRPr/>
              </a:pPr>
              <a:endParaRPr lang="en-US" dirty="0"/>
            </a:p>
          </p:txBody>
        </p:sp>
        <p:sp>
          <p:nvSpPr>
            <p:cNvPr id="795" name="Freeform 1378"/>
            <p:cNvSpPr>
              <a:spLocks/>
            </p:cNvSpPr>
            <p:nvPr/>
          </p:nvSpPr>
          <p:spPr bwMode="auto">
            <a:xfrm>
              <a:off x="848" y="98"/>
              <a:ext cx="91" cy="85"/>
            </a:xfrm>
            <a:custGeom>
              <a:avLst/>
              <a:gdLst/>
              <a:ahLst/>
              <a:cxnLst>
                <a:cxn ang="0">
                  <a:pos x="0" y="369"/>
                </a:cxn>
                <a:cxn ang="0">
                  <a:pos x="40" y="316"/>
                </a:cxn>
                <a:cxn ang="0">
                  <a:pos x="96" y="246"/>
                </a:cxn>
                <a:cxn ang="0">
                  <a:pos x="158" y="172"/>
                </a:cxn>
                <a:cxn ang="0">
                  <a:pos x="222" y="89"/>
                </a:cxn>
                <a:cxn ang="0">
                  <a:pos x="289" y="10"/>
                </a:cxn>
                <a:cxn ang="0">
                  <a:pos x="298" y="0"/>
                </a:cxn>
                <a:cxn ang="0">
                  <a:pos x="732" y="423"/>
                </a:cxn>
                <a:cxn ang="0">
                  <a:pos x="703" y="452"/>
                </a:cxn>
                <a:cxn ang="0">
                  <a:pos x="639" y="521"/>
                </a:cxn>
                <a:cxn ang="0">
                  <a:pos x="572" y="588"/>
                </a:cxn>
                <a:cxn ang="0">
                  <a:pos x="508" y="655"/>
                </a:cxn>
                <a:cxn ang="0">
                  <a:pos x="441" y="724"/>
                </a:cxn>
                <a:cxn ang="0">
                  <a:pos x="405" y="762"/>
                </a:cxn>
                <a:cxn ang="0">
                  <a:pos x="0" y="369"/>
                </a:cxn>
              </a:cxnLst>
              <a:rect l="0" t="0" r="r" b="b"/>
              <a:pathLst>
                <a:path w="732" h="762">
                  <a:moveTo>
                    <a:pt x="0" y="369"/>
                  </a:moveTo>
                  <a:lnTo>
                    <a:pt x="40" y="316"/>
                  </a:lnTo>
                  <a:lnTo>
                    <a:pt x="96" y="246"/>
                  </a:lnTo>
                  <a:lnTo>
                    <a:pt x="158" y="172"/>
                  </a:lnTo>
                  <a:lnTo>
                    <a:pt x="222" y="89"/>
                  </a:lnTo>
                  <a:lnTo>
                    <a:pt x="289" y="10"/>
                  </a:lnTo>
                  <a:lnTo>
                    <a:pt x="298" y="0"/>
                  </a:lnTo>
                  <a:lnTo>
                    <a:pt x="732" y="423"/>
                  </a:lnTo>
                  <a:lnTo>
                    <a:pt x="703" y="452"/>
                  </a:lnTo>
                  <a:lnTo>
                    <a:pt x="639" y="521"/>
                  </a:lnTo>
                  <a:lnTo>
                    <a:pt x="572" y="588"/>
                  </a:lnTo>
                  <a:lnTo>
                    <a:pt x="508" y="655"/>
                  </a:lnTo>
                  <a:lnTo>
                    <a:pt x="441" y="724"/>
                  </a:lnTo>
                  <a:lnTo>
                    <a:pt x="405" y="762"/>
                  </a:lnTo>
                  <a:lnTo>
                    <a:pt x="0" y="369"/>
                  </a:lnTo>
                  <a:close/>
                </a:path>
              </a:pathLst>
            </a:custGeom>
            <a:solidFill>
              <a:srgbClr val="EBEBEB"/>
            </a:solidFill>
            <a:ln w="9525">
              <a:noFill/>
              <a:round/>
              <a:headEnd/>
              <a:tailEnd/>
            </a:ln>
          </p:spPr>
          <p:txBody>
            <a:bodyPr/>
            <a:lstStyle/>
            <a:p>
              <a:pPr>
                <a:defRPr/>
              </a:pPr>
              <a:endParaRPr lang="en-US" dirty="0"/>
            </a:p>
          </p:txBody>
        </p:sp>
        <p:sp>
          <p:nvSpPr>
            <p:cNvPr id="796" name="Freeform 1379"/>
            <p:cNvSpPr>
              <a:spLocks/>
            </p:cNvSpPr>
            <p:nvPr/>
          </p:nvSpPr>
          <p:spPr bwMode="auto">
            <a:xfrm>
              <a:off x="866" y="78"/>
              <a:ext cx="93" cy="86"/>
            </a:xfrm>
            <a:custGeom>
              <a:avLst/>
              <a:gdLst/>
              <a:ahLst/>
              <a:cxnLst>
                <a:cxn ang="0">
                  <a:pos x="0" y="363"/>
                </a:cxn>
                <a:cxn ang="0">
                  <a:pos x="10" y="352"/>
                </a:cxn>
                <a:cxn ang="0">
                  <a:pos x="74" y="269"/>
                </a:cxn>
                <a:cxn ang="0">
                  <a:pos x="141" y="190"/>
                </a:cxn>
                <a:cxn ang="0">
                  <a:pos x="212" y="104"/>
                </a:cxn>
                <a:cxn ang="0">
                  <a:pos x="285" y="18"/>
                </a:cxn>
                <a:cxn ang="0">
                  <a:pos x="301" y="0"/>
                </a:cxn>
                <a:cxn ang="0">
                  <a:pos x="742" y="430"/>
                </a:cxn>
                <a:cxn ang="0">
                  <a:pos x="680" y="496"/>
                </a:cxn>
                <a:cxn ang="0">
                  <a:pos x="620" y="565"/>
                </a:cxn>
                <a:cxn ang="0">
                  <a:pos x="555" y="632"/>
                </a:cxn>
                <a:cxn ang="0">
                  <a:pos x="491" y="701"/>
                </a:cxn>
                <a:cxn ang="0">
                  <a:pos x="424" y="768"/>
                </a:cxn>
                <a:cxn ang="0">
                  <a:pos x="421" y="772"/>
                </a:cxn>
                <a:cxn ang="0">
                  <a:pos x="0" y="363"/>
                </a:cxn>
              </a:cxnLst>
              <a:rect l="0" t="0" r="r" b="b"/>
              <a:pathLst>
                <a:path w="742" h="772">
                  <a:moveTo>
                    <a:pt x="0" y="363"/>
                  </a:moveTo>
                  <a:lnTo>
                    <a:pt x="10" y="352"/>
                  </a:lnTo>
                  <a:lnTo>
                    <a:pt x="74" y="269"/>
                  </a:lnTo>
                  <a:lnTo>
                    <a:pt x="141" y="190"/>
                  </a:lnTo>
                  <a:lnTo>
                    <a:pt x="212" y="104"/>
                  </a:lnTo>
                  <a:lnTo>
                    <a:pt x="285" y="18"/>
                  </a:lnTo>
                  <a:lnTo>
                    <a:pt x="301" y="0"/>
                  </a:lnTo>
                  <a:lnTo>
                    <a:pt x="742" y="430"/>
                  </a:lnTo>
                  <a:lnTo>
                    <a:pt x="680" y="496"/>
                  </a:lnTo>
                  <a:lnTo>
                    <a:pt x="620" y="565"/>
                  </a:lnTo>
                  <a:lnTo>
                    <a:pt x="555" y="632"/>
                  </a:lnTo>
                  <a:lnTo>
                    <a:pt x="491" y="701"/>
                  </a:lnTo>
                  <a:lnTo>
                    <a:pt x="424" y="768"/>
                  </a:lnTo>
                  <a:lnTo>
                    <a:pt x="421" y="772"/>
                  </a:lnTo>
                  <a:lnTo>
                    <a:pt x="0" y="363"/>
                  </a:lnTo>
                  <a:close/>
                </a:path>
              </a:pathLst>
            </a:custGeom>
            <a:solidFill>
              <a:srgbClr val="EDEDED"/>
            </a:solidFill>
            <a:ln w="9525">
              <a:noFill/>
              <a:round/>
              <a:headEnd/>
              <a:tailEnd/>
            </a:ln>
          </p:spPr>
          <p:txBody>
            <a:bodyPr/>
            <a:lstStyle/>
            <a:p>
              <a:pPr>
                <a:defRPr/>
              </a:pPr>
              <a:endParaRPr lang="en-US" dirty="0"/>
            </a:p>
          </p:txBody>
        </p:sp>
        <p:sp>
          <p:nvSpPr>
            <p:cNvPr id="797" name="Freeform 1380"/>
            <p:cNvSpPr>
              <a:spLocks/>
            </p:cNvSpPr>
            <p:nvPr/>
          </p:nvSpPr>
          <p:spPr bwMode="auto">
            <a:xfrm>
              <a:off x="885" y="58"/>
              <a:ext cx="94" cy="87"/>
            </a:xfrm>
            <a:custGeom>
              <a:avLst/>
              <a:gdLst/>
              <a:ahLst/>
              <a:cxnLst>
                <a:cxn ang="0">
                  <a:pos x="0" y="358"/>
                </a:cxn>
                <a:cxn ang="0">
                  <a:pos x="62" y="282"/>
                </a:cxn>
                <a:cxn ang="0">
                  <a:pos x="135" y="196"/>
                </a:cxn>
                <a:cxn ang="0">
                  <a:pos x="210" y="107"/>
                </a:cxn>
                <a:cxn ang="0">
                  <a:pos x="285" y="23"/>
                </a:cxn>
                <a:cxn ang="0">
                  <a:pos x="306" y="0"/>
                </a:cxn>
                <a:cxn ang="0">
                  <a:pos x="754" y="436"/>
                </a:cxn>
                <a:cxn ang="0">
                  <a:pos x="715" y="476"/>
                </a:cxn>
                <a:cxn ang="0">
                  <a:pos x="652" y="541"/>
                </a:cxn>
                <a:cxn ang="0">
                  <a:pos x="592" y="608"/>
                </a:cxn>
                <a:cxn ang="0">
                  <a:pos x="530" y="674"/>
                </a:cxn>
                <a:cxn ang="0">
                  <a:pos x="470" y="743"/>
                </a:cxn>
                <a:cxn ang="0">
                  <a:pos x="434" y="781"/>
                </a:cxn>
                <a:cxn ang="0">
                  <a:pos x="0" y="358"/>
                </a:cxn>
              </a:cxnLst>
              <a:rect l="0" t="0" r="r" b="b"/>
              <a:pathLst>
                <a:path w="754" h="781">
                  <a:moveTo>
                    <a:pt x="0" y="358"/>
                  </a:moveTo>
                  <a:lnTo>
                    <a:pt x="62" y="282"/>
                  </a:lnTo>
                  <a:lnTo>
                    <a:pt x="135" y="196"/>
                  </a:lnTo>
                  <a:lnTo>
                    <a:pt x="210" y="107"/>
                  </a:lnTo>
                  <a:lnTo>
                    <a:pt x="285" y="23"/>
                  </a:lnTo>
                  <a:lnTo>
                    <a:pt x="306" y="0"/>
                  </a:lnTo>
                  <a:lnTo>
                    <a:pt x="754" y="436"/>
                  </a:lnTo>
                  <a:lnTo>
                    <a:pt x="715" y="476"/>
                  </a:lnTo>
                  <a:lnTo>
                    <a:pt x="652" y="541"/>
                  </a:lnTo>
                  <a:lnTo>
                    <a:pt x="592" y="608"/>
                  </a:lnTo>
                  <a:lnTo>
                    <a:pt x="530" y="674"/>
                  </a:lnTo>
                  <a:lnTo>
                    <a:pt x="470" y="743"/>
                  </a:lnTo>
                  <a:lnTo>
                    <a:pt x="434" y="781"/>
                  </a:lnTo>
                  <a:lnTo>
                    <a:pt x="0" y="358"/>
                  </a:lnTo>
                  <a:close/>
                </a:path>
              </a:pathLst>
            </a:custGeom>
            <a:solidFill>
              <a:srgbClr val="F0F0F0"/>
            </a:solidFill>
            <a:ln w="9525">
              <a:noFill/>
              <a:round/>
              <a:headEnd/>
              <a:tailEnd/>
            </a:ln>
          </p:spPr>
          <p:txBody>
            <a:bodyPr/>
            <a:lstStyle/>
            <a:p>
              <a:pPr>
                <a:defRPr/>
              </a:pPr>
              <a:endParaRPr lang="en-US" dirty="0"/>
            </a:p>
          </p:txBody>
        </p:sp>
        <p:sp>
          <p:nvSpPr>
            <p:cNvPr id="798" name="Freeform 1381"/>
            <p:cNvSpPr>
              <a:spLocks/>
            </p:cNvSpPr>
            <p:nvPr/>
          </p:nvSpPr>
          <p:spPr bwMode="auto">
            <a:xfrm>
              <a:off x="904" y="39"/>
              <a:ext cx="96" cy="87"/>
            </a:xfrm>
            <a:custGeom>
              <a:avLst/>
              <a:gdLst/>
              <a:ahLst/>
              <a:cxnLst>
                <a:cxn ang="0">
                  <a:pos x="0" y="350"/>
                </a:cxn>
                <a:cxn ang="0">
                  <a:pos x="59" y="279"/>
                </a:cxn>
                <a:cxn ang="0">
                  <a:pos x="134" y="195"/>
                </a:cxn>
                <a:cxn ang="0">
                  <a:pos x="209" y="109"/>
                </a:cxn>
                <a:cxn ang="0">
                  <a:pos x="287" y="28"/>
                </a:cxn>
                <a:cxn ang="0">
                  <a:pos x="315" y="0"/>
                </a:cxn>
                <a:cxn ang="0">
                  <a:pos x="767" y="438"/>
                </a:cxn>
                <a:cxn ang="0">
                  <a:pos x="746" y="458"/>
                </a:cxn>
                <a:cxn ang="0">
                  <a:pos x="686" y="521"/>
                </a:cxn>
                <a:cxn ang="0">
                  <a:pos x="626" y="586"/>
                </a:cxn>
                <a:cxn ang="0">
                  <a:pos x="564" y="648"/>
                </a:cxn>
                <a:cxn ang="0">
                  <a:pos x="501" y="713"/>
                </a:cxn>
                <a:cxn ang="0">
                  <a:pos x="442" y="779"/>
                </a:cxn>
                <a:cxn ang="0">
                  <a:pos x="0" y="350"/>
                </a:cxn>
              </a:cxnLst>
              <a:rect l="0" t="0" r="r" b="b"/>
              <a:pathLst>
                <a:path w="767" h="779">
                  <a:moveTo>
                    <a:pt x="0" y="350"/>
                  </a:moveTo>
                  <a:lnTo>
                    <a:pt x="59" y="279"/>
                  </a:lnTo>
                  <a:lnTo>
                    <a:pt x="134" y="195"/>
                  </a:lnTo>
                  <a:lnTo>
                    <a:pt x="209" y="109"/>
                  </a:lnTo>
                  <a:lnTo>
                    <a:pt x="287" y="28"/>
                  </a:lnTo>
                  <a:lnTo>
                    <a:pt x="315" y="0"/>
                  </a:lnTo>
                  <a:lnTo>
                    <a:pt x="767" y="438"/>
                  </a:lnTo>
                  <a:lnTo>
                    <a:pt x="746" y="458"/>
                  </a:lnTo>
                  <a:lnTo>
                    <a:pt x="686" y="521"/>
                  </a:lnTo>
                  <a:lnTo>
                    <a:pt x="626" y="586"/>
                  </a:lnTo>
                  <a:lnTo>
                    <a:pt x="564" y="648"/>
                  </a:lnTo>
                  <a:lnTo>
                    <a:pt x="501" y="713"/>
                  </a:lnTo>
                  <a:lnTo>
                    <a:pt x="442" y="779"/>
                  </a:lnTo>
                  <a:lnTo>
                    <a:pt x="0" y="350"/>
                  </a:lnTo>
                  <a:close/>
                </a:path>
              </a:pathLst>
            </a:custGeom>
            <a:solidFill>
              <a:srgbClr val="F2F2F2"/>
            </a:solidFill>
            <a:ln w="9525">
              <a:noFill/>
              <a:round/>
              <a:headEnd/>
              <a:tailEnd/>
            </a:ln>
          </p:spPr>
          <p:txBody>
            <a:bodyPr/>
            <a:lstStyle/>
            <a:p>
              <a:pPr>
                <a:defRPr/>
              </a:pPr>
              <a:endParaRPr lang="en-US" dirty="0"/>
            </a:p>
          </p:txBody>
        </p:sp>
        <p:sp>
          <p:nvSpPr>
            <p:cNvPr id="799" name="Freeform 1382"/>
            <p:cNvSpPr>
              <a:spLocks/>
            </p:cNvSpPr>
            <p:nvPr/>
          </p:nvSpPr>
          <p:spPr bwMode="auto">
            <a:xfrm>
              <a:off x="923" y="21"/>
              <a:ext cx="98" cy="86"/>
            </a:xfrm>
            <a:custGeom>
              <a:avLst/>
              <a:gdLst/>
              <a:ahLst/>
              <a:cxnLst>
                <a:cxn ang="0">
                  <a:pos x="0" y="337"/>
                </a:cxn>
                <a:cxn ang="0">
                  <a:pos x="54" y="274"/>
                </a:cxn>
                <a:cxn ang="0">
                  <a:pos x="132" y="193"/>
                </a:cxn>
                <a:cxn ang="0">
                  <a:pos x="211" y="112"/>
                </a:cxn>
                <a:cxn ang="0">
                  <a:pos x="286" y="39"/>
                </a:cxn>
                <a:cxn ang="0">
                  <a:pos x="327" y="0"/>
                </a:cxn>
                <a:cxn ang="0">
                  <a:pos x="781" y="441"/>
                </a:cxn>
                <a:cxn ang="0">
                  <a:pos x="776" y="446"/>
                </a:cxn>
                <a:cxn ang="0">
                  <a:pos x="714" y="504"/>
                </a:cxn>
                <a:cxn ang="0">
                  <a:pos x="653" y="563"/>
                </a:cxn>
                <a:cxn ang="0">
                  <a:pos x="591" y="623"/>
                </a:cxn>
                <a:cxn ang="0">
                  <a:pos x="531" y="686"/>
                </a:cxn>
                <a:cxn ang="0">
                  <a:pos x="471" y="751"/>
                </a:cxn>
                <a:cxn ang="0">
                  <a:pos x="448" y="773"/>
                </a:cxn>
                <a:cxn ang="0">
                  <a:pos x="0" y="337"/>
                </a:cxn>
              </a:cxnLst>
              <a:rect l="0" t="0" r="r" b="b"/>
              <a:pathLst>
                <a:path w="781" h="773">
                  <a:moveTo>
                    <a:pt x="0" y="337"/>
                  </a:moveTo>
                  <a:lnTo>
                    <a:pt x="54" y="274"/>
                  </a:lnTo>
                  <a:lnTo>
                    <a:pt x="132" y="193"/>
                  </a:lnTo>
                  <a:lnTo>
                    <a:pt x="211" y="112"/>
                  </a:lnTo>
                  <a:lnTo>
                    <a:pt x="286" y="39"/>
                  </a:lnTo>
                  <a:lnTo>
                    <a:pt x="327" y="0"/>
                  </a:lnTo>
                  <a:lnTo>
                    <a:pt x="781" y="441"/>
                  </a:lnTo>
                  <a:lnTo>
                    <a:pt x="776" y="446"/>
                  </a:lnTo>
                  <a:lnTo>
                    <a:pt x="714" y="504"/>
                  </a:lnTo>
                  <a:lnTo>
                    <a:pt x="653" y="563"/>
                  </a:lnTo>
                  <a:lnTo>
                    <a:pt x="591" y="623"/>
                  </a:lnTo>
                  <a:lnTo>
                    <a:pt x="531" y="686"/>
                  </a:lnTo>
                  <a:lnTo>
                    <a:pt x="471" y="751"/>
                  </a:lnTo>
                  <a:lnTo>
                    <a:pt x="448" y="773"/>
                  </a:lnTo>
                  <a:lnTo>
                    <a:pt x="0" y="337"/>
                  </a:lnTo>
                  <a:close/>
                </a:path>
              </a:pathLst>
            </a:custGeom>
            <a:solidFill>
              <a:srgbClr val="F2F2F2"/>
            </a:solidFill>
            <a:ln w="9525">
              <a:noFill/>
              <a:round/>
              <a:headEnd/>
              <a:tailEnd/>
            </a:ln>
          </p:spPr>
          <p:txBody>
            <a:bodyPr/>
            <a:lstStyle/>
            <a:p>
              <a:pPr>
                <a:defRPr/>
              </a:pPr>
              <a:endParaRPr lang="en-US" dirty="0"/>
            </a:p>
          </p:txBody>
        </p:sp>
        <p:sp>
          <p:nvSpPr>
            <p:cNvPr id="800" name="Freeform 1383"/>
            <p:cNvSpPr>
              <a:spLocks/>
            </p:cNvSpPr>
            <p:nvPr/>
          </p:nvSpPr>
          <p:spPr bwMode="auto">
            <a:xfrm>
              <a:off x="943" y="4"/>
              <a:ext cx="100" cy="84"/>
            </a:xfrm>
            <a:custGeom>
              <a:avLst/>
              <a:gdLst/>
              <a:ahLst/>
              <a:cxnLst>
                <a:cxn ang="0">
                  <a:pos x="0" y="318"/>
                </a:cxn>
                <a:cxn ang="0">
                  <a:pos x="51" y="265"/>
                </a:cxn>
                <a:cxn ang="0">
                  <a:pos x="126" y="192"/>
                </a:cxn>
                <a:cxn ang="0">
                  <a:pos x="204" y="118"/>
                </a:cxn>
                <a:cxn ang="0">
                  <a:pos x="279" y="56"/>
                </a:cxn>
                <a:cxn ang="0">
                  <a:pos x="347" y="0"/>
                </a:cxn>
                <a:cxn ang="0">
                  <a:pos x="797" y="438"/>
                </a:cxn>
                <a:cxn ang="0">
                  <a:pos x="738" y="488"/>
                </a:cxn>
                <a:cxn ang="0">
                  <a:pos x="676" y="544"/>
                </a:cxn>
                <a:cxn ang="0">
                  <a:pos x="616" y="599"/>
                </a:cxn>
                <a:cxn ang="0">
                  <a:pos x="554" y="657"/>
                </a:cxn>
                <a:cxn ang="0">
                  <a:pos x="493" y="716"/>
                </a:cxn>
                <a:cxn ang="0">
                  <a:pos x="452" y="756"/>
                </a:cxn>
                <a:cxn ang="0">
                  <a:pos x="0" y="318"/>
                </a:cxn>
              </a:cxnLst>
              <a:rect l="0" t="0" r="r" b="b"/>
              <a:pathLst>
                <a:path w="797" h="756">
                  <a:moveTo>
                    <a:pt x="0" y="318"/>
                  </a:moveTo>
                  <a:lnTo>
                    <a:pt x="51" y="265"/>
                  </a:lnTo>
                  <a:lnTo>
                    <a:pt x="126" y="192"/>
                  </a:lnTo>
                  <a:lnTo>
                    <a:pt x="204" y="118"/>
                  </a:lnTo>
                  <a:lnTo>
                    <a:pt x="279" y="56"/>
                  </a:lnTo>
                  <a:lnTo>
                    <a:pt x="347" y="0"/>
                  </a:lnTo>
                  <a:lnTo>
                    <a:pt x="797" y="438"/>
                  </a:lnTo>
                  <a:lnTo>
                    <a:pt x="738" y="488"/>
                  </a:lnTo>
                  <a:lnTo>
                    <a:pt x="676" y="544"/>
                  </a:lnTo>
                  <a:lnTo>
                    <a:pt x="616" y="599"/>
                  </a:lnTo>
                  <a:lnTo>
                    <a:pt x="554" y="657"/>
                  </a:lnTo>
                  <a:lnTo>
                    <a:pt x="493" y="716"/>
                  </a:lnTo>
                  <a:lnTo>
                    <a:pt x="452" y="756"/>
                  </a:lnTo>
                  <a:lnTo>
                    <a:pt x="0" y="318"/>
                  </a:lnTo>
                  <a:close/>
                </a:path>
              </a:pathLst>
            </a:custGeom>
            <a:solidFill>
              <a:srgbClr val="F5F5F5"/>
            </a:solidFill>
            <a:ln w="9525">
              <a:noFill/>
              <a:round/>
              <a:headEnd/>
              <a:tailEnd/>
            </a:ln>
          </p:spPr>
          <p:txBody>
            <a:bodyPr/>
            <a:lstStyle/>
            <a:p>
              <a:pPr>
                <a:defRPr/>
              </a:pPr>
              <a:endParaRPr lang="en-US" dirty="0"/>
            </a:p>
          </p:txBody>
        </p:sp>
        <p:sp>
          <p:nvSpPr>
            <p:cNvPr id="801" name="Freeform 1384"/>
            <p:cNvSpPr>
              <a:spLocks/>
            </p:cNvSpPr>
            <p:nvPr/>
          </p:nvSpPr>
          <p:spPr bwMode="auto">
            <a:xfrm>
              <a:off x="964" y="4"/>
              <a:ext cx="102" cy="66"/>
            </a:xfrm>
            <a:custGeom>
              <a:avLst/>
              <a:gdLst/>
              <a:ahLst/>
              <a:cxnLst>
                <a:cxn ang="0">
                  <a:pos x="0" y="156"/>
                </a:cxn>
                <a:cxn ang="0">
                  <a:pos x="37" y="121"/>
                </a:cxn>
                <a:cxn ang="0">
                  <a:pos x="112" y="59"/>
                </a:cxn>
                <a:cxn ang="0">
                  <a:pos x="185" y="0"/>
                </a:cxn>
                <a:cxn ang="0">
                  <a:pos x="514" y="0"/>
                </a:cxn>
                <a:cxn ang="0">
                  <a:pos x="820" y="299"/>
                </a:cxn>
                <a:cxn ang="0">
                  <a:pos x="758" y="343"/>
                </a:cxn>
                <a:cxn ang="0">
                  <a:pos x="694" y="391"/>
                </a:cxn>
                <a:cxn ang="0">
                  <a:pos x="631" y="441"/>
                </a:cxn>
                <a:cxn ang="0">
                  <a:pos x="571" y="491"/>
                </a:cxn>
                <a:cxn ang="0">
                  <a:pos x="509" y="547"/>
                </a:cxn>
                <a:cxn ang="0">
                  <a:pos x="454" y="597"/>
                </a:cxn>
                <a:cxn ang="0">
                  <a:pos x="0" y="156"/>
                </a:cxn>
              </a:cxnLst>
              <a:rect l="0" t="0" r="r" b="b"/>
              <a:pathLst>
                <a:path w="820" h="597">
                  <a:moveTo>
                    <a:pt x="0" y="156"/>
                  </a:moveTo>
                  <a:lnTo>
                    <a:pt x="37" y="121"/>
                  </a:lnTo>
                  <a:lnTo>
                    <a:pt x="112" y="59"/>
                  </a:lnTo>
                  <a:lnTo>
                    <a:pt x="185" y="0"/>
                  </a:lnTo>
                  <a:lnTo>
                    <a:pt x="514" y="0"/>
                  </a:lnTo>
                  <a:lnTo>
                    <a:pt x="820" y="299"/>
                  </a:lnTo>
                  <a:lnTo>
                    <a:pt x="758" y="343"/>
                  </a:lnTo>
                  <a:lnTo>
                    <a:pt x="694" y="391"/>
                  </a:lnTo>
                  <a:lnTo>
                    <a:pt x="631" y="441"/>
                  </a:lnTo>
                  <a:lnTo>
                    <a:pt x="571" y="491"/>
                  </a:lnTo>
                  <a:lnTo>
                    <a:pt x="509" y="547"/>
                  </a:lnTo>
                  <a:lnTo>
                    <a:pt x="454" y="597"/>
                  </a:lnTo>
                  <a:lnTo>
                    <a:pt x="0" y="156"/>
                  </a:lnTo>
                  <a:close/>
                </a:path>
              </a:pathLst>
            </a:custGeom>
            <a:solidFill>
              <a:srgbClr val="F5F5F5"/>
            </a:solidFill>
            <a:ln w="9525">
              <a:noFill/>
              <a:round/>
              <a:headEnd/>
              <a:tailEnd/>
            </a:ln>
          </p:spPr>
          <p:txBody>
            <a:bodyPr/>
            <a:lstStyle/>
            <a:p>
              <a:pPr>
                <a:defRPr/>
              </a:pPr>
              <a:endParaRPr lang="en-US" dirty="0"/>
            </a:p>
          </p:txBody>
        </p:sp>
        <p:sp>
          <p:nvSpPr>
            <p:cNvPr id="802" name="Freeform 1385"/>
            <p:cNvSpPr>
              <a:spLocks/>
            </p:cNvSpPr>
            <p:nvPr/>
          </p:nvSpPr>
          <p:spPr bwMode="auto">
            <a:xfrm>
              <a:off x="987" y="4"/>
              <a:ext cx="106" cy="49"/>
            </a:xfrm>
            <a:custGeom>
              <a:avLst/>
              <a:gdLst/>
              <a:ahLst/>
              <a:cxnLst>
                <a:cxn ang="0">
                  <a:pos x="0" y="3"/>
                </a:cxn>
                <a:cxn ang="0">
                  <a:pos x="5" y="0"/>
                </a:cxn>
                <a:cxn ang="0">
                  <a:pos x="672" y="0"/>
                </a:cxn>
                <a:cxn ang="0">
                  <a:pos x="848" y="172"/>
                </a:cxn>
                <a:cxn ang="0">
                  <a:pos x="836" y="178"/>
                </a:cxn>
                <a:cxn ang="0">
                  <a:pos x="771" y="215"/>
                </a:cxn>
                <a:cxn ang="0">
                  <a:pos x="707" y="255"/>
                </a:cxn>
                <a:cxn ang="0">
                  <a:pos x="640" y="299"/>
                </a:cxn>
                <a:cxn ang="0">
                  <a:pos x="578" y="343"/>
                </a:cxn>
                <a:cxn ang="0">
                  <a:pos x="514" y="391"/>
                </a:cxn>
                <a:cxn ang="0">
                  <a:pos x="451" y="441"/>
                </a:cxn>
                <a:cxn ang="0">
                  <a:pos x="450" y="441"/>
                </a:cxn>
                <a:cxn ang="0">
                  <a:pos x="0" y="3"/>
                </a:cxn>
              </a:cxnLst>
              <a:rect l="0" t="0" r="r" b="b"/>
              <a:pathLst>
                <a:path w="848" h="441">
                  <a:moveTo>
                    <a:pt x="0" y="3"/>
                  </a:moveTo>
                  <a:lnTo>
                    <a:pt x="5" y="0"/>
                  </a:lnTo>
                  <a:lnTo>
                    <a:pt x="672" y="0"/>
                  </a:lnTo>
                  <a:lnTo>
                    <a:pt x="848" y="172"/>
                  </a:lnTo>
                  <a:lnTo>
                    <a:pt x="836" y="178"/>
                  </a:lnTo>
                  <a:lnTo>
                    <a:pt x="771" y="215"/>
                  </a:lnTo>
                  <a:lnTo>
                    <a:pt x="707" y="255"/>
                  </a:lnTo>
                  <a:lnTo>
                    <a:pt x="640" y="299"/>
                  </a:lnTo>
                  <a:lnTo>
                    <a:pt x="578" y="343"/>
                  </a:lnTo>
                  <a:lnTo>
                    <a:pt x="514" y="391"/>
                  </a:lnTo>
                  <a:lnTo>
                    <a:pt x="451" y="441"/>
                  </a:lnTo>
                  <a:lnTo>
                    <a:pt x="450" y="441"/>
                  </a:lnTo>
                  <a:lnTo>
                    <a:pt x="0" y="3"/>
                  </a:lnTo>
                  <a:close/>
                </a:path>
              </a:pathLst>
            </a:custGeom>
            <a:solidFill>
              <a:srgbClr val="F7F7F7"/>
            </a:solidFill>
            <a:ln w="9525">
              <a:noFill/>
              <a:round/>
              <a:headEnd/>
              <a:tailEnd/>
            </a:ln>
          </p:spPr>
          <p:txBody>
            <a:bodyPr/>
            <a:lstStyle/>
            <a:p>
              <a:pPr>
                <a:defRPr/>
              </a:pPr>
              <a:endParaRPr lang="en-US" dirty="0"/>
            </a:p>
          </p:txBody>
        </p:sp>
        <p:sp>
          <p:nvSpPr>
            <p:cNvPr id="803" name="Freeform 1386"/>
            <p:cNvSpPr>
              <a:spLocks/>
            </p:cNvSpPr>
            <p:nvPr/>
          </p:nvSpPr>
          <p:spPr bwMode="auto">
            <a:xfrm>
              <a:off x="1028" y="4"/>
              <a:ext cx="94" cy="33"/>
            </a:xfrm>
            <a:custGeom>
              <a:avLst/>
              <a:gdLst/>
              <a:ahLst/>
              <a:cxnLst>
                <a:cxn ang="0">
                  <a:pos x="675" y="0"/>
                </a:cxn>
                <a:cxn ang="0">
                  <a:pos x="0" y="0"/>
                </a:cxn>
                <a:cxn ang="0">
                  <a:pos x="306" y="299"/>
                </a:cxn>
                <a:cxn ang="0">
                  <a:pos x="373" y="255"/>
                </a:cxn>
                <a:cxn ang="0">
                  <a:pos x="437" y="215"/>
                </a:cxn>
                <a:cxn ang="0">
                  <a:pos x="502" y="178"/>
                </a:cxn>
                <a:cxn ang="0">
                  <a:pos x="571" y="142"/>
                </a:cxn>
                <a:cxn ang="0">
                  <a:pos x="639" y="111"/>
                </a:cxn>
                <a:cxn ang="0">
                  <a:pos x="710" y="82"/>
                </a:cxn>
                <a:cxn ang="0">
                  <a:pos x="746" y="69"/>
                </a:cxn>
                <a:cxn ang="0">
                  <a:pos x="675" y="0"/>
                </a:cxn>
              </a:cxnLst>
              <a:rect l="0" t="0" r="r" b="b"/>
              <a:pathLst>
                <a:path w="746" h="299">
                  <a:moveTo>
                    <a:pt x="675" y="0"/>
                  </a:moveTo>
                  <a:lnTo>
                    <a:pt x="0" y="0"/>
                  </a:lnTo>
                  <a:lnTo>
                    <a:pt x="306" y="299"/>
                  </a:lnTo>
                  <a:lnTo>
                    <a:pt x="373" y="255"/>
                  </a:lnTo>
                  <a:lnTo>
                    <a:pt x="437" y="215"/>
                  </a:lnTo>
                  <a:lnTo>
                    <a:pt x="502" y="178"/>
                  </a:lnTo>
                  <a:lnTo>
                    <a:pt x="571" y="142"/>
                  </a:lnTo>
                  <a:lnTo>
                    <a:pt x="639" y="111"/>
                  </a:lnTo>
                  <a:lnTo>
                    <a:pt x="710" y="82"/>
                  </a:lnTo>
                  <a:lnTo>
                    <a:pt x="746" y="69"/>
                  </a:lnTo>
                  <a:lnTo>
                    <a:pt x="675" y="0"/>
                  </a:lnTo>
                  <a:close/>
                </a:path>
              </a:pathLst>
            </a:custGeom>
            <a:solidFill>
              <a:srgbClr val="FAFAFA"/>
            </a:solidFill>
            <a:ln w="9525">
              <a:noFill/>
              <a:round/>
              <a:headEnd/>
              <a:tailEnd/>
            </a:ln>
          </p:spPr>
          <p:txBody>
            <a:bodyPr/>
            <a:lstStyle/>
            <a:p>
              <a:pPr>
                <a:defRPr/>
              </a:pPr>
              <a:endParaRPr lang="en-US" dirty="0"/>
            </a:p>
          </p:txBody>
        </p:sp>
        <p:sp>
          <p:nvSpPr>
            <p:cNvPr id="804" name="Freeform 1387"/>
            <p:cNvSpPr>
              <a:spLocks/>
            </p:cNvSpPr>
            <p:nvPr/>
          </p:nvSpPr>
          <p:spPr bwMode="auto">
            <a:xfrm>
              <a:off x="1071" y="4"/>
              <a:ext cx="83" cy="19"/>
            </a:xfrm>
            <a:custGeom>
              <a:avLst/>
              <a:gdLst/>
              <a:ahLst/>
              <a:cxnLst>
                <a:cxn ang="0">
                  <a:pos x="0" y="0"/>
                </a:cxn>
                <a:cxn ang="0">
                  <a:pos x="664" y="0"/>
                </a:cxn>
                <a:cxn ang="0">
                  <a:pos x="587" y="17"/>
                </a:cxn>
                <a:cxn ang="0">
                  <a:pos x="512" y="34"/>
                </a:cxn>
                <a:cxn ang="0">
                  <a:pos x="441" y="57"/>
                </a:cxn>
                <a:cxn ang="0">
                  <a:pos x="372" y="82"/>
                </a:cxn>
                <a:cxn ang="0">
                  <a:pos x="301" y="111"/>
                </a:cxn>
                <a:cxn ang="0">
                  <a:pos x="233" y="142"/>
                </a:cxn>
                <a:cxn ang="0">
                  <a:pos x="176" y="172"/>
                </a:cxn>
                <a:cxn ang="0">
                  <a:pos x="0" y="0"/>
                </a:cxn>
              </a:cxnLst>
              <a:rect l="0" t="0" r="r" b="b"/>
              <a:pathLst>
                <a:path w="664" h="172">
                  <a:moveTo>
                    <a:pt x="0" y="0"/>
                  </a:moveTo>
                  <a:lnTo>
                    <a:pt x="664" y="0"/>
                  </a:lnTo>
                  <a:lnTo>
                    <a:pt x="587" y="17"/>
                  </a:lnTo>
                  <a:lnTo>
                    <a:pt x="512" y="34"/>
                  </a:lnTo>
                  <a:lnTo>
                    <a:pt x="441" y="57"/>
                  </a:lnTo>
                  <a:lnTo>
                    <a:pt x="372" y="82"/>
                  </a:lnTo>
                  <a:lnTo>
                    <a:pt x="301" y="111"/>
                  </a:lnTo>
                  <a:lnTo>
                    <a:pt x="233" y="142"/>
                  </a:lnTo>
                  <a:lnTo>
                    <a:pt x="176" y="172"/>
                  </a:lnTo>
                  <a:lnTo>
                    <a:pt x="0" y="0"/>
                  </a:lnTo>
                  <a:close/>
                </a:path>
              </a:pathLst>
            </a:custGeom>
            <a:solidFill>
              <a:srgbClr val="FAFAFA"/>
            </a:solidFill>
            <a:ln w="9525">
              <a:noFill/>
              <a:round/>
              <a:headEnd/>
              <a:tailEnd/>
            </a:ln>
          </p:spPr>
          <p:txBody>
            <a:bodyPr/>
            <a:lstStyle/>
            <a:p>
              <a:pPr>
                <a:defRPr/>
              </a:pPr>
              <a:endParaRPr lang="en-US" dirty="0"/>
            </a:p>
          </p:txBody>
        </p:sp>
        <p:sp>
          <p:nvSpPr>
            <p:cNvPr id="805" name="Freeform 1388"/>
            <p:cNvSpPr>
              <a:spLocks/>
            </p:cNvSpPr>
            <p:nvPr/>
          </p:nvSpPr>
          <p:spPr bwMode="auto">
            <a:xfrm>
              <a:off x="1113" y="4"/>
              <a:ext cx="41" cy="7"/>
            </a:xfrm>
            <a:custGeom>
              <a:avLst/>
              <a:gdLst/>
              <a:ahLst/>
              <a:cxnLst>
                <a:cxn ang="0">
                  <a:pos x="0" y="0"/>
                </a:cxn>
                <a:cxn ang="0">
                  <a:pos x="327" y="0"/>
                </a:cxn>
                <a:cxn ang="0">
                  <a:pos x="250" y="17"/>
                </a:cxn>
                <a:cxn ang="0">
                  <a:pos x="175" y="34"/>
                </a:cxn>
                <a:cxn ang="0">
                  <a:pos x="104" y="57"/>
                </a:cxn>
                <a:cxn ang="0">
                  <a:pos x="71" y="69"/>
                </a:cxn>
                <a:cxn ang="0">
                  <a:pos x="0" y="0"/>
                </a:cxn>
              </a:cxnLst>
              <a:rect l="0" t="0" r="r" b="b"/>
              <a:pathLst>
                <a:path w="327" h="69">
                  <a:moveTo>
                    <a:pt x="0" y="0"/>
                  </a:moveTo>
                  <a:lnTo>
                    <a:pt x="327" y="0"/>
                  </a:lnTo>
                  <a:lnTo>
                    <a:pt x="250" y="17"/>
                  </a:lnTo>
                  <a:lnTo>
                    <a:pt x="175" y="34"/>
                  </a:lnTo>
                  <a:lnTo>
                    <a:pt x="104" y="57"/>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806" name="Freeform 1389"/>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close/>
                </a:path>
              </a:pathLst>
            </a:custGeom>
            <a:solidFill>
              <a:srgbClr val="FFFFFF"/>
            </a:solidFill>
            <a:ln w="9525">
              <a:noFill/>
              <a:round/>
              <a:headEnd/>
              <a:tailEnd/>
            </a:ln>
          </p:spPr>
          <p:txBody>
            <a:bodyPr/>
            <a:lstStyle/>
            <a:p>
              <a:pPr>
                <a:defRPr/>
              </a:pPr>
              <a:endParaRPr lang="en-US" dirty="0"/>
            </a:p>
          </p:txBody>
        </p:sp>
        <p:sp>
          <p:nvSpPr>
            <p:cNvPr id="807" name="Freeform 1390"/>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path>
              </a:pathLst>
            </a:custGeom>
            <a:noFill/>
            <a:ln w="0">
              <a:solidFill>
                <a:srgbClr val="FFFFFF"/>
              </a:solidFill>
              <a:prstDash val="solid"/>
              <a:round/>
              <a:headEnd/>
              <a:tailEnd/>
            </a:ln>
          </p:spPr>
          <p:txBody>
            <a:bodyPr/>
            <a:lstStyle/>
            <a:p>
              <a:pPr>
                <a:defRPr/>
              </a:pPr>
              <a:endParaRPr lang="en-US" dirty="0"/>
            </a:p>
          </p:txBody>
        </p:sp>
        <p:sp>
          <p:nvSpPr>
            <p:cNvPr id="808" name="Freeform 1391"/>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close/>
                </a:path>
              </a:pathLst>
            </a:custGeom>
            <a:solidFill>
              <a:srgbClr val="FFFFFF"/>
            </a:solidFill>
            <a:ln w="9525">
              <a:noFill/>
              <a:round/>
              <a:headEnd/>
              <a:tailEnd/>
            </a:ln>
          </p:spPr>
          <p:txBody>
            <a:bodyPr/>
            <a:lstStyle/>
            <a:p>
              <a:pPr>
                <a:defRPr/>
              </a:pPr>
              <a:endParaRPr lang="en-US" dirty="0"/>
            </a:p>
          </p:txBody>
        </p:sp>
        <p:sp>
          <p:nvSpPr>
            <p:cNvPr id="809" name="Freeform 1392"/>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path>
              </a:pathLst>
            </a:custGeom>
            <a:noFill/>
            <a:ln w="0">
              <a:solidFill>
                <a:srgbClr val="FFFFFF"/>
              </a:solidFill>
              <a:prstDash val="solid"/>
              <a:round/>
              <a:headEnd/>
              <a:tailEnd/>
            </a:ln>
          </p:spPr>
          <p:txBody>
            <a:bodyPr/>
            <a:lstStyle/>
            <a:p>
              <a:pPr>
                <a:defRPr/>
              </a:pPr>
              <a:endParaRPr lang="en-US" dirty="0"/>
            </a:p>
          </p:txBody>
        </p:sp>
        <p:sp>
          <p:nvSpPr>
            <p:cNvPr id="810" name="Freeform 1393"/>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close/>
                </a:path>
              </a:pathLst>
            </a:custGeom>
            <a:solidFill>
              <a:srgbClr val="FFFFFF"/>
            </a:solidFill>
            <a:ln w="9525">
              <a:noFill/>
              <a:round/>
              <a:headEnd/>
              <a:tailEnd/>
            </a:ln>
          </p:spPr>
          <p:txBody>
            <a:bodyPr/>
            <a:lstStyle/>
            <a:p>
              <a:pPr>
                <a:defRPr/>
              </a:pPr>
              <a:endParaRPr lang="en-US" dirty="0"/>
            </a:p>
          </p:txBody>
        </p:sp>
        <p:sp>
          <p:nvSpPr>
            <p:cNvPr id="811" name="Freeform 1394"/>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path>
              </a:pathLst>
            </a:custGeom>
            <a:noFill/>
            <a:ln w="0">
              <a:solidFill>
                <a:srgbClr val="FFFFFF"/>
              </a:solidFill>
              <a:prstDash val="solid"/>
              <a:round/>
              <a:headEnd/>
              <a:tailEnd/>
            </a:ln>
          </p:spPr>
          <p:txBody>
            <a:bodyPr/>
            <a:lstStyle/>
            <a:p>
              <a:pPr>
                <a:defRPr/>
              </a:pPr>
              <a:endParaRPr lang="en-US" dirty="0"/>
            </a:p>
          </p:txBody>
        </p:sp>
        <p:sp>
          <p:nvSpPr>
            <p:cNvPr id="812" name="Freeform 1395"/>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close/>
                </a:path>
              </a:pathLst>
            </a:custGeom>
            <a:solidFill>
              <a:srgbClr val="FFFFFF"/>
            </a:solidFill>
            <a:ln w="9525">
              <a:noFill/>
              <a:round/>
              <a:headEnd/>
              <a:tailEnd/>
            </a:ln>
          </p:spPr>
          <p:txBody>
            <a:bodyPr/>
            <a:lstStyle/>
            <a:p>
              <a:pPr>
                <a:defRPr/>
              </a:pPr>
              <a:endParaRPr lang="en-US" dirty="0"/>
            </a:p>
          </p:txBody>
        </p:sp>
        <p:sp>
          <p:nvSpPr>
            <p:cNvPr id="813" name="Freeform 1396"/>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4" name="Freeform 1397"/>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close/>
                </a:path>
              </a:pathLst>
            </a:custGeom>
            <a:solidFill>
              <a:srgbClr val="FFFFFF"/>
            </a:solidFill>
            <a:ln w="9525">
              <a:noFill/>
              <a:round/>
              <a:headEnd/>
              <a:tailEnd/>
            </a:ln>
          </p:spPr>
          <p:txBody>
            <a:bodyPr/>
            <a:lstStyle/>
            <a:p>
              <a:pPr>
                <a:defRPr/>
              </a:pPr>
              <a:endParaRPr lang="en-US" dirty="0"/>
            </a:p>
          </p:txBody>
        </p:sp>
        <p:sp>
          <p:nvSpPr>
            <p:cNvPr id="815" name="Freeform 1398"/>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path>
              </a:pathLst>
            </a:custGeom>
            <a:noFill/>
            <a:ln w="0">
              <a:solidFill>
                <a:srgbClr val="FFFFFF"/>
              </a:solidFill>
              <a:prstDash val="solid"/>
              <a:round/>
              <a:headEnd/>
              <a:tailEnd/>
            </a:ln>
          </p:spPr>
          <p:txBody>
            <a:bodyPr/>
            <a:lstStyle/>
            <a:p>
              <a:pPr>
                <a:defRPr/>
              </a:pPr>
              <a:endParaRPr lang="en-US" dirty="0"/>
            </a:p>
          </p:txBody>
        </p:sp>
        <p:sp>
          <p:nvSpPr>
            <p:cNvPr id="816" name="Freeform 1399"/>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close/>
                </a:path>
              </a:pathLst>
            </a:custGeom>
            <a:solidFill>
              <a:srgbClr val="FFFFFF"/>
            </a:solidFill>
            <a:ln w="9525">
              <a:noFill/>
              <a:round/>
              <a:headEnd/>
              <a:tailEnd/>
            </a:ln>
          </p:spPr>
          <p:txBody>
            <a:bodyPr/>
            <a:lstStyle/>
            <a:p>
              <a:pPr>
                <a:defRPr/>
              </a:pPr>
              <a:endParaRPr lang="en-US" dirty="0"/>
            </a:p>
          </p:txBody>
        </p:sp>
        <p:sp>
          <p:nvSpPr>
            <p:cNvPr id="817" name="Freeform 1400"/>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8" name="Freeform 1401"/>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close/>
                </a:path>
              </a:pathLst>
            </a:custGeom>
            <a:solidFill>
              <a:srgbClr val="FFFFFF"/>
            </a:solidFill>
            <a:ln w="9525">
              <a:noFill/>
              <a:round/>
              <a:headEnd/>
              <a:tailEnd/>
            </a:ln>
          </p:spPr>
          <p:txBody>
            <a:bodyPr/>
            <a:lstStyle/>
            <a:p>
              <a:pPr>
                <a:defRPr/>
              </a:pPr>
              <a:endParaRPr lang="en-US" dirty="0"/>
            </a:p>
          </p:txBody>
        </p:sp>
        <p:sp>
          <p:nvSpPr>
            <p:cNvPr id="819" name="Freeform 1402"/>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path>
              </a:pathLst>
            </a:custGeom>
            <a:noFill/>
            <a:ln w="0">
              <a:solidFill>
                <a:srgbClr val="FFFFFF"/>
              </a:solidFill>
              <a:prstDash val="solid"/>
              <a:round/>
              <a:headEnd/>
              <a:tailEnd/>
            </a:ln>
          </p:spPr>
          <p:txBody>
            <a:bodyPr/>
            <a:lstStyle/>
            <a:p>
              <a:pPr>
                <a:defRPr/>
              </a:pPr>
              <a:endParaRPr lang="en-US" dirty="0"/>
            </a:p>
          </p:txBody>
        </p:sp>
        <p:sp>
          <p:nvSpPr>
            <p:cNvPr id="820" name="Freeform 1403"/>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close/>
                </a:path>
              </a:pathLst>
            </a:custGeom>
            <a:solidFill>
              <a:srgbClr val="FFFFFF"/>
            </a:solidFill>
            <a:ln w="9525">
              <a:noFill/>
              <a:round/>
              <a:headEnd/>
              <a:tailEnd/>
            </a:ln>
          </p:spPr>
          <p:txBody>
            <a:bodyPr/>
            <a:lstStyle/>
            <a:p>
              <a:pPr>
                <a:defRPr/>
              </a:pPr>
              <a:endParaRPr lang="en-US" dirty="0"/>
            </a:p>
          </p:txBody>
        </p:sp>
        <p:sp>
          <p:nvSpPr>
            <p:cNvPr id="821" name="Freeform 1404"/>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path>
              </a:pathLst>
            </a:custGeom>
            <a:noFill/>
            <a:ln w="0">
              <a:solidFill>
                <a:srgbClr val="FFFFFF"/>
              </a:solidFill>
              <a:prstDash val="solid"/>
              <a:round/>
              <a:headEnd/>
              <a:tailEnd/>
            </a:ln>
          </p:spPr>
          <p:txBody>
            <a:bodyPr/>
            <a:lstStyle/>
            <a:p>
              <a:pPr>
                <a:defRPr/>
              </a:pPr>
              <a:endParaRPr lang="en-US" dirty="0"/>
            </a:p>
          </p:txBody>
        </p:sp>
        <p:sp>
          <p:nvSpPr>
            <p:cNvPr id="822" name="Freeform 1405"/>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close/>
                </a:path>
              </a:pathLst>
            </a:custGeom>
            <a:solidFill>
              <a:srgbClr val="FFFFFF"/>
            </a:solidFill>
            <a:ln w="9525">
              <a:noFill/>
              <a:round/>
              <a:headEnd/>
              <a:tailEnd/>
            </a:ln>
          </p:spPr>
          <p:txBody>
            <a:bodyPr/>
            <a:lstStyle/>
            <a:p>
              <a:pPr>
                <a:defRPr/>
              </a:pPr>
              <a:endParaRPr lang="en-US" dirty="0"/>
            </a:p>
          </p:txBody>
        </p:sp>
        <p:sp>
          <p:nvSpPr>
            <p:cNvPr id="823" name="Freeform 1406"/>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path>
              </a:pathLst>
            </a:custGeom>
            <a:noFill/>
            <a:ln w="0">
              <a:solidFill>
                <a:srgbClr val="FFFFFF"/>
              </a:solidFill>
              <a:prstDash val="solid"/>
              <a:round/>
              <a:headEnd/>
              <a:tailEnd/>
            </a:ln>
          </p:spPr>
          <p:txBody>
            <a:bodyPr/>
            <a:lstStyle/>
            <a:p>
              <a:pPr>
                <a:defRPr/>
              </a:pPr>
              <a:endParaRPr lang="en-US" dirty="0"/>
            </a:p>
          </p:txBody>
        </p:sp>
        <p:sp>
          <p:nvSpPr>
            <p:cNvPr id="824" name="Freeform 1407"/>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close/>
                </a:path>
              </a:pathLst>
            </a:custGeom>
            <a:solidFill>
              <a:srgbClr val="FFFFFF"/>
            </a:solidFill>
            <a:ln w="9525">
              <a:noFill/>
              <a:round/>
              <a:headEnd/>
              <a:tailEnd/>
            </a:ln>
          </p:spPr>
          <p:txBody>
            <a:bodyPr/>
            <a:lstStyle/>
            <a:p>
              <a:pPr>
                <a:defRPr/>
              </a:pPr>
              <a:endParaRPr lang="en-US" dirty="0"/>
            </a:p>
          </p:txBody>
        </p:sp>
        <p:sp>
          <p:nvSpPr>
            <p:cNvPr id="825" name="Freeform 1408"/>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path>
              </a:pathLst>
            </a:custGeom>
            <a:noFill/>
            <a:ln w="0">
              <a:solidFill>
                <a:srgbClr val="FFFFFF"/>
              </a:solidFill>
              <a:prstDash val="solid"/>
              <a:round/>
              <a:headEnd/>
              <a:tailEnd/>
            </a:ln>
          </p:spPr>
          <p:txBody>
            <a:bodyPr/>
            <a:lstStyle/>
            <a:p>
              <a:pPr>
                <a:defRPr/>
              </a:pPr>
              <a:endParaRPr lang="en-US" dirty="0"/>
            </a:p>
          </p:txBody>
        </p:sp>
        <p:sp>
          <p:nvSpPr>
            <p:cNvPr id="826" name="Freeform 1409"/>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close/>
                </a:path>
              </a:pathLst>
            </a:custGeom>
            <a:solidFill>
              <a:srgbClr val="FFFFFF"/>
            </a:solidFill>
            <a:ln w="9525">
              <a:noFill/>
              <a:round/>
              <a:headEnd/>
              <a:tailEnd/>
            </a:ln>
          </p:spPr>
          <p:txBody>
            <a:bodyPr/>
            <a:lstStyle/>
            <a:p>
              <a:pPr>
                <a:defRPr/>
              </a:pPr>
              <a:endParaRPr lang="en-US" dirty="0"/>
            </a:p>
          </p:txBody>
        </p:sp>
        <p:sp>
          <p:nvSpPr>
            <p:cNvPr id="827" name="Freeform 1410"/>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path>
              </a:pathLst>
            </a:custGeom>
            <a:noFill/>
            <a:ln w="0">
              <a:solidFill>
                <a:srgbClr val="FFFFFF"/>
              </a:solidFill>
              <a:prstDash val="solid"/>
              <a:round/>
              <a:headEnd/>
              <a:tailEnd/>
            </a:ln>
          </p:spPr>
          <p:txBody>
            <a:bodyPr/>
            <a:lstStyle/>
            <a:p>
              <a:pPr>
                <a:defRPr/>
              </a:pPr>
              <a:endParaRPr lang="en-US" dirty="0"/>
            </a:p>
          </p:txBody>
        </p:sp>
        <p:sp>
          <p:nvSpPr>
            <p:cNvPr id="828" name="Freeform 1411"/>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close/>
                </a:path>
              </a:pathLst>
            </a:custGeom>
            <a:solidFill>
              <a:srgbClr val="FFFFFF"/>
            </a:solidFill>
            <a:ln w="9525">
              <a:noFill/>
              <a:round/>
              <a:headEnd/>
              <a:tailEnd/>
            </a:ln>
          </p:spPr>
          <p:txBody>
            <a:bodyPr/>
            <a:lstStyle/>
            <a:p>
              <a:pPr>
                <a:defRPr/>
              </a:pPr>
              <a:endParaRPr lang="en-US" dirty="0"/>
            </a:p>
          </p:txBody>
        </p:sp>
        <p:sp>
          <p:nvSpPr>
            <p:cNvPr id="829" name="Freeform 1412"/>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path>
              </a:pathLst>
            </a:custGeom>
            <a:noFill/>
            <a:ln w="0">
              <a:solidFill>
                <a:srgbClr val="FFFFFF"/>
              </a:solidFill>
              <a:prstDash val="solid"/>
              <a:round/>
              <a:headEnd/>
              <a:tailEnd/>
            </a:ln>
          </p:spPr>
          <p:txBody>
            <a:bodyPr/>
            <a:lstStyle/>
            <a:p>
              <a:pPr>
                <a:defRPr/>
              </a:pPr>
              <a:endParaRPr lang="en-US" dirty="0"/>
            </a:p>
          </p:txBody>
        </p:sp>
        <p:sp>
          <p:nvSpPr>
            <p:cNvPr id="830" name="Freeform 1413"/>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close/>
                </a:path>
              </a:pathLst>
            </a:custGeom>
            <a:solidFill>
              <a:srgbClr val="FFFFFF"/>
            </a:solidFill>
            <a:ln w="9525">
              <a:noFill/>
              <a:round/>
              <a:headEnd/>
              <a:tailEnd/>
            </a:ln>
          </p:spPr>
          <p:txBody>
            <a:bodyPr/>
            <a:lstStyle/>
            <a:p>
              <a:pPr>
                <a:defRPr/>
              </a:pPr>
              <a:endParaRPr lang="en-US" dirty="0"/>
            </a:p>
          </p:txBody>
        </p:sp>
        <p:sp>
          <p:nvSpPr>
            <p:cNvPr id="831" name="Freeform 1414"/>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path>
              </a:pathLst>
            </a:custGeom>
            <a:noFill/>
            <a:ln w="0">
              <a:solidFill>
                <a:srgbClr val="FFFFFF"/>
              </a:solidFill>
              <a:prstDash val="solid"/>
              <a:round/>
              <a:headEnd/>
              <a:tailEnd/>
            </a:ln>
          </p:spPr>
          <p:txBody>
            <a:bodyPr/>
            <a:lstStyle/>
            <a:p>
              <a:pPr>
                <a:defRPr/>
              </a:pPr>
              <a:endParaRPr lang="en-US" dirty="0"/>
            </a:p>
          </p:txBody>
        </p:sp>
        <p:sp>
          <p:nvSpPr>
            <p:cNvPr id="832" name="Freeform 1415"/>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close/>
                </a:path>
              </a:pathLst>
            </a:custGeom>
            <a:solidFill>
              <a:srgbClr val="000000"/>
            </a:solidFill>
            <a:ln w="9525">
              <a:noFill/>
              <a:round/>
              <a:headEnd/>
              <a:tailEnd/>
            </a:ln>
          </p:spPr>
          <p:txBody>
            <a:bodyPr/>
            <a:lstStyle/>
            <a:p>
              <a:pPr>
                <a:defRPr/>
              </a:pPr>
              <a:endParaRPr lang="en-US" dirty="0"/>
            </a:p>
          </p:txBody>
        </p:sp>
        <p:sp>
          <p:nvSpPr>
            <p:cNvPr id="833" name="Freeform 1416"/>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path>
              </a:pathLst>
            </a:custGeom>
            <a:noFill/>
            <a:ln w="0">
              <a:solidFill>
                <a:srgbClr val="870505"/>
              </a:solidFill>
              <a:prstDash val="solid"/>
              <a:round/>
              <a:headEnd/>
              <a:tailEnd/>
            </a:ln>
          </p:spPr>
          <p:txBody>
            <a:bodyPr/>
            <a:lstStyle/>
            <a:p>
              <a:pPr>
                <a:defRPr/>
              </a:pPr>
              <a:endParaRPr lang="en-US" dirty="0"/>
            </a:p>
          </p:txBody>
        </p:sp>
        <p:sp>
          <p:nvSpPr>
            <p:cNvPr id="834" name="Freeform 1417"/>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close/>
                </a:path>
              </a:pathLst>
            </a:custGeom>
            <a:solidFill>
              <a:srgbClr val="000000"/>
            </a:solidFill>
            <a:ln w="9525">
              <a:noFill/>
              <a:round/>
              <a:headEnd/>
              <a:tailEnd/>
            </a:ln>
          </p:spPr>
          <p:txBody>
            <a:bodyPr/>
            <a:lstStyle/>
            <a:p>
              <a:pPr>
                <a:defRPr/>
              </a:pPr>
              <a:endParaRPr lang="en-US" dirty="0"/>
            </a:p>
          </p:txBody>
        </p:sp>
        <p:sp>
          <p:nvSpPr>
            <p:cNvPr id="835" name="Freeform 1418"/>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path>
              </a:pathLst>
            </a:custGeom>
            <a:noFill/>
            <a:ln w="0">
              <a:solidFill>
                <a:srgbClr val="870505"/>
              </a:solidFill>
              <a:prstDash val="solid"/>
              <a:round/>
              <a:headEnd/>
              <a:tailEnd/>
            </a:ln>
          </p:spPr>
          <p:txBody>
            <a:bodyPr/>
            <a:lstStyle/>
            <a:p>
              <a:pPr>
                <a:defRPr/>
              </a:pPr>
              <a:endParaRPr lang="en-US" dirty="0"/>
            </a:p>
          </p:txBody>
        </p:sp>
      </p:grpSp>
      <p:sp>
        <p:nvSpPr>
          <p:cNvPr id="1038" name="Text Box 349"/>
          <p:cNvSpPr txBox="1">
            <a:spLocks noChangeArrowheads="1"/>
          </p:cNvSpPr>
          <p:nvPr userDrawn="1"/>
        </p:nvSpPr>
        <p:spPr bwMode="auto">
          <a:xfrm>
            <a:off x="3650283" y="1"/>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sp>
        <p:nvSpPr>
          <p:cNvPr id="1039" name="Text Box 350"/>
          <p:cNvSpPr txBox="1">
            <a:spLocks noChangeArrowheads="1"/>
          </p:cNvSpPr>
          <p:nvPr userDrawn="1"/>
        </p:nvSpPr>
        <p:spPr bwMode="auto">
          <a:xfrm>
            <a:off x="3623068" y="6628805"/>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grpSp>
        <p:nvGrpSpPr>
          <p:cNvPr id="20" name="Group 699"/>
          <p:cNvGrpSpPr>
            <a:grpSpLocks/>
          </p:cNvGrpSpPr>
          <p:nvPr userDrawn="1"/>
        </p:nvGrpSpPr>
        <p:grpSpPr bwMode="auto">
          <a:xfrm>
            <a:off x="8165425" y="0"/>
            <a:ext cx="978575" cy="972211"/>
            <a:chOff x="195" y="162"/>
            <a:chExt cx="693" cy="659"/>
          </a:xfrm>
        </p:grpSpPr>
        <p:sp>
          <p:nvSpPr>
            <p:cNvPr id="8" name="Freeform 700"/>
            <p:cNvSpPr>
              <a:spLocks/>
            </p:cNvSpPr>
            <p:nvPr/>
          </p:nvSpPr>
          <p:spPr bwMode="auto">
            <a:xfrm>
              <a:off x="195" y="162"/>
              <a:ext cx="693" cy="659"/>
            </a:xfrm>
            <a:custGeom>
              <a:avLst/>
              <a:gdLst/>
              <a:ahLst/>
              <a:cxnLst>
                <a:cxn ang="0">
                  <a:pos x="47" y="232"/>
                </a:cxn>
                <a:cxn ang="0">
                  <a:pos x="76" y="143"/>
                </a:cxn>
                <a:cxn ang="0">
                  <a:pos x="0" y="89"/>
                </a:cxn>
                <a:cxn ang="0">
                  <a:pos x="93" y="89"/>
                </a:cxn>
                <a:cxn ang="0">
                  <a:pos x="122" y="0"/>
                </a:cxn>
                <a:cxn ang="0">
                  <a:pos x="151" y="89"/>
                </a:cxn>
                <a:cxn ang="0">
                  <a:pos x="244" y="89"/>
                </a:cxn>
                <a:cxn ang="0">
                  <a:pos x="168" y="143"/>
                </a:cxn>
                <a:cxn ang="0">
                  <a:pos x="197" y="232"/>
                </a:cxn>
                <a:cxn ang="0">
                  <a:pos x="122" y="177"/>
                </a:cxn>
                <a:cxn ang="0">
                  <a:pos x="47" y="232"/>
                </a:cxn>
              </a:cxnLst>
              <a:rect l="0" t="0" r="r" b="b"/>
              <a:pathLst>
                <a:path w="244" h="232">
                  <a:moveTo>
                    <a:pt x="47" y="232"/>
                  </a:moveTo>
                  <a:lnTo>
                    <a:pt x="76" y="143"/>
                  </a:lnTo>
                  <a:lnTo>
                    <a:pt x="0" y="89"/>
                  </a:lnTo>
                  <a:lnTo>
                    <a:pt x="93" y="89"/>
                  </a:lnTo>
                  <a:lnTo>
                    <a:pt x="122" y="0"/>
                  </a:lnTo>
                  <a:lnTo>
                    <a:pt x="151" y="89"/>
                  </a:lnTo>
                  <a:lnTo>
                    <a:pt x="244" y="89"/>
                  </a:lnTo>
                  <a:lnTo>
                    <a:pt x="168" y="143"/>
                  </a:lnTo>
                  <a:lnTo>
                    <a:pt x="197" y="232"/>
                  </a:lnTo>
                  <a:lnTo>
                    <a:pt x="122" y="177"/>
                  </a:lnTo>
                  <a:lnTo>
                    <a:pt x="47" y="232"/>
                  </a:lnTo>
                </a:path>
              </a:pathLst>
            </a:custGeom>
            <a:solidFill>
              <a:schemeClr val="folHlink"/>
            </a:solidFill>
            <a:ln w="0" cap="sq">
              <a:solidFill>
                <a:schemeClr val="tx1"/>
              </a:solidFill>
              <a:prstDash val="solid"/>
              <a:miter lim="800000"/>
              <a:headEnd/>
              <a:tailEnd/>
            </a:ln>
            <a:effectLst/>
          </p:spPr>
          <p:txBody>
            <a:bodyPr/>
            <a:lstStyle/>
            <a:p>
              <a:pPr>
                <a:defRPr/>
              </a:pPr>
              <a:endParaRPr lang="en-US" dirty="0"/>
            </a:p>
          </p:txBody>
        </p:sp>
        <p:grpSp>
          <p:nvGrpSpPr>
            <p:cNvPr id="21" name="Group 701"/>
            <p:cNvGrpSpPr>
              <a:grpSpLocks/>
            </p:cNvGrpSpPr>
            <p:nvPr/>
          </p:nvGrpSpPr>
          <p:grpSpPr bwMode="auto">
            <a:xfrm>
              <a:off x="352" y="315"/>
              <a:ext cx="364" cy="403"/>
              <a:chOff x="300" y="243"/>
              <a:chExt cx="466" cy="517"/>
            </a:xfrm>
          </p:grpSpPr>
          <p:sp>
            <p:nvSpPr>
              <p:cNvPr id="9" name="Freeform 702"/>
              <p:cNvSpPr>
                <a:spLocks/>
              </p:cNvSpPr>
              <p:nvPr/>
            </p:nvSpPr>
            <p:spPr bwMode="auto">
              <a:xfrm>
                <a:off x="431" y="246"/>
                <a:ext cx="215" cy="214"/>
              </a:xfrm>
              <a:custGeom>
                <a:avLst/>
                <a:gdLst/>
                <a:ahLst/>
                <a:cxnLst>
                  <a:cxn ang="0">
                    <a:pos x="6" y="49"/>
                  </a:cxn>
                  <a:cxn ang="0">
                    <a:pos x="5" y="40"/>
                  </a:cxn>
                  <a:cxn ang="0">
                    <a:pos x="4" y="41"/>
                  </a:cxn>
                  <a:cxn ang="0">
                    <a:pos x="5" y="31"/>
                  </a:cxn>
                  <a:cxn ang="0">
                    <a:pos x="5" y="32"/>
                  </a:cxn>
                  <a:cxn ang="0">
                    <a:pos x="8" y="23"/>
                  </a:cxn>
                  <a:cxn ang="0">
                    <a:pos x="8" y="23"/>
                  </a:cxn>
                  <a:cxn ang="0">
                    <a:pos x="13" y="16"/>
                  </a:cxn>
                  <a:cxn ang="0">
                    <a:pos x="13" y="16"/>
                  </a:cxn>
                  <a:cxn ang="0">
                    <a:pos x="20" y="10"/>
                  </a:cxn>
                  <a:cxn ang="0">
                    <a:pos x="19" y="10"/>
                  </a:cxn>
                  <a:cxn ang="0">
                    <a:pos x="28" y="6"/>
                  </a:cxn>
                  <a:cxn ang="0">
                    <a:pos x="27" y="6"/>
                  </a:cxn>
                  <a:cxn ang="0">
                    <a:pos x="36" y="4"/>
                  </a:cxn>
                  <a:cxn ang="0">
                    <a:pos x="36" y="4"/>
                  </a:cxn>
                  <a:cxn ang="0">
                    <a:pos x="45" y="5"/>
                  </a:cxn>
                  <a:cxn ang="0">
                    <a:pos x="45" y="5"/>
                  </a:cxn>
                  <a:cxn ang="0">
                    <a:pos x="54" y="8"/>
                  </a:cxn>
                  <a:cxn ang="0">
                    <a:pos x="53" y="8"/>
                  </a:cxn>
                  <a:cxn ang="0">
                    <a:pos x="61" y="13"/>
                  </a:cxn>
                  <a:cxn ang="0">
                    <a:pos x="61" y="13"/>
                  </a:cxn>
                  <a:cxn ang="0">
                    <a:pos x="67" y="20"/>
                  </a:cxn>
                  <a:cxn ang="0">
                    <a:pos x="67" y="19"/>
                  </a:cxn>
                  <a:cxn ang="0">
                    <a:pos x="71" y="28"/>
                  </a:cxn>
                  <a:cxn ang="0">
                    <a:pos x="71" y="27"/>
                  </a:cxn>
                  <a:cxn ang="0">
                    <a:pos x="72" y="36"/>
                  </a:cxn>
                  <a:cxn ang="0">
                    <a:pos x="73" y="36"/>
                  </a:cxn>
                  <a:cxn ang="0">
                    <a:pos x="72" y="45"/>
                  </a:cxn>
                  <a:cxn ang="0">
                    <a:pos x="72" y="45"/>
                  </a:cxn>
                  <a:cxn ang="0">
                    <a:pos x="69" y="54"/>
                  </a:cxn>
                  <a:cxn ang="0">
                    <a:pos x="69" y="53"/>
                  </a:cxn>
                  <a:cxn ang="0">
                    <a:pos x="64" y="61"/>
                  </a:cxn>
                  <a:cxn ang="0">
                    <a:pos x="64" y="61"/>
                  </a:cxn>
                  <a:cxn ang="0">
                    <a:pos x="57" y="67"/>
                  </a:cxn>
                  <a:cxn ang="0">
                    <a:pos x="57" y="67"/>
                  </a:cxn>
                  <a:cxn ang="0">
                    <a:pos x="49" y="70"/>
                  </a:cxn>
                  <a:cxn ang="0">
                    <a:pos x="49" y="71"/>
                  </a:cxn>
                  <a:cxn ang="0">
                    <a:pos x="40" y="72"/>
                  </a:cxn>
                  <a:cxn ang="0">
                    <a:pos x="41" y="72"/>
                  </a:cxn>
                  <a:cxn ang="0">
                    <a:pos x="32" y="72"/>
                  </a:cxn>
                  <a:cxn ang="0">
                    <a:pos x="32" y="72"/>
                  </a:cxn>
                  <a:cxn ang="0">
                    <a:pos x="23" y="69"/>
                  </a:cxn>
                  <a:cxn ang="0">
                    <a:pos x="23" y="69"/>
                  </a:cxn>
                  <a:cxn ang="0">
                    <a:pos x="16" y="64"/>
                  </a:cxn>
                  <a:cxn ang="0">
                    <a:pos x="16" y="64"/>
                  </a:cxn>
                  <a:cxn ang="0">
                    <a:pos x="10" y="57"/>
                  </a:cxn>
                  <a:cxn ang="0">
                    <a:pos x="10" y="57"/>
                  </a:cxn>
                  <a:cxn ang="0">
                    <a:pos x="6" y="49"/>
                  </a:cxn>
                  <a:cxn ang="0">
                    <a:pos x="6" y="49"/>
                  </a:cxn>
                </a:cxnLst>
                <a:rect l="0" t="0" r="r" b="b"/>
                <a:pathLst>
                  <a:path w="76" h="76">
                    <a:moveTo>
                      <a:pt x="6" y="49"/>
                    </a:moveTo>
                    <a:cubicBezTo>
                      <a:pt x="6" y="49"/>
                      <a:pt x="1" y="46"/>
                      <a:pt x="5" y="40"/>
                    </a:cubicBezTo>
                    <a:lnTo>
                      <a:pt x="4" y="41"/>
                    </a:lnTo>
                    <a:cubicBezTo>
                      <a:pt x="4" y="41"/>
                      <a:pt x="0" y="36"/>
                      <a:pt x="5" y="31"/>
                    </a:cubicBezTo>
                    <a:lnTo>
                      <a:pt x="5" y="32"/>
                    </a:lnTo>
                    <a:cubicBezTo>
                      <a:pt x="5" y="32"/>
                      <a:pt x="2" y="26"/>
                      <a:pt x="8" y="23"/>
                    </a:cubicBezTo>
                    <a:lnTo>
                      <a:pt x="8" y="23"/>
                    </a:lnTo>
                    <a:cubicBezTo>
                      <a:pt x="8" y="23"/>
                      <a:pt x="7" y="17"/>
                      <a:pt x="13" y="16"/>
                    </a:cubicBezTo>
                    <a:lnTo>
                      <a:pt x="13" y="16"/>
                    </a:lnTo>
                    <a:cubicBezTo>
                      <a:pt x="13" y="16"/>
                      <a:pt x="13" y="10"/>
                      <a:pt x="20" y="10"/>
                    </a:cubicBezTo>
                    <a:lnTo>
                      <a:pt x="19" y="10"/>
                    </a:lnTo>
                    <a:cubicBezTo>
                      <a:pt x="19" y="10"/>
                      <a:pt x="22" y="4"/>
                      <a:pt x="28" y="6"/>
                    </a:cubicBezTo>
                    <a:lnTo>
                      <a:pt x="27" y="6"/>
                    </a:lnTo>
                    <a:cubicBezTo>
                      <a:pt x="27" y="6"/>
                      <a:pt x="31" y="1"/>
                      <a:pt x="36" y="4"/>
                    </a:cubicBezTo>
                    <a:lnTo>
                      <a:pt x="36" y="4"/>
                    </a:lnTo>
                    <a:cubicBezTo>
                      <a:pt x="36" y="4"/>
                      <a:pt x="41" y="0"/>
                      <a:pt x="45" y="5"/>
                    </a:cubicBezTo>
                    <a:lnTo>
                      <a:pt x="45" y="5"/>
                    </a:lnTo>
                    <a:cubicBezTo>
                      <a:pt x="45" y="5"/>
                      <a:pt x="51" y="2"/>
                      <a:pt x="54" y="8"/>
                    </a:cubicBezTo>
                    <a:lnTo>
                      <a:pt x="53" y="8"/>
                    </a:lnTo>
                    <a:cubicBezTo>
                      <a:pt x="53" y="8"/>
                      <a:pt x="60" y="7"/>
                      <a:pt x="61" y="13"/>
                    </a:cubicBezTo>
                    <a:lnTo>
                      <a:pt x="61" y="13"/>
                    </a:lnTo>
                    <a:cubicBezTo>
                      <a:pt x="61" y="13"/>
                      <a:pt x="67" y="13"/>
                      <a:pt x="67" y="20"/>
                    </a:cubicBezTo>
                    <a:lnTo>
                      <a:pt x="67" y="19"/>
                    </a:lnTo>
                    <a:cubicBezTo>
                      <a:pt x="67" y="19"/>
                      <a:pt x="73" y="21"/>
                      <a:pt x="71" y="28"/>
                    </a:cubicBezTo>
                    <a:lnTo>
                      <a:pt x="71" y="27"/>
                    </a:lnTo>
                    <a:cubicBezTo>
                      <a:pt x="71" y="27"/>
                      <a:pt x="76" y="31"/>
                      <a:pt x="72" y="36"/>
                    </a:cubicBezTo>
                    <a:lnTo>
                      <a:pt x="73" y="36"/>
                    </a:lnTo>
                    <a:cubicBezTo>
                      <a:pt x="73" y="36"/>
                      <a:pt x="76" y="41"/>
                      <a:pt x="72" y="45"/>
                    </a:cubicBezTo>
                    <a:lnTo>
                      <a:pt x="72" y="45"/>
                    </a:lnTo>
                    <a:cubicBezTo>
                      <a:pt x="72" y="45"/>
                      <a:pt x="74" y="51"/>
                      <a:pt x="69" y="54"/>
                    </a:cubicBezTo>
                    <a:lnTo>
                      <a:pt x="69" y="53"/>
                    </a:lnTo>
                    <a:cubicBezTo>
                      <a:pt x="69" y="53"/>
                      <a:pt x="70" y="60"/>
                      <a:pt x="64" y="61"/>
                    </a:cubicBezTo>
                    <a:lnTo>
                      <a:pt x="64" y="61"/>
                    </a:lnTo>
                    <a:cubicBezTo>
                      <a:pt x="64" y="61"/>
                      <a:pt x="63" y="67"/>
                      <a:pt x="57" y="67"/>
                    </a:cubicBezTo>
                    <a:lnTo>
                      <a:pt x="57" y="67"/>
                    </a:lnTo>
                    <a:cubicBezTo>
                      <a:pt x="57" y="67"/>
                      <a:pt x="55" y="73"/>
                      <a:pt x="49" y="70"/>
                    </a:cubicBezTo>
                    <a:lnTo>
                      <a:pt x="49" y="71"/>
                    </a:lnTo>
                    <a:cubicBezTo>
                      <a:pt x="49" y="71"/>
                      <a:pt x="46" y="76"/>
                      <a:pt x="40" y="72"/>
                    </a:cubicBezTo>
                    <a:lnTo>
                      <a:pt x="41" y="72"/>
                    </a:lnTo>
                    <a:cubicBezTo>
                      <a:pt x="41" y="72"/>
                      <a:pt x="36" y="76"/>
                      <a:pt x="32" y="72"/>
                    </a:cubicBezTo>
                    <a:lnTo>
                      <a:pt x="32" y="72"/>
                    </a:lnTo>
                    <a:cubicBezTo>
                      <a:pt x="32" y="72"/>
                      <a:pt x="26" y="74"/>
                      <a:pt x="23" y="69"/>
                    </a:cubicBezTo>
                    <a:lnTo>
                      <a:pt x="23" y="69"/>
                    </a:lnTo>
                    <a:cubicBezTo>
                      <a:pt x="23" y="69"/>
                      <a:pt x="17" y="70"/>
                      <a:pt x="16" y="64"/>
                    </a:cubicBezTo>
                    <a:lnTo>
                      <a:pt x="16" y="64"/>
                    </a:lnTo>
                    <a:cubicBezTo>
                      <a:pt x="16" y="64"/>
                      <a:pt x="10" y="63"/>
                      <a:pt x="10" y="57"/>
                    </a:cubicBezTo>
                    <a:lnTo>
                      <a:pt x="10" y="57"/>
                    </a:lnTo>
                    <a:cubicBezTo>
                      <a:pt x="10" y="57"/>
                      <a:pt x="4" y="55"/>
                      <a:pt x="6" y="49"/>
                    </a:cubicBezTo>
                    <a:lnTo>
                      <a:pt x="6" y="49"/>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6" name="Freeform 703"/>
              <p:cNvSpPr>
                <a:spLocks/>
              </p:cNvSpPr>
              <p:nvPr/>
            </p:nvSpPr>
            <p:spPr bwMode="auto">
              <a:xfrm>
                <a:off x="522" y="276"/>
                <a:ext cx="19" cy="75"/>
              </a:xfrm>
              <a:custGeom>
                <a:avLst/>
                <a:gdLst/>
                <a:ahLst/>
                <a:cxnLst>
                  <a:cxn ang="0">
                    <a:pos x="6" y="27"/>
                  </a:cxn>
                  <a:cxn ang="0">
                    <a:pos x="0" y="3"/>
                  </a:cxn>
                  <a:cxn ang="0">
                    <a:pos x="3" y="0"/>
                  </a:cxn>
                  <a:cxn ang="0">
                    <a:pos x="6" y="2"/>
                  </a:cxn>
                  <a:cxn ang="0">
                    <a:pos x="6" y="27"/>
                  </a:cxn>
                </a:cxnLst>
                <a:rect l="0" t="0" r="r" b="b"/>
                <a:pathLst>
                  <a:path w="6" h="27">
                    <a:moveTo>
                      <a:pt x="6" y="27"/>
                    </a:moveTo>
                    <a:lnTo>
                      <a:pt x="0" y="3"/>
                    </a:lnTo>
                    <a:cubicBezTo>
                      <a:pt x="0" y="3"/>
                      <a:pt x="2" y="2"/>
                      <a:pt x="3" y="0"/>
                    </a:cubicBezTo>
                    <a:cubicBezTo>
                      <a:pt x="3" y="0"/>
                      <a:pt x="4" y="1"/>
                      <a:pt x="6" y="2"/>
                    </a:cubicBezTo>
                    <a:lnTo>
                      <a:pt x="6"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 name="Freeform 704"/>
              <p:cNvSpPr>
                <a:spLocks/>
              </p:cNvSpPr>
              <p:nvPr/>
            </p:nvSpPr>
            <p:spPr bwMode="auto">
              <a:xfrm>
                <a:off x="505" y="281"/>
                <a:ext cx="34" cy="70"/>
              </a:xfrm>
              <a:custGeom>
                <a:avLst/>
                <a:gdLst/>
                <a:ahLst/>
                <a:cxnLst>
                  <a:cxn ang="0">
                    <a:pos x="12" y="25"/>
                  </a:cxn>
                  <a:cxn ang="0">
                    <a:pos x="0" y="4"/>
                  </a:cxn>
                  <a:cxn ang="0">
                    <a:pos x="2" y="0"/>
                  </a:cxn>
                  <a:cxn ang="0">
                    <a:pos x="6" y="1"/>
                  </a:cxn>
                  <a:cxn ang="0">
                    <a:pos x="12" y="25"/>
                  </a:cxn>
                </a:cxnLst>
                <a:rect l="0" t="0" r="r" b="b"/>
                <a:pathLst>
                  <a:path w="12" h="25">
                    <a:moveTo>
                      <a:pt x="12" y="25"/>
                    </a:moveTo>
                    <a:lnTo>
                      <a:pt x="0" y="4"/>
                    </a:lnTo>
                    <a:cubicBezTo>
                      <a:pt x="0" y="4"/>
                      <a:pt x="1" y="2"/>
                      <a:pt x="2" y="0"/>
                    </a:cubicBezTo>
                    <a:cubicBezTo>
                      <a:pt x="2" y="0"/>
                      <a:pt x="3" y="1"/>
                      <a:pt x="6" y="1"/>
                    </a:cubicBezTo>
                    <a:lnTo>
                      <a:pt x="12" y="2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 name="Freeform 705"/>
              <p:cNvSpPr>
                <a:spLocks/>
              </p:cNvSpPr>
              <p:nvPr/>
            </p:nvSpPr>
            <p:spPr bwMode="auto">
              <a:xfrm>
                <a:off x="490" y="290"/>
                <a:ext cx="49" cy="61"/>
              </a:xfrm>
              <a:custGeom>
                <a:avLst/>
                <a:gdLst/>
                <a:ahLst/>
                <a:cxnLst>
                  <a:cxn ang="0">
                    <a:pos x="17" y="22"/>
                  </a:cxn>
                  <a:cxn ang="0">
                    <a:pos x="0" y="5"/>
                  </a:cxn>
                  <a:cxn ang="0">
                    <a:pos x="0" y="0"/>
                  </a:cxn>
                  <a:cxn ang="0">
                    <a:pos x="5" y="1"/>
                  </a:cxn>
                  <a:cxn ang="0">
                    <a:pos x="17" y="22"/>
                  </a:cxn>
                </a:cxnLst>
                <a:rect l="0" t="0" r="r" b="b"/>
                <a:pathLst>
                  <a:path w="17" h="22">
                    <a:moveTo>
                      <a:pt x="17" y="22"/>
                    </a:moveTo>
                    <a:lnTo>
                      <a:pt x="0" y="5"/>
                    </a:lnTo>
                    <a:cubicBezTo>
                      <a:pt x="0" y="5"/>
                      <a:pt x="1" y="2"/>
                      <a:pt x="0" y="0"/>
                    </a:cubicBezTo>
                    <a:cubicBezTo>
                      <a:pt x="0" y="0"/>
                      <a:pt x="2" y="1"/>
                      <a:pt x="5" y="1"/>
                    </a:cubicBezTo>
                    <a:lnTo>
                      <a:pt x="17"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9" name="Freeform 706"/>
              <p:cNvSpPr>
                <a:spLocks/>
              </p:cNvSpPr>
              <p:nvPr/>
            </p:nvSpPr>
            <p:spPr bwMode="auto">
              <a:xfrm>
                <a:off x="476" y="303"/>
                <a:ext cx="63" cy="48"/>
              </a:xfrm>
              <a:custGeom>
                <a:avLst/>
                <a:gdLst/>
                <a:ahLst/>
                <a:cxnLst>
                  <a:cxn ang="0">
                    <a:pos x="22" y="17"/>
                  </a:cxn>
                  <a:cxn ang="0">
                    <a:pos x="1" y="5"/>
                  </a:cxn>
                  <a:cxn ang="0">
                    <a:pos x="0" y="0"/>
                  </a:cxn>
                  <a:cxn ang="0">
                    <a:pos x="4" y="0"/>
                  </a:cxn>
                  <a:cxn ang="0">
                    <a:pos x="22" y="17"/>
                  </a:cxn>
                </a:cxnLst>
                <a:rect l="0" t="0" r="r" b="b"/>
                <a:pathLst>
                  <a:path w="22" h="17">
                    <a:moveTo>
                      <a:pt x="22" y="17"/>
                    </a:moveTo>
                    <a:lnTo>
                      <a:pt x="1" y="5"/>
                    </a:lnTo>
                    <a:cubicBezTo>
                      <a:pt x="1" y="5"/>
                      <a:pt x="1" y="2"/>
                      <a:pt x="0" y="0"/>
                    </a:cubicBezTo>
                    <a:cubicBezTo>
                      <a:pt x="0" y="0"/>
                      <a:pt x="2" y="1"/>
                      <a:pt x="4" y="0"/>
                    </a:cubicBezTo>
                    <a:lnTo>
                      <a:pt x="22"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0" name="Freeform 707"/>
              <p:cNvSpPr>
                <a:spLocks/>
              </p:cNvSpPr>
              <p:nvPr/>
            </p:nvSpPr>
            <p:spPr bwMode="auto">
              <a:xfrm>
                <a:off x="468" y="320"/>
                <a:ext cx="71" cy="35"/>
              </a:xfrm>
              <a:custGeom>
                <a:avLst/>
                <a:gdLst/>
                <a:ahLst/>
                <a:cxnLst>
                  <a:cxn ang="0">
                    <a:pos x="25" y="12"/>
                  </a:cxn>
                  <a:cxn ang="0">
                    <a:pos x="1" y="6"/>
                  </a:cxn>
                  <a:cxn ang="0">
                    <a:pos x="0" y="2"/>
                  </a:cxn>
                  <a:cxn ang="0">
                    <a:pos x="4" y="0"/>
                  </a:cxn>
                  <a:cxn ang="0">
                    <a:pos x="25" y="12"/>
                  </a:cxn>
                </a:cxnLst>
                <a:rect l="0" t="0" r="r" b="b"/>
                <a:pathLst>
                  <a:path w="25" h="12">
                    <a:moveTo>
                      <a:pt x="25" y="12"/>
                    </a:moveTo>
                    <a:lnTo>
                      <a:pt x="1" y="6"/>
                    </a:lnTo>
                    <a:cubicBezTo>
                      <a:pt x="1" y="6"/>
                      <a:pt x="1" y="3"/>
                      <a:pt x="0" y="2"/>
                    </a:cubicBezTo>
                    <a:cubicBezTo>
                      <a:pt x="0" y="2"/>
                      <a:pt x="2" y="2"/>
                      <a:pt x="4" y="0"/>
                    </a:cubicBezTo>
                    <a:lnTo>
                      <a:pt x="25"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 name="Freeform 708"/>
              <p:cNvSpPr>
                <a:spLocks/>
              </p:cNvSpPr>
              <p:nvPr/>
            </p:nvSpPr>
            <p:spPr bwMode="auto">
              <a:xfrm>
                <a:off x="464" y="334"/>
                <a:ext cx="77" cy="17"/>
              </a:xfrm>
              <a:custGeom>
                <a:avLst/>
                <a:gdLst/>
                <a:ahLst/>
                <a:cxnLst>
                  <a:cxn ang="0">
                    <a:pos x="27" y="6"/>
                  </a:cxn>
                  <a:cxn ang="0">
                    <a:pos x="3" y="6"/>
                  </a:cxn>
                  <a:cxn ang="0">
                    <a:pos x="0" y="3"/>
                  </a:cxn>
                  <a:cxn ang="0">
                    <a:pos x="3" y="0"/>
                  </a:cxn>
                  <a:cxn ang="0">
                    <a:pos x="27" y="6"/>
                  </a:cxn>
                </a:cxnLst>
                <a:rect l="0" t="0" r="r" b="b"/>
                <a:pathLst>
                  <a:path w="27" h="6">
                    <a:moveTo>
                      <a:pt x="27" y="6"/>
                    </a:moveTo>
                    <a:lnTo>
                      <a:pt x="3" y="6"/>
                    </a:lnTo>
                    <a:cubicBezTo>
                      <a:pt x="3" y="6"/>
                      <a:pt x="2" y="4"/>
                      <a:pt x="0" y="3"/>
                    </a:cubicBezTo>
                    <a:cubicBezTo>
                      <a:pt x="0" y="3"/>
                      <a:pt x="2" y="2"/>
                      <a:pt x="3" y="0"/>
                    </a:cubicBezTo>
                    <a:lnTo>
                      <a:pt x="27"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2" name="Freeform 709"/>
              <p:cNvSpPr>
                <a:spLocks/>
              </p:cNvSpPr>
              <p:nvPr/>
            </p:nvSpPr>
            <p:spPr bwMode="auto">
              <a:xfrm>
                <a:off x="464" y="351"/>
                <a:ext cx="77" cy="22"/>
              </a:xfrm>
              <a:custGeom>
                <a:avLst/>
                <a:gdLst/>
                <a:ahLst/>
                <a:cxnLst>
                  <a:cxn ang="0">
                    <a:pos x="27" y="0"/>
                  </a:cxn>
                  <a:cxn ang="0">
                    <a:pos x="3" y="7"/>
                  </a:cxn>
                  <a:cxn ang="0">
                    <a:pos x="0" y="4"/>
                  </a:cxn>
                  <a:cxn ang="0">
                    <a:pos x="2" y="1"/>
                  </a:cxn>
                  <a:cxn ang="0">
                    <a:pos x="27" y="0"/>
                  </a:cxn>
                </a:cxnLst>
                <a:rect l="0" t="0" r="r" b="b"/>
                <a:pathLst>
                  <a:path w="27" h="7">
                    <a:moveTo>
                      <a:pt x="27" y="0"/>
                    </a:moveTo>
                    <a:lnTo>
                      <a:pt x="3" y="7"/>
                    </a:lnTo>
                    <a:cubicBezTo>
                      <a:pt x="3" y="7"/>
                      <a:pt x="2" y="5"/>
                      <a:pt x="0" y="4"/>
                    </a:cubicBezTo>
                    <a:cubicBezTo>
                      <a:pt x="0" y="4"/>
                      <a:pt x="1" y="3"/>
                      <a:pt x="2" y="1"/>
                    </a:cubicBezTo>
                    <a:lnTo>
                      <a:pt x="2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 name="Freeform 710"/>
              <p:cNvSpPr>
                <a:spLocks/>
              </p:cNvSpPr>
              <p:nvPr/>
            </p:nvSpPr>
            <p:spPr bwMode="auto">
              <a:xfrm>
                <a:off x="468" y="351"/>
                <a:ext cx="71" cy="39"/>
              </a:xfrm>
              <a:custGeom>
                <a:avLst/>
                <a:gdLst/>
                <a:ahLst/>
                <a:cxnLst>
                  <a:cxn ang="0">
                    <a:pos x="25" y="0"/>
                  </a:cxn>
                  <a:cxn ang="0">
                    <a:pos x="4" y="13"/>
                  </a:cxn>
                  <a:cxn ang="0">
                    <a:pos x="0" y="11"/>
                  </a:cxn>
                  <a:cxn ang="0">
                    <a:pos x="1" y="7"/>
                  </a:cxn>
                  <a:cxn ang="0">
                    <a:pos x="25" y="0"/>
                  </a:cxn>
                </a:cxnLst>
                <a:rect l="0" t="0" r="r" b="b"/>
                <a:pathLst>
                  <a:path w="25" h="13">
                    <a:moveTo>
                      <a:pt x="25" y="0"/>
                    </a:moveTo>
                    <a:lnTo>
                      <a:pt x="4" y="13"/>
                    </a:lnTo>
                    <a:cubicBezTo>
                      <a:pt x="4" y="13"/>
                      <a:pt x="2" y="11"/>
                      <a:pt x="0" y="11"/>
                    </a:cubicBezTo>
                    <a:cubicBezTo>
                      <a:pt x="0" y="11"/>
                      <a:pt x="1" y="10"/>
                      <a:pt x="1" y="7"/>
                    </a:cubicBezTo>
                    <a:lnTo>
                      <a:pt x="2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4" name="Freeform 711"/>
              <p:cNvSpPr>
                <a:spLocks/>
              </p:cNvSpPr>
              <p:nvPr/>
            </p:nvSpPr>
            <p:spPr bwMode="auto">
              <a:xfrm>
                <a:off x="476" y="351"/>
                <a:ext cx="63" cy="52"/>
              </a:xfrm>
              <a:custGeom>
                <a:avLst/>
                <a:gdLst/>
                <a:ahLst/>
                <a:cxnLst>
                  <a:cxn ang="0">
                    <a:pos x="22" y="0"/>
                  </a:cxn>
                  <a:cxn ang="0">
                    <a:pos x="5" y="18"/>
                  </a:cxn>
                  <a:cxn ang="0">
                    <a:pos x="0" y="17"/>
                  </a:cxn>
                  <a:cxn ang="0">
                    <a:pos x="1" y="13"/>
                  </a:cxn>
                  <a:cxn ang="0">
                    <a:pos x="22" y="0"/>
                  </a:cxn>
                </a:cxnLst>
                <a:rect l="0" t="0" r="r" b="b"/>
                <a:pathLst>
                  <a:path w="22" h="18">
                    <a:moveTo>
                      <a:pt x="22" y="0"/>
                    </a:moveTo>
                    <a:lnTo>
                      <a:pt x="5" y="18"/>
                    </a:lnTo>
                    <a:cubicBezTo>
                      <a:pt x="5" y="18"/>
                      <a:pt x="3" y="17"/>
                      <a:pt x="0" y="17"/>
                    </a:cubicBezTo>
                    <a:cubicBezTo>
                      <a:pt x="0" y="17"/>
                      <a:pt x="1" y="16"/>
                      <a:pt x="1" y="13"/>
                    </a:cubicBezTo>
                    <a:lnTo>
                      <a:pt x="2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5" name="Freeform 712"/>
              <p:cNvSpPr>
                <a:spLocks/>
              </p:cNvSpPr>
              <p:nvPr/>
            </p:nvSpPr>
            <p:spPr bwMode="auto">
              <a:xfrm>
                <a:off x="490" y="351"/>
                <a:ext cx="49" cy="66"/>
              </a:xfrm>
              <a:custGeom>
                <a:avLst/>
                <a:gdLst/>
                <a:ahLst/>
                <a:cxnLst>
                  <a:cxn ang="0">
                    <a:pos x="17" y="0"/>
                  </a:cxn>
                  <a:cxn ang="0">
                    <a:pos x="5" y="22"/>
                  </a:cxn>
                  <a:cxn ang="0">
                    <a:pos x="0" y="23"/>
                  </a:cxn>
                  <a:cxn ang="0">
                    <a:pos x="0" y="18"/>
                  </a:cxn>
                  <a:cxn ang="0">
                    <a:pos x="17" y="0"/>
                  </a:cxn>
                </a:cxnLst>
                <a:rect l="0" t="0" r="r" b="b"/>
                <a:pathLst>
                  <a:path w="17" h="23">
                    <a:moveTo>
                      <a:pt x="17" y="0"/>
                    </a:moveTo>
                    <a:lnTo>
                      <a:pt x="5" y="22"/>
                    </a:lnTo>
                    <a:cubicBezTo>
                      <a:pt x="5" y="22"/>
                      <a:pt x="3" y="22"/>
                      <a:pt x="0" y="23"/>
                    </a:cubicBezTo>
                    <a:cubicBezTo>
                      <a:pt x="0" y="23"/>
                      <a:pt x="1" y="21"/>
                      <a:pt x="0" y="18"/>
                    </a:cubicBezTo>
                    <a:lnTo>
                      <a:pt x="1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6" name="Freeform 713"/>
              <p:cNvSpPr>
                <a:spLocks/>
              </p:cNvSpPr>
              <p:nvPr/>
            </p:nvSpPr>
            <p:spPr bwMode="auto">
              <a:xfrm>
                <a:off x="505" y="351"/>
                <a:ext cx="34" cy="74"/>
              </a:xfrm>
              <a:custGeom>
                <a:avLst/>
                <a:gdLst/>
                <a:ahLst/>
                <a:cxnLst>
                  <a:cxn ang="0">
                    <a:pos x="12" y="0"/>
                  </a:cxn>
                  <a:cxn ang="0">
                    <a:pos x="6" y="24"/>
                  </a:cxn>
                  <a:cxn ang="0">
                    <a:pos x="2" y="26"/>
                  </a:cxn>
                  <a:cxn ang="0">
                    <a:pos x="0" y="22"/>
                  </a:cxn>
                  <a:cxn ang="0">
                    <a:pos x="12" y="0"/>
                  </a:cxn>
                </a:cxnLst>
                <a:rect l="0" t="0" r="r" b="b"/>
                <a:pathLst>
                  <a:path w="12" h="26">
                    <a:moveTo>
                      <a:pt x="12" y="0"/>
                    </a:moveTo>
                    <a:lnTo>
                      <a:pt x="6" y="24"/>
                    </a:lnTo>
                    <a:cubicBezTo>
                      <a:pt x="6" y="24"/>
                      <a:pt x="4" y="25"/>
                      <a:pt x="2" y="26"/>
                    </a:cubicBezTo>
                    <a:cubicBezTo>
                      <a:pt x="2" y="26"/>
                      <a:pt x="2" y="24"/>
                      <a:pt x="0" y="22"/>
                    </a:cubicBezTo>
                    <a:lnTo>
                      <a:pt x="1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7" name="Freeform 714"/>
              <p:cNvSpPr>
                <a:spLocks/>
              </p:cNvSpPr>
              <p:nvPr/>
            </p:nvSpPr>
            <p:spPr bwMode="auto">
              <a:xfrm>
                <a:off x="522" y="351"/>
                <a:ext cx="19" cy="80"/>
              </a:xfrm>
              <a:custGeom>
                <a:avLst/>
                <a:gdLst/>
                <a:ahLst/>
                <a:cxnLst>
                  <a:cxn ang="0">
                    <a:pos x="6" y="0"/>
                  </a:cxn>
                  <a:cxn ang="0">
                    <a:pos x="7" y="25"/>
                  </a:cxn>
                  <a:cxn ang="0">
                    <a:pos x="3" y="28"/>
                  </a:cxn>
                  <a:cxn ang="0">
                    <a:pos x="0" y="25"/>
                  </a:cxn>
                  <a:cxn ang="0">
                    <a:pos x="6" y="0"/>
                  </a:cxn>
                </a:cxnLst>
                <a:rect l="0" t="0" r="r" b="b"/>
                <a:pathLst>
                  <a:path w="7" h="28">
                    <a:moveTo>
                      <a:pt x="6" y="0"/>
                    </a:moveTo>
                    <a:lnTo>
                      <a:pt x="7" y="25"/>
                    </a:lnTo>
                    <a:cubicBezTo>
                      <a:pt x="7" y="25"/>
                      <a:pt x="4" y="26"/>
                      <a:pt x="3" y="28"/>
                    </a:cubicBezTo>
                    <a:cubicBezTo>
                      <a:pt x="3" y="28"/>
                      <a:pt x="2" y="26"/>
                      <a:pt x="0" y="25"/>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8" name="Freeform 715"/>
              <p:cNvSpPr>
                <a:spLocks/>
              </p:cNvSpPr>
              <p:nvPr/>
            </p:nvSpPr>
            <p:spPr bwMode="auto">
              <a:xfrm>
                <a:off x="539" y="351"/>
                <a:ext cx="19" cy="80"/>
              </a:xfrm>
              <a:custGeom>
                <a:avLst/>
                <a:gdLst/>
                <a:ahLst/>
                <a:cxnLst>
                  <a:cxn ang="0">
                    <a:pos x="0" y="0"/>
                  </a:cxn>
                  <a:cxn ang="0">
                    <a:pos x="7" y="24"/>
                  </a:cxn>
                  <a:cxn ang="0">
                    <a:pos x="4" y="28"/>
                  </a:cxn>
                  <a:cxn ang="0">
                    <a:pos x="1" y="25"/>
                  </a:cxn>
                  <a:cxn ang="0">
                    <a:pos x="0" y="0"/>
                  </a:cxn>
                </a:cxnLst>
                <a:rect l="0" t="0" r="r" b="b"/>
                <a:pathLst>
                  <a:path w="7" h="28">
                    <a:moveTo>
                      <a:pt x="0" y="0"/>
                    </a:moveTo>
                    <a:lnTo>
                      <a:pt x="7" y="24"/>
                    </a:lnTo>
                    <a:cubicBezTo>
                      <a:pt x="7" y="24"/>
                      <a:pt x="5" y="26"/>
                      <a:pt x="4" y="28"/>
                    </a:cubicBezTo>
                    <a:cubicBezTo>
                      <a:pt x="4" y="28"/>
                      <a:pt x="3" y="26"/>
                      <a:pt x="1" y="25"/>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9" name="Freeform 716"/>
              <p:cNvSpPr>
                <a:spLocks/>
              </p:cNvSpPr>
              <p:nvPr/>
            </p:nvSpPr>
            <p:spPr bwMode="auto">
              <a:xfrm>
                <a:off x="539" y="351"/>
                <a:ext cx="37" cy="74"/>
              </a:xfrm>
              <a:custGeom>
                <a:avLst/>
                <a:gdLst/>
                <a:ahLst/>
                <a:cxnLst>
                  <a:cxn ang="0">
                    <a:pos x="0" y="0"/>
                  </a:cxn>
                  <a:cxn ang="0">
                    <a:pos x="13" y="22"/>
                  </a:cxn>
                  <a:cxn ang="0">
                    <a:pos x="11" y="26"/>
                  </a:cxn>
                  <a:cxn ang="0">
                    <a:pos x="7" y="24"/>
                  </a:cxn>
                  <a:cxn ang="0">
                    <a:pos x="0" y="0"/>
                  </a:cxn>
                </a:cxnLst>
                <a:rect l="0" t="0" r="r" b="b"/>
                <a:pathLst>
                  <a:path w="13" h="26">
                    <a:moveTo>
                      <a:pt x="0" y="0"/>
                    </a:moveTo>
                    <a:lnTo>
                      <a:pt x="13" y="22"/>
                    </a:lnTo>
                    <a:cubicBezTo>
                      <a:pt x="13" y="22"/>
                      <a:pt x="11" y="24"/>
                      <a:pt x="11" y="26"/>
                    </a:cubicBezTo>
                    <a:cubicBezTo>
                      <a:pt x="11" y="26"/>
                      <a:pt x="10" y="25"/>
                      <a:pt x="7" y="24"/>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0" name="Freeform 717"/>
              <p:cNvSpPr>
                <a:spLocks/>
              </p:cNvSpPr>
              <p:nvPr/>
            </p:nvSpPr>
            <p:spPr bwMode="auto">
              <a:xfrm>
                <a:off x="539" y="351"/>
                <a:ext cx="51" cy="63"/>
              </a:xfrm>
              <a:custGeom>
                <a:avLst/>
                <a:gdLst/>
                <a:ahLst/>
                <a:cxnLst>
                  <a:cxn ang="0">
                    <a:pos x="0" y="0"/>
                  </a:cxn>
                  <a:cxn ang="0">
                    <a:pos x="18" y="18"/>
                  </a:cxn>
                  <a:cxn ang="0">
                    <a:pos x="17" y="22"/>
                  </a:cxn>
                  <a:cxn ang="0">
                    <a:pos x="13" y="22"/>
                  </a:cxn>
                  <a:cxn ang="0">
                    <a:pos x="0" y="0"/>
                  </a:cxn>
                </a:cxnLst>
                <a:rect l="0" t="0" r="r" b="b"/>
                <a:pathLst>
                  <a:path w="18" h="22">
                    <a:moveTo>
                      <a:pt x="0" y="0"/>
                    </a:moveTo>
                    <a:lnTo>
                      <a:pt x="18" y="18"/>
                    </a:lnTo>
                    <a:cubicBezTo>
                      <a:pt x="18" y="18"/>
                      <a:pt x="17" y="20"/>
                      <a:pt x="17" y="22"/>
                    </a:cubicBezTo>
                    <a:cubicBezTo>
                      <a:pt x="17" y="22"/>
                      <a:pt x="16" y="22"/>
                      <a:pt x="13" y="2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1" name="Freeform 718"/>
              <p:cNvSpPr>
                <a:spLocks/>
              </p:cNvSpPr>
              <p:nvPr/>
            </p:nvSpPr>
            <p:spPr bwMode="auto">
              <a:xfrm>
                <a:off x="539" y="351"/>
                <a:ext cx="63" cy="52"/>
              </a:xfrm>
              <a:custGeom>
                <a:avLst/>
                <a:gdLst/>
                <a:ahLst/>
                <a:cxnLst>
                  <a:cxn ang="0">
                    <a:pos x="0" y="0"/>
                  </a:cxn>
                  <a:cxn ang="0">
                    <a:pos x="22" y="13"/>
                  </a:cxn>
                  <a:cxn ang="0">
                    <a:pos x="23" y="17"/>
                  </a:cxn>
                  <a:cxn ang="0">
                    <a:pos x="18" y="18"/>
                  </a:cxn>
                  <a:cxn ang="0">
                    <a:pos x="0" y="0"/>
                  </a:cxn>
                </a:cxnLst>
                <a:rect l="0" t="0" r="r" b="b"/>
                <a:pathLst>
                  <a:path w="23" h="18">
                    <a:moveTo>
                      <a:pt x="0" y="0"/>
                    </a:moveTo>
                    <a:lnTo>
                      <a:pt x="22" y="13"/>
                    </a:lnTo>
                    <a:cubicBezTo>
                      <a:pt x="22" y="13"/>
                      <a:pt x="22" y="15"/>
                      <a:pt x="23" y="17"/>
                    </a:cubicBezTo>
                    <a:cubicBezTo>
                      <a:pt x="23" y="17"/>
                      <a:pt x="21" y="17"/>
                      <a:pt x="18" y="18"/>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2" name="Freeform 719"/>
              <p:cNvSpPr>
                <a:spLocks/>
              </p:cNvSpPr>
              <p:nvPr/>
            </p:nvSpPr>
            <p:spPr bwMode="auto">
              <a:xfrm>
                <a:off x="539" y="351"/>
                <a:ext cx="73" cy="35"/>
              </a:xfrm>
              <a:custGeom>
                <a:avLst/>
                <a:gdLst/>
                <a:ahLst/>
                <a:cxnLst>
                  <a:cxn ang="0">
                    <a:pos x="0" y="0"/>
                  </a:cxn>
                  <a:cxn ang="0">
                    <a:pos x="24" y="7"/>
                  </a:cxn>
                  <a:cxn ang="0">
                    <a:pos x="26" y="11"/>
                  </a:cxn>
                  <a:cxn ang="0">
                    <a:pos x="22" y="12"/>
                  </a:cxn>
                  <a:cxn ang="0">
                    <a:pos x="0" y="0"/>
                  </a:cxn>
                </a:cxnLst>
                <a:rect l="0" t="0" r="r" b="b"/>
                <a:pathLst>
                  <a:path w="26" h="12">
                    <a:moveTo>
                      <a:pt x="0" y="0"/>
                    </a:moveTo>
                    <a:lnTo>
                      <a:pt x="24" y="7"/>
                    </a:lnTo>
                    <a:cubicBezTo>
                      <a:pt x="24" y="7"/>
                      <a:pt x="25" y="9"/>
                      <a:pt x="26" y="11"/>
                    </a:cubicBezTo>
                    <a:cubicBezTo>
                      <a:pt x="26" y="11"/>
                      <a:pt x="24" y="11"/>
                      <a:pt x="22" y="1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3" name="Freeform 720"/>
              <p:cNvSpPr>
                <a:spLocks/>
              </p:cNvSpPr>
              <p:nvPr/>
            </p:nvSpPr>
            <p:spPr bwMode="auto">
              <a:xfrm>
                <a:off x="539" y="351"/>
                <a:ext cx="78" cy="17"/>
              </a:xfrm>
              <a:custGeom>
                <a:avLst/>
                <a:gdLst/>
                <a:ahLst/>
                <a:cxnLst>
                  <a:cxn ang="0">
                    <a:pos x="0" y="0"/>
                  </a:cxn>
                  <a:cxn ang="0">
                    <a:pos x="25" y="0"/>
                  </a:cxn>
                  <a:cxn ang="0">
                    <a:pos x="28" y="4"/>
                  </a:cxn>
                  <a:cxn ang="0">
                    <a:pos x="25" y="6"/>
                  </a:cxn>
                  <a:cxn ang="0">
                    <a:pos x="0" y="0"/>
                  </a:cxn>
                </a:cxnLst>
                <a:rect l="0" t="0" r="r" b="b"/>
                <a:pathLst>
                  <a:path w="28" h="6">
                    <a:moveTo>
                      <a:pt x="0" y="0"/>
                    </a:moveTo>
                    <a:lnTo>
                      <a:pt x="25" y="0"/>
                    </a:lnTo>
                    <a:cubicBezTo>
                      <a:pt x="25" y="0"/>
                      <a:pt x="26" y="2"/>
                      <a:pt x="28" y="4"/>
                    </a:cubicBezTo>
                    <a:cubicBezTo>
                      <a:pt x="28" y="4"/>
                      <a:pt x="26" y="4"/>
                      <a:pt x="25" y="6"/>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4" name="Freeform 721"/>
              <p:cNvSpPr>
                <a:spLocks/>
              </p:cNvSpPr>
              <p:nvPr/>
            </p:nvSpPr>
            <p:spPr bwMode="auto">
              <a:xfrm>
                <a:off x="539" y="334"/>
                <a:ext cx="78" cy="17"/>
              </a:xfrm>
              <a:custGeom>
                <a:avLst/>
                <a:gdLst/>
                <a:ahLst/>
                <a:cxnLst>
                  <a:cxn ang="0">
                    <a:pos x="0" y="6"/>
                  </a:cxn>
                  <a:cxn ang="0">
                    <a:pos x="24" y="0"/>
                  </a:cxn>
                  <a:cxn ang="0">
                    <a:pos x="28" y="3"/>
                  </a:cxn>
                  <a:cxn ang="0">
                    <a:pos x="25" y="6"/>
                  </a:cxn>
                  <a:cxn ang="0">
                    <a:pos x="0" y="6"/>
                  </a:cxn>
                </a:cxnLst>
                <a:rect l="0" t="0" r="r" b="b"/>
                <a:pathLst>
                  <a:path w="28" h="6">
                    <a:moveTo>
                      <a:pt x="0" y="6"/>
                    </a:moveTo>
                    <a:lnTo>
                      <a:pt x="24" y="0"/>
                    </a:lnTo>
                    <a:cubicBezTo>
                      <a:pt x="24" y="0"/>
                      <a:pt x="26" y="2"/>
                      <a:pt x="28" y="3"/>
                    </a:cubicBezTo>
                    <a:cubicBezTo>
                      <a:pt x="28" y="3"/>
                      <a:pt x="26" y="4"/>
                      <a:pt x="25" y="6"/>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5" name="Freeform 722"/>
              <p:cNvSpPr>
                <a:spLocks/>
              </p:cNvSpPr>
              <p:nvPr/>
            </p:nvSpPr>
            <p:spPr bwMode="auto">
              <a:xfrm>
                <a:off x="539" y="320"/>
                <a:ext cx="73" cy="35"/>
              </a:xfrm>
              <a:custGeom>
                <a:avLst/>
                <a:gdLst/>
                <a:ahLst/>
                <a:cxnLst>
                  <a:cxn ang="0">
                    <a:pos x="0" y="12"/>
                  </a:cxn>
                  <a:cxn ang="0">
                    <a:pos x="22" y="0"/>
                  </a:cxn>
                  <a:cxn ang="0">
                    <a:pos x="26" y="1"/>
                  </a:cxn>
                  <a:cxn ang="0">
                    <a:pos x="24" y="5"/>
                  </a:cxn>
                  <a:cxn ang="0">
                    <a:pos x="0" y="12"/>
                  </a:cxn>
                </a:cxnLst>
                <a:rect l="0" t="0" r="r" b="b"/>
                <a:pathLst>
                  <a:path w="26" h="12">
                    <a:moveTo>
                      <a:pt x="0" y="12"/>
                    </a:moveTo>
                    <a:lnTo>
                      <a:pt x="22" y="0"/>
                    </a:lnTo>
                    <a:cubicBezTo>
                      <a:pt x="22" y="0"/>
                      <a:pt x="24" y="1"/>
                      <a:pt x="26" y="1"/>
                    </a:cubicBezTo>
                    <a:cubicBezTo>
                      <a:pt x="26" y="1"/>
                      <a:pt x="25" y="3"/>
                      <a:pt x="24" y="5"/>
                    </a:cubicBezTo>
                    <a:lnTo>
                      <a:pt x="0"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6" name="Freeform 723"/>
              <p:cNvSpPr>
                <a:spLocks/>
              </p:cNvSpPr>
              <p:nvPr/>
            </p:nvSpPr>
            <p:spPr bwMode="auto">
              <a:xfrm>
                <a:off x="539" y="303"/>
                <a:ext cx="63" cy="48"/>
              </a:xfrm>
              <a:custGeom>
                <a:avLst/>
                <a:gdLst/>
                <a:ahLst/>
                <a:cxnLst>
                  <a:cxn ang="0">
                    <a:pos x="0" y="17"/>
                  </a:cxn>
                  <a:cxn ang="0">
                    <a:pos x="18" y="0"/>
                  </a:cxn>
                  <a:cxn ang="0">
                    <a:pos x="23" y="0"/>
                  </a:cxn>
                  <a:cxn ang="0">
                    <a:pos x="22" y="4"/>
                  </a:cxn>
                  <a:cxn ang="0">
                    <a:pos x="0" y="17"/>
                  </a:cxn>
                </a:cxnLst>
                <a:rect l="0" t="0" r="r" b="b"/>
                <a:pathLst>
                  <a:path w="23" h="17">
                    <a:moveTo>
                      <a:pt x="0" y="17"/>
                    </a:moveTo>
                    <a:lnTo>
                      <a:pt x="18" y="0"/>
                    </a:lnTo>
                    <a:cubicBezTo>
                      <a:pt x="18" y="0"/>
                      <a:pt x="20" y="1"/>
                      <a:pt x="23" y="0"/>
                    </a:cubicBezTo>
                    <a:cubicBezTo>
                      <a:pt x="23" y="0"/>
                      <a:pt x="22" y="2"/>
                      <a:pt x="22" y="4"/>
                    </a:cubicBezTo>
                    <a:lnTo>
                      <a:pt x="0"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7" name="Freeform 724"/>
              <p:cNvSpPr>
                <a:spLocks/>
              </p:cNvSpPr>
              <p:nvPr/>
            </p:nvSpPr>
            <p:spPr bwMode="auto">
              <a:xfrm>
                <a:off x="539" y="290"/>
                <a:ext cx="51" cy="61"/>
              </a:xfrm>
              <a:custGeom>
                <a:avLst/>
                <a:gdLst/>
                <a:ahLst/>
                <a:cxnLst>
                  <a:cxn ang="0">
                    <a:pos x="0" y="22"/>
                  </a:cxn>
                  <a:cxn ang="0">
                    <a:pos x="13" y="1"/>
                  </a:cxn>
                  <a:cxn ang="0">
                    <a:pos x="17" y="0"/>
                  </a:cxn>
                  <a:cxn ang="0">
                    <a:pos x="18" y="4"/>
                  </a:cxn>
                  <a:cxn ang="0">
                    <a:pos x="0" y="22"/>
                  </a:cxn>
                </a:cxnLst>
                <a:rect l="0" t="0" r="r" b="b"/>
                <a:pathLst>
                  <a:path w="18" h="22">
                    <a:moveTo>
                      <a:pt x="0" y="22"/>
                    </a:moveTo>
                    <a:lnTo>
                      <a:pt x="13" y="1"/>
                    </a:lnTo>
                    <a:cubicBezTo>
                      <a:pt x="13" y="1"/>
                      <a:pt x="15" y="1"/>
                      <a:pt x="17" y="0"/>
                    </a:cubicBezTo>
                    <a:cubicBezTo>
                      <a:pt x="17" y="0"/>
                      <a:pt x="17" y="2"/>
                      <a:pt x="18" y="4"/>
                    </a:cubicBezTo>
                    <a:lnTo>
                      <a:pt x="0"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8" name="Freeform 725"/>
              <p:cNvSpPr>
                <a:spLocks/>
              </p:cNvSpPr>
              <p:nvPr/>
            </p:nvSpPr>
            <p:spPr bwMode="auto">
              <a:xfrm>
                <a:off x="539" y="277"/>
                <a:ext cx="37" cy="74"/>
              </a:xfrm>
              <a:custGeom>
                <a:avLst/>
                <a:gdLst/>
                <a:ahLst/>
                <a:cxnLst>
                  <a:cxn ang="0">
                    <a:pos x="0" y="26"/>
                  </a:cxn>
                  <a:cxn ang="0">
                    <a:pos x="7" y="2"/>
                  </a:cxn>
                  <a:cxn ang="0">
                    <a:pos x="11" y="0"/>
                  </a:cxn>
                  <a:cxn ang="0">
                    <a:pos x="13" y="4"/>
                  </a:cxn>
                  <a:cxn ang="0">
                    <a:pos x="0" y="26"/>
                  </a:cxn>
                </a:cxnLst>
                <a:rect l="0" t="0" r="r" b="b"/>
                <a:pathLst>
                  <a:path w="13" h="26">
                    <a:moveTo>
                      <a:pt x="0" y="26"/>
                    </a:moveTo>
                    <a:lnTo>
                      <a:pt x="7" y="2"/>
                    </a:lnTo>
                    <a:cubicBezTo>
                      <a:pt x="7" y="2"/>
                      <a:pt x="9" y="2"/>
                      <a:pt x="11" y="0"/>
                    </a:cubicBezTo>
                    <a:cubicBezTo>
                      <a:pt x="11" y="0"/>
                      <a:pt x="11" y="2"/>
                      <a:pt x="13" y="4"/>
                    </a:cubicBezTo>
                    <a:lnTo>
                      <a:pt x="0" y="2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9" name="Freeform 726"/>
              <p:cNvSpPr>
                <a:spLocks/>
              </p:cNvSpPr>
              <p:nvPr/>
            </p:nvSpPr>
            <p:spPr bwMode="auto">
              <a:xfrm>
                <a:off x="539" y="276"/>
                <a:ext cx="16" cy="75"/>
              </a:xfrm>
              <a:custGeom>
                <a:avLst/>
                <a:gdLst/>
                <a:ahLst/>
                <a:cxnLst>
                  <a:cxn ang="0">
                    <a:pos x="0" y="27"/>
                  </a:cxn>
                  <a:cxn ang="0">
                    <a:pos x="0" y="3"/>
                  </a:cxn>
                  <a:cxn ang="0">
                    <a:pos x="4" y="0"/>
                  </a:cxn>
                  <a:cxn ang="0">
                    <a:pos x="6" y="3"/>
                  </a:cxn>
                  <a:cxn ang="0">
                    <a:pos x="0" y="27"/>
                  </a:cxn>
                </a:cxnLst>
                <a:rect l="0" t="0" r="r" b="b"/>
                <a:pathLst>
                  <a:path w="6" h="27">
                    <a:moveTo>
                      <a:pt x="0" y="27"/>
                    </a:moveTo>
                    <a:lnTo>
                      <a:pt x="0" y="3"/>
                    </a:lnTo>
                    <a:cubicBezTo>
                      <a:pt x="0" y="3"/>
                      <a:pt x="3" y="2"/>
                      <a:pt x="4" y="0"/>
                    </a:cubicBezTo>
                    <a:cubicBezTo>
                      <a:pt x="4" y="0"/>
                      <a:pt x="4" y="1"/>
                      <a:pt x="6" y="3"/>
                    </a:cubicBezTo>
                    <a:lnTo>
                      <a:pt x="0"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70" name="Freeform 727"/>
              <p:cNvSpPr>
                <a:spLocks/>
              </p:cNvSpPr>
              <p:nvPr/>
            </p:nvSpPr>
            <p:spPr bwMode="auto">
              <a:xfrm>
                <a:off x="511" y="281"/>
                <a:ext cx="59" cy="141"/>
              </a:xfrm>
              <a:custGeom>
                <a:avLst/>
                <a:gdLst/>
                <a:ahLst/>
                <a:cxnLst>
                  <a:cxn ang="0">
                    <a:pos x="0" y="0"/>
                  </a:cxn>
                  <a:cxn ang="0">
                    <a:pos x="21" y="50"/>
                  </a:cxn>
                  <a:cxn ang="0">
                    <a:pos x="0" y="0"/>
                  </a:cxn>
                </a:cxnLst>
                <a:rect l="0" t="0" r="r" b="b"/>
                <a:pathLst>
                  <a:path w="21" h="50">
                    <a:moveTo>
                      <a:pt x="0" y="0"/>
                    </a:moveTo>
                    <a:lnTo>
                      <a:pt x="21" y="50"/>
                    </a:lnTo>
                    <a:lnTo>
                      <a:pt x="0" y="0"/>
                    </a:lnTo>
                  </a:path>
                </a:pathLst>
              </a:custGeom>
              <a:solidFill>
                <a:srgbClr val="AE9F00"/>
              </a:solidFill>
              <a:ln w="9525">
                <a:noFill/>
                <a:round/>
                <a:headEnd/>
                <a:tailEnd/>
              </a:ln>
              <a:effectLst/>
            </p:spPr>
            <p:txBody>
              <a:bodyPr/>
              <a:lstStyle/>
              <a:p>
                <a:pPr>
                  <a:defRPr/>
                </a:pPr>
                <a:endParaRPr lang="en-US" dirty="0"/>
              </a:p>
            </p:txBody>
          </p:sp>
          <p:sp>
            <p:nvSpPr>
              <p:cNvPr id="1071" name="Line 728"/>
              <p:cNvSpPr>
                <a:spLocks noChangeShapeType="1"/>
              </p:cNvSpPr>
              <p:nvPr/>
            </p:nvSpPr>
            <p:spPr bwMode="auto">
              <a:xfrm>
                <a:off x="511" y="281"/>
                <a:ext cx="59" cy="141"/>
              </a:xfrm>
              <a:prstGeom prst="line">
                <a:avLst/>
              </a:prstGeom>
              <a:noFill/>
              <a:ln w="0" cap="sq">
                <a:solidFill>
                  <a:srgbClr val="25221E"/>
                </a:solidFill>
                <a:miter lim="800000"/>
                <a:headEnd/>
                <a:tailEnd/>
              </a:ln>
              <a:effectLst/>
            </p:spPr>
            <p:txBody>
              <a:bodyPr/>
              <a:lstStyle/>
              <a:p>
                <a:pPr>
                  <a:defRPr/>
                </a:pPr>
                <a:endParaRPr lang="en-US" dirty="0"/>
              </a:p>
            </p:txBody>
          </p:sp>
          <p:sp>
            <p:nvSpPr>
              <p:cNvPr id="1072" name="Freeform 729"/>
              <p:cNvSpPr>
                <a:spLocks/>
              </p:cNvSpPr>
              <p:nvPr/>
            </p:nvSpPr>
            <p:spPr bwMode="auto">
              <a:xfrm>
                <a:off x="530" y="276"/>
                <a:ext cx="22" cy="154"/>
              </a:xfrm>
              <a:custGeom>
                <a:avLst/>
                <a:gdLst/>
                <a:ahLst/>
                <a:cxnLst>
                  <a:cxn ang="0">
                    <a:pos x="0" y="0"/>
                  </a:cxn>
                  <a:cxn ang="0">
                    <a:pos x="7" y="54"/>
                  </a:cxn>
                  <a:cxn ang="0">
                    <a:pos x="0" y="0"/>
                  </a:cxn>
                </a:cxnLst>
                <a:rect l="0" t="0" r="r" b="b"/>
                <a:pathLst>
                  <a:path w="7" h="54">
                    <a:moveTo>
                      <a:pt x="0" y="0"/>
                    </a:moveTo>
                    <a:lnTo>
                      <a:pt x="7" y="54"/>
                    </a:lnTo>
                    <a:lnTo>
                      <a:pt x="0" y="0"/>
                    </a:lnTo>
                  </a:path>
                </a:pathLst>
              </a:custGeom>
              <a:solidFill>
                <a:srgbClr val="AE9F00"/>
              </a:solidFill>
              <a:ln w="9525">
                <a:noFill/>
                <a:round/>
                <a:headEnd/>
                <a:tailEnd/>
              </a:ln>
              <a:effectLst/>
            </p:spPr>
            <p:txBody>
              <a:bodyPr/>
              <a:lstStyle/>
              <a:p>
                <a:pPr>
                  <a:defRPr/>
                </a:pPr>
                <a:endParaRPr lang="en-US" dirty="0"/>
              </a:p>
            </p:txBody>
          </p:sp>
          <p:sp>
            <p:nvSpPr>
              <p:cNvPr id="1073" name="Line 730"/>
              <p:cNvSpPr>
                <a:spLocks noChangeShapeType="1"/>
              </p:cNvSpPr>
              <p:nvPr/>
            </p:nvSpPr>
            <p:spPr bwMode="auto">
              <a:xfrm>
                <a:off x="530" y="276"/>
                <a:ext cx="22" cy="154"/>
              </a:xfrm>
              <a:prstGeom prst="line">
                <a:avLst/>
              </a:prstGeom>
              <a:noFill/>
              <a:ln w="0" cap="sq">
                <a:solidFill>
                  <a:srgbClr val="25221E"/>
                </a:solidFill>
                <a:miter lim="800000"/>
                <a:headEnd/>
                <a:tailEnd/>
              </a:ln>
              <a:effectLst/>
            </p:spPr>
            <p:txBody>
              <a:bodyPr/>
              <a:lstStyle/>
              <a:p>
                <a:pPr>
                  <a:defRPr/>
                </a:pPr>
                <a:endParaRPr lang="en-US" dirty="0"/>
              </a:p>
            </p:txBody>
          </p:sp>
          <p:sp>
            <p:nvSpPr>
              <p:cNvPr id="1074" name="Freeform 731"/>
              <p:cNvSpPr>
                <a:spLocks/>
              </p:cNvSpPr>
              <p:nvPr/>
            </p:nvSpPr>
            <p:spPr bwMode="auto">
              <a:xfrm>
                <a:off x="530" y="276"/>
                <a:ext cx="22" cy="158"/>
              </a:xfrm>
              <a:custGeom>
                <a:avLst/>
                <a:gdLst/>
                <a:ahLst/>
                <a:cxnLst>
                  <a:cxn ang="0">
                    <a:pos x="7" y="0"/>
                  </a:cxn>
                  <a:cxn ang="0">
                    <a:pos x="0" y="55"/>
                  </a:cxn>
                  <a:cxn ang="0">
                    <a:pos x="7" y="0"/>
                  </a:cxn>
                </a:cxnLst>
                <a:rect l="0" t="0" r="r" b="b"/>
                <a:pathLst>
                  <a:path w="7" h="55">
                    <a:moveTo>
                      <a:pt x="7" y="0"/>
                    </a:moveTo>
                    <a:lnTo>
                      <a:pt x="0" y="55"/>
                    </a:lnTo>
                    <a:lnTo>
                      <a:pt x="7" y="0"/>
                    </a:lnTo>
                  </a:path>
                </a:pathLst>
              </a:custGeom>
              <a:solidFill>
                <a:srgbClr val="AE9F00"/>
              </a:solidFill>
              <a:ln w="9525">
                <a:noFill/>
                <a:round/>
                <a:headEnd/>
                <a:tailEnd/>
              </a:ln>
              <a:effectLst/>
            </p:spPr>
            <p:txBody>
              <a:bodyPr/>
              <a:lstStyle/>
              <a:p>
                <a:pPr>
                  <a:defRPr/>
                </a:pPr>
                <a:endParaRPr lang="en-US" dirty="0"/>
              </a:p>
            </p:txBody>
          </p:sp>
          <p:sp>
            <p:nvSpPr>
              <p:cNvPr id="1075" name="Line 732"/>
              <p:cNvSpPr>
                <a:spLocks noChangeShapeType="1"/>
              </p:cNvSpPr>
              <p:nvPr/>
            </p:nvSpPr>
            <p:spPr bwMode="auto">
              <a:xfrm flipH="1">
                <a:off x="530" y="276"/>
                <a:ext cx="22" cy="158"/>
              </a:xfrm>
              <a:prstGeom prst="line">
                <a:avLst/>
              </a:prstGeom>
              <a:noFill/>
              <a:ln w="0" cap="sq">
                <a:solidFill>
                  <a:srgbClr val="25221E"/>
                </a:solidFill>
                <a:miter lim="800000"/>
                <a:headEnd/>
                <a:tailEnd/>
              </a:ln>
              <a:effectLst/>
            </p:spPr>
            <p:txBody>
              <a:bodyPr/>
              <a:lstStyle/>
              <a:p>
                <a:pPr>
                  <a:defRPr/>
                </a:pPr>
                <a:endParaRPr lang="en-US" dirty="0"/>
              </a:p>
            </p:txBody>
          </p:sp>
          <p:sp>
            <p:nvSpPr>
              <p:cNvPr id="1076" name="Freeform 733"/>
              <p:cNvSpPr>
                <a:spLocks/>
              </p:cNvSpPr>
              <p:nvPr/>
            </p:nvSpPr>
            <p:spPr bwMode="auto">
              <a:xfrm>
                <a:off x="511" y="281"/>
                <a:ext cx="59" cy="144"/>
              </a:xfrm>
              <a:custGeom>
                <a:avLst/>
                <a:gdLst/>
                <a:ahLst/>
                <a:cxnLst>
                  <a:cxn ang="0">
                    <a:pos x="21" y="0"/>
                  </a:cxn>
                  <a:cxn ang="0">
                    <a:pos x="0" y="51"/>
                  </a:cxn>
                  <a:cxn ang="0">
                    <a:pos x="21" y="0"/>
                  </a:cxn>
                </a:cxnLst>
                <a:rect l="0" t="0" r="r" b="b"/>
                <a:pathLst>
                  <a:path w="21" h="51">
                    <a:moveTo>
                      <a:pt x="21" y="0"/>
                    </a:moveTo>
                    <a:lnTo>
                      <a:pt x="0" y="51"/>
                    </a:lnTo>
                    <a:lnTo>
                      <a:pt x="21" y="0"/>
                    </a:lnTo>
                  </a:path>
                </a:pathLst>
              </a:custGeom>
              <a:solidFill>
                <a:srgbClr val="AE9F00"/>
              </a:solidFill>
              <a:ln w="9525">
                <a:noFill/>
                <a:round/>
                <a:headEnd/>
                <a:tailEnd/>
              </a:ln>
              <a:effectLst/>
            </p:spPr>
            <p:txBody>
              <a:bodyPr/>
              <a:lstStyle/>
              <a:p>
                <a:pPr>
                  <a:defRPr/>
                </a:pPr>
                <a:endParaRPr lang="en-US" dirty="0"/>
              </a:p>
            </p:txBody>
          </p:sp>
          <p:sp>
            <p:nvSpPr>
              <p:cNvPr id="1077" name="Line 734"/>
              <p:cNvSpPr>
                <a:spLocks noChangeShapeType="1"/>
              </p:cNvSpPr>
              <p:nvPr/>
            </p:nvSpPr>
            <p:spPr bwMode="auto">
              <a:xfrm flipH="1">
                <a:off x="511" y="281"/>
                <a:ext cx="59" cy="144"/>
              </a:xfrm>
              <a:prstGeom prst="line">
                <a:avLst/>
              </a:prstGeom>
              <a:noFill/>
              <a:ln w="0" cap="sq">
                <a:solidFill>
                  <a:srgbClr val="25221E"/>
                </a:solidFill>
                <a:miter lim="800000"/>
                <a:headEnd/>
                <a:tailEnd/>
              </a:ln>
              <a:effectLst/>
            </p:spPr>
            <p:txBody>
              <a:bodyPr/>
              <a:lstStyle/>
              <a:p>
                <a:pPr>
                  <a:defRPr/>
                </a:pPr>
                <a:endParaRPr lang="en-US" dirty="0"/>
              </a:p>
            </p:txBody>
          </p:sp>
          <p:sp>
            <p:nvSpPr>
              <p:cNvPr id="1078" name="Freeform 735"/>
              <p:cNvSpPr>
                <a:spLocks/>
              </p:cNvSpPr>
              <p:nvPr/>
            </p:nvSpPr>
            <p:spPr bwMode="auto">
              <a:xfrm>
                <a:off x="493" y="290"/>
                <a:ext cx="96" cy="124"/>
              </a:xfrm>
              <a:custGeom>
                <a:avLst/>
                <a:gdLst/>
                <a:ahLst/>
                <a:cxnLst>
                  <a:cxn ang="0">
                    <a:pos x="33" y="0"/>
                  </a:cxn>
                  <a:cxn ang="0">
                    <a:pos x="0" y="44"/>
                  </a:cxn>
                  <a:cxn ang="0">
                    <a:pos x="33" y="0"/>
                  </a:cxn>
                </a:cxnLst>
                <a:rect l="0" t="0" r="r" b="b"/>
                <a:pathLst>
                  <a:path w="33" h="44">
                    <a:moveTo>
                      <a:pt x="33" y="0"/>
                    </a:moveTo>
                    <a:lnTo>
                      <a:pt x="0" y="44"/>
                    </a:lnTo>
                    <a:lnTo>
                      <a:pt x="33" y="0"/>
                    </a:lnTo>
                  </a:path>
                </a:pathLst>
              </a:custGeom>
              <a:solidFill>
                <a:srgbClr val="AE9F00"/>
              </a:solidFill>
              <a:ln w="9525">
                <a:noFill/>
                <a:round/>
                <a:headEnd/>
                <a:tailEnd/>
              </a:ln>
              <a:effectLst/>
            </p:spPr>
            <p:txBody>
              <a:bodyPr/>
              <a:lstStyle/>
              <a:p>
                <a:pPr>
                  <a:defRPr/>
                </a:pPr>
                <a:endParaRPr lang="en-US" dirty="0"/>
              </a:p>
            </p:txBody>
          </p:sp>
          <p:sp>
            <p:nvSpPr>
              <p:cNvPr id="1079" name="Line 736"/>
              <p:cNvSpPr>
                <a:spLocks noChangeShapeType="1"/>
              </p:cNvSpPr>
              <p:nvPr/>
            </p:nvSpPr>
            <p:spPr bwMode="auto">
              <a:xfrm flipH="1">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0" name="Freeform 737"/>
              <p:cNvSpPr>
                <a:spLocks/>
              </p:cNvSpPr>
              <p:nvPr/>
            </p:nvSpPr>
            <p:spPr bwMode="auto">
              <a:xfrm>
                <a:off x="479" y="307"/>
                <a:ext cx="122" cy="92"/>
              </a:xfrm>
              <a:custGeom>
                <a:avLst/>
                <a:gdLst/>
                <a:ahLst/>
                <a:cxnLst>
                  <a:cxn ang="0">
                    <a:pos x="43" y="0"/>
                  </a:cxn>
                  <a:cxn ang="0">
                    <a:pos x="0" y="33"/>
                  </a:cxn>
                  <a:cxn ang="0">
                    <a:pos x="43" y="0"/>
                  </a:cxn>
                </a:cxnLst>
                <a:rect l="0" t="0" r="r" b="b"/>
                <a:pathLst>
                  <a:path w="43" h="33">
                    <a:moveTo>
                      <a:pt x="43" y="0"/>
                    </a:moveTo>
                    <a:lnTo>
                      <a:pt x="0" y="33"/>
                    </a:lnTo>
                    <a:lnTo>
                      <a:pt x="43" y="0"/>
                    </a:lnTo>
                  </a:path>
                </a:pathLst>
              </a:custGeom>
              <a:solidFill>
                <a:srgbClr val="AE9F00"/>
              </a:solidFill>
              <a:ln w="9525">
                <a:noFill/>
                <a:round/>
                <a:headEnd/>
                <a:tailEnd/>
              </a:ln>
              <a:effectLst/>
            </p:spPr>
            <p:txBody>
              <a:bodyPr/>
              <a:lstStyle/>
              <a:p>
                <a:pPr>
                  <a:defRPr/>
                </a:pPr>
                <a:endParaRPr lang="en-US" dirty="0"/>
              </a:p>
            </p:txBody>
          </p:sp>
          <p:sp>
            <p:nvSpPr>
              <p:cNvPr id="1081" name="Line 738"/>
              <p:cNvSpPr>
                <a:spLocks noChangeShapeType="1"/>
              </p:cNvSpPr>
              <p:nvPr/>
            </p:nvSpPr>
            <p:spPr bwMode="auto">
              <a:xfrm flipH="1">
                <a:off x="479" y="307"/>
                <a:ext cx="122"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2" name="Freeform 739"/>
              <p:cNvSpPr>
                <a:spLocks/>
              </p:cNvSpPr>
              <p:nvPr/>
            </p:nvSpPr>
            <p:spPr bwMode="auto">
              <a:xfrm>
                <a:off x="493" y="290"/>
                <a:ext cx="96" cy="124"/>
              </a:xfrm>
              <a:custGeom>
                <a:avLst/>
                <a:gdLst/>
                <a:ahLst/>
                <a:cxnLst>
                  <a:cxn ang="0">
                    <a:pos x="0" y="0"/>
                  </a:cxn>
                  <a:cxn ang="0">
                    <a:pos x="33" y="44"/>
                  </a:cxn>
                  <a:cxn ang="0">
                    <a:pos x="0" y="0"/>
                  </a:cxn>
                </a:cxnLst>
                <a:rect l="0" t="0" r="r" b="b"/>
                <a:pathLst>
                  <a:path w="33" h="44">
                    <a:moveTo>
                      <a:pt x="0" y="0"/>
                    </a:moveTo>
                    <a:lnTo>
                      <a:pt x="33" y="44"/>
                    </a:lnTo>
                    <a:lnTo>
                      <a:pt x="0" y="0"/>
                    </a:lnTo>
                  </a:path>
                </a:pathLst>
              </a:custGeom>
              <a:solidFill>
                <a:srgbClr val="AE9F00"/>
              </a:solidFill>
              <a:ln w="9525">
                <a:noFill/>
                <a:round/>
                <a:headEnd/>
                <a:tailEnd/>
              </a:ln>
              <a:effectLst/>
            </p:spPr>
            <p:txBody>
              <a:bodyPr/>
              <a:lstStyle/>
              <a:p>
                <a:pPr>
                  <a:defRPr/>
                </a:pPr>
                <a:endParaRPr lang="en-US" dirty="0"/>
              </a:p>
            </p:txBody>
          </p:sp>
          <p:sp>
            <p:nvSpPr>
              <p:cNvPr id="1083" name="Line 740"/>
              <p:cNvSpPr>
                <a:spLocks noChangeShapeType="1"/>
              </p:cNvSpPr>
              <p:nvPr/>
            </p:nvSpPr>
            <p:spPr bwMode="auto">
              <a:xfrm>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4" name="Freeform 741"/>
              <p:cNvSpPr>
                <a:spLocks/>
              </p:cNvSpPr>
              <p:nvPr/>
            </p:nvSpPr>
            <p:spPr bwMode="auto">
              <a:xfrm>
                <a:off x="479" y="307"/>
                <a:ext cx="125" cy="92"/>
              </a:xfrm>
              <a:custGeom>
                <a:avLst/>
                <a:gdLst/>
                <a:ahLst/>
                <a:cxnLst>
                  <a:cxn ang="0">
                    <a:pos x="0" y="0"/>
                  </a:cxn>
                  <a:cxn ang="0">
                    <a:pos x="44" y="33"/>
                  </a:cxn>
                  <a:cxn ang="0">
                    <a:pos x="0" y="0"/>
                  </a:cxn>
                </a:cxnLst>
                <a:rect l="0" t="0" r="r" b="b"/>
                <a:pathLst>
                  <a:path w="44" h="33">
                    <a:moveTo>
                      <a:pt x="0" y="0"/>
                    </a:moveTo>
                    <a:lnTo>
                      <a:pt x="44" y="33"/>
                    </a:lnTo>
                    <a:lnTo>
                      <a:pt x="0" y="0"/>
                    </a:lnTo>
                  </a:path>
                </a:pathLst>
              </a:custGeom>
              <a:solidFill>
                <a:srgbClr val="AE9F00"/>
              </a:solidFill>
              <a:ln w="9525">
                <a:noFill/>
                <a:round/>
                <a:headEnd/>
                <a:tailEnd/>
              </a:ln>
              <a:effectLst/>
            </p:spPr>
            <p:txBody>
              <a:bodyPr/>
              <a:lstStyle/>
              <a:p>
                <a:pPr>
                  <a:defRPr/>
                </a:pPr>
                <a:endParaRPr lang="en-US" dirty="0"/>
              </a:p>
            </p:txBody>
          </p:sp>
          <p:sp>
            <p:nvSpPr>
              <p:cNvPr id="1085" name="Line 742"/>
              <p:cNvSpPr>
                <a:spLocks noChangeShapeType="1"/>
              </p:cNvSpPr>
              <p:nvPr/>
            </p:nvSpPr>
            <p:spPr bwMode="auto">
              <a:xfrm>
                <a:off x="479" y="307"/>
                <a:ext cx="125"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6" name="Freeform 743"/>
              <p:cNvSpPr>
                <a:spLocks/>
              </p:cNvSpPr>
              <p:nvPr/>
            </p:nvSpPr>
            <p:spPr bwMode="auto">
              <a:xfrm>
                <a:off x="468" y="325"/>
                <a:ext cx="144" cy="57"/>
              </a:xfrm>
              <a:custGeom>
                <a:avLst/>
                <a:gdLst/>
                <a:ahLst/>
                <a:cxnLst>
                  <a:cxn ang="0">
                    <a:pos x="0" y="0"/>
                  </a:cxn>
                  <a:cxn ang="0">
                    <a:pos x="51" y="21"/>
                  </a:cxn>
                  <a:cxn ang="0">
                    <a:pos x="0" y="0"/>
                  </a:cxn>
                </a:cxnLst>
                <a:rect l="0" t="0" r="r" b="b"/>
                <a:pathLst>
                  <a:path w="51" h="21">
                    <a:moveTo>
                      <a:pt x="0" y="0"/>
                    </a:moveTo>
                    <a:lnTo>
                      <a:pt x="51" y="21"/>
                    </a:lnTo>
                    <a:lnTo>
                      <a:pt x="0" y="0"/>
                    </a:lnTo>
                  </a:path>
                </a:pathLst>
              </a:custGeom>
              <a:solidFill>
                <a:srgbClr val="AE9F00"/>
              </a:solidFill>
              <a:ln w="9525">
                <a:noFill/>
                <a:round/>
                <a:headEnd/>
                <a:tailEnd/>
              </a:ln>
              <a:effectLst/>
            </p:spPr>
            <p:txBody>
              <a:bodyPr/>
              <a:lstStyle/>
              <a:p>
                <a:pPr>
                  <a:defRPr/>
                </a:pPr>
                <a:endParaRPr lang="en-US" dirty="0"/>
              </a:p>
            </p:txBody>
          </p:sp>
          <p:sp>
            <p:nvSpPr>
              <p:cNvPr id="1087" name="Line 744"/>
              <p:cNvSpPr>
                <a:spLocks noChangeShapeType="1"/>
              </p:cNvSpPr>
              <p:nvPr/>
            </p:nvSpPr>
            <p:spPr bwMode="auto">
              <a:xfrm>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88" name="Freeform 745"/>
              <p:cNvSpPr>
                <a:spLocks/>
              </p:cNvSpPr>
              <p:nvPr/>
            </p:nvSpPr>
            <p:spPr bwMode="auto">
              <a:xfrm>
                <a:off x="464" y="343"/>
                <a:ext cx="151" cy="21"/>
              </a:xfrm>
              <a:custGeom>
                <a:avLst/>
                <a:gdLst/>
                <a:ahLst/>
                <a:cxnLst>
                  <a:cxn ang="0">
                    <a:pos x="0" y="0"/>
                  </a:cxn>
                  <a:cxn ang="0">
                    <a:pos x="54" y="7"/>
                  </a:cxn>
                  <a:cxn ang="0">
                    <a:pos x="0" y="0"/>
                  </a:cxn>
                </a:cxnLst>
                <a:rect l="0" t="0" r="r" b="b"/>
                <a:pathLst>
                  <a:path w="54" h="7">
                    <a:moveTo>
                      <a:pt x="0" y="0"/>
                    </a:moveTo>
                    <a:lnTo>
                      <a:pt x="54" y="7"/>
                    </a:lnTo>
                    <a:lnTo>
                      <a:pt x="0" y="0"/>
                    </a:lnTo>
                  </a:path>
                </a:pathLst>
              </a:custGeom>
              <a:solidFill>
                <a:srgbClr val="AE9F00"/>
              </a:solidFill>
              <a:ln w="9525">
                <a:noFill/>
                <a:round/>
                <a:headEnd/>
                <a:tailEnd/>
              </a:ln>
              <a:effectLst/>
            </p:spPr>
            <p:txBody>
              <a:bodyPr/>
              <a:lstStyle/>
              <a:p>
                <a:pPr>
                  <a:defRPr/>
                </a:pPr>
                <a:endParaRPr lang="en-US" dirty="0"/>
              </a:p>
            </p:txBody>
          </p:sp>
          <p:sp>
            <p:nvSpPr>
              <p:cNvPr id="1089" name="Line 746"/>
              <p:cNvSpPr>
                <a:spLocks noChangeShapeType="1"/>
              </p:cNvSpPr>
              <p:nvPr/>
            </p:nvSpPr>
            <p:spPr bwMode="auto">
              <a:xfrm>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0" name="Freeform 747"/>
              <p:cNvSpPr>
                <a:spLocks/>
              </p:cNvSpPr>
              <p:nvPr/>
            </p:nvSpPr>
            <p:spPr bwMode="auto">
              <a:xfrm>
                <a:off x="464" y="343"/>
                <a:ext cx="151" cy="21"/>
              </a:xfrm>
              <a:custGeom>
                <a:avLst/>
                <a:gdLst/>
                <a:ahLst/>
                <a:cxnLst>
                  <a:cxn ang="0">
                    <a:pos x="0" y="7"/>
                  </a:cxn>
                  <a:cxn ang="0">
                    <a:pos x="54" y="0"/>
                  </a:cxn>
                  <a:cxn ang="0">
                    <a:pos x="0" y="7"/>
                  </a:cxn>
                </a:cxnLst>
                <a:rect l="0" t="0" r="r" b="b"/>
                <a:pathLst>
                  <a:path w="54" h="7">
                    <a:moveTo>
                      <a:pt x="0" y="7"/>
                    </a:moveTo>
                    <a:lnTo>
                      <a:pt x="54" y="0"/>
                    </a:lnTo>
                    <a:lnTo>
                      <a:pt x="0" y="7"/>
                    </a:lnTo>
                  </a:path>
                </a:pathLst>
              </a:custGeom>
              <a:solidFill>
                <a:srgbClr val="AE9F00"/>
              </a:solidFill>
              <a:ln w="9525">
                <a:noFill/>
                <a:round/>
                <a:headEnd/>
                <a:tailEnd/>
              </a:ln>
              <a:effectLst/>
            </p:spPr>
            <p:txBody>
              <a:bodyPr/>
              <a:lstStyle/>
              <a:p>
                <a:pPr>
                  <a:defRPr/>
                </a:pPr>
                <a:endParaRPr lang="en-US" dirty="0"/>
              </a:p>
            </p:txBody>
          </p:sp>
          <p:sp>
            <p:nvSpPr>
              <p:cNvPr id="1091" name="Line 748"/>
              <p:cNvSpPr>
                <a:spLocks noChangeShapeType="1"/>
              </p:cNvSpPr>
              <p:nvPr/>
            </p:nvSpPr>
            <p:spPr bwMode="auto">
              <a:xfrm flipV="1">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2" name="Freeform 749"/>
              <p:cNvSpPr>
                <a:spLocks/>
              </p:cNvSpPr>
              <p:nvPr/>
            </p:nvSpPr>
            <p:spPr bwMode="auto">
              <a:xfrm>
                <a:off x="468" y="325"/>
                <a:ext cx="144" cy="57"/>
              </a:xfrm>
              <a:custGeom>
                <a:avLst/>
                <a:gdLst/>
                <a:ahLst/>
                <a:cxnLst>
                  <a:cxn ang="0">
                    <a:pos x="0" y="21"/>
                  </a:cxn>
                  <a:cxn ang="0">
                    <a:pos x="51" y="0"/>
                  </a:cxn>
                  <a:cxn ang="0">
                    <a:pos x="0" y="21"/>
                  </a:cxn>
                </a:cxnLst>
                <a:rect l="0" t="0" r="r" b="b"/>
                <a:pathLst>
                  <a:path w="51" h="21">
                    <a:moveTo>
                      <a:pt x="0" y="21"/>
                    </a:moveTo>
                    <a:lnTo>
                      <a:pt x="51" y="0"/>
                    </a:lnTo>
                    <a:lnTo>
                      <a:pt x="0" y="21"/>
                    </a:lnTo>
                  </a:path>
                </a:pathLst>
              </a:custGeom>
              <a:solidFill>
                <a:srgbClr val="AE9F00"/>
              </a:solidFill>
              <a:ln w="9525">
                <a:noFill/>
                <a:round/>
                <a:headEnd/>
                <a:tailEnd/>
              </a:ln>
              <a:effectLst/>
            </p:spPr>
            <p:txBody>
              <a:bodyPr/>
              <a:lstStyle/>
              <a:p>
                <a:pPr>
                  <a:defRPr/>
                </a:pPr>
                <a:endParaRPr lang="en-US" dirty="0"/>
              </a:p>
            </p:txBody>
          </p:sp>
          <p:sp>
            <p:nvSpPr>
              <p:cNvPr id="1093" name="Line 750"/>
              <p:cNvSpPr>
                <a:spLocks noChangeShapeType="1"/>
              </p:cNvSpPr>
              <p:nvPr/>
            </p:nvSpPr>
            <p:spPr bwMode="auto">
              <a:xfrm flipV="1">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94" name="Freeform 751"/>
              <p:cNvSpPr>
                <a:spLocks/>
              </p:cNvSpPr>
              <p:nvPr/>
            </p:nvSpPr>
            <p:spPr bwMode="auto">
              <a:xfrm>
                <a:off x="479" y="298"/>
                <a:ext cx="119" cy="110"/>
              </a:xfrm>
              <a:custGeom>
                <a:avLst/>
                <a:gdLst/>
                <a:ahLst/>
                <a:cxnLst>
                  <a:cxn ang="0">
                    <a:pos x="22" y="38"/>
                  </a:cxn>
                  <a:cxn ang="0">
                    <a:pos x="26" y="37"/>
                  </a:cxn>
                  <a:cxn ang="0">
                    <a:pos x="29" y="32"/>
                  </a:cxn>
                  <a:cxn ang="0">
                    <a:pos x="36" y="30"/>
                  </a:cxn>
                  <a:cxn ang="0">
                    <a:pos x="36" y="30"/>
                  </a:cxn>
                  <a:cxn ang="0">
                    <a:pos x="36" y="19"/>
                  </a:cxn>
                  <a:cxn ang="0">
                    <a:pos x="36" y="19"/>
                  </a:cxn>
                  <a:cxn ang="0">
                    <a:pos x="36" y="8"/>
                  </a:cxn>
                  <a:cxn ang="0">
                    <a:pos x="36" y="8"/>
                  </a:cxn>
                  <a:cxn ang="0">
                    <a:pos x="29" y="6"/>
                  </a:cxn>
                  <a:cxn ang="0">
                    <a:pos x="26" y="2"/>
                  </a:cxn>
                  <a:cxn ang="0">
                    <a:pos x="22" y="0"/>
                  </a:cxn>
                  <a:cxn ang="0">
                    <a:pos x="21" y="0"/>
                  </a:cxn>
                  <a:cxn ang="0">
                    <a:pos x="17" y="2"/>
                  </a:cxn>
                  <a:cxn ang="0">
                    <a:pos x="13" y="6"/>
                  </a:cxn>
                  <a:cxn ang="0">
                    <a:pos x="7" y="7"/>
                  </a:cxn>
                  <a:cxn ang="0">
                    <a:pos x="7" y="7"/>
                  </a:cxn>
                  <a:cxn ang="0">
                    <a:pos x="7" y="19"/>
                  </a:cxn>
                  <a:cxn ang="0">
                    <a:pos x="5" y="21"/>
                  </a:cxn>
                  <a:cxn ang="0">
                    <a:pos x="7" y="30"/>
                  </a:cxn>
                  <a:cxn ang="0">
                    <a:pos x="7" y="30"/>
                  </a:cxn>
                  <a:cxn ang="0">
                    <a:pos x="13" y="32"/>
                  </a:cxn>
                  <a:cxn ang="0">
                    <a:pos x="17" y="37"/>
                  </a:cxn>
                  <a:cxn ang="0">
                    <a:pos x="21" y="38"/>
                  </a:cxn>
                  <a:cxn ang="0">
                    <a:pos x="22" y="38"/>
                  </a:cxn>
                </a:cxnLst>
                <a:rect l="0" t="0" r="r" b="b"/>
                <a:pathLst>
                  <a:path w="42" h="39">
                    <a:moveTo>
                      <a:pt x="22" y="38"/>
                    </a:moveTo>
                    <a:cubicBezTo>
                      <a:pt x="25" y="39"/>
                      <a:pt x="26" y="37"/>
                      <a:pt x="26" y="37"/>
                    </a:cubicBezTo>
                    <a:cubicBezTo>
                      <a:pt x="27" y="33"/>
                      <a:pt x="29" y="32"/>
                      <a:pt x="29" y="32"/>
                    </a:cubicBezTo>
                    <a:cubicBezTo>
                      <a:pt x="34" y="33"/>
                      <a:pt x="36" y="30"/>
                      <a:pt x="36" y="30"/>
                    </a:cubicBezTo>
                    <a:lnTo>
                      <a:pt x="36" y="30"/>
                    </a:lnTo>
                    <a:cubicBezTo>
                      <a:pt x="42" y="26"/>
                      <a:pt x="36" y="19"/>
                      <a:pt x="36" y="19"/>
                    </a:cubicBezTo>
                    <a:lnTo>
                      <a:pt x="36" y="19"/>
                    </a:lnTo>
                    <a:cubicBezTo>
                      <a:pt x="36" y="19"/>
                      <a:pt x="42" y="12"/>
                      <a:pt x="36" y="8"/>
                    </a:cubicBezTo>
                    <a:lnTo>
                      <a:pt x="36" y="8"/>
                    </a:lnTo>
                    <a:cubicBezTo>
                      <a:pt x="36" y="8"/>
                      <a:pt x="32" y="6"/>
                      <a:pt x="29" y="6"/>
                    </a:cubicBezTo>
                    <a:cubicBezTo>
                      <a:pt x="29" y="6"/>
                      <a:pt x="27" y="6"/>
                      <a:pt x="26" y="2"/>
                    </a:cubicBezTo>
                    <a:cubicBezTo>
                      <a:pt x="26" y="2"/>
                      <a:pt x="25" y="0"/>
                      <a:pt x="22" y="0"/>
                    </a:cubicBezTo>
                    <a:lnTo>
                      <a:pt x="21" y="0"/>
                    </a:lnTo>
                    <a:cubicBezTo>
                      <a:pt x="18" y="0"/>
                      <a:pt x="17" y="2"/>
                      <a:pt x="17" y="2"/>
                    </a:cubicBezTo>
                    <a:cubicBezTo>
                      <a:pt x="16" y="6"/>
                      <a:pt x="13" y="6"/>
                      <a:pt x="13" y="6"/>
                    </a:cubicBezTo>
                    <a:cubicBezTo>
                      <a:pt x="10" y="6"/>
                      <a:pt x="7" y="7"/>
                      <a:pt x="7" y="7"/>
                    </a:cubicBezTo>
                    <a:lnTo>
                      <a:pt x="7" y="7"/>
                    </a:lnTo>
                    <a:cubicBezTo>
                      <a:pt x="0" y="12"/>
                      <a:pt x="7" y="19"/>
                      <a:pt x="7" y="19"/>
                    </a:cubicBezTo>
                    <a:lnTo>
                      <a:pt x="5" y="21"/>
                    </a:lnTo>
                    <a:cubicBezTo>
                      <a:pt x="5" y="21"/>
                      <a:pt x="1" y="26"/>
                      <a:pt x="7" y="30"/>
                    </a:cubicBezTo>
                    <a:lnTo>
                      <a:pt x="7" y="30"/>
                    </a:lnTo>
                    <a:cubicBezTo>
                      <a:pt x="7" y="30"/>
                      <a:pt x="10" y="32"/>
                      <a:pt x="13" y="32"/>
                    </a:cubicBezTo>
                    <a:cubicBezTo>
                      <a:pt x="13" y="32"/>
                      <a:pt x="16" y="33"/>
                      <a:pt x="17" y="37"/>
                    </a:cubicBezTo>
                    <a:cubicBezTo>
                      <a:pt x="17" y="37"/>
                      <a:pt x="18" y="39"/>
                      <a:pt x="21" y="38"/>
                    </a:cubicBezTo>
                    <a:lnTo>
                      <a:pt x="22" y="38"/>
                    </a:lnTo>
                  </a:path>
                </a:pathLst>
              </a:custGeom>
              <a:solidFill>
                <a:srgbClr val="30224D"/>
              </a:solidFill>
              <a:ln w="0" cap="sq">
                <a:solidFill>
                  <a:srgbClr val="25221E"/>
                </a:solidFill>
                <a:prstDash val="solid"/>
                <a:miter lim="800000"/>
                <a:headEnd/>
                <a:tailEnd/>
              </a:ln>
              <a:effectLst/>
            </p:spPr>
            <p:txBody>
              <a:bodyPr/>
              <a:lstStyle/>
              <a:p>
                <a:pPr>
                  <a:defRPr/>
                </a:pPr>
                <a:endParaRPr lang="en-US" dirty="0"/>
              </a:p>
            </p:txBody>
          </p:sp>
          <p:sp>
            <p:nvSpPr>
              <p:cNvPr id="1095" name="Freeform 752"/>
              <p:cNvSpPr>
                <a:spLocks/>
              </p:cNvSpPr>
              <p:nvPr/>
            </p:nvSpPr>
            <p:spPr bwMode="auto">
              <a:xfrm>
                <a:off x="387" y="390"/>
                <a:ext cx="22" cy="31"/>
              </a:xfrm>
              <a:custGeom>
                <a:avLst/>
                <a:gdLst/>
                <a:ahLst/>
                <a:cxnLst>
                  <a:cxn ang="0">
                    <a:pos x="5" y="11"/>
                  </a:cxn>
                  <a:cxn ang="0">
                    <a:pos x="0" y="9"/>
                  </a:cxn>
                  <a:cxn ang="0">
                    <a:pos x="3" y="0"/>
                  </a:cxn>
                  <a:cxn ang="0">
                    <a:pos x="8" y="3"/>
                  </a:cxn>
                  <a:cxn ang="0">
                    <a:pos x="5" y="11"/>
                  </a:cxn>
                </a:cxnLst>
                <a:rect l="0" t="0" r="r" b="b"/>
                <a:pathLst>
                  <a:path w="8" h="11">
                    <a:moveTo>
                      <a:pt x="5" y="11"/>
                    </a:moveTo>
                    <a:cubicBezTo>
                      <a:pt x="3" y="10"/>
                      <a:pt x="0" y="9"/>
                      <a:pt x="0" y="9"/>
                    </a:cubicBezTo>
                    <a:lnTo>
                      <a:pt x="3" y="0"/>
                    </a:lnTo>
                    <a:cubicBezTo>
                      <a:pt x="5" y="0"/>
                      <a:pt x="8" y="3"/>
                      <a:pt x="8" y="3"/>
                    </a:cubicBezTo>
                    <a:lnTo>
                      <a:pt x="5"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6" name="Freeform 753"/>
              <p:cNvSpPr>
                <a:spLocks/>
              </p:cNvSpPr>
              <p:nvPr/>
            </p:nvSpPr>
            <p:spPr bwMode="auto">
              <a:xfrm>
                <a:off x="482" y="462"/>
                <a:ext cx="37" cy="34"/>
              </a:xfrm>
              <a:custGeom>
                <a:avLst/>
                <a:gdLst/>
                <a:ahLst/>
                <a:cxnLst>
                  <a:cxn ang="0">
                    <a:pos x="0" y="5"/>
                  </a:cxn>
                  <a:cxn ang="0">
                    <a:pos x="11" y="12"/>
                  </a:cxn>
                  <a:cxn ang="0">
                    <a:pos x="13" y="8"/>
                  </a:cxn>
                  <a:cxn ang="0">
                    <a:pos x="6" y="0"/>
                  </a:cxn>
                  <a:cxn ang="0">
                    <a:pos x="0" y="5"/>
                  </a:cxn>
                </a:cxnLst>
                <a:rect l="0" t="0" r="r" b="b"/>
                <a:pathLst>
                  <a:path w="13" h="12">
                    <a:moveTo>
                      <a:pt x="0" y="5"/>
                    </a:moveTo>
                    <a:cubicBezTo>
                      <a:pt x="4" y="12"/>
                      <a:pt x="11" y="12"/>
                      <a:pt x="11" y="12"/>
                    </a:cubicBezTo>
                    <a:lnTo>
                      <a:pt x="13" y="8"/>
                    </a:lnTo>
                    <a:cubicBezTo>
                      <a:pt x="9" y="6"/>
                      <a:pt x="6" y="0"/>
                      <a:pt x="6"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7" name="Freeform 754"/>
              <p:cNvSpPr>
                <a:spLocks/>
              </p:cNvSpPr>
              <p:nvPr/>
            </p:nvSpPr>
            <p:spPr bwMode="auto">
              <a:xfrm>
                <a:off x="394" y="403"/>
                <a:ext cx="114" cy="76"/>
              </a:xfrm>
              <a:custGeom>
                <a:avLst/>
                <a:gdLst/>
                <a:ahLst/>
                <a:cxnLst>
                  <a:cxn ang="0">
                    <a:pos x="2" y="0"/>
                  </a:cxn>
                  <a:cxn ang="0">
                    <a:pos x="40" y="21"/>
                  </a:cxn>
                  <a:cxn ang="0">
                    <a:pos x="34" y="27"/>
                  </a:cxn>
                  <a:cxn ang="0">
                    <a:pos x="0" y="7"/>
                  </a:cxn>
                  <a:cxn ang="0">
                    <a:pos x="2" y="0"/>
                  </a:cxn>
                </a:cxnLst>
                <a:rect l="0" t="0" r="r" b="b"/>
                <a:pathLst>
                  <a:path w="40" h="27">
                    <a:moveTo>
                      <a:pt x="2" y="0"/>
                    </a:moveTo>
                    <a:cubicBezTo>
                      <a:pt x="22" y="2"/>
                      <a:pt x="40" y="21"/>
                      <a:pt x="40" y="21"/>
                    </a:cubicBezTo>
                    <a:lnTo>
                      <a:pt x="34" y="27"/>
                    </a:lnTo>
                    <a:cubicBezTo>
                      <a:pt x="18" y="9"/>
                      <a:pt x="0" y="7"/>
                      <a:pt x="0" y="7"/>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8" name="Freeform 755"/>
              <p:cNvSpPr>
                <a:spLocks/>
              </p:cNvSpPr>
              <p:nvPr/>
            </p:nvSpPr>
            <p:spPr bwMode="auto">
              <a:xfrm>
                <a:off x="681" y="390"/>
                <a:ext cx="21" cy="31"/>
              </a:xfrm>
              <a:custGeom>
                <a:avLst/>
                <a:gdLst/>
                <a:ahLst/>
                <a:cxnLst>
                  <a:cxn ang="0">
                    <a:pos x="3" y="11"/>
                  </a:cxn>
                  <a:cxn ang="0">
                    <a:pos x="7" y="9"/>
                  </a:cxn>
                  <a:cxn ang="0">
                    <a:pos x="5" y="0"/>
                  </a:cxn>
                  <a:cxn ang="0">
                    <a:pos x="0" y="3"/>
                  </a:cxn>
                  <a:cxn ang="0">
                    <a:pos x="3" y="11"/>
                  </a:cxn>
                </a:cxnLst>
                <a:rect l="0" t="0" r="r" b="b"/>
                <a:pathLst>
                  <a:path w="7" h="11">
                    <a:moveTo>
                      <a:pt x="3" y="11"/>
                    </a:moveTo>
                    <a:cubicBezTo>
                      <a:pt x="4" y="10"/>
                      <a:pt x="7" y="9"/>
                      <a:pt x="7" y="9"/>
                    </a:cubicBezTo>
                    <a:lnTo>
                      <a:pt x="5" y="0"/>
                    </a:lnTo>
                    <a:cubicBezTo>
                      <a:pt x="3" y="0"/>
                      <a:pt x="0" y="3"/>
                      <a:pt x="0" y="3"/>
                    </a:cubicBezTo>
                    <a:lnTo>
                      <a:pt x="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9" name="Freeform 756"/>
              <p:cNvSpPr>
                <a:spLocks/>
              </p:cNvSpPr>
              <p:nvPr/>
            </p:nvSpPr>
            <p:spPr bwMode="auto">
              <a:xfrm>
                <a:off x="569" y="462"/>
                <a:ext cx="37" cy="34"/>
              </a:xfrm>
              <a:custGeom>
                <a:avLst/>
                <a:gdLst/>
                <a:ahLst/>
                <a:cxnLst>
                  <a:cxn ang="0">
                    <a:pos x="13" y="5"/>
                  </a:cxn>
                  <a:cxn ang="0">
                    <a:pos x="2" y="12"/>
                  </a:cxn>
                  <a:cxn ang="0">
                    <a:pos x="0" y="8"/>
                  </a:cxn>
                  <a:cxn ang="0">
                    <a:pos x="7" y="0"/>
                  </a:cxn>
                  <a:cxn ang="0">
                    <a:pos x="13" y="5"/>
                  </a:cxn>
                </a:cxnLst>
                <a:rect l="0" t="0" r="r" b="b"/>
                <a:pathLst>
                  <a:path w="13" h="12">
                    <a:moveTo>
                      <a:pt x="13" y="5"/>
                    </a:moveTo>
                    <a:cubicBezTo>
                      <a:pt x="9" y="12"/>
                      <a:pt x="2" y="12"/>
                      <a:pt x="2" y="12"/>
                    </a:cubicBezTo>
                    <a:lnTo>
                      <a:pt x="0" y="8"/>
                    </a:lnTo>
                    <a:cubicBezTo>
                      <a:pt x="3" y="6"/>
                      <a:pt x="7" y="0"/>
                      <a:pt x="7" y="0"/>
                    </a:cubicBezTo>
                    <a:lnTo>
                      <a:pt x="13"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0" name="Freeform 757"/>
              <p:cNvSpPr>
                <a:spLocks/>
              </p:cNvSpPr>
              <p:nvPr/>
            </p:nvSpPr>
            <p:spPr bwMode="auto">
              <a:xfrm>
                <a:off x="578" y="403"/>
                <a:ext cx="117" cy="76"/>
              </a:xfrm>
              <a:custGeom>
                <a:avLst/>
                <a:gdLst/>
                <a:ahLst/>
                <a:cxnLst>
                  <a:cxn ang="0">
                    <a:pos x="38" y="0"/>
                  </a:cxn>
                  <a:cxn ang="0">
                    <a:pos x="0" y="21"/>
                  </a:cxn>
                  <a:cxn ang="0">
                    <a:pos x="7" y="27"/>
                  </a:cxn>
                  <a:cxn ang="0">
                    <a:pos x="41" y="7"/>
                  </a:cxn>
                  <a:cxn ang="0">
                    <a:pos x="38" y="0"/>
                  </a:cxn>
                </a:cxnLst>
                <a:rect l="0" t="0" r="r" b="b"/>
                <a:pathLst>
                  <a:path w="41" h="27">
                    <a:moveTo>
                      <a:pt x="38" y="0"/>
                    </a:moveTo>
                    <a:cubicBezTo>
                      <a:pt x="18" y="2"/>
                      <a:pt x="0" y="21"/>
                      <a:pt x="0" y="21"/>
                    </a:cubicBezTo>
                    <a:lnTo>
                      <a:pt x="7" y="27"/>
                    </a:lnTo>
                    <a:cubicBezTo>
                      <a:pt x="22" y="9"/>
                      <a:pt x="41" y="7"/>
                      <a:pt x="41" y="7"/>
                    </a:cubicBezTo>
                    <a:lnTo>
                      <a:pt x="38"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1" name="Freeform 758"/>
              <p:cNvSpPr>
                <a:spLocks/>
              </p:cNvSpPr>
              <p:nvPr/>
            </p:nvSpPr>
            <p:spPr bwMode="auto">
              <a:xfrm>
                <a:off x="409" y="664"/>
                <a:ext cx="47" cy="22"/>
              </a:xfrm>
              <a:custGeom>
                <a:avLst/>
                <a:gdLst/>
                <a:ahLst/>
                <a:cxnLst>
                  <a:cxn ang="0">
                    <a:pos x="14" y="0"/>
                  </a:cxn>
                  <a:cxn ang="0">
                    <a:pos x="11" y="1"/>
                  </a:cxn>
                  <a:cxn ang="0">
                    <a:pos x="7" y="2"/>
                  </a:cxn>
                  <a:cxn ang="0">
                    <a:pos x="1" y="3"/>
                  </a:cxn>
                  <a:cxn ang="0">
                    <a:pos x="3" y="6"/>
                  </a:cxn>
                  <a:cxn ang="0">
                    <a:pos x="6" y="8"/>
                  </a:cxn>
                  <a:cxn ang="0">
                    <a:pos x="7" y="8"/>
                  </a:cxn>
                  <a:cxn ang="0">
                    <a:pos x="11" y="7"/>
                  </a:cxn>
                  <a:cxn ang="0">
                    <a:pos x="16" y="7"/>
                  </a:cxn>
                  <a:cxn ang="0">
                    <a:pos x="17" y="3"/>
                  </a:cxn>
                  <a:cxn ang="0">
                    <a:pos x="14" y="0"/>
                  </a:cxn>
                </a:cxnLst>
                <a:rect l="0" t="0" r="r" b="b"/>
                <a:pathLst>
                  <a:path w="17" h="8">
                    <a:moveTo>
                      <a:pt x="14" y="0"/>
                    </a:moveTo>
                    <a:cubicBezTo>
                      <a:pt x="14" y="0"/>
                      <a:pt x="11" y="0"/>
                      <a:pt x="11" y="1"/>
                    </a:cubicBezTo>
                    <a:cubicBezTo>
                      <a:pt x="11" y="1"/>
                      <a:pt x="8" y="2"/>
                      <a:pt x="7" y="2"/>
                    </a:cubicBezTo>
                    <a:cubicBezTo>
                      <a:pt x="7" y="2"/>
                      <a:pt x="2" y="2"/>
                      <a:pt x="1" y="3"/>
                    </a:cubicBezTo>
                    <a:cubicBezTo>
                      <a:pt x="0" y="5"/>
                      <a:pt x="3" y="6"/>
                      <a:pt x="3" y="6"/>
                    </a:cubicBezTo>
                    <a:lnTo>
                      <a:pt x="6" y="8"/>
                    </a:lnTo>
                    <a:cubicBezTo>
                      <a:pt x="6" y="8"/>
                      <a:pt x="7" y="8"/>
                      <a:pt x="7" y="8"/>
                    </a:cubicBezTo>
                    <a:cubicBezTo>
                      <a:pt x="7" y="8"/>
                      <a:pt x="11" y="8"/>
                      <a:pt x="11" y="7"/>
                    </a:cubicBezTo>
                    <a:cubicBezTo>
                      <a:pt x="11" y="7"/>
                      <a:pt x="15" y="8"/>
                      <a:pt x="16" y="7"/>
                    </a:cubicBezTo>
                    <a:cubicBezTo>
                      <a:pt x="17" y="6"/>
                      <a:pt x="17" y="3"/>
                      <a:pt x="17" y="3"/>
                    </a:cubicBezTo>
                    <a:lnTo>
                      <a:pt x="1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2" name="Freeform 759"/>
              <p:cNvSpPr>
                <a:spLocks/>
              </p:cNvSpPr>
              <p:nvPr/>
            </p:nvSpPr>
            <p:spPr bwMode="auto">
              <a:xfrm>
                <a:off x="530" y="689"/>
                <a:ext cx="23" cy="69"/>
              </a:xfrm>
              <a:custGeom>
                <a:avLst/>
                <a:gdLst/>
                <a:ahLst/>
                <a:cxnLst>
                  <a:cxn ang="0">
                    <a:pos x="3" y="1"/>
                  </a:cxn>
                  <a:cxn ang="0">
                    <a:pos x="0" y="20"/>
                  </a:cxn>
                  <a:cxn ang="0">
                    <a:pos x="4" y="24"/>
                  </a:cxn>
                  <a:cxn ang="0">
                    <a:pos x="8" y="20"/>
                  </a:cxn>
                  <a:cxn ang="0">
                    <a:pos x="6" y="0"/>
                  </a:cxn>
                  <a:cxn ang="0">
                    <a:pos x="3" y="1"/>
                  </a:cxn>
                </a:cxnLst>
                <a:rect l="0" t="0" r="r" b="b"/>
                <a:pathLst>
                  <a:path w="8" h="24">
                    <a:moveTo>
                      <a:pt x="3" y="1"/>
                    </a:moveTo>
                    <a:lnTo>
                      <a:pt x="0" y="20"/>
                    </a:lnTo>
                    <a:cubicBezTo>
                      <a:pt x="0" y="20"/>
                      <a:pt x="2" y="23"/>
                      <a:pt x="4" y="24"/>
                    </a:cubicBezTo>
                    <a:cubicBezTo>
                      <a:pt x="4" y="24"/>
                      <a:pt x="7" y="21"/>
                      <a:pt x="8" y="20"/>
                    </a:cubicBezTo>
                    <a:cubicBezTo>
                      <a:pt x="8" y="19"/>
                      <a:pt x="6" y="0"/>
                      <a:pt x="6" y="0"/>
                    </a:cubicBezTo>
                    <a:lnTo>
                      <a:pt x="3"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3" name="Freeform 760"/>
              <p:cNvSpPr>
                <a:spLocks/>
              </p:cNvSpPr>
              <p:nvPr/>
            </p:nvSpPr>
            <p:spPr bwMode="auto">
              <a:xfrm>
                <a:off x="541" y="689"/>
                <a:ext cx="1" cy="57"/>
              </a:xfrm>
              <a:custGeom>
                <a:avLst/>
                <a:gdLst/>
                <a:ahLst/>
                <a:cxnLst>
                  <a:cxn ang="0">
                    <a:pos x="0" y="20"/>
                  </a:cxn>
                  <a:cxn ang="0">
                    <a:pos x="0" y="0"/>
                  </a:cxn>
                  <a:cxn ang="0">
                    <a:pos x="0" y="20"/>
                  </a:cxn>
                </a:cxnLst>
                <a:rect l="0" t="0" r="r" b="b"/>
                <a:pathLst>
                  <a:path h="20">
                    <a:moveTo>
                      <a:pt x="0" y="20"/>
                    </a:moveTo>
                    <a:lnTo>
                      <a:pt x="0" y="0"/>
                    </a:lnTo>
                    <a:lnTo>
                      <a:pt x="0" y="20"/>
                    </a:lnTo>
                  </a:path>
                </a:pathLst>
              </a:custGeom>
              <a:solidFill>
                <a:srgbClr val="AE9F00"/>
              </a:solidFill>
              <a:ln w="9525">
                <a:noFill/>
                <a:round/>
                <a:headEnd/>
                <a:tailEnd/>
              </a:ln>
              <a:effectLst/>
            </p:spPr>
            <p:txBody>
              <a:bodyPr/>
              <a:lstStyle/>
              <a:p>
                <a:pPr>
                  <a:defRPr/>
                </a:pPr>
                <a:endParaRPr lang="en-US" dirty="0"/>
              </a:p>
            </p:txBody>
          </p:sp>
          <p:sp>
            <p:nvSpPr>
              <p:cNvPr id="1104" name="Line 761"/>
              <p:cNvSpPr>
                <a:spLocks noChangeShapeType="1"/>
              </p:cNvSpPr>
              <p:nvPr/>
            </p:nvSpPr>
            <p:spPr bwMode="auto">
              <a:xfrm flipV="1">
                <a:off x="541" y="689"/>
                <a:ext cx="1" cy="57"/>
              </a:xfrm>
              <a:prstGeom prst="line">
                <a:avLst/>
              </a:prstGeom>
              <a:noFill/>
              <a:ln w="0" cap="sq">
                <a:solidFill>
                  <a:srgbClr val="25221E"/>
                </a:solidFill>
                <a:miter lim="800000"/>
                <a:headEnd/>
                <a:tailEnd/>
              </a:ln>
              <a:effectLst/>
            </p:spPr>
            <p:txBody>
              <a:bodyPr/>
              <a:lstStyle/>
              <a:p>
                <a:pPr>
                  <a:defRPr/>
                </a:pPr>
                <a:endParaRPr lang="en-US" dirty="0"/>
              </a:p>
            </p:txBody>
          </p:sp>
          <p:sp>
            <p:nvSpPr>
              <p:cNvPr id="1105" name="Freeform 762"/>
              <p:cNvSpPr>
                <a:spLocks/>
              </p:cNvSpPr>
              <p:nvPr/>
            </p:nvSpPr>
            <p:spPr bwMode="auto">
              <a:xfrm>
                <a:off x="511" y="689"/>
                <a:ext cx="30" cy="71"/>
              </a:xfrm>
              <a:custGeom>
                <a:avLst/>
                <a:gdLst/>
                <a:ahLst/>
                <a:cxnLst>
                  <a:cxn ang="0">
                    <a:pos x="6" y="0"/>
                  </a:cxn>
                  <a:cxn ang="0">
                    <a:pos x="0" y="18"/>
                  </a:cxn>
                  <a:cxn ang="0">
                    <a:pos x="2" y="23"/>
                  </a:cxn>
                  <a:cxn ang="0">
                    <a:pos x="7" y="20"/>
                  </a:cxn>
                  <a:cxn ang="0">
                    <a:pos x="10" y="1"/>
                  </a:cxn>
                  <a:cxn ang="0">
                    <a:pos x="6" y="0"/>
                  </a:cxn>
                </a:cxnLst>
                <a:rect l="0" t="0" r="r" b="b"/>
                <a:pathLst>
                  <a:path w="10" h="25">
                    <a:moveTo>
                      <a:pt x="6" y="0"/>
                    </a:moveTo>
                    <a:lnTo>
                      <a:pt x="0" y="18"/>
                    </a:lnTo>
                    <a:cubicBezTo>
                      <a:pt x="0" y="18"/>
                      <a:pt x="0" y="22"/>
                      <a:pt x="2" y="23"/>
                    </a:cubicBezTo>
                    <a:cubicBezTo>
                      <a:pt x="3" y="25"/>
                      <a:pt x="6" y="21"/>
                      <a:pt x="7" y="20"/>
                    </a:cubicBezTo>
                    <a:cubicBezTo>
                      <a:pt x="8" y="20"/>
                      <a:pt x="10" y="1"/>
                      <a:pt x="10" y="1"/>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6" name="Freeform 763"/>
              <p:cNvSpPr>
                <a:spLocks/>
              </p:cNvSpPr>
              <p:nvPr/>
            </p:nvSpPr>
            <p:spPr bwMode="auto">
              <a:xfrm>
                <a:off x="490" y="681"/>
                <a:ext cx="37" cy="65"/>
              </a:xfrm>
              <a:custGeom>
                <a:avLst/>
                <a:gdLst/>
                <a:ahLst/>
                <a:cxnLst>
                  <a:cxn ang="0">
                    <a:pos x="13" y="3"/>
                  </a:cxn>
                  <a:cxn ang="0">
                    <a:pos x="7" y="21"/>
                  </a:cxn>
                  <a:cxn ang="0">
                    <a:pos x="2" y="23"/>
                  </a:cxn>
                  <a:cxn ang="0">
                    <a:pos x="0" y="16"/>
                  </a:cxn>
                  <a:cxn ang="0">
                    <a:pos x="10" y="0"/>
                  </a:cxn>
                  <a:cxn ang="0">
                    <a:pos x="13" y="3"/>
                  </a:cxn>
                </a:cxnLst>
                <a:rect l="0" t="0" r="r" b="b"/>
                <a:pathLst>
                  <a:path w="13" h="23">
                    <a:moveTo>
                      <a:pt x="13" y="3"/>
                    </a:moveTo>
                    <a:lnTo>
                      <a:pt x="7" y="21"/>
                    </a:lnTo>
                    <a:cubicBezTo>
                      <a:pt x="7" y="21"/>
                      <a:pt x="3" y="23"/>
                      <a:pt x="2" y="23"/>
                    </a:cubicBezTo>
                    <a:cubicBezTo>
                      <a:pt x="0" y="23"/>
                      <a:pt x="0" y="18"/>
                      <a:pt x="0" y="16"/>
                    </a:cubicBezTo>
                    <a:cubicBezTo>
                      <a:pt x="0" y="15"/>
                      <a:pt x="10" y="0"/>
                      <a:pt x="10" y="0"/>
                    </a:cubicBezTo>
                    <a:lnTo>
                      <a:pt x="13"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7" name="Freeform 764"/>
              <p:cNvSpPr>
                <a:spLocks/>
              </p:cNvSpPr>
              <p:nvPr/>
            </p:nvSpPr>
            <p:spPr bwMode="auto">
              <a:xfrm>
                <a:off x="519" y="689"/>
                <a:ext cx="15" cy="54"/>
              </a:xfrm>
              <a:custGeom>
                <a:avLst/>
                <a:gdLst/>
                <a:ahLst/>
                <a:cxnLst>
                  <a:cxn ang="0">
                    <a:pos x="0" y="19"/>
                  </a:cxn>
                  <a:cxn ang="0">
                    <a:pos x="5" y="0"/>
                  </a:cxn>
                  <a:cxn ang="0">
                    <a:pos x="0" y="19"/>
                  </a:cxn>
                </a:cxnLst>
                <a:rect l="0" t="0" r="r" b="b"/>
                <a:pathLst>
                  <a:path w="5" h="19">
                    <a:moveTo>
                      <a:pt x="0" y="19"/>
                    </a:moveTo>
                    <a:lnTo>
                      <a:pt x="5" y="0"/>
                    </a:lnTo>
                    <a:lnTo>
                      <a:pt x="0" y="19"/>
                    </a:lnTo>
                  </a:path>
                </a:pathLst>
              </a:custGeom>
              <a:solidFill>
                <a:srgbClr val="AE9F00"/>
              </a:solidFill>
              <a:ln w="9525">
                <a:noFill/>
                <a:round/>
                <a:headEnd/>
                <a:tailEnd/>
              </a:ln>
              <a:effectLst/>
            </p:spPr>
            <p:txBody>
              <a:bodyPr/>
              <a:lstStyle/>
              <a:p>
                <a:pPr>
                  <a:defRPr/>
                </a:pPr>
                <a:endParaRPr lang="en-US" dirty="0"/>
              </a:p>
            </p:txBody>
          </p:sp>
          <p:sp>
            <p:nvSpPr>
              <p:cNvPr id="1108" name="Line 765"/>
              <p:cNvSpPr>
                <a:spLocks noChangeShapeType="1"/>
              </p:cNvSpPr>
              <p:nvPr/>
            </p:nvSpPr>
            <p:spPr bwMode="auto">
              <a:xfrm flipV="1">
                <a:off x="519" y="689"/>
                <a:ext cx="15" cy="54"/>
              </a:xfrm>
              <a:prstGeom prst="line">
                <a:avLst/>
              </a:prstGeom>
              <a:noFill/>
              <a:ln w="0" cap="sq">
                <a:solidFill>
                  <a:srgbClr val="25221E"/>
                </a:solidFill>
                <a:miter lim="800000"/>
                <a:headEnd/>
                <a:tailEnd/>
              </a:ln>
              <a:effectLst/>
            </p:spPr>
            <p:txBody>
              <a:bodyPr/>
              <a:lstStyle/>
              <a:p>
                <a:pPr>
                  <a:defRPr/>
                </a:pPr>
                <a:endParaRPr lang="en-US" dirty="0"/>
              </a:p>
            </p:txBody>
          </p:sp>
          <p:sp>
            <p:nvSpPr>
              <p:cNvPr id="1109" name="Freeform 766"/>
              <p:cNvSpPr>
                <a:spLocks/>
              </p:cNvSpPr>
              <p:nvPr/>
            </p:nvSpPr>
            <p:spPr bwMode="auto">
              <a:xfrm>
                <a:off x="502" y="686"/>
                <a:ext cx="22" cy="45"/>
              </a:xfrm>
              <a:custGeom>
                <a:avLst/>
                <a:gdLst/>
                <a:ahLst/>
                <a:cxnLst>
                  <a:cxn ang="0">
                    <a:pos x="0" y="16"/>
                  </a:cxn>
                  <a:cxn ang="0">
                    <a:pos x="8" y="0"/>
                  </a:cxn>
                  <a:cxn ang="0">
                    <a:pos x="0" y="16"/>
                  </a:cxn>
                </a:cxnLst>
                <a:rect l="0" t="0" r="r" b="b"/>
                <a:pathLst>
                  <a:path w="8" h="16">
                    <a:moveTo>
                      <a:pt x="0" y="16"/>
                    </a:moveTo>
                    <a:lnTo>
                      <a:pt x="8" y="0"/>
                    </a:lnTo>
                    <a:lnTo>
                      <a:pt x="0" y="16"/>
                    </a:lnTo>
                  </a:path>
                </a:pathLst>
              </a:custGeom>
              <a:solidFill>
                <a:srgbClr val="AE9F00"/>
              </a:solidFill>
              <a:ln w="9525">
                <a:noFill/>
                <a:round/>
                <a:headEnd/>
                <a:tailEnd/>
              </a:ln>
              <a:effectLst/>
            </p:spPr>
            <p:txBody>
              <a:bodyPr/>
              <a:lstStyle/>
              <a:p>
                <a:pPr>
                  <a:defRPr/>
                </a:pPr>
                <a:endParaRPr lang="en-US" dirty="0"/>
              </a:p>
            </p:txBody>
          </p:sp>
          <p:sp>
            <p:nvSpPr>
              <p:cNvPr id="1110" name="Line 767"/>
              <p:cNvSpPr>
                <a:spLocks noChangeShapeType="1"/>
              </p:cNvSpPr>
              <p:nvPr/>
            </p:nvSpPr>
            <p:spPr bwMode="auto">
              <a:xfrm flipV="1">
                <a:off x="502" y="686"/>
                <a:ext cx="22" cy="45"/>
              </a:xfrm>
              <a:prstGeom prst="line">
                <a:avLst/>
              </a:prstGeom>
              <a:noFill/>
              <a:ln w="0" cap="sq">
                <a:solidFill>
                  <a:srgbClr val="25221E"/>
                </a:solidFill>
                <a:miter lim="800000"/>
                <a:headEnd/>
                <a:tailEnd/>
              </a:ln>
              <a:effectLst/>
            </p:spPr>
            <p:txBody>
              <a:bodyPr/>
              <a:lstStyle/>
              <a:p>
                <a:pPr>
                  <a:defRPr/>
                </a:pPr>
                <a:endParaRPr lang="en-US" dirty="0"/>
              </a:p>
            </p:txBody>
          </p:sp>
          <p:sp>
            <p:nvSpPr>
              <p:cNvPr id="1111" name="Freeform 768"/>
              <p:cNvSpPr>
                <a:spLocks/>
              </p:cNvSpPr>
              <p:nvPr/>
            </p:nvSpPr>
            <p:spPr bwMode="auto">
              <a:xfrm>
                <a:off x="476" y="675"/>
                <a:ext cx="42" cy="54"/>
              </a:xfrm>
              <a:custGeom>
                <a:avLst/>
                <a:gdLst/>
                <a:ahLst/>
                <a:cxnLst>
                  <a:cxn ang="0">
                    <a:pos x="15" y="2"/>
                  </a:cxn>
                  <a:cxn ang="0">
                    <a:pos x="5" y="18"/>
                  </a:cxn>
                  <a:cxn ang="0">
                    <a:pos x="1" y="19"/>
                  </a:cxn>
                  <a:cxn ang="0">
                    <a:pos x="1" y="12"/>
                  </a:cxn>
                  <a:cxn ang="0">
                    <a:pos x="12" y="0"/>
                  </a:cxn>
                  <a:cxn ang="0">
                    <a:pos x="15" y="2"/>
                  </a:cxn>
                </a:cxnLst>
                <a:rect l="0" t="0" r="r" b="b"/>
                <a:pathLst>
                  <a:path w="15" h="19">
                    <a:moveTo>
                      <a:pt x="15" y="2"/>
                    </a:moveTo>
                    <a:lnTo>
                      <a:pt x="5" y="18"/>
                    </a:lnTo>
                    <a:cubicBezTo>
                      <a:pt x="5" y="18"/>
                      <a:pt x="3" y="19"/>
                      <a:pt x="1" y="19"/>
                    </a:cubicBezTo>
                    <a:cubicBezTo>
                      <a:pt x="1" y="19"/>
                      <a:pt x="0" y="15"/>
                      <a:pt x="1" y="12"/>
                    </a:cubicBezTo>
                    <a:cubicBezTo>
                      <a:pt x="2" y="9"/>
                      <a:pt x="12" y="0"/>
                      <a:pt x="12" y="0"/>
                    </a:cubicBezTo>
                    <a:lnTo>
                      <a:pt x="15"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2" name="Freeform 769"/>
              <p:cNvSpPr>
                <a:spLocks/>
              </p:cNvSpPr>
              <p:nvPr/>
            </p:nvSpPr>
            <p:spPr bwMode="auto">
              <a:xfrm>
                <a:off x="487" y="679"/>
                <a:ext cx="29" cy="36"/>
              </a:xfrm>
              <a:custGeom>
                <a:avLst/>
                <a:gdLst/>
                <a:ahLst/>
                <a:cxnLst>
                  <a:cxn ang="0">
                    <a:pos x="0" y="13"/>
                  </a:cxn>
                  <a:cxn ang="0">
                    <a:pos x="10" y="0"/>
                  </a:cxn>
                  <a:cxn ang="0">
                    <a:pos x="0" y="13"/>
                  </a:cxn>
                </a:cxnLst>
                <a:rect l="0" t="0" r="r" b="b"/>
                <a:pathLst>
                  <a:path w="10" h="13">
                    <a:moveTo>
                      <a:pt x="0" y="13"/>
                    </a:moveTo>
                    <a:lnTo>
                      <a:pt x="10" y="0"/>
                    </a:lnTo>
                    <a:lnTo>
                      <a:pt x="0" y="13"/>
                    </a:lnTo>
                  </a:path>
                </a:pathLst>
              </a:custGeom>
              <a:solidFill>
                <a:srgbClr val="AE9F00"/>
              </a:solidFill>
              <a:ln w="9525">
                <a:noFill/>
                <a:round/>
                <a:headEnd/>
                <a:tailEnd/>
              </a:ln>
              <a:effectLst/>
            </p:spPr>
            <p:txBody>
              <a:bodyPr/>
              <a:lstStyle/>
              <a:p>
                <a:pPr>
                  <a:defRPr/>
                </a:pPr>
                <a:endParaRPr lang="en-US" dirty="0"/>
              </a:p>
            </p:txBody>
          </p:sp>
          <p:sp>
            <p:nvSpPr>
              <p:cNvPr id="1113" name="Line 770"/>
              <p:cNvSpPr>
                <a:spLocks noChangeShapeType="1"/>
              </p:cNvSpPr>
              <p:nvPr/>
            </p:nvSpPr>
            <p:spPr bwMode="auto">
              <a:xfrm flipV="1">
                <a:off x="487" y="679"/>
                <a:ext cx="29" cy="36"/>
              </a:xfrm>
              <a:prstGeom prst="line">
                <a:avLst/>
              </a:prstGeom>
              <a:noFill/>
              <a:ln w="0" cap="sq">
                <a:solidFill>
                  <a:srgbClr val="25221E"/>
                </a:solidFill>
                <a:miter lim="800000"/>
                <a:headEnd/>
                <a:tailEnd/>
              </a:ln>
              <a:effectLst/>
            </p:spPr>
            <p:txBody>
              <a:bodyPr/>
              <a:lstStyle/>
              <a:p>
                <a:pPr>
                  <a:defRPr/>
                </a:pPr>
                <a:endParaRPr lang="en-US" dirty="0"/>
              </a:p>
            </p:txBody>
          </p:sp>
          <p:sp>
            <p:nvSpPr>
              <p:cNvPr id="1114" name="Freeform 771"/>
              <p:cNvSpPr>
                <a:spLocks/>
              </p:cNvSpPr>
              <p:nvPr/>
            </p:nvSpPr>
            <p:spPr bwMode="auto">
              <a:xfrm>
                <a:off x="548" y="689"/>
                <a:ext cx="26" cy="71"/>
              </a:xfrm>
              <a:custGeom>
                <a:avLst/>
                <a:gdLst/>
                <a:ahLst/>
                <a:cxnLst>
                  <a:cxn ang="0">
                    <a:pos x="4" y="0"/>
                  </a:cxn>
                  <a:cxn ang="0">
                    <a:pos x="9" y="18"/>
                  </a:cxn>
                  <a:cxn ang="0">
                    <a:pos x="7" y="23"/>
                  </a:cxn>
                  <a:cxn ang="0">
                    <a:pos x="2" y="20"/>
                  </a:cxn>
                  <a:cxn ang="0">
                    <a:pos x="0" y="0"/>
                  </a:cxn>
                  <a:cxn ang="0">
                    <a:pos x="4" y="0"/>
                  </a:cxn>
                </a:cxnLst>
                <a:rect l="0" t="0" r="r" b="b"/>
                <a:pathLst>
                  <a:path w="9" h="25">
                    <a:moveTo>
                      <a:pt x="4" y="0"/>
                    </a:moveTo>
                    <a:lnTo>
                      <a:pt x="9" y="18"/>
                    </a:lnTo>
                    <a:cubicBezTo>
                      <a:pt x="9" y="18"/>
                      <a:pt x="9" y="22"/>
                      <a:pt x="7" y="23"/>
                    </a:cubicBezTo>
                    <a:cubicBezTo>
                      <a:pt x="6" y="25"/>
                      <a:pt x="3" y="20"/>
                      <a:pt x="2" y="20"/>
                    </a:cubicBezTo>
                    <a:cubicBezTo>
                      <a:pt x="2" y="19"/>
                      <a:pt x="0" y="0"/>
                      <a:pt x="0" y="0"/>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5" name="Freeform 772"/>
              <p:cNvSpPr>
                <a:spLocks/>
              </p:cNvSpPr>
              <p:nvPr/>
            </p:nvSpPr>
            <p:spPr bwMode="auto">
              <a:xfrm>
                <a:off x="559" y="681"/>
                <a:ext cx="34" cy="65"/>
              </a:xfrm>
              <a:custGeom>
                <a:avLst/>
                <a:gdLst/>
                <a:ahLst/>
                <a:cxnLst>
                  <a:cxn ang="0">
                    <a:pos x="0" y="3"/>
                  </a:cxn>
                  <a:cxn ang="0">
                    <a:pos x="5" y="21"/>
                  </a:cxn>
                  <a:cxn ang="0">
                    <a:pos x="11" y="23"/>
                  </a:cxn>
                  <a:cxn ang="0">
                    <a:pos x="12" y="16"/>
                  </a:cxn>
                  <a:cxn ang="0">
                    <a:pos x="3" y="0"/>
                  </a:cxn>
                  <a:cxn ang="0">
                    <a:pos x="0" y="3"/>
                  </a:cxn>
                </a:cxnLst>
                <a:rect l="0" t="0" r="r" b="b"/>
                <a:pathLst>
                  <a:path w="12" h="23">
                    <a:moveTo>
                      <a:pt x="0" y="3"/>
                    </a:moveTo>
                    <a:lnTo>
                      <a:pt x="5" y="21"/>
                    </a:lnTo>
                    <a:cubicBezTo>
                      <a:pt x="5" y="21"/>
                      <a:pt x="9" y="23"/>
                      <a:pt x="11" y="23"/>
                    </a:cubicBezTo>
                    <a:cubicBezTo>
                      <a:pt x="12" y="23"/>
                      <a:pt x="12" y="18"/>
                      <a:pt x="12" y="16"/>
                    </a:cubicBezTo>
                    <a:cubicBezTo>
                      <a:pt x="12" y="15"/>
                      <a:pt x="3" y="0"/>
                      <a:pt x="3"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6" name="Freeform 773"/>
              <p:cNvSpPr>
                <a:spLocks/>
              </p:cNvSpPr>
              <p:nvPr/>
            </p:nvSpPr>
            <p:spPr bwMode="auto">
              <a:xfrm>
                <a:off x="553" y="689"/>
                <a:ext cx="11" cy="54"/>
              </a:xfrm>
              <a:custGeom>
                <a:avLst/>
                <a:gdLst/>
                <a:ahLst/>
                <a:cxnLst>
                  <a:cxn ang="0">
                    <a:pos x="4" y="19"/>
                  </a:cxn>
                  <a:cxn ang="0">
                    <a:pos x="0" y="0"/>
                  </a:cxn>
                  <a:cxn ang="0">
                    <a:pos x="4" y="19"/>
                  </a:cxn>
                </a:cxnLst>
                <a:rect l="0" t="0" r="r" b="b"/>
                <a:pathLst>
                  <a:path w="4" h="19">
                    <a:moveTo>
                      <a:pt x="4" y="19"/>
                    </a:moveTo>
                    <a:lnTo>
                      <a:pt x="0" y="0"/>
                    </a:lnTo>
                    <a:lnTo>
                      <a:pt x="4" y="19"/>
                    </a:lnTo>
                  </a:path>
                </a:pathLst>
              </a:custGeom>
              <a:solidFill>
                <a:srgbClr val="AE9F00"/>
              </a:solidFill>
              <a:ln w="9525">
                <a:noFill/>
                <a:round/>
                <a:headEnd/>
                <a:tailEnd/>
              </a:ln>
              <a:effectLst/>
            </p:spPr>
            <p:txBody>
              <a:bodyPr/>
              <a:lstStyle/>
              <a:p>
                <a:pPr>
                  <a:defRPr/>
                </a:pPr>
                <a:endParaRPr lang="en-US" dirty="0"/>
              </a:p>
            </p:txBody>
          </p:sp>
          <p:sp>
            <p:nvSpPr>
              <p:cNvPr id="1117" name="Line 774"/>
              <p:cNvSpPr>
                <a:spLocks noChangeShapeType="1"/>
              </p:cNvSpPr>
              <p:nvPr/>
            </p:nvSpPr>
            <p:spPr bwMode="auto">
              <a:xfrm flipH="1" flipV="1">
                <a:off x="553" y="689"/>
                <a:ext cx="11" cy="54"/>
              </a:xfrm>
              <a:prstGeom prst="line">
                <a:avLst/>
              </a:prstGeom>
              <a:noFill/>
              <a:ln w="0" cap="sq">
                <a:solidFill>
                  <a:srgbClr val="25221E"/>
                </a:solidFill>
                <a:miter lim="800000"/>
                <a:headEnd/>
                <a:tailEnd/>
              </a:ln>
              <a:effectLst/>
            </p:spPr>
            <p:txBody>
              <a:bodyPr/>
              <a:lstStyle/>
              <a:p>
                <a:pPr>
                  <a:defRPr/>
                </a:pPr>
                <a:endParaRPr lang="en-US" dirty="0"/>
              </a:p>
            </p:txBody>
          </p:sp>
          <p:sp>
            <p:nvSpPr>
              <p:cNvPr id="1118" name="Freeform 775"/>
              <p:cNvSpPr>
                <a:spLocks/>
              </p:cNvSpPr>
              <p:nvPr/>
            </p:nvSpPr>
            <p:spPr bwMode="auto">
              <a:xfrm>
                <a:off x="561" y="684"/>
                <a:ext cx="19" cy="48"/>
              </a:xfrm>
              <a:custGeom>
                <a:avLst/>
                <a:gdLst/>
                <a:ahLst/>
                <a:cxnLst>
                  <a:cxn ang="0">
                    <a:pos x="7" y="17"/>
                  </a:cxn>
                  <a:cxn ang="0">
                    <a:pos x="0" y="0"/>
                  </a:cxn>
                  <a:cxn ang="0">
                    <a:pos x="7" y="17"/>
                  </a:cxn>
                </a:cxnLst>
                <a:rect l="0" t="0" r="r" b="b"/>
                <a:pathLst>
                  <a:path w="7" h="17">
                    <a:moveTo>
                      <a:pt x="7" y="17"/>
                    </a:moveTo>
                    <a:lnTo>
                      <a:pt x="0" y="0"/>
                    </a:lnTo>
                    <a:lnTo>
                      <a:pt x="7" y="17"/>
                    </a:lnTo>
                  </a:path>
                </a:pathLst>
              </a:custGeom>
              <a:solidFill>
                <a:srgbClr val="AE9F00"/>
              </a:solidFill>
              <a:ln w="9525">
                <a:noFill/>
                <a:round/>
                <a:headEnd/>
                <a:tailEnd/>
              </a:ln>
              <a:effectLst/>
            </p:spPr>
            <p:txBody>
              <a:bodyPr/>
              <a:lstStyle/>
              <a:p>
                <a:pPr>
                  <a:defRPr/>
                </a:pPr>
                <a:endParaRPr lang="en-US" dirty="0"/>
              </a:p>
            </p:txBody>
          </p:sp>
          <p:sp>
            <p:nvSpPr>
              <p:cNvPr id="1119" name="Line 776"/>
              <p:cNvSpPr>
                <a:spLocks noChangeShapeType="1"/>
              </p:cNvSpPr>
              <p:nvPr/>
            </p:nvSpPr>
            <p:spPr bwMode="auto">
              <a:xfrm flipH="1" flipV="1">
                <a:off x="561" y="684"/>
                <a:ext cx="19" cy="48"/>
              </a:xfrm>
              <a:prstGeom prst="line">
                <a:avLst/>
              </a:prstGeom>
              <a:noFill/>
              <a:ln w="0" cap="sq">
                <a:solidFill>
                  <a:srgbClr val="25221E"/>
                </a:solidFill>
                <a:miter lim="800000"/>
                <a:headEnd/>
                <a:tailEnd/>
              </a:ln>
              <a:effectLst/>
            </p:spPr>
            <p:txBody>
              <a:bodyPr/>
              <a:lstStyle/>
              <a:p>
                <a:pPr>
                  <a:defRPr/>
                </a:pPr>
                <a:endParaRPr lang="en-US" dirty="0"/>
              </a:p>
            </p:txBody>
          </p:sp>
          <p:sp>
            <p:nvSpPr>
              <p:cNvPr id="1120" name="Freeform 777"/>
              <p:cNvSpPr>
                <a:spLocks/>
              </p:cNvSpPr>
              <p:nvPr/>
            </p:nvSpPr>
            <p:spPr bwMode="auto">
              <a:xfrm>
                <a:off x="567" y="675"/>
                <a:ext cx="44" cy="54"/>
              </a:xfrm>
              <a:custGeom>
                <a:avLst/>
                <a:gdLst/>
                <a:ahLst/>
                <a:cxnLst>
                  <a:cxn ang="0">
                    <a:pos x="0" y="2"/>
                  </a:cxn>
                  <a:cxn ang="0">
                    <a:pos x="9" y="18"/>
                  </a:cxn>
                  <a:cxn ang="0">
                    <a:pos x="14" y="19"/>
                  </a:cxn>
                  <a:cxn ang="0">
                    <a:pos x="14" y="12"/>
                  </a:cxn>
                  <a:cxn ang="0">
                    <a:pos x="3" y="0"/>
                  </a:cxn>
                  <a:cxn ang="0">
                    <a:pos x="0" y="2"/>
                  </a:cxn>
                </a:cxnLst>
                <a:rect l="0" t="0" r="r" b="b"/>
                <a:pathLst>
                  <a:path w="15" h="19">
                    <a:moveTo>
                      <a:pt x="0" y="2"/>
                    </a:moveTo>
                    <a:lnTo>
                      <a:pt x="9" y="18"/>
                    </a:lnTo>
                    <a:cubicBezTo>
                      <a:pt x="9" y="18"/>
                      <a:pt x="11" y="19"/>
                      <a:pt x="14" y="19"/>
                    </a:cubicBezTo>
                    <a:cubicBezTo>
                      <a:pt x="14" y="19"/>
                      <a:pt x="15" y="15"/>
                      <a:pt x="14" y="12"/>
                    </a:cubicBezTo>
                    <a:cubicBezTo>
                      <a:pt x="12" y="9"/>
                      <a:pt x="3" y="0"/>
                      <a:pt x="3"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1" name="Freeform 778"/>
              <p:cNvSpPr>
                <a:spLocks/>
              </p:cNvSpPr>
              <p:nvPr/>
            </p:nvSpPr>
            <p:spPr bwMode="auto">
              <a:xfrm>
                <a:off x="569" y="679"/>
                <a:ext cx="26" cy="36"/>
              </a:xfrm>
              <a:custGeom>
                <a:avLst/>
                <a:gdLst/>
                <a:ahLst/>
                <a:cxnLst>
                  <a:cxn ang="0">
                    <a:pos x="9" y="13"/>
                  </a:cxn>
                  <a:cxn ang="0">
                    <a:pos x="0" y="0"/>
                  </a:cxn>
                  <a:cxn ang="0">
                    <a:pos x="9" y="13"/>
                  </a:cxn>
                </a:cxnLst>
                <a:rect l="0" t="0" r="r" b="b"/>
                <a:pathLst>
                  <a:path w="9" h="13">
                    <a:moveTo>
                      <a:pt x="9" y="13"/>
                    </a:moveTo>
                    <a:lnTo>
                      <a:pt x="0" y="0"/>
                    </a:lnTo>
                    <a:lnTo>
                      <a:pt x="9" y="13"/>
                    </a:lnTo>
                  </a:path>
                </a:pathLst>
              </a:custGeom>
              <a:solidFill>
                <a:srgbClr val="AE9F00"/>
              </a:solidFill>
              <a:ln w="9525">
                <a:noFill/>
                <a:round/>
                <a:headEnd/>
                <a:tailEnd/>
              </a:ln>
              <a:effectLst/>
            </p:spPr>
            <p:txBody>
              <a:bodyPr/>
              <a:lstStyle/>
              <a:p>
                <a:pPr>
                  <a:defRPr/>
                </a:pPr>
                <a:endParaRPr lang="en-US" dirty="0"/>
              </a:p>
            </p:txBody>
          </p:sp>
          <p:sp>
            <p:nvSpPr>
              <p:cNvPr id="1122" name="Line 779"/>
              <p:cNvSpPr>
                <a:spLocks noChangeShapeType="1"/>
              </p:cNvSpPr>
              <p:nvPr/>
            </p:nvSpPr>
            <p:spPr bwMode="auto">
              <a:xfrm flipH="1" flipV="1">
                <a:off x="569" y="679"/>
                <a:ext cx="26" cy="36"/>
              </a:xfrm>
              <a:prstGeom prst="line">
                <a:avLst/>
              </a:prstGeom>
              <a:noFill/>
              <a:ln w="0" cap="sq">
                <a:solidFill>
                  <a:srgbClr val="25221E"/>
                </a:solidFill>
                <a:miter lim="800000"/>
                <a:headEnd/>
                <a:tailEnd/>
              </a:ln>
              <a:effectLst/>
            </p:spPr>
            <p:txBody>
              <a:bodyPr/>
              <a:lstStyle/>
              <a:p>
                <a:pPr>
                  <a:defRPr/>
                </a:pPr>
                <a:endParaRPr lang="en-US" dirty="0"/>
              </a:p>
            </p:txBody>
          </p:sp>
          <p:sp>
            <p:nvSpPr>
              <p:cNvPr id="1123" name="Freeform 780"/>
              <p:cNvSpPr>
                <a:spLocks/>
              </p:cNvSpPr>
              <p:nvPr/>
            </p:nvSpPr>
            <p:spPr bwMode="auto">
              <a:xfrm>
                <a:off x="508" y="667"/>
                <a:ext cx="22" cy="17"/>
              </a:xfrm>
              <a:custGeom>
                <a:avLst/>
                <a:gdLst/>
                <a:ahLst/>
                <a:cxnLst>
                  <a:cxn ang="0">
                    <a:pos x="0" y="0"/>
                  </a:cxn>
                  <a:cxn ang="0">
                    <a:pos x="3" y="6"/>
                  </a:cxn>
                  <a:cxn ang="0">
                    <a:pos x="7" y="4"/>
                  </a:cxn>
                  <a:cxn ang="0">
                    <a:pos x="0" y="0"/>
                  </a:cxn>
                </a:cxnLst>
                <a:rect l="0" t="0" r="r" b="b"/>
                <a:pathLst>
                  <a:path w="8" h="6">
                    <a:moveTo>
                      <a:pt x="0" y="0"/>
                    </a:moveTo>
                    <a:cubicBezTo>
                      <a:pt x="0" y="0"/>
                      <a:pt x="0" y="5"/>
                      <a:pt x="3" y="6"/>
                    </a:cubicBezTo>
                    <a:cubicBezTo>
                      <a:pt x="5" y="6"/>
                      <a:pt x="6" y="5"/>
                      <a:pt x="7" y="4"/>
                    </a:cubicBezTo>
                    <a:cubicBezTo>
                      <a:pt x="8" y="3"/>
                      <a:pt x="0" y="0"/>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4" name="Freeform 781"/>
              <p:cNvSpPr>
                <a:spLocks/>
              </p:cNvSpPr>
              <p:nvPr/>
            </p:nvSpPr>
            <p:spPr bwMode="auto">
              <a:xfrm>
                <a:off x="513" y="675"/>
                <a:ext cx="23" cy="22"/>
              </a:xfrm>
              <a:custGeom>
                <a:avLst/>
                <a:gdLst/>
                <a:ahLst/>
                <a:cxnLst>
                  <a:cxn ang="0">
                    <a:pos x="4" y="0"/>
                  </a:cxn>
                  <a:cxn ang="0">
                    <a:pos x="5" y="6"/>
                  </a:cxn>
                  <a:cxn ang="0">
                    <a:pos x="8" y="3"/>
                  </a:cxn>
                  <a:cxn ang="0">
                    <a:pos x="4" y="0"/>
                  </a:cxn>
                </a:cxnLst>
                <a:rect l="0" t="0" r="r" b="b"/>
                <a:pathLst>
                  <a:path w="8" h="7">
                    <a:moveTo>
                      <a:pt x="4" y="0"/>
                    </a:moveTo>
                    <a:cubicBezTo>
                      <a:pt x="4" y="0"/>
                      <a:pt x="0" y="4"/>
                      <a:pt x="5" y="6"/>
                    </a:cubicBezTo>
                    <a:cubicBezTo>
                      <a:pt x="8" y="7"/>
                      <a:pt x="8" y="3"/>
                      <a:pt x="8" y="3"/>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5" name="Freeform 782"/>
              <p:cNvSpPr>
                <a:spLocks/>
              </p:cNvSpPr>
              <p:nvPr/>
            </p:nvSpPr>
            <p:spPr bwMode="auto">
              <a:xfrm>
                <a:off x="541" y="675"/>
                <a:ext cx="26" cy="22"/>
              </a:xfrm>
              <a:custGeom>
                <a:avLst/>
                <a:gdLst/>
                <a:ahLst/>
                <a:cxnLst>
                  <a:cxn ang="0">
                    <a:pos x="1" y="2"/>
                  </a:cxn>
                  <a:cxn ang="0">
                    <a:pos x="4" y="6"/>
                  </a:cxn>
                  <a:cxn ang="0">
                    <a:pos x="5" y="1"/>
                  </a:cxn>
                  <a:cxn ang="0">
                    <a:pos x="1" y="2"/>
                  </a:cxn>
                </a:cxnLst>
                <a:rect l="0" t="0" r="r" b="b"/>
                <a:pathLst>
                  <a:path w="9" h="7">
                    <a:moveTo>
                      <a:pt x="1" y="2"/>
                    </a:moveTo>
                    <a:cubicBezTo>
                      <a:pt x="1" y="2"/>
                      <a:pt x="0" y="7"/>
                      <a:pt x="4" y="6"/>
                    </a:cubicBezTo>
                    <a:cubicBezTo>
                      <a:pt x="9" y="5"/>
                      <a:pt x="5" y="3"/>
                      <a:pt x="5" y="1"/>
                    </a:cubicBezTo>
                    <a:cubicBezTo>
                      <a:pt x="5"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6" name="Freeform 783"/>
              <p:cNvSpPr>
                <a:spLocks/>
              </p:cNvSpPr>
              <p:nvPr/>
            </p:nvSpPr>
            <p:spPr bwMode="auto">
              <a:xfrm>
                <a:off x="567" y="667"/>
                <a:ext cx="14" cy="19"/>
              </a:xfrm>
              <a:custGeom>
                <a:avLst/>
                <a:gdLst/>
                <a:ahLst/>
                <a:cxnLst>
                  <a:cxn ang="0">
                    <a:pos x="0" y="3"/>
                  </a:cxn>
                  <a:cxn ang="0">
                    <a:pos x="3" y="5"/>
                  </a:cxn>
                  <a:cxn ang="0">
                    <a:pos x="5" y="1"/>
                  </a:cxn>
                  <a:cxn ang="0">
                    <a:pos x="0" y="3"/>
                  </a:cxn>
                </a:cxnLst>
                <a:rect l="0" t="0" r="r" b="b"/>
                <a:pathLst>
                  <a:path w="5" h="7">
                    <a:moveTo>
                      <a:pt x="0" y="3"/>
                    </a:moveTo>
                    <a:cubicBezTo>
                      <a:pt x="0" y="3"/>
                      <a:pt x="0" y="7"/>
                      <a:pt x="3" y="5"/>
                    </a:cubicBezTo>
                    <a:cubicBezTo>
                      <a:pt x="5" y="3"/>
                      <a:pt x="5" y="2"/>
                      <a:pt x="5" y="1"/>
                    </a:cubicBezTo>
                    <a:cubicBezTo>
                      <a:pt x="4"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7" name="Freeform 784"/>
              <p:cNvSpPr>
                <a:spLocks/>
              </p:cNvSpPr>
              <p:nvPr/>
            </p:nvSpPr>
            <p:spPr bwMode="auto">
              <a:xfrm>
                <a:off x="556" y="672"/>
                <a:ext cx="18" cy="21"/>
              </a:xfrm>
              <a:custGeom>
                <a:avLst/>
                <a:gdLst/>
                <a:ahLst/>
                <a:cxnLst>
                  <a:cxn ang="0">
                    <a:pos x="0" y="2"/>
                  </a:cxn>
                  <a:cxn ang="0">
                    <a:pos x="3" y="6"/>
                  </a:cxn>
                  <a:cxn ang="0">
                    <a:pos x="4" y="1"/>
                  </a:cxn>
                  <a:cxn ang="0">
                    <a:pos x="0" y="2"/>
                  </a:cxn>
                </a:cxnLst>
                <a:rect l="0" t="0" r="r" b="b"/>
                <a:pathLst>
                  <a:path w="6" h="7">
                    <a:moveTo>
                      <a:pt x="0" y="2"/>
                    </a:moveTo>
                    <a:cubicBezTo>
                      <a:pt x="0" y="2"/>
                      <a:pt x="0" y="7"/>
                      <a:pt x="3" y="6"/>
                    </a:cubicBezTo>
                    <a:cubicBezTo>
                      <a:pt x="6" y="4"/>
                      <a:pt x="5" y="2"/>
                      <a:pt x="4" y="1"/>
                    </a:cubicBezTo>
                    <a:cubicBezTo>
                      <a:pt x="4"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8" name="Freeform 785"/>
              <p:cNvSpPr>
                <a:spLocks/>
              </p:cNvSpPr>
              <p:nvPr/>
            </p:nvSpPr>
            <p:spPr bwMode="auto">
              <a:xfrm>
                <a:off x="527" y="681"/>
                <a:ext cx="23" cy="14"/>
              </a:xfrm>
              <a:custGeom>
                <a:avLst/>
                <a:gdLst/>
                <a:ahLst/>
                <a:cxnLst>
                  <a:cxn ang="0">
                    <a:pos x="2" y="0"/>
                  </a:cxn>
                  <a:cxn ang="0">
                    <a:pos x="5" y="5"/>
                  </a:cxn>
                  <a:cxn ang="0">
                    <a:pos x="7" y="0"/>
                  </a:cxn>
                  <a:cxn ang="0">
                    <a:pos x="2" y="0"/>
                  </a:cxn>
                </a:cxnLst>
                <a:rect l="0" t="0" r="r" b="b"/>
                <a:pathLst>
                  <a:path w="8" h="5">
                    <a:moveTo>
                      <a:pt x="2" y="0"/>
                    </a:moveTo>
                    <a:cubicBezTo>
                      <a:pt x="2" y="0"/>
                      <a:pt x="0" y="5"/>
                      <a:pt x="5" y="5"/>
                    </a:cubicBezTo>
                    <a:cubicBezTo>
                      <a:pt x="8" y="4"/>
                      <a:pt x="7" y="0"/>
                      <a:pt x="7" y="0"/>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9" name="Freeform 786"/>
              <p:cNvSpPr>
                <a:spLocks/>
              </p:cNvSpPr>
              <p:nvPr/>
            </p:nvSpPr>
            <p:spPr bwMode="auto">
              <a:xfrm>
                <a:off x="482" y="583"/>
                <a:ext cx="23" cy="48"/>
              </a:xfrm>
              <a:custGeom>
                <a:avLst/>
                <a:gdLst/>
                <a:ahLst/>
                <a:cxnLst>
                  <a:cxn ang="0">
                    <a:pos x="5" y="0"/>
                  </a:cxn>
                  <a:cxn ang="0">
                    <a:pos x="8" y="1"/>
                  </a:cxn>
                  <a:cxn ang="0">
                    <a:pos x="6" y="14"/>
                  </a:cxn>
                  <a:cxn ang="0">
                    <a:pos x="2" y="16"/>
                  </a:cxn>
                  <a:cxn ang="0">
                    <a:pos x="0" y="14"/>
                  </a:cxn>
                  <a:cxn ang="0">
                    <a:pos x="5" y="0"/>
                  </a:cxn>
                </a:cxnLst>
                <a:rect l="0" t="0" r="r" b="b"/>
                <a:pathLst>
                  <a:path w="8" h="17">
                    <a:moveTo>
                      <a:pt x="5" y="0"/>
                    </a:moveTo>
                    <a:lnTo>
                      <a:pt x="8" y="1"/>
                    </a:lnTo>
                    <a:lnTo>
                      <a:pt x="6" y="14"/>
                    </a:lnTo>
                    <a:cubicBezTo>
                      <a:pt x="6" y="14"/>
                      <a:pt x="2" y="16"/>
                      <a:pt x="2" y="16"/>
                    </a:cubicBezTo>
                    <a:cubicBezTo>
                      <a:pt x="1" y="17"/>
                      <a:pt x="0" y="14"/>
                      <a:pt x="0" y="14"/>
                    </a:cubicBezTo>
                    <a:cubicBezTo>
                      <a:pt x="0" y="13"/>
                      <a:pt x="5" y="0"/>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0" name="Freeform 787"/>
              <p:cNvSpPr>
                <a:spLocks/>
              </p:cNvSpPr>
              <p:nvPr/>
            </p:nvSpPr>
            <p:spPr bwMode="auto">
              <a:xfrm>
                <a:off x="465" y="593"/>
                <a:ext cx="25" cy="34"/>
              </a:xfrm>
              <a:custGeom>
                <a:avLst/>
                <a:gdLst/>
                <a:ahLst/>
                <a:cxnLst>
                  <a:cxn ang="0">
                    <a:pos x="9" y="3"/>
                  </a:cxn>
                  <a:cxn ang="0">
                    <a:pos x="6" y="10"/>
                  </a:cxn>
                  <a:cxn ang="0">
                    <a:pos x="1" y="12"/>
                  </a:cxn>
                  <a:cxn ang="0">
                    <a:pos x="1" y="8"/>
                  </a:cxn>
                  <a:cxn ang="0">
                    <a:pos x="6" y="0"/>
                  </a:cxn>
                  <a:cxn ang="0">
                    <a:pos x="9" y="3"/>
                  </a:cxn>
                </a:cxnLst>
                <a:rect l="0" t="0" r="r" b="b"/>
                <a:pathLst>
                  <a:path w="9" h="12">
                    <a:moveTo>
                      <a:pt x="9" y="3"/>
                    </a:moveTo>
                    <a:cubicBezTo>
                      <a:pt x="9" y="3"/>
                      <a:pt x="6" y="10"/>
                      <a:pt x="6" y="10"/>
                    </a:cubicBezTo>
                    <a:cubicBezTo>
                      <a:pt x="5" y="10"/>
                      <a:pt x="1" y="12"/>
                      <a:pt x="1" y="12"/>
                    </a:cubicBezTo>
                    <a:cubicBezTo>
                      <a:pt x="1" y="12"/>
                      <a:pt x="0" y="10"/>
                      <a:pt x="1" y="8"/>
                    </a:cubicBezTo>
                    <a:cubicBezTo>
                      <a:pt x="1" y="6"/>
                      <a:pt x="6" y="0"/>
                      <a:pt x="6" y="0"/>
                    </a:cubicBezTo>
                    <a:lnTo>
                      <a:pt x="9"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1" name="Freeform 788"/>
              <p:cNvSpPr>
                <a:spLocks/>
              </p:cNvSpPr>
              <p:nvPr/>
            </p:nvSpPr>
            <p:spPr bwMode="auto">
              <a:xfrm>
                <a:off x="453" y="592"/>
                <a:ext cx="29" cy="26"/>
              </a:xfrm>
              <a:custGeom>
                <a:avLst/>
                <a:gdLst/>
                <a:ahLst/>
                <a:cxnLst>
                  <a:cxn ang="0">
                    <a:pos x="11" y="2"/>
                  </a:cxn>
                  <a:cxn ang="0">
                    <a:pos x="6" y="9"/>
                  </a:cxn>
                  <a:cxn ang="0">
                    <a:pos x="1" y="10"/>
                  </a:cxn>
                  <a:cxn ang="0">
                    <a:pos x="0" y="7"/>
                  </a:cxn>
                  <a:cxn ang="0">
                    <a:pos x="6" y="0"/>
                  </a:cxn>
                  <a:cxn ang="0">
                    <a:pos x="11" y="2"/>
                  </a:cxn>
                </a:cxnLst>
                <a:rect l="0" t="0" r="r" b="b"/>
                <a:pathLst>
                  <a:path w="11" h="10">
                    <a:moveTo>
                      <a:pt x="11" y="2"/>
                    </a:moveTo>
                    <a:cubicBezTo>
                      <a:pt x="11" y="2"/>
                      <a:pt x="6" y="8"/>
                      <a:pt x="6" y="9"/>
                    </a:cubicBezTo>
                    <a:cubicBezTo>
                      <a:pt x="5" y="10"/>
                      <a:pt x="1" y="10"/>
                      <a:pt x="1" y="10"/>
                    </a:cubicBezTo>
                    <a:cubicBezTo>
                      <a:pt x="0" y="10"/>
                      <a:pt x="0" y="7"/>
                      <a:pt x="0" y="7"/>
                    </a:cubicBezTo>
                    <a:cubicBezTo>
                      <a:pt x="0" y="6"/>
                      <a:pt x="6" y="0"/>
                      <a:pt x="6" y="0"/>
                    </a:cubicBezTo>
                    <a:lnTo>
                      <a:pt x="1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2" name="Freeform 789"/>
              <p:cNvSpPr>
                <a:spLocks/>
              </p:cNvSpPr>
              <p:nvPr/>
            </p:nvSpPr>
            <p:spPr bwMode="auto">
              <a:xfrm>
                <a:off x="438" y="583"/>
                <a:ext cx="33" cy="31"/>
              </a:xfrm>
              <a:custGeom>
                <a:avLst/>
                <a:gdLst/>
                <a:ahLst/>
                <a:cxnLst>
                  <a:cxn ang="0">
                    <a:pos x="11" y="3"/>
                  </a:cxn>
                  <a:cxn ang="0">
                    <a:pos x="5" y="10"/>
                  </a:cxn>
                  <a:cxn ang="0">
                    <a:pos x="0" y="11"/>
                  </a:cxn>
                  <a:cxn ang="0">
                    <a:pos x="0" y="6"/>
                  </a:cxn>
                  <a:cxn ang="0">
                    <a:pos x="6" y="0"/>
                  </a:cxn>
                  <a:cxn ang="0">
                    <a:pos x="11" y="3"/>
                  </a:cxn>
                </a:cxnLst>
                <a:rect l="0" t="0" r="r" b="b"/>
                <a:pathLst>
                  <a:path w="11" h="11">
                    <a:moveTo>
                      <a:pt x="11" y="3"/>
                    </a:moveTo>
                    <a:lnTo>
                      <a:pt x="5" y="10"/>
                    </a:lnTo>
                    <a:lnTo>
                      <a:pt x="0" y="11"/>
                    </a:lnTo>
                    <a:cubicBezTo>
                      <a:pt x="0" y="11"/>
                      <a:pt x="0" y="7"/>
                      <a:pt x="0" y="6"/>
                    </a:cubicBezTo>
                    <a:cubicBezTo>
                      <a:pt x="0" y="6"/>
                      <a:pt x="6" y="0"/>
                      <a:pt x="6" y="0"/>
                    </a:cubicBezTo>
                    <a:lnTo>
                      <a:pt x="11"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3" name="Freeform 790"/>
              <p:cNvSpPr>
                <a:spLocks/>
              </p:cNvSpPr>
              <p:nvPr/>
            </p:nvSpPr>
            <p:spPr bwMode="auto">
              <a:xfrm>
                <a:off x="420" y="570"/>
                <a:ext cx="33" cy="31"/>
              </a:xfrm>
              <a:custGeom>
                <a:avLst/>
                <a:gdLst/>
                <a:ahLst/>
                <a:cxnLst>
                  <a:cxn ang="0">
                    <a:pos x="12" y="4"/>
                  </a:cxn>
                  <a:cxn ang="0">
                    <a:pos x="6" y="10"/>
                  </a:cxn>
                  <a:cxn ang="0">
                    <a:pos x="1" y="10"/>
                  </a:cxn>
                  <a:cxn ang="0">
                    <a:pos x="1" y="6"/>
                  </a:cxn>
                  <a:cxn ang="0">
                    <a:pos x="9" y="0"/>
                  </a:cxn>
                  <a:cxn ang="0">
                    <a:pos x="12" y="4"/>
                  </a:cxn>
                </a:cxnLst>
                <a:rect l="0" t="0" r="r" b="b"/>
                <a:pathLst>
                  <a:path w="12" h="11">
                    <a:moveTo>
                      <a:pt x="12" y="4"/>
                    </a:moveTo>
                    <a:cubicBezTo>
                      <a:pt x="12" y="4"/>
                      <a:pt x="7" y="10"/>
                      <a:pt x="6" y="10"/>
                    </a:cubicBezTo>
                    <a:cubicBezTo>
                      <a:pt x="5" y="11"/>
                      <a:pt x="2" y="10"/>
                      <a:pt x="1" y="10"/>
                    </a:cubicBezTo>
                    <a:cubicBezTo>
                      <a:pt x="0" y="11"/>
                      <a:pt x="1" y="6"/>
                      <a:pt x="1" y="6"/>
                    </a:cubicBezTo>
                    <a:lnTo>
                      <a:pt x="9" y="0"/>
                    </a:lnTo>
                    <a:lnTo>
                      <a:pt x="12"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4" name="Freeform 791"/>
              <p:cNvSpPr>
                <a:spLocks/>
              </p:cNvSpPr>
              <p:nvPr/>
            </p:nvSpPr>
            <p:spPr bwMode="auto">
              <a:xfrm>
                <a:off x="405" y="561"/>
                <a:ext cx="40" cy="26"/>
              </a:xfrm>
              <a:custGeom>
                <a:avLst/>
                <a:gdLst/>
                <a:ahLst/>
                <a:cxnLst>
                  <a:cxn ang="0">
                    <a:pos x="14" y="5"/>
                  </a:cxn>
                  <a:cxn ang="0">
                    <a:pos x="6" y="10"/>
                  </a:cxn>
                  <a:cxn ang="0">
                    <a:pos x="0" y="9"/>
                  </a:cxn>
                  <a:cxn ang="0">
                    <a:pos x="1" y="4"/>
                  </a:cxn>
                  <a:cxn ang="0">
                    <a:pos x="10" y="0"/>
                  </a:cxn>
                  <a:cxn ang="0">
                    <a:pos x="14" y="5"/>
                  </a:cxn>
                </a:cxnLst>
                <a:rect l="0" t="0" r="r" b="b"/>
                <a:pathLst>
                  <a:path w="14" h="10">
                    <a:moveTo>
                      <a:pt x="14" y="5"/>
                    </a:moveTo>
                    <a:cubicBezTo>
                      <a:pt x="14" y="5"/>
                      <a:pt x="7" y="10"/>
                      <a:pt x="6" y="10"/>
                    </a:cubicBezTo>
                    <a:cubicBezTo>
                      <a:pt x="5" y="10"/>
                      <a:pt x="1" y="9"/>
                      <a:pt x="0" y="9"/>
                    </a:cubicBezTo>
                    <a:cubicBezTo>
                      <a:pt x="0" y="9"/>
                      <a:pt x="1" y="5"/>
                      <a:pt x="1" y="4"/>
                    </a:cubicBezTo>
                    <a:cubicBezTo>
                      <a:pt x="2" y="4"/>
                      <a:pt x="10" y="0"/>
                      <a:pt x="10" y="0"/>
                    </a:cubicBezTo>
                    <a:lnTo>
                      <a:pt x="14"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5" name="Freeform 792"/>
              <p:cNvSpPr>
                <a:spLocks/>
              </p:cNvSpPr>
              <p:nvPr/>
            </p:nvSpPr>
            <p:spPr bwMode="auto">
              <a:xfrm>
                <a:off x="398" y="544"/>
                <a:ext cx="36" cy="30"/>
              </a:xfrm>
              <a:custGeom>
                <a:avLst/>
                <a:gdLst/>
                <a:ahLst/>
                <a:cxnLst>
                  <a:cxn ang="0">
                    <a:pos x="13" y="6"/>
                  </a:cxn>
                  <a:cxn ang="0">
                    <a:pos x="4" y="9"/>
                  </a:cxn>
                  <a:cxn ang="0">
                    <a:pos x="0" y="7"/>
                  </a:cxn>
                  <a:cxn ang="0">
                    <a:pos x="1" y="2"/>
                  </a:cxn>
                  <a:cxn ang="0">
                    <a:pos x="10" y="0"/>
                  </a:cxn>
                  <a:cxn ang="0">
                    <a:pos x="13" y="6"/>
                  </a:cxn>
                </a:cxnLst>
                <a:rect l="0" t="0" r="r" b="b"/>
                <a:pathLst>
                  <a:path w="13" h="10">
                    <a:moveTo>
                      <a:pt x="13" y="6"/>
                    </a:moveTo>
                    <a:cubicBezTo>
                      <a:pt x="13" y="6"/>
                      <a:pt x="5" y="9"/>
                      <a:pt x="4" y="9"/>
                    </a:cubicBezTo>
                    <a:cubicBezTo>
                      <a:pt x="3" y="10"/>
                      <a:pt x="0" y="7"/>
                      <a:pt x="0" y="7"/>
                    </a:cubicBezTo>
                    <a:cubicBezTo>
                      <a:pt x="0" y="7"/>
                      <a:pt x="0" y="2"/>
                      <a:pt x="1" y="2"/>
                    </a:cubicBezTo>
                    <a:cubicBezTo>
                      <a:pt x="2" y="2"/>
                      <a:pt x="10" y="0"/>
                      <a:pt x="10" y="0"/>
                    </a:cubicBezTo>
                    <a:lnTo>
                      <a:pt x="13"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6" name="Freeform 793"/>
              <p:cNvSpPr>
                <a:spLocks/>
              </p:cNvSpPr>
              <p:nvPr/>
            </p:nvSpPr>
            <p:spPr bwMode="auto">
              <a:xfrm>
                <a:off x="383" y="527"/>
                <a:ext cx="42" cy="23"/>
              </a:xfrm>
              <a:custGeom>
                <a:avLst/>
                <a:gdLst/>
                <a:ahLst/>
                <a:cxnLst>
                  <a:cxn ang="0">
                    <a:pos x="15" y="6"/>
                  </a:cxn>
                  <a:cxn ang="0">
                    <a:pos x="6" y="8"/>
                  </a:cxn>
                  <a:cxn ang="0">
                    <a:pos x="1" y="5"/>
                  </a:cxn>
                  <a:cxn ang="0">
                    <a:pos x="4" y="1"/>
                  </a:cxn>
                  <a:cxn ang="0">
                    <a:pos x="14" y="0"/>
                  </a:cxn>
                  <a:cxn ang="0">
                    <a:pos x="15" y="6"/>
                  </a:cxn>
                </a:cxnLst>
                <a:rect l="0" t="0" r="r" b="b"/>
                <a:pathLst>
                  <a:path w="15" h="8">
                    <a:moveTo>
                      <a:pt x="15" y="6"/>
                    </a:moveTo>
                    <a:cubicBezTo>
                      <a:pt x="15" y="6"/>
                      <a:pt x="7" y="7"/>
                      <a:pt x="6" y="8"/>
                    </a:cubicBezTo>
                    <a:cubicBezTo>
                      <a:pt x="5" y="8"/>
                      <a:pt x="2" y="6"/>
                      <a:pt x="1" y="5"/>
                    </a:cubicBezTo>
                    <a:cubicBezTo>
                      <a:pt x="0" y="5"/>
                      <a:pt x="4" y="1"/>
                      <a:pt x="4" y="1"/>
                    </a:cubicBezTo>
                    <a:cubicBezTo>
                      <a:pt x="5" y="1"/>
                      <a:pt x="14" y="0"/>
                      <a:pt x="14" y="0"/>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7" name="Freeform 794"/>
              <p:cNvSpPr>
                <a:spLocks/>
              </p:cNvSpPr>
              <p:nvPr/>
            </p:nvSpPr>
            <p:spPr bwMode="auto">
              <a:xfrm>
                <a:off x="380" y="510"/>
                <a:ext cx="45" cy="19"/>
              </a:xfrm>
              <a:custGeom>
                <a:avLst/>
                <a:gdLst/>
                <a:ahLst/>
                <a:cxnLst>
                  <a:cxn ang="0">
                    <a:pos x="15" y="6"/>
                  </a:cxn>
                  <a:cxn ang="0">
                    <a:pos x="5" y="7"/>
                  </a:cxn>
                  <a:cxn ang="0">
                    <a:pos x="0" y="3"/>
                  </a:cxn>
                  <a:cxn ang="0">
                    <a:pos x="4" y="0"/>
                  </a:cxn>
                  <a:cxn ang="0">
                    <a:pos x="16" y="1"/>
                  </a:cxn>
                  <a:cxn ang="0">
                    <a:pos x="15" y="6"/>
                  </a:cxn>
                </a:cxnLst>
                <a:rect l="0" t="0" r="r" b="b"/>
                <a:pathLst>
                  <a:path w="16" h="7">
                    <a:moveTo>
                      <a:pt x="15" y="6"/>
                    </a:moveTo>
                    <a:cubicBezTo>
                      <a:pt x="15" y="6"/>
                      <a:pt x="7" y="6"/>
                      <a:pt x="5" y="7"/>
                    </a:cubicBezTo>
                    <a:cubicBezTo>
                      <a:pt x="4" y="7"/>
                      <a:pt x="0" y="3"/>
                      <a:pt x="0" y="3"/>
                    </a:cubicBezTo>
                    <a:cubicBezTo>
                      <a:pt x="0" y="3"/>
                      <a:pt x="3" y="0"/>
                      <a:pt x="4" y="0"/>
                    </a:cubicBezTo>
                    <a:cubicBezTo>
                      <a:pt x="5" y="0"/>
                      <a:pt x="16" y="1"/>
                      <a:pt x="16" y="1"/>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8" name="Freeform 795"/>
              <p:cNvSpPr>
                <a:spLocks/>
              </p:cNvSpPr>
              <p:nvPr/>
            </p:nvSpPr>
            <p:spPr bwMode="auto">
              <a:xfrm>
                <a:off x="379" y="491"/>
                <a:ext cx="48" cy="22"/>
              </a:xfrm>
              <a:custGeom>
                <a:avLst/>
                <a:gdLst/>
                <a:ahLst/>
                <a:cxnLst>
                  <a:cxn ang="0">
                    <a:pos x="17" y="8"/>
                  </a:cxn>
                  <a:cxn ang="0">
                    <a:pos x="5" y="7"/>
                  </a:cxn>
                  <a:cxn ang="0">
                    <a:pos x="0" y="3"/>
                  </a:cxn>
                  <a:cxn ang="0">
                    <a:pos x="5" y="0"/>
                  </a:cxn>
                  <a:cxn ang="0">
                    <a:pos x="17" y="2"/>
                  </a:cxn>
                  <a:cxn ang="0">
                    <a:pos x="17" y="8"/>
                  </a:cxn>
                </a:cxnLst>
                <a:rect l="0" t="0" r="r" b="b"/>
                <a:pathLst>
                  <a:path w="17" h="8">
                    <a:moveTo>
                      <a:pt x="17" y="8"/>
                    </a:moveTo>
                    <a:cubicBezTo>
                      <a:pt x="17" y="8"/>
                      <a:pt x="6" y="7"/>
                      <a:pt x="5" y="7"/>
                    </a:cubicBezTo>
                    <a:cubicBezTo>
                      <a:pt x="4" y="7"/>
                      <a:pt x="1" y="3"/>
                      <a:pt x="0" y="3"/>
                    </a:cubicBezTo>
                    <a:cubicBezTo>
                      <a:pt x="0" y="2"/>
                      <a:pt x="4" y="1"/>
                      <a:pt x="5" y="0"/>
                    </a:cubicBezTo>
                    <a:cubicBezTo>
                      <a:pt x="5" y="0"/>
                      <a:pt x="17" y="2"/>
                      <a:pt x="17"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9" name="Freeform 796"/>
              <p:cNvSpPr>
                <a:spLocks/>
              </p:cNvSpPr>
              <p:nvPr/>
            </p:nvSpPr>
            <p:spPr bwMode="auto">
              <a:xfrm>
                <a:off x="379" y="474"/>
                <a:ext cx="48" cy="22"/>
              </a:xfrm>
              <a:custGeom>
                <a:avLst/>
                <a:gdLst/>
                <a:ahLst/>
                <a:cxnLst>
                  <a:cxn ang="0">
                    <a:pos x="17" y="8"/>
                  </a:cxn>
                  <a:cxn ang="0">
                    <a:pos x="5" y="6"/>
                  </a:cxn>
                  <a:cxn ang="0">
                    <a:pos x="1" y="2"/>
                  </a:cxn>
                  <a:cxn ang="0">
                    <a:pos x="5" y="0"/>
                  </a:cxn>
                  <a:cxn ang="0">
                    <a:pos x="16" y="2"/>
                  </a:cxn>
                  <a:cxn ang="0">
                    <a:pos x="17" y="8"/>
                  </a:cxn>
                </a:cxnLst>
                <a:rect l="0" t="0" r="r" b="b"/>
                <a:pathLst>
                  <a:path w="17" h="8">
                    <a:moveTo>
                      <a:pt x="17" y="8"/>
                    </a:moveTo>
                    <a:cubicBezTo>
                      <a:pt x="17" y="8"/>
                      <a:pt x="5" y="7"/>
                      <a:pt x="5" y="6"/>
                    </a:cubicBezTo>
                    <a:cubicBezTo>
                      <a:pt x="4" y="6"/>
                      <a:pt x="1" y="3"/>
                      <a:pt x="1" y="2"/>
                    </a:cubicBezTo>
                    <a:cubicBezTo>
                      <a:pt x="0" y="2"/>
                      <a:pt x="4" y="0"/>
                      <a:pt x="5" y="0"/>
                    </a:cubicBezTo>
                    <a:cubicBezTo>
                      <a:pt x="6" y="1"/>
                      <a:pt x="16" y="2"/>
                      <a:pt x="16"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0" name="Freeform 797"/>
              <p:cNvSpPr>
                <a:spLocks/>
              </p:cNvSpPr>
              <p:nvPr/>
            </p:nvSpPr>
            <p:spPr bwMode="auto">
              <a:xfrm>
                <a:off x="357" y="448"/>
                <a:ext cx="66" cy="31"/>
              </a:xfrm>
              <a:custGeom>
                <a:avLst/>
                <a:gdLst/>
                <a:ahLst/>
                <a:cxnLst>
                  <a:cxn ang="0">
                    <a:pos x="23" y="11"/>
                  </a:cxn>
                  <a:cxn ang="0">
                    <a:pos x="5" y="7"/>
                  </a:cxn>
                  <a:cxn ang="0">
                    <a:pos x="0" y="1"/>
                  </a:cxn>
                  <a:cxn ang="0">
                    <a:pos x="5" y="0"/>
                  </a:cxn>
                  <a:cxn ang="0">
                    <a:pos x="21" y="5"/>
                  </a:cxn>
                  <a:cxn ang="0">
                    <a:pos x="23" y="11"/>
                  </a:cxn>
                </a:cxnLst>
                <a:rect l="0" t="0" r="r" b="b"/>
                <a:pathLst>
                  <a:path w="23" h="11">
                    <a:moveTo>
                      <a:pt x="23" y="11"/>
                    </a:moveTo>
                    <a:cubicBezTo>
                      <a:pt x="23" y="11"/>
                      <a:pt x="10" y="9"/>
                      <a:pt x="5" y="7"/>
                    </a:cubicBezTo>
                    <a:cubicBezTo>
                      <a:pt x="2" y="6"/>
                      <a:pt x="0" y="1"/>
                      <a:pt x="0" y="1"/>
                    </a:cubicBezTo>
                    <a:cubicBezTo>
                      <a:pt x="0" y="1"/>
                      <a:pt x="4" y="0"/>
                      <a:pt x="5" y="0"/>
                    </a:cubicBezTo>
                    <a:cubicBezTo>
                      <a:pt x="6" y="0"/>
                      <a:pt x="21" y="5"/>
                      <a:pt x="21" y="5"/>
                    </a:cubicBezTo>
                    <a:lnTo>
                      <a:pt x="2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1" name="Freeform 798"/>
              <p:cNvSpPr>
                <a:spLocks/>
              </p:cNvSpPr>
              <p:nvPr/>
            </p:nvSpPr>
            <p:spPr bwMode="auto">
              <a:xfrm>
                <a:off x="354" y="430"/>
                <a:ext cx="58" cy="30"/>
              </a:xfrm>
              <a:custGeom>
                <a:avLst/>
                <a:gdLst/>
                <a:ahLst/>
                <a:cxnLst>
                  <a:cxn ang="0">
                    <a:pos x="20" y="11"/>
                  </a:cxn>
                  <a:cxn ang="0">
                    <a:pos x="4" y="6"/>
                  </a:cxn>
                  <a:cxn ang="0">
                    <a:pos x="0" y="0"/>
                  </a:cxn>
                  <a:cxn ang="0">
                    <a:pos x="6" y="0"/>
                  </a:cxn>
                  <a:cxn ang="0">
                    <a:pos x="20" y="5"/>
                  </a:cxn>
                  <a:cxn ang="0">
                    <a:pos x="20" y="11"/>
                  </a:cxn>
                </a:cxnLst>
                <a:rect l="0" t="0" r="r" b="b"/>
                <a:pathLst>
                  <a:path w="21" h="11">
                    <a:moveTo>
                      <a:pt x="20" y="11"/>
                    </a:moveTo>
                    <a:cubicBezTo>
                      <a:pt x="20" y="11"/>
                      <a:pt x="5" y="7"/>
                      <a:pt x="4" y="6"/>
                    </a:cubicBezTo>
                    <a:cubicBezTo>
                      <a:pt x="2" y="5"/>
                      <a:pt x="0" y="0"/>
                      <a:pt x="0" y="0"/>
                    </a:cubicBezTo>
                    <a:cubicBezTo>
                      <a:pt x="0" y="0"/>
                      <a:pt x="4" y="0"/>
                      <a:pt x="6" y="0"/>
                    </a:cubicBezTo>
                    <a:cubicBezTo>
                      <a:pt x="7" y="0"/>
                      <a:pt x="18" y="5"/>
                      <a:pt x="20" y="5"/>
                    </a:cubicBezTo>
                    <a:cubicBezTo>
                      <a:pt x="21" y="6"/>
                      <a:pt x="20" y="11"/>
                      <a:pt x="2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2" name="Freeform 799"/>
              <p:cNvSpPr>
                <a:spLocks/>
              </p:cNvSpPr>
              <p:nvPr/>
            </p:nvSpPr>
            <p:spPr bwMode="auto">
              <a:xfrm>
                <a:off x="343" y="399"/>
                <a:ext cx="62" cy="35"/>
              </a:xfrm>
              <a:custGeom>
                <a:avLst/>
                <a:gdLst/>
                <a:ahLst/>
                <a:cxnLst>
                  <a:cxn ang="0">
                    <a:pos x="16" y="13"/>
                  </a:cxn>
                  <a:cxn ang="0">
                    <a:pos x="3" y="8"/>
                  </a:cxn>
                  <a:cxn ang="0">
                    <a:pos x="1" y="1"/>
                  </a:cxn>
                  <a:cxn ang="0">
                    <a:pos x="0" y="0"/>
                  </a:cxn>
                  <a:cxn ang="0">
                    <a:pos x="23" y="10"/>
                  </a:cxn>
                  <a:cxn ang="0">
                    <a:pos x="16" y="13"/>
                  </a:cxn>
                </a:cxnLst>
                <a:rect l="0" t="0" r="r" b="b"/>
                <a:pathLst>
                  <a:path w="23" h="13">
                    <a:moveTo>
                      <a:pt x="16" y="13"/>
                    </a:moveTo>
                    <a:cubicBezTo>
                      <a:pt x="16" y="13"/>
                      <a:pt x="4" y="10"/>
                      <a:pt x="3" y="8"/>
                    </a:cubicBezTo>
                    <a:cubicBezTo>
                      <a:pt x="2" y="7"/>
                      <a:pt x="1" y="2"/>
                      <a:pt x="1" y="1"/>
                    </a:cubicBezTo>
                    <a:cubicBezTo>
                      <a:pt x="0" y="0"/>
                      <a:pt x="0" y="0"/>
                      <a:pt x="0" y="0"/>
                    </a:cubicBezTo>
                    <a:lnTo>
                      <a:pt x="23" y="10"/>
                    </a:lnTo>
                    <a:lnTo>
                      <a:pt x="16"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3" name="Freeform 800"/>
              <p:cNvSpPr>
                <a:spLocks/>
              </p:cNvSpPr>
              <p:nvPr/>
            </p:nvSpPr>
            <p:spPr bwMode="auto">
              <a:xfrm>
                <a:off x="590" y="583"/>
                <a:ext cx="22" cy="48"/>
              </a:xfrm>
              <a:custGeom>
                <a:avLst/>
                <a:gdLst/>
                <a:ahLst/>
                <a:cxnLst>
                  <a:cxn ang="0">
                    <a:pos x="2" y="0"/>
                  </a:cxn>
                  <a:cxn ang="0">
                    <a:pos x="0" y="1"/>
                  </a:cxn>
                  <a:cxn ang="0">
                    <a:pos x="2" y="14"/>
                  </a:cxn>
                  <a:cxn ang="0">
                    <a:pos x="6" y="16"/>
                  </a:cxn>
                  <a:cxn ang="0">
                    <a:pos x="7" y="14"/>
                  </a:cxn>
                  <a:cxn ang="0">
                    <a:pos x="2" y="0"/>
                  </a:cxn>
                </a:cxnLst>
                <a:rect l="0" t="0" r="r" b="b"/>
                <a:pathLst>
                  <a:path w="8" h="17">
                    <a:moveTo>
                      <a:pt x="2" y="0"/>
                    </a:moveTo>
                    <a:lnTo>
                      <a:pt x="0" y="1"/>
                    </a:lnTo>
                    <a:lnTo>
                      <a:pt x="2" y="14"/>
                    </a:lnTo>
                    <a:cubicBezTo>
                      <a:pt x="2" y="14"/>
                      <a:pt x="5" y="16"/>
                      <a:pt x="6" y="16"/>
                    </a:cubicBezTo>
                    <a:cubicBezTo>
                      <a:pt x="6" y="17"/>
                      <a:pt x="7" y="14"/>
                      <a:pt x="7" y="14"/>
                    </a:cubicBezTo>
                    <a:cubicBezTo>
                      <a:pt x="8" y="13"/>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4" name="Freeform 801"/>
              <p:cNvSpPr>
                <a:spLocks/>
              </p:cNvSpPr>
              <p:nvPr/>
            </p:nvSpPr>
            <p:spPr bwMode="auto">
              <a:xfrm>
                <a:off x="601" y="593"/>
                <a:ext cx="26" cy="34"/>
              </a:xfrm>
              <a:custGeom>
                <a:avLst/>
                <a:gdLst/>
                <a:ahLst/>
                <a:cxnLst>
                  <a:cxn ang="0">
                    <a:pos x="0" y="3"/>
                  </a:cxn>
                  <a:cxn ang="0">
                    <a:pos x="4" y="10"/>
                  </a:cxn>
                  <a:cxn ang="0">
                    <a:pos x="8" y="12"/>
                  </a:cxn>
                  <a:cxn ang="0">
                    <a:pos x="9" y="8"/>
                  </a:cxn>
                  <a:cxn ang="0">
                    <a:pos x="4" y="0"/>
                  </a:cxn>
                  <a:cxn ang="0">
                    <a:pos x="0" y="3"/>
                  </a:cxn>
                </a:cxnLst>
                <a:rect l="0" t="0" r="r" b="b"/>
                <a:pathLst>
                  <a:path w="9" h="12">
                    <a:moveTo>
                      <a:pt x="0" y="3"/>
                    </a:moveTo>
                    <a:cubicBezTo>
                      <a:pt x="0" y="3"/>
                      <a:pt x="3" y="10"/>
                      <a:pt x="4" y="10"/>
                    </a:cubicBezTo>
                    <a:cubicBezTo>
                      <a:pt x="4" y="10"/>
                      <a:pt x="8" y="12"/>
                      <a:pt x="8" y="12"/>
                    </a:cubicBezTo>
                    <a:cubicBezTo>
                      <a:pt x="8" y="12"/>
                      <a:pt x="9" y="10"/>
                      <a:pt x="9" y="8"/>
                    </a:cubicBezTo>
                    <a:cubicBezTo>
                      <a:pt x="9"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5" name="Freeform 802"/>
              <p:cNvSpPr>
                <a:spLocks/>
              </p:cNvSpPr>
              <p:nvPr/>
            </p:nvSpPr>
            <p:spPr bwMode="auto">
              <a:xfrm>
                <a:off x="612" y="592"/>
                <a:ext cx="32" cy="26"/>
              </a:xfrm>
              <a:custGeom>
                <a:avLst/>
                <a:gdLst/>
                <a:ahLst/>
                <a:cxnLst>
                  <a:cxn ang="0">
                    <a:pos x="0" y="2"/>
                  </a:cxn>
                  <a:cxn ang="0">
                    <a:pos x="5" y="9"/>
                  </a:cxn>
                  <a:cxn ang="0">
                    <a:pos x="10" y="10"/>
                  </a:cxn>
                  <a:cxn ang="0">
                    <a:pos x="11" y="7"/>
                  </a:cxn>
                  <a:cxn ang="0">
                    <a:pos x="5" y="0"/>
                  </a:cxn>
                  <a:cxn ang="0">
                    <a:pos x="0" y="2"/>
                  </a:cxn>
                </a:cxnLst>
                <a:rect l="0" t="0" r="r" b="b"/>
                <a:pathLst>
                  <a:path w="11" h="10">
                    <a:moveTo>
                      <a:pt x="0" y="2"/>
                    </a:moveTo>
                    <a:cubicBezTo>
                      <a:pt x="0" y="2"/>
                      <a:pt x="4" y="8"/>
                      <a:pt x="5" y="9"/>
                    </a:cubicBezTo>
                    <a:cubicBezTo>
                      <a:pt x="6" y="10"/>
                      <a:pt x="9" y="10"/>
                      <a:pt x="10" y="10"/>
                    </a:cubicBezTo>
                    <a:cubicBezTo>
                      <a:pt x="10" y="10"/>
                      <a:pt x="11" y="7"/>
                      <a:pt x="11" y="7"/>
                    </a:cubicBezTo>
                    <a:cubicBezTo>
                      <a:pt x="10" y="6"/>
                      <a:pt x="5" y="0"/>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6" name="Freeform 803"/>
              <p:cNvSpPr>
                <a:spLocks/>
              </p:cNvSpPr>
              <p:nvPr/>
            </p:nvSpPr>
            <p:spPr bwMode="auto">
              <a:xfrm>
                <a:off x="627" y="583"/>
                <a:ext cx="30" cy="31"/>
              </a:xfrm>
              <a:custGeom>
                <a:avLst/>
                <a:gdLst/>
                <a:ahLst/>
                <a:cxnLst>
                  <a:cxn ang="0">
                    <a:pos x="0" y="3"/>
                  </a:cxn>
                  <a:cxn ang="0">
                    <a:pos x="6" y="10"/>
                  </a:cxn>
                  <a:cxn ang="0">
                    <a:pos x="10" y="11"/>
                  </a:cxn>
                  <a:cxn ang="0">
                    <a:pos x="11" y="6"/>
                  </a:cxn>
                  <a:cxn ang="0">
                    <a:pos x="4" y="0"/>
                  </a:cxn>
                  <a:cxn ang="0">
                    <a:pos x="0" y="3"/>
                  </a:cxn>
                </a:cxnLst>
                <a:rect l="0" t="0" r="r" b="b"/>
                <a:pathLst>
                  <a:path w="11" h="11">
                    <a:moveTo>
                      <a:pt x="0" y="3"/>
                    </a:moveTo>
                    <a:lnTo>
                      <a:pt x="6" y="10"/>
                    </a:lnTo>
                    <a:lnTo>
                      <a:pt x="10" y="11"/>
                    </a:lnTo>
                    <a:cubicBezTo>
                      <a:pt x="10" y="11"/>
                      <a:pt x="11" y="7"/>
                      <a:pt x="11" y="6"/>
                    </a:cubicBezTo>
                    <a:cubicBezTo>
                      <a:pt x="11"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7" name="Freeform 804"/>
              <p:cNvSpPr>
                <a:spLocks/>
              </p:cNvSpPr>
              <p:nvPr/>
            </p:nvSpPr>
            <p:spPr bwMode="auto">
              <a:xfrm>
                <a:off x="638" y="570"/>
                <a:ext cx="34" cy="31"/>
              </a:xfrm>
              <a:custGeom>
                <a:avLst/>
                <a:gdLst/>
                <a:ahLst/>
                <a:cxnLst>
                  <a:cxn ang="0">
                    <a:pos x="0" y="4"/>
                  </a:cxn>
                  <a:cxn ang="0">
                    <a:pos x="7" y="10"/>
                  </a:cxn>
                  <a:cxn ang="0">
                    <a:pos x="12" y="10"/>
                  </a:cxn>
                  <a:cxn ang="0">
                    <a:pos x="11" y="6"/>
                  </a:cxn>
                  <a:cxn ang="0">
                    <a:pos x="4" y="0"/>
                  </a:cxn>
                  <a:cxn ang="0">
                    <a:pos x="0" y="4"/>
                  </a:cxn>
                </a:cxnLst>
                <a:rect l="0" t="0" r="r" b="b"/>
                <a:pathLst>
                  <a:path w="12" h="11">
                    <a:moveTo>
                      <a:pt x="0" y="4"/>
                    </a:moveTo>
                    <a:cubicBezTo>
                      <a:pt x="0" y="4"/>
                      <a:pt x="6" y="10"/>
                      <a:pt x="7" y="10"/>
                    </a:cubicBezTo>
                    <a:cubicBezTo>
                      <a:pt x="7" y="11"/>
                      <a:pt x="11" y="10"/>
                      <a:pt x="12" y="10"/>
                    </a:cubicBezTo>
                    <a:cubicBezTo>
                      <a:pt x="12" y="11"/>
                      <a:pt x="11" y="6"/>
                      <a:pt x="11" y="6"/>
                    </a:cubicBezTo>
                    <a:lnTo>
                      <a:pt x="4" y="0"/>
                    </a:ln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8" name="Freeform 805"/>
              <p:cNvSpPr>
                <a:spLocks/>
              </p:cNvSpPr>
              <p:nvPr/>
            </p:nvSpPr>
            <p:spPr bwMode="auto">
              <a:xfrm>
                <a:off x="649" y="561"/>
                <a:ext cx="40" cy="26"/>
              </a:xfrm>
              <a:custGeom>
                <a:avLst/>
                <a:gdLst/>
                <a:ahLst/>
                <a:cxnLst>
                  <a:cxn ang="0">
                    <a:pos x="0" y="5"/>
                  </a:cxn>
                  <a:cxn ang="0">
                    <a:pos x="7" y="10"/>
                  </a:cxn>
                  <a:cxn ang="0">
                    <a:pos x="13" y="9"/>
                  </a:cxn>
                  <a:cxn ang="0">
                    <a:pos x="12" y="4"/>
                  </a:cxn>
                  <a:cxn ang="0">
                    <a:pos x="3" y="0"/>
                  </a:cxn>
                  <a:cxn ang="0">
                    <a:pos x="0" y="5"/>
                  </a:cxn>
                </a:cxnLst>
                <a:rect l="0" t="0" r="r" b="b"/>
                <a:pathLst>
                  <a:path w="14" h="10">
                    <a:moveTo>
                      <a:pt x="0" y="5"/>
                    </a:moveTo>
                    <a:cubicBezTo>
                      <a:pt x="0" y="5"/>
                      <a:pt x="6" y="10"/>
                      <a:pt x="7" y="10"/>
                    </a:cubicBezTo>
                    <a:cubicBezTo>
                      <a:pt x="8" y="10"/>
                      <a:pt x="13" y="9"/>
                      <a:pt x="13" y="9"/>
                    </a:cubicBezTo>
                    <a:cubicBezTo>
                      <a:pt x="14" y="9"/>
                      <a:pt x="13" y="5"/>
                      <a:pt x="12" y="4"/>
                    </a:cubicBezTo>
                    <a:cubicBezTo>
                      <a:pt x="12" y="4"/>
                      <a:pt x="3" y="0"/>
                      <a:pt x="3"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9" name="Freeform 806"/>
              <p:cNvSpPr>
                <a:spLocks/>
              </p:cNvSpPr>
              <p:nvPr/>
            </p:nvSpPr>
            <p:spPr bwMode="auto">
              <a:xfrm>
                <a:off x="661" y="544"/>
                <a:ext cx="37" cy="30"/>
              </a:xfrm>
              <a:custGeom>
                <a:avLst/>
                <a:gdLst/>
                <a:ahLst/>
                <a:cxnLst>
                  <a:cxn ang="0">
                    <a:pos x="0" y="6"/>
                  </a:cxn>
                  <a:cxn ang="0">
                    <a:pos x="8" y="9"/>
                  </a:cxn>
                  <a:cxn ang="0">
                    <a:pos x="13" y="7"/>
                  </a:cxn>
                  <a:cxn ang="0">
                    <a:pos x="11" y="2"/>
                  </a:cxn>
                  <a:cxn ang="0">
                    <a:pos x="3" y="0"/>
                  </a:cxn>
                  <a:cxn ang="0">
                    <a:pos x="0" y="6"/>
                  </a:cxn>
                </a:cxnLst>
                <a:rect l="0" t="0" r="r" b="b"/>
                <a:pathLst>
                  <a:path w="13" h="10">
                    <a:moveTo>
                      <a:pt x="0" y="6"/>
                    </a:moveTo>
                    <a:cubicBezTo>
                      <a:pt x="0" y="6"/>
                      <a:pt x="8" y="9"/>
                      <a:pt x="8" y="9"/>
                    </a:cubicBezTo>
                    <a:cubicBezTo>
                      <a:pt x="9" y="10"/>
                      <a:pt x="13" y="7"/>
                      <a:pt x="13" y="7"/>
                    </a:cubicBezTo>
                    <a:cubicBezTo>
                      <a:pt x="13" y="7"/>
                      <a:pt x="12" y="2"/>
                      <a:pt x="11" y="2"/>
                    </a:cubicBezTo>
                    <a:cubicBezTo>
                      <a:pt x="11" y="2"/>
                      <a:pt x="3" y="0"/>
                      <a:pt x="3"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0" name="Freeform 807"/>
              <p:cNvSpPr>
                <a:spLocks/>
              </p:cNvSpPr>
              <p:nvPr/>
            </p:nvSpPr>
            <p:spPr bwMode="auto">
              <a:xfrm>
                <a:off x="668" y="527"/>
                <a:ext cx="41" cy="23"/>
              </a:xfrm>
              <a:custGeom>
                <a:avLst/>
                <a:gdLst/>
                <a:ahLst/>
                <a:cxnLst>
                  <a:cxn ang="0">
                    <a:pos x="0" y="6"/>
                  </a:cxn>
                  <a:cxn ang="0">
                    <a:pos x="8" y="8"/>
                  </a:cxn>
                  <a:cxn ang="0">
                    <a:pos x="14" y="5"/>
                  </a:cxn>
                  <a:cxn ang="0">
                    <a:pos x="10" y="1"/>
                  </a:cxn>
                  <a:cxn ang="0">
                    <a:pos x="0" y="0"/>
                  </a:cxn>
                  <a:cxn ang="0">
                    <a:pos x="0" y="6"/>
                  </a:cxn>
                </a:cxnLst>
                <a:rect l="0" t="0" r="r" b="b"/>
                <a:pathLst>
                  <a:path w="14" h="8">
                    <a:moveTo>
                      <a:pt x="0" y="6"/>
                    </a:moveTo>
                    <a:cubicBezTo>
                      <a:pt x="0" y="6"/>
                      <a:pt x="8" y="7"/>
                      <a:pt x="8" y="8"/>
                    </a:cubicBezTo>
                    <a:cubicBezTo>
                      <a:pt x="9" y="8"/>
                      <a:pt x="13" y="6"/>
                      <a:pt x="14" y="5"/>
                    </a:cubicBezTo>
                    <a:cubicBezTo>
                      <a:pt x="14" y="5"/>
                      <a:pt x="11" y="1"/>
                      <a:pt x="10" y="1"/>
                    </a:cubicBezTo>
                    <a:cubicBezTo>
                      <a:pt x="9" y="1"/>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1" name="Freeform 808"/>
              <p:cNvSpPr>
                <a:spLocks/>
              </p:cNvSpPr>
              <p:nvPr/>
            </p:nvSpPr>
            <p:spPr bwMode="auto">
              <a:xfrm>
                <a:off x="665" y="510"/>
                <a:ext cx="47" cy="19"/>
              </a:xfrm>
              <a:custGeom>
                <a:avLst/>
                <a:gdLst/>
                <a:ahLst/>
                <a:cxnLst>
                  <a:cxn ang="0">
                    <a:pos x="1" y="6"/>
                  </a:cxn>
                  <a:cxn ang="0">
                    <a:pos x="11" y="7"/>
                  </a:cxn>
                  <a:cxn ang="0">
                    <a:pos x="16" y="3"/>
                  </a:cxn>
                  <a:cxn ang="0">
                    <a:pos x="13" y="0"/>
                  </a:cxn>
                  <a:cxn ang="0">
                    <a:pos x="0" y="1"/>
                  </a:cxn>
                  <a:cxn ang="0">
                    <a:pos x="1" y="6"/>
                  </a:cxn>
                </a:cxnLst>
                <a:rect l="0" t="0" r="r" b="b"/>
                <a:pathLst>
                  <a:path w="16" h="7">
                    <a:moveTo>
                      <a:pt x="1" y="6"/>
                    </a:moveTo>
                    <a:cubicBezTo>
                      <a:pt x="1" y="6"/>
                      <a:pt x="10" y="6"/>
                      <a:pt x="11" y="7"/>
                    </a:cubicBezTo>
                    <a:cubicBezTo>
                      <a:pt x="13" y="7"/>
                      <a:pt x="16" y="3"/>
                      <a:pt x="16" y="3"/>
                    </a:cubicBezTo>
                    <a:cubicBezTo>
                      <a:pt x="16" y="3"/>
                      <a:pt x="14" y="0"/>
                      <a:pt x="13" y="0"/>
                    </a:cubicBezTo>
                    <a:cubicBezTo>
                      <a:pt x="12"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2" name="Freeform 809"/>
              <p:cNvSpPr>
                <a:spLocks/>
              </p:cNvSpPr>
              <p:nvPr/>
            </p:nvSpPr>
            <p:spPr bwMode="auto">
              <a:xfrm>
                <a:off x="665" y="491"/>
                <a:ext cx="47" cy="22"/>
              </a:xfrm>
              <a:custGeom>
                <a:avLst/>
                <a:gdLst/>
                <a:ahLst/>
                <a:cxnLst>
                  <a:cxn ang="0">
                    <a:pos x="0" y="8"/>
                  </a:cxn>
                  <a:cxn ang="0">
                    <a:pos x="13" y="7"/>
                  </a:cxn>
                  <a:cxn ang="0">
                    <a:pos x="17" y="3"/>
                  </a:cxn>
                  <a:cxn ang="0">
                    <a:pos x="13" y="0"/>
                  </a:cxn>
                  <a:cxn ang="0">
                    <a:pos x="1" y="2"/>
                  </a:cxn>
                  <a:cxn ang="0">
                    <a:pos x="0" y="8"/>
                  </a:cxn>
                </a:cxnLst>
                <a:rect l="0" t="0" r="r" b="b"/>
                <a:pathLst>
                  <a:path w="17" h="8">
                    <a:moveTo>
                      <a:pt x="0" y="8"/>
                    </a:moveTo>
                    <a:cubicBezTo>
                      <a:pt x="0" y="8"/>
                      <a:pt x="11" y="7"/>
                      <a:pt x="13" y="7"/>
                    </a:cubicBezTo>
                    <a:cubicBezTo>
                      <a:pt x="14" y="7"/>
                      <a:pt x="17" y="3"/>
                      <a:pt x="17" y="3"/>
                    </a:cubicBezTo>
                    <a:cubicBezTo>
                      <a:pt x="17" y="2"/>
                      <a:pt x="14" y="1"/>
                      <a:pt x="13" y="0"/>
                    </a:cubicBezTo>
                    <a:cubicBezTo>
                      <a:pt x="12" y="0"/>
                      <a:pt x="1" y="2"/>
                      <a:pt x="1"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3" name="Freeform 810"/>
              <p:cNvSpPr>
                <a:spLocks/>
              </p:cNvSpPr>
              <p:nvPr/>
            </p:nvSpPr>
            <p:spPr bwMode="auto">
              <a:xfrm>
                <a:off x="668" y="474"/>
                <a:ext cx="48" cy="22"/>
              </a:xfrm>
              <a:custGeom>
                <a:avLst/>
                <a:gdLst/>
                <a:ahLst/>
                <a:cxnLst>
                  <a:cxn ang="0">
                    <a:pos x="0" y="8"/>
                  </a:cxn>
                  <a:cxn ang="0">
                    <a:pos x="12" y="6"/>
                  </a:cxn>
                  <a:cxn ang="0">
                    <a:pos x="16" y="2"/>
                  </a:cxn>
                  <a:cxn ang="0">
                    <a:pos x="11" y="0"/>
                  </a:cxn>
                  <a:cxn ang="0">
                    <a:pos x="0" y="2"/>
                  </a:cxn>
                  <a:cxn ang="0">
                    <a:pos x="0" y="8"/>
                  </a:cxn>
                </a:cxnLst>
                <a:rect l="0" t="0" r="r" b="b"/>
                <a:pathLst>
                  <a:path w="17" h="8">
                    <a:moveTo>
                      <a:pt x="0" y="8"/>
                    </a:moveTo>
                    <a:cubicBezTo>
                      <a:pt x="0" y="8"/>
                      <a:pt x="12" y="7"/>
                      <a:pt x="12" y="6"/>
                    </a:cubicBezTo>
                    <a:cubicBezTo>
                      <a:pt x="13" y="6"/>
                      <a:pt x="16" y="3"/>
                      <a:pt x="16" y="2"/>
                    </a:cubicBezTo>
                    <a:cubicBezTo>
                      <a:pt x="17" y="2"/>
                      <a:pt x="13" y="0"/>
                      <a:pt x="11" y="0"/>
                    </a:cubicBezTo>
                    <a:cubicBezTo>
                      <a:pt x="10" y="1"/>
                      <a:pt x="0" y="2"/>
                      <a:pt x="0"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4" name="Freeform 811"/>
              <p:cNvSpPr>
                <a:spLocks/>
              </p:cNvSpPr>
              <p:nvPr/>
            </p:nvSpPr>
            <p:spPr bwMode="auto">
              <a:xfrm>
                <a:off x="668" y="448"/>
                <a:ext cx="66" cy="31"/>
              </a:xfrm>
              <a:custGeom>
                <a:avLst/>
                <a:gdLst/>
                <a:ahLst/>
                <a:cxnLst>
                  <a:cxn ang="0">
                    <a:pos x="0" y="11"/>
                  </a:cxn>
                  <a:cxn ang="0">
                    <a:pos x="19" y="7"/>
                  </a:cxn>
                  <a:cxn ang="0">
                    <a:pos x="23" y="1"/>
                  </a:cxn>
                  <a:cxn ang="0">
                    <a:pos x="19" y="0"/>
                  </a:cxn>
                  <a:cxn ang="0">
                    <a:pos x="3" y="5"/>
                  </a:cxn>
                  <a:cxn ang="0">
                    <a:pos x="0" y="11"/>
                  </a:cxn>
                </a:cxnLst>
                <a:rect l="0" t="0" r="r" b="b"/>
                <a:pathLst>
                  <a:path w="23" h="11">
                    <a:moveTo>
                      <a:pt x="0" y="11"/>
                    </a:moveTo>
                    <a:cubicBezTo>
                      <a:pt x="0" y="11"/>
                      <a:pt x="14" y="9"/>
                      <a:pt x="19" y="7"/>
                    </a:cubicBezTo>
                    <a:cubicBezTo>
                      <a:pt x="22" y="6"/>
                      <a:pt x="23" y="1"/>
                      <a:pt x="23" y="1"/>
                    </a:cubicBezTo>
                    <a:cubicBezTo>
                      <a:pt x="23" y="1"/>
                      <a:pt x="20" y="0"/>
                      <a:pt x="19" y="0"/>
                    </a:cubicBezTo>
                    <a:cubicBezTo>
                      <a:pt x="18" y="0"/>
                      <a:pt x="3" y="5"/>
                      <a:pt x="3" y="5"/>
                    </a:cubicBezTo>
                    <a:lnTo>
                      <a:pt x="0"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5" name="Freeform 812"/>
              <p:cNvSpPr>
                <a:spLocks/>
              </p:cNvSpPr>
              <p:nvPr/>
            </p:nvSpPr>
            <p:spPr bwMode="auto">
              <a:xfrm>
                <a:off x="681" y="430"/>
                <a:ext cx="59" cy="30"/>
              </a:xfrm>
              <a:custGeom>
                <a:avLst/>
                <a:gdLst/>
                <a:ahLst/>
                <a:cxnLst>
                  <a:cxn ang="0">
                    <a:pos x="2" y="11"/>
                  </a:cxn>
                  <a:cxn ang="0">
                    <a:pos x="18" y="6"/>
                  </a:cxn>
                  <a:cxn ang="0">
                    <a:pos x="21" y="0"/>
                  </a:cxn>
                  <a:cxn ang="0">
                    <a:pos x="16" y="0"/>
                  </a:cxn>
                  <a:cxn ang="0">
                    <a:pos x="2" y="5"/>
                  </a:cxn>
                  <a:cxn ang="0">
                    <a:pos x="2" y="11"/>
                  </a:cxn>
                </a:cxnLst>
                <a:rect l="0" t="0" r="r" b="b"/>
                <a:pathLst>
                  <a:path w="21" h="11">
                    <a:moveTo>
                      <a:pt x="2" y="11"/>
                    </a:moveTo>
                    <a:cubicBezTo>
                      <a:pt x="2" y="11"/>
                      <a:pt x="16" y="7"/>
                      <a:pt x="18" y="6"/>
                    </a:cubicBezTo>
                    <a:cubicBezTo>
                      <a:pt x="19" y="5"/>
                      <a:pt x="21" y="0"/>
                      <a:pt x="21" y="0"/>
                    </a:cubicBezTo>
                    <a:cubicBezTo>
                      <a:pt x="21" y="0"/>
                      <a:pt x="17" y="0"/>
                      <a:pt x="16" y="0"/>
                    </a:cubicBezTo>
                    <a:cubicBezTo>
                      <a:pt x="15" y="0"/>
                      <a:pt x="3" y="5"/>
                      <a:pt x="2" y="5"/>
                    </a:cubicBezTo>
                    <a:cubicBezTo>
                      <a:pt x="0" y="6"/>
                      <a:pt x="2" y="11"/>
                      <a:pt x="2"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6" name="Freeform 813"/>
              <p:cNvSpPr>
                <a:spLocks/>
              </p:cNvSpPr>
              <p:nvPr/>
            </p:nvSpPr>
            <p:spPr bwMode="auto">
              <a:xfrm>
                <a:off x="689" y="399"/>
                <a:ext cx="66" cy="35"/>
              </a:xfrm>
              <a:custGeom>
                <a:avLst/>
                <a:gdLst/>
                <a:ahLst/>
                <a:cxnLst>
                  <a:cxn ang="0">
                    <a:pos x="7" y="13"/>
                  </a:cxn>
                  <a:cxn ang="0">
                    <a:pos x="20" y="8"/>
                  </a:cxn>
                  <a:cxn ang="0">
                    <a:pos x="22" y="1"/>
                  </a:cxn>
                  <a:cxn ang="0">
                    <a:pos x="23" y="0"/>
                  </a:cxn>
                  <a:cxn ang="0">
                    <a:pos x="0" y="10"/>
                  </a:cxn>
                  <a:cxn ang="0">
                    <a:pos x="7" y="13"/>
                  </a:cxn>
                </a:cxnLst>
                <a:rect l="0" t="0" r="r" b="b"/>
                <a:pathLst>
                  <a:path w="23" h="13">
                    <a:moveTo>
                      <a:pt x="7" y="13"/>
                    </a:moveTo>
                    <a:cubicBezTo>
                      <a:pt x="7" y="13"/>
                      <a:pt x="19" y="10"/>
                      <a:pt x="20" y="8"/>
                    </a:cubicBezTo>
                    <a:cubicBezTo>
                      <a:pt x="21" y="7"/>
                      <a:pt x="22" y="2"/>
                      <a:pt x="22" y="1"/>
                    </a:cubicBezTo>
                    <a:cubicBezTo>
                      <a:pt x="22" y="0"/>
                      <a:pt x="23" y="0"/>
                      <a:pt x="23" y="0"/>
                    </a:cubicBezTo>
                    <a:lnTo>
                      <a:pt x="0" y="10"/>
                    </a:lnTo>
                    <a:lnTo>
                      <a:pt x="7"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7" name="Freeform 814"/>
              <p:cNvSpPr>
                <a:spLocks/>
              </p:cNvSpPr>
              <p:nvPr/>
            </p:nvSpPr>
            <p:spPr bwMode="auto">
              <a:xfrm>
                <a:off x="596" y="583"/>
                <a:ext cx="19" cy="26"/>
              </a:xfrm>
              <a:custGeom>
                <a:avLst/>
                <a:gdLst/>
                <a:ahLst/>
                <a:cxnLst>
                  <a:cxn ang="0">
                    <a:pos x="0" y="1"/>
                  </a:cxn>
                  <a:cxn ang="0">
                    <a:pos x="3" y="8"/>
                  </a:cxn>
                  <a:cxn ang="0">
                    <a:pos x="6" y="5"/>
                  </a:cxn>
                  <a:cxn ang="0">
                    <a:pos x="3" y="0"/>
                  </a:cxn>
                  <a:cxn ang="0">
                    <a:pos x="0" y="1"/>
                  </a:cxn>
                </a:cxnLst>
                <a:rect l="0" t="0" r="r" b="b"/>
                <a:pathLst>
                  <a:path w="7" h="9">
                    <a:moveTo>
                      <a:pt x="0" y="1"/>
                    </a:moveTo>
                    <a:cubicBezTo>
                      <a:pt x="0" y="1"/>
                      <a:pt x="1" y="7"/>
                      <a:pt x="3" y="8"/>
                    </a:cubicBezTo>
                    <a:cubicBezTo>
                      <a:pt x="5" y="9"/>
                      <a:pt x="7" y="7"/>
                      <a:pt x="6" y="5"/>
                    </a:cubicBezTo>
                    <a:cubicBezTo>
                      <a:pt x="6" y="4"/>
                      <a:pt x="3" y="0"/>
                      <a:pt x="3"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8" name="Freeform 815"/>
              <p:cNvSpPr>
                <a:spLocks/>
              </p:cNvSpPr>
              <p:nvPr/>
            </p:nvSpPr>
            <p:spPr bwMode="auto">
              <a:xfrm>
                <a:off x="604" y="579"/>
                <a:ext cx="23" cy="19"/>
              </a:xfrm>
              <a:custGeom>
                <a:avLst/>
                <a:gdLst/>
                <a:ahLst/>
                <a:cxnLst>
                  <a:cxn ang="0">
                    <a:pos x="0" y="1"/>
                  </a:cxn>
                  <a:cxn ang="0">
                    <a:pos x="3" y="7"/>
                  </a:cxn>
                  <a:cxn ang="0">
                    <a:pos x="7" y="7"/>
                  </a:cxn>
                  <a:cxn ang="0">
                    <a:pos x="8" y="5"/>
                  </a:cxn>
                  <a:cxn ang="0">
                    <a:pos x="4" y="0"/>
                  </a:cxn>
                  <a:cxn ang="0">
                    <a:pos x="0" y="1"/>
                  </a:cxn>
                </a:cxnLst>
                <a:rect l="0" t="0" r="r" b="b"/>
                <a:pathLst>
                  <a:path w="8" h="7">
                    <a:moveTo>
                      <a:pt x="0" y="1"/>
                    </a:moveTo>
                    <a:cubicBezTo>
                      <a:pt x="0" y="1"/>
                      <a:pt x="3" y="7"/>
                      <a:pt x="3" y="7"/>
                    </a:cubicBezTo>
                    <a:cubicBezTo>
                      <a:pt x="4" y="7"/>
                      <a:pt x="7" y="7"/>
                      <a:pt x="7" y="7"/>
                    </a:cubicBezTo>
                    <a:lnTo>
                      <a:pt x="8" y="5"/>
                    </a:lnTo>
                    <a:lnTo>
                      <a:pt x="4" y="0"/>
                    </a:ln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9" name="Freeform 816"/>
              <p:cNvSpPr>
                <a:spLocks/>
              </p:cNvSpPr>
              <p:nvPr/>
            </p:nvSpPr>
            <p:spPr bwMode="auto">
              <a:xfrm>
                <a:off x="615" y="570"/>
                <a:ext cx="23" cy="23"/>
              </a:xfrm>
              <a:custGeom>
                <a:avLst/>
                <a:gdLst/>
                <a:ahLst/>
                <a:cxnLst>
                  <a:cxn ang="0">
                    <a:pos x="0" y="3"/>
                  </a:cxn>
                  <a:cxn ang="0">
                    <a:pos x="4" y="8"/>
                  </a:cxn>
                  <a:cxn ang="0">
                    <a:pos x="8" y="8"/>
                  </a:cxn>
                  <a:cxn ang="0">
                    <a:pos x="8" y="5"/>
                  </a:cxn>
                  <a:cxn ang="0">
                    <a:pos x="4" y="0"/>
                  </a:cxn>
                  <a:cxn ang="0">
                    <a:pos x="0" y="3"/>
                  </a:cxn>
                </a:cxnLst>
                <a:rect l="0" t="0" r="r" b="b"/>
                <a:pathLst>
                  <a:path w="8" h="8">
                    <a:moveTo>
                      <a:pt x="0" y="3"/>
                    </a:moveTo>
                    <a:cubicBezTo>
                      <a:pt x="0" y="3"/>
                      <a:pt x="4" y="7"/>
                      <a:pt x="4" y="8"/>
                    </a:cubicBezTo>
                    <a:cubicBezTo>
                      <a:pt x="5" y="8"/>
                      <a:pt x="7" y="8"/>
                      <a:pt x="8" y="8"/>
                    </a:cubicBezTo>
                    <a:cubicBezTo>
                      <a:pt x="8" y="8"/>
                      <a:pt x="8" y="5"/>
                      <a:pt x="8" y="5"/>
                    </a:cubicBezTo>
                    <a:cubicBezTo>
                      <a:pt x="8" y="4"/>
                      <a:pt x="4" y="1"/>
                      <a:pt x="4" y="0"/>
                    </a:cubicBezTo>
                    <a:cubicBezTo>
                      <a:pt x="3"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0" name="Freeform 817"/>
              <p:cNvSpPr>
                <a:spLocks/>
              </p:cNvSpPr>
              <p:nvPr/>
            </p:nvSpPr>
            <p:spPr bwMode="auto">
              <a:xfrm>
                <a:off x="627" y="566"/>
                <a:ext cx="27" cy="18"/>
              </a:xfrm>
              <a:custGeom>
                <a:avLst/>
                <a:gdLst/>
                <a:ahLst/>
                <a:cxnLst>
                  <a:cxn ang="0">
                    <a:pos x="0" y="2"/>
                  </a:cxn>
                  <a:cxn ang="0">
                    <a:pos x="4" y="7"/>
                  </a:cxn>
                  <a:cxn ang="0">
                    <a:pos x="9" y="7"/>
                  </a:cxn>
                  <a:cxn ang="0">
                    <a:pos x="8" y="3"/>
                  </a:cxn>
                  <a:cxn ang="0">
                    <a:pos x="3" y="0"/>
                  </a:cxn>
                  <a:cxn ang="0">
                    <a:pos x="0" y="2"/>
                  </a:cxn>
                </a:cxnLst>
                <a:rect l="0" t="0" r="r" b="b"/>
                <a:pathLst>
                  <a:path w="10" h="7">
                    <a:moveTo>
                      <a:pt x="0" y="2"/>
                    </a:moveTo>
                    <a:cubicBezTo>
                      <a:pt x="0" y="2"/>
                      <a:pt x="3" y="7"/>
                      <a:pt x="4" y="7"/>
                    </a:cubicBezTo>
                    <a:cubicBezTo>
                      <a:pt x="5" y="7"/>
                      <a:pt x="9" y="7"/>
                      <a:pt x="9" y="7"/>
                    </a:cubicBezTo>
                    <a:cubicBezTo>
                      <a:pt x="10" y="7"/>
                      <a:pt x="9" y="4"/>
                      <a:pt x="8" y="3"/>
                    </a:cubicBezTo>
                    <a:cubicBezTo>
                      <a:pt x="8" y="3"/>
                      <a:pt x="3" y="0"/>
                      <a:pt x="3"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1" name="Freeform 818"/>
              <p:cNvSpPr>
                <a:spLocks/>
              </p:cNvSpPr>
              <p:nvPr/>
            </p:nvSpPr>
            <p:spPr bwMode="auto">
              <a:xfrm>
                <a:off x="635" y="553"/>
                <a:ext cx="30" cy="23"/>
              </a:xfrm>
              <a:custGeom>
                <a:avLst/>
                <a:gdLst/>
                <a:ahLst/>
                <a:cxnLst>
                  <a:cxn ang="0">
                    <a:pos x="0" y="4"/>
                  </a:cxn>
                  <a:cxn ang="0">
                    <a:pos x="5" y="7"/>
                  </a:cxn>
                  <a:cxn ang="0">
                    <a:pos x="10" y="7"/>
                  </a:cxn>
                  <a:cxn ang="0">
                    <a:pos x="10" y="3"/>
                  </a:cxn>
                  <a:cxn ang="0">
                    <a:pos x="3" y="0"/>
                  </a:cxn>
                  <a:cxn ang="0">
                    <a:pos x="0" y="4"/>
                  </a:cxn>
                </a:cxnLst>
                <a:rect l="0" t="0" r="r" b="b"/>
                <a:pathLst>
                  <a:path w="11" h="8">
                    <a:moveTo>
                      <a:pt x="0" y="4"/>
                    </a:moveTo>
                    <a:cubicBezTo>
                      <a:pt x="0" y="4"/>
                      <a:pt x="4" y="7"/>
                      <a:pt x="5" y="7"/>
                    </a:cubicBezTo>
                    <a:cubicBezTo>
                      <a:pt x="6" y="8"/>
                      <a:pt x="9" y="7"/>
                      <a:pt x="10" y="7"/>
                    </a:cubicBezTo>
                    <a:cubicBezTo>
                      <a:pt x="11" y="7"/>
                      <a:pt x="10" y="3"/>
                      <a:pt x="10" y="3"/>
                    </a:cubicBezTo>
                    <a:cubicBezTo>
                      <a:pt x="9" y="2"/>
                      <a:pt x="4" y="0"/>
                      <a:pt x="3" y="0"/>
                    </a:cubicBezTo>
                    <a:cubicBezTo>
                      <a:pt x="2" y="0"/>
                      <a:pt x="0" y="4"/>
                      <a:pt x="0"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2" name="Freeform 819"/>
              <p:cNvSpPr>
                <a:spLocks/>
              </p:cNvSpPr>
              <p:nvPr/>
            </p:nvSpPr>
            <p:spPr bwMode="auto">
              <a:xfrm>
                <a:off x="644" y="544"/>
                <a:ext cx="29" cy="17"/>
              </a:xfrm>
              <a:custGeom>
                <a:avLst/>
                <a:gdLst/>
                <a:ahLst/>
                <a:cxnLst>
                  <a:cxn ang="0">
                    <a:pos x="0" y="4"/>
                  </a:cxn>
                  <a:cxn ang="0">
                    <a:pos x="7" y="7"/>
                  </a:cxn>
                  <a:cxn ang="0">
                    <a:pos x="10" y="5"/>
                  </a:cxn>
                  <a:cxn ang="0">
                    <a:pos x="9" y="1"/>
                  </a:cxn>
                  <a:cxn ang="0">
                    <a:pos x="0" y="0"/>
                  </a:cxn>
                  <a:cxn ang="0">
                    <a:pos x="0" y="4"/>
                  </a:cxn>
                </a:cxnLst>
                <a:rect l="0" t="0" r="r" b="b"/>
                <a:pathLst>
                  <a:path w="10" h="7">
                    <a:moveTo>
                      <a:pt x="0" y="4"/>
                    </a:moveTo>
                    <a:cubicBezTo>
                      <a:pt x="0" y="4"/>
                      <a:pt x="6" y="6"/>
                      <a:pt x="7" y="7"/>
                    </a:cubicBezTo>
                    <a:cubicBezTo>
                      <a:pt x="7" y="7"/>
                      <a:pt x="10" y="5"/>
                      <a:pt x="10" y="5"/>
                    </a:cubicBezTo>
                    <a:cubicBezTo>
                      <a:pt x="10" y="4"/>
                      <a:pt x="10" y="1"/>
                      <a:pt x="9" y="1"/>
                    </a:cubicBezTo>
                    <a:cubicBezTo>
                      <a:pt x="8" y="1"/>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3" name="Freeform 820"/>
              <p:cNvSpPr>
                <a:spLocks/>
              </p:cNvSpPr>
              <p:nvPr/>
            </p:nvSpPr>
            <p:spPr bwMode="auto">
              <a:xfrm>
                <a:off x="646" y="527"/>
                <a:ext cx="32" cy="17"/>
              </a:xfrm>
              <a:custGeom>
                <a:avLst/>
                <a:gdLst/>
                <a:ahLst/>
                <a:cxnLst>
                  <a:cxn ang="0">
                    <a:pos x="0" y="5"/>
                  </a:cxn>
                  <a:cxn ang="0">
                    <a:pos x="8" y="6"/>
                  </a:cxn>
                  <a:cxn ang="0">
                    <a:pos x="11" y="4"/>
                  </a:cxn>
                  <a:cxn ang="0">
                    <a:pos x="9" y="0"/>
                  </a:cxn>
                  <a:cxn ang="0">
                    <a:pos x="1" y="0"/>
                  </a:cxn>
                  <a:cxn ang="0">
                    <a:pos x="0" y="5"/>
                  </a:cxn>
                </a:cxnLst>
                <a:rect l="0" t="0" r="r" b="b"/>
                <a:pathLst>
                  <a:path w="11" h="6">
                    <a:moveTo>
                      <a:pt x="0" y="5"/>
                    </a:moveTo>
                    <a:cubicBezTo>
                      <a:pt x="0" y="5"/>
                      <a:pt x="7" y="5"/>
                      <a:pt x="8" y="6"/>
                    </a:cubicBezTo>
                    <a:cubicBezTo>
                      <a:pt x="9" y="6"/>
                      <a:pt x="11" y="4"/>
                      <a:pt x="11" y="4"/>
                    </a:cubicBezTo>
                    <a:cubicBezTo>
                      <a:pt x="11" y="4"/>
                      <a:pt x="10" y="1"/>
                      <a:pt x="9" y="0"/>
                    </a:cubicBezTo>
                    <a:cubicBezTo>
                      <a:pt x="8" y="0"/>
                      <a:pt x="1" y="0"/>
                      <a:pt x="1"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4" name="Freeform 821"/>
              <p:cNvSpPr>
                <a:spLocks/>
              </p:cNvSpPr>
              <p:nvPr/>
            </p:nvSpPr>
            <p:spPr bwMode="auto">
              <a:xfrm>
                <a:off x="646" y="510"/>
                <a:ext cx="32" cy="19"/>
              </a:xfrm>
              <a:custGeom>
                <a:avLst/>
                <a:gdLst/>
                <a:ahLst/>
                <a:cxnLst>
                  <a:cxn ang="0">
                    <a:pos x="1" y="6"/>
                  </a:cxn>
                  <a:cxn ang="0">
                    <a:pos x="9" y="6"/>
                  </a:cxn>
                  <a:cxn ang="0">
                    <a:pos x="11" y="3"/>
                  </a:cxn>
                  <a:cxn ang="0">
                    <a:pos x="9" y="1"/>
                  </a:cxn>
                  <a:cxn ang="0">
                    <a:pos x="0" y="1"/>
                  </a:cxn>
                  <a:cxn ang="0">
                    <a:pos x="1" y="6"/>
                  </a:cxn>
                </a:cxnLst>
                <a:rect l="0" t="0" r="r" b="b"/>
                <a:pathLst>
                  <a:path w="11" h="7">
                    <a:moveTo>
                      <a:pt x="1" y="6"/>
                    </a:moveTo>
                    <a:cubicBezTo>
                      <a:pt x="1" y="6"/>
                      <a:pt x="8" y="7"/>
                      <a:pt x="9" y="6"/>
                    </a:cubicBezTo>
                    <a:cubicBezTo>
                      <a:pt x="10" y="6"/>
                      <a:pt x="11" y="3"/>
                      <a:pt x="11" y="3"/>
                    </a:cubicBezTo>
                    <a:cubicBezTo>
                      <a:pt x="11" y="3"/>
                      <a:pt x="9" y="1"/>
                      <a:pt x="9" y="1"/>
                    </a:cubicBezTo>
                    <a:cubicBezTo>
                      <a:pt x="8"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5" name="Freeform 822"/>
              <p:cNvSpPr>
                <a:spLocks/>
              </p:cNvSpPr>
              <p:nvPr/>
            </p:nvSpPr>
            <p:spPr bwMode="auto">
              <a:xfrm>
                <a:off x="646" y="496"/>
                <a:ext cx="33" cy="17"/>
              </a:xfrm>
              <a:custGeom>
                <a:avLst/>
                <a:gdLst/>
                <a:ahLst/>
                <a:cxnLst>
                  <a:cxn ang="0">
                    <a:pos x="0" y="6"/>
                  </a:cxn>
                  <a:cxn ang="0">
                    <a:pos x="9" y="6"/>
                  </a:cxn>
                  <a:cxn ang="0">
                    <a:pos x="11" y="3"/>
                  </a:cxn>
                  <a:cxn ang="0">
                    <a:pos x="9" y="0"/>
                  </a:cxn>
                  <a:cxn ang="0">
                    <a:pos x="0" y="0"/>
                  </a:cxn>
                  <a:cxn ang="0">
                    <a:pos x="0" y="6"/>
                  </a:cxn>
                </a:cxnLst>
                <a:rect l="0" t="0" r="r" b="b"/>
                <a:pathLst>
                  <a:path w="12" h="6">
                    <a:moveTo>
                      <a:pt x="0" y="6"/>
                    </a:moveTo>
                    <a:cubicBezTo>
                      <a:pt x="0" y="6"/>
                      <a:pt x="7" y="6"/>
                      <a:pt x="9" y="6"/>
                    </a:cubicBezTo>
                    <a:cubicBezTo>
                      <a:pt x="10" y="6"/>
                      <a:pt x="11" y="3"/>
                      <a:pt x="11" y="3"/>
                    </a:cubicBezTo>
                    <a:cubicBezTo>
                      <a:pt x="12" y="2"/>
                      <a:pt x="9" y="0"/>
                      <a:pt x="9" y="0"/>
                    </a:cubicBezTo>
                    <a:cubicBezTo>
                      <a:pt x="8" y="0"/>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6" name="Freeform 823"/>
              <p:cNvSpPr>
                <a:spLocks/>
              </p:cNvSpPr>
              <p:nvPr/>
            </p:nvSpPr>
            <p:spPr bwMode="auto">
              <a:xfrm>
                <a:off x="646" y="479"/>
                <a:ext cx="33" cy="17"/>
              </a:xfrm>
              <a:custGeom>
                <a:avLst/>
                <a:gdLst/>
                <a:ahLst/>
                <a:cxnLst>
                  <a:cxn ang="0">
                    <a:pos x="0" y="6"/>
                  </a:cxn>
                  <a:cxn ang="0">
                    <a:pos x="9" y="6"/>
                  </a:cxn>
                  <a:cxn ang="0">
                    <a:pos x="12" y="2"/>
                  </a:cxn>
                  <a:cxn ang="0">
                    <a:pos x="8" y="0"/>
                  </a:cxn>
                  <a:cxn ang="0">
                    <a:pos x="0" y="2"/>
                  </a:cxn>
                  <a:cxn ang="0">
                    <a:pos x="0" y="6"/>
                  </a:cxn>
                </a:cxnLst>
                <a:rect l="0" t="0" r="r" b="b"/>
                <a:pathLst>
                  <a:path w="12" h="6">
                    <a:moveTo>
                      <a:pt x="0" y="6"/>
                    </a:moveTo>
                    <a:lnTo>
                      <a:pt x="9" y="6"/>
                    </a:lnTo>
                    <a:cubicBezTo>
                      <a:pt x="9" y="6"/>
                      <a:pt x="12" y="3"/>
                      <a:pt x="12" y="2"/>
                    </a:cubicBezTo>
                    <a:cubicBezTo>
                      <a:pt x="12" y="2"/>
                      <a:pt x="9" y="0"/>
                      <a:pt x="8" y="0"/>
                    </a:cubicBezTo>
                    <a:cubicBezTo>
                      <a:pt x="8" y="0"/>
                      <a:pt x="0" y="2"/>
                      <a:pt x="0" y="2"/>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7" name="Freeform 824"/>
              <p:cNvSpPr>
                <a:spLocks/>
              </p:cNvSpPr>
              <p:nvPr/>
            </p:nvSpPr>
            <p:spPr bwMode="auto">
              <a:xfrm>
                <a:off x="649" y="462"/>
                <a:ext cx="40" cy="23"/>
              </a:xfrm>
              <a:custGeom>
                <a:avLst/>
                <a:gdLst/>
                <a:ahLst/>
                <a:cxnLst>
                  <a:cxn ang="0">
                    <a:pos x="0" y="8"/>
                  </a:cxn>
                  <a:cxn ang="0">
                    <a:pos x="13" y="4"/>
                  </a:cxn>
                  <a:cxn ang="0">
                    <a:pos x="14" y="1"/>
                  </a:cxn>
                  <a:cxn ang="0">
                    <a:pos x="11" y="0"/>
                  </a:cxn>
                  <a:cxn ang="0">
                    <a:pos x="1" y="3"/>
                  </a:cxn>
                  <a:cxn ang="0">
                    <a:pos x="0" y="8"/>
                  </a:cxn>
                </a:cxnLst>
                <a:rect l="0" t="0" r="r" b="b"/>
                <a:pathLst>
                  <a:path w="14" h="8">
                    <a:moveTo>
                      <a:pt x="0" y="8"/>
                    </a:moveTo>
                    <a:cubicBezTo>
                      <a:pt x="0" y="8"/>
                      <a:pt x="13" y="5"/>
                      <a:pt x="13" y="4"/>
                    </a:cubicBezTo>
                    <a:cubicBezTo>
                      <a:pt x="14" y="3"/>
                      <a:pt x="14" y="1"/>
                      <a:pt x="14" y="1"/>
                    </a:cubicBezTo>
                    <a:cubicBezTo>
                      <a:pt x="14" y="1"/>
                      <a:pt x="12" y="0"/>
                      <a:pt x="11" y="0"/>
                    </a:cubicBezTo>
                    <a:cubicBezTo>
                      <a:pt x="10" y="0"/>
                      <a:pt x="1" y="3"/>
                      <a:pt x="1" y="3"/>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8" name="Freeform 825"/>
              <p:cNvSpPr>
                <a:spLocks/>
              </p:cNvSpPr>
              <p:nvPr/>
            </p:nvSpPr>
            <p:spPr bwMode="auto">
              <a:xfrm>
                <a:off x="652" y="443"/>
                <a:ext cx="47" cy="28"/>
              </a:xfrm>
              <a:custGeom>
                <a:avLst/>
                <a:gdLst/>
                <a:ahLst/>
                <a:cxnLst>
                  <a:cxn ang="0">
                    <a:pos x="0" y="10"/>
                  </a:cxn>
                  <a:cxn ang="0">
                    <a:pos x="15" y="5"/>
                  </a:cxn>
                  <a:cxn ang="0">
                    <a:pos x="16" y="2"/>
                  </a:cxn>
                  <a:cxn ang="0">
                    <a:pos x="13" y="0"/>
                  </a:cxn>
                  <a:cxn ang="0">
                    <a:pos x="3" y="3"/>
                  </a:cxn>
                  <a:cxn ang="0">
                    <a:pos x="0" y="10"/>
                  </a:cxn>
                </a:cxnLst>
                <a:rect l="0" t="0" r="r" b="b"/>
                <a:pathLst>
                  <a:path w="16" h="10">
                    <a:moveTo>
                      <a:pt x="0" y="10"/>
                    </a:moveTo>
                    <a:cubicBezTo>
                      <a:pt x="0" y="10"/>
                      <a:pt x="11" y="7"/>
                      <a:pt x="15" y="5"/>
                    </a:cubicBezTo>
                    <a:cubicBezTo>
                      <a:pt x="16" y="4"/>
                      <a:pt x="16" y="2"/>
                      <a:pt x="16" y="2"/>
                    </a:cubicBezTo>
                    <a:lnTo>
                      <a:pt x="13" y="0"/>
                    </a:lnTo>
                    <a:lnTo>
                      <a:pt x="3" y="3"/>
                    </a:lnTo>
                    <a:lnTo>
                      <a:pt x="0"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9" name="Freeform 826"/>
              <p:cNvSpPr>
                <a:spLocks/>
              </p:cNvSpPr>
              <p:nvPr/>
            </p:nvSpPr>
            <p:spPr bwMode="auto">
              <a:xfrm>
                <a:off x="590" y="567"/>
                <a:ext cx="16" cy="23"/>
              </a:xfrm>
              <a:custGeom>
                <a:avLst/>
                <a:gdLst/>
                <a:ahLst/>
                <a:cxnLst>
                  <a:cxn ang="0">
                    <a:pos x="2" y="1"/>
                  </a:cxn>
                  <a:cxn ang="0">
                    <a:pos x="1" y="6"/>
                  </a:cxn>
                  <a:cxn ang="0">
                    <a:pos x="6" y="5"/>
                  </a:cxn>
                  <a:cxn ang="0">
                    <a:pos x="5" y="0"/>
                  </a:cxn>
                  <a:cxn ang="0">
                    <a:pos x="2" y="1"/>
                  </a:cxn>
                </a:cxnLst>
                <a:rect l="0" t="0" r="r" b="b"/>
                <a:pathLst>
                  <a:path w="6" h="8">
                    <a:moveTo>
                      <a:pt x="2" y="1"/>
                    </a:moveTo>
                    <a:cubicBezTo>
                      <a:pt x="2" y="1"/>
                      <a:pt x="0" y="5"/>
                      <a:pt x="1" y="6"/>
                    </a:cubicBezTo>
                    <a:cubicBezTo>
                      <a:pt x="4" y="8"/>
                      <a:pt x="6" y="5"/>
                      <a:pt x="6" y="5"/>
                    </a:cubicBezTo>
                    <a:lnTo>
                      <a:pt x="5" y="0"/>
                    </a:lnTo>
                    <a:lnTo>
                      <a:pt x="2"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0" name="Freeform 827"/>
              <p:cNvSpPr>
                <a:spLocks/>
              </p:cNvSpPr>
              <p:nvPr/>
            </p:nvSpPr>
            <p:spPr bwMode="auto">
              <a:xfrm>
                <a:off x="604" y="566"/>
                <a:ext cx="14" cy="18"/>
              </a:xfrm>
              <a:custGeom>
                <a:avLst/>
                <a:gdLst/>
                <a:ahLst/>
                <a:cxnLst>
                  <a:cxn ang="0">
                    <a:pos x="0" y="1"/>
                  </a:cxn>
                  <a:cxn ang="0">
                    <a:pos x="1" y="6"/>
                  </a:cxn>
                  <a:cxn ang="0">
                    <a:pos x="5" y="5"/>
                  </a:cxn>
                  <a:cxn ang="0">
                    <a:pos x="2" y="0"/>
                  </a:cxn>
                  <a:cxn ang="0">
                    <a:pos x="0" y="1"/>
                  </a:cxn>
                </a:cxnLst>
                <a:rect l="0" t="0" r="r" b="b"/>
                <a:pathLst>
                  <a:path w="5" h="7">
                    <a:moveTo>
                      <a:pt x="0" y="1"/>
                    </a:moveTo>
                    <a:lnTo>
                      <a:pt x="1" y="6"/>
                    </a:lnTo>
                    <a:cubicBezTo>
                      <a:pt x="1" y="6"/>
                      <a:pt x="5" y="7"/>
                      <a:pt x="5" y="5"/>
                    </a:cubicBezTo>
                    <a:cubicBezTo>
                      <a:pt x="5" y="4"/>
                      <a:pt x="2" y="0"/>
                      <a:pt x="2"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1" name="Freeform 828"/>
              <p:cNvSpPr>
                <a:spLocks/>
              </p:cNvSpPr>
              <p:nvPr/>
            </p:nvSpPr>
            <p:spPr bwMode="auto">
              <a:xfrm>
                <a:off x="611" y="561"/>
                <a:ext cx="22" cy="18"/>
              </a:xfrm>
              <a:custGeom>
                <a:avLst/>
                <a:gdLst/>
                <a:ahLst/>
                <a:cxnLst>
                  <a:cxn ang="0">
                    <a:pos x="0" y="2"/>
                  </a:cxn>
                  <a:cxn ang="0">
                    <a:pos x="3" y="7"/>
                  </a:cxn>
                  <a:cxn ang="0">
                    <a:pos x="7" y="4"/>
                  </a:cxn>
                  <a:cxn ang="0">
                    <a:pos x="4" y="0"/>
                  </a:cxn>
                  <a:cxn ang="0">
                    <a:pos x="0" y="2"/>
                  </a:cxn>
                </a:cxnLst>
                <a:rect l="0" t="0" r="r" b="b"/>
                <a:pathLst>
                  <a:path w="8" h="7">
                    <a:moveTo>
                      <a:pt x="0" y="2"/>
                    </a:moveTo>
                    <a:lnTo>
                      <a:pt x="3" y="7"/>
                    </a:lnTo>
                    <a:cubicBezTo>
                      <a:pt x="3" y="7"/>
                      <a:pt x="8" y="6"/>
                      <a:pt x="7" y="4"/>
                    </a:cubicBezTo>
                    <a:cubicBezTo>
                      <a:pt x="6" y="3"/>
                      <a:pt x="4" y="0"/>
                      <a:pt x="4"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2" name="Freeform 829"/>
              <p:cNvSpPr>
                <a:spLocks/>
              </p:cNvSpPr>
              <p:nvPr/>
            </p:nvSpPr>
            <p:spPr bwMode="auto">
              <a:xfrm>
                <a:off x="622" y="553"/>
                <a:ext cx="19" cy="17"/>
              </a:xfrm>
              <a:custGeom>
                <a:avLst/>
                <a:gdLst/>
                <a:ahLst/>
                <a:cxnLst>
                  <a:cxn ang="0">
                    <a:pos x="0" y="2"/>
                  </a:cxn>
                  <a:cxn ang="0">
                    <a:pos x="3" y="6"/>
                  </a:cxn>
                  <a:cxn ang="0">
                    <a:pos x="6" y="3"/>
                  </a:cxn>
                  <a:cxn ang="0">
                    <a:pos x="2" y="0"/>
                  </a:cxn>
                  <a:cxn ang="0">
                    <a:pos x="0" y="2"/>
                  </a:cxn>
                </a:cxnLst>
                <a:rect l="0" t="0" r="r" b="b"/>
                <a:pathLst>
                  <a:path w="7" h="6">
                    <a:moveTo>
                      <a:pt x="0" y="2"/>
                    </a:moveTo>
                    <a:lnTo>
                      <a:pt x="3" y="6"/>
                    </a:lnTo>
                    <a:cubicBezTo>
                      <a:pt x="3" y="6"/>
                      <a:pt x="7" y="5"/>
                      <a:pt x="6" y="3"/>
                    </a:cubicBezTo>
                    <a:cubicBezTo>
                      <a:pt x="4" y="0"/>
                      <a:pt x="2" y="0"/>
                      <a:pt x="2"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3" name="Freeform 830"/>
              <p:cNvSpPr>
                <a:spLocks/>
              </p:cNvSpPr>
              <p:nvPr/>
            </p:nvSpPr>
            <p:spPr bwMode="auto">
              <a:xfrm>
                <a:off x="627" y="544"/>
                <a:ext cx="22" cy="22"/>
              </a:xfrm>
              <a:custGeom>
                <a:avLst/>
                <a:gdLst/>
                <a:ahLst/>
                <a:cxnLst>
                  <a:cxn ang="0">
                    <a:pos x="0" y="4"/>
                  </a:cxn>
                  <a:cxn ang="0">
                    <a:pos x="4" y="7"/>
                  </a:cxn>
                  <a:cxn ang="0">
                    <a:pos x="6" y="3"/>
                  </a:cxn>
                  <a:cxn ang="0">
                    <a:pos x="1" y="0"/>
                  </a:cxn>
                  <a:cxn ang="0">
                    <a:pos x="0" y="4"/>
                  </a:cxn>
                </a:cxnLst>
                <a:rect l="0" t="0" r="r" b="b"/>
                <a:pathLst>
                  <a:path w="8" h="8">
                    <a:moveTo>
                      <a:pt x="0" y="4"/>
                    </a:moveTo>
                    <a:cubicBezTo>
                      <a:pt x="0" y="4"/>
                      <a:pt x="3" y="7"/>
                      <a:pt x="4" y="7"/>
                    </a:cubicBezTo>
                    <a:cubicBezTo>
                      <a:pt x="5" y="8"/>
                      <a:pt x="8" y="4"/>
                      <a:pt x="6" y="3"/>
                    </a:cubicBezTo>
                    <a:cubicBezTo>
                      <a:pt x="4" y="1"/>
                      <a:pt x="1" y="0"/>
                      <a:pt x="1"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4" name="Freeform 831"/>
              <p:cNvSpPr>
                <a:spLocks/>
              </p:cNvSpPr>
              <p:nvPr/>
            </p:nvSpPr>
            <p:spPr bwMode="auto">
              <a:xfrm>
                <a:off x="630" y="535"/>
                <a:ext cx="22" cy="17"/>
              </a:xfrm>
              <a:custGeom>
                <a:avLst/>
                <a:gdLst/>
                <a:ahLst/>
                <a:cxnLst>
                  <a:cxn ang="0">
                    <a:pos x="0" y="3"/>
                  </a:cxn>
                  <a:cxn ang="0">
                    <a:pos x="5" y="6"/>
                  </a:cxn>
                  <a:cxn ang="0">
                    <a:pos x="6" y="1"/>
                  </a:cxn>
                  <a:cxn ang="0">
                    <a:pos x="1" y="0"/>
                  </a:cxn>
                  <a:cxn ang="0">
                    <a:pos x="0" y="3"/>
                  </a:cxn>
                </a:cxnLst>
                <a:rect l="0" t="0" r="r" b="b"/>
                <a:pathLst>
                  <a:path w="8" h="6">
                    <a:moveTo>
                      <a:pt x="0" y="3"/>
                    </a:moveTo>
                    <a:lnTo>
                      <a:pt x="5" y="6"/>
                    </a:lnTo>
                    <a:cubicBezTo>
                      <a:pt x="5" y="6"/>
                      <a:pt x="8" y="2"/>
                      <a:pt x="6" y="1"/>
                    </a:cubicBezTo>
                    <a:cubicBezTo>
                      <a:pt x="3" y="0"/>
                      <a:pt x="1" y="0"/>
                      <a:pt x="1"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5" name="Freeform 832"/>
              <p:cNvSpPr>
                <a:spLocks/>
              </p:cNvSpPr>
              <p:nvPr/>
            </p:nvSpPr>
            <p:spPr bwMode="auto">
              <a:xfrm>
                <a:off x="633" y="526"/>
                <a:ext cx="22" cy="10"/>
              </a:xfrm>
              <a:custGeom>
                <a:avLst/>
                <a:gdLst/>
                <a:ahLst/>
                <a:cxnLst>
                  <a:cxn ang="0">
                    <a:pos x="0" y="3"/>
                  </a:cxn>
                  <a:cxn ang="0">
                    <a:pos x="5" y="4"/>
                  </a:cxn>
                  <a:cxn ang="0">
                    <a:pos x="6" y="0"/>
                  </a:cxn>
                  <a:cxn ang="0">
                    <a:pos x="0" y="0"/>
                  </a:cxn>
                  <a:cxn ang="0">
                    <a:pos x="0" y="3"/>
                  </a:cxn>
                </a:cxnLst>
                <a:rect l="0" t="0" r="r" b="b"/>
                <a:pathLst>
                  <a:path w="8" h="4">
                    <a:moveTo>
                      <a:pt x="0" y="3"/>
                    </a:moveTo>
                    <a:lnTo>
                      <a:pt x="5" y="4"/>
                    </a:lnTo>
                    <a:cubicBezTo>
                      <a:pt x="5" y="4"/>
                      <a:pt x="8" y="2"/>
                      <a:pt x="6" y="0"/>
                    </a:cubicBezTo>
                    <a:cubicBezTo>
                      <a:pt x="5" y="0"/>
                      <a:pt x="0" y="0"/>
                      <a:pt x="0"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6" name="Freeform 833"/>
              <p:cNvSpPr>
                <a:spLocks/>
              </p:cNvSpPr>
              <p:nvPr/>
            </p:nvSpPr>
            <p:spPr bwMode="auto">
              <a:xfrm>
                <a:off x="633" y="513"/>
                <a:ext cx="22" cy="13"/>
              </a:xfrm>
              <a:custGeom>
                <a:avLst/>
                <a:gdLst/>
                <a:ahLst/>
                <a:cxnLst>
                  <a:cxn ang="0">
                    <a:pos x="0" y="4"/>
                  </a:cxn>
                  <a:cxn ang="0">
                    <a:pos x="6" y="4"/>
                  </a:cxn>
                  <a:cxn ang="0">
                    <a:pos x="6" y="0"/>
                  </a:cxn>
                  <a:cxn ang="0">
                    <a:pos x="0" y="0"/>
                  </a:cxn>
                  <a:cxn ang="0">
                    <a:pos x="0" y="4"/>
                  </a:cxn>
                </a:cxnLst>
                <a:rect l="0" t="0" r="r" b="b"/>
                <a:pathLst>
                  <a:path w="8" h="4">
                    <a:moveTo>
                      <a:pt x="0" y="4"/>
                    </a:moveTo>
                    <a:lnTo>
                      <a:pt x="6" y="4"/>
                    </a:lnTo>
                    <a:cubicBezTo>
                      <a:pt x="6" y="4"/>
                      <a:pt x="8" y="0"/>
                      <a:pt x="6" y="0"/>
                    </a:cubicBezTo>
                    <a:cubicBezTo>
                      <a:pt x="3" y="0"/>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7" name="Freeform 834"/>
              <p:cNvSpPr>
                <a:spLocks/>
              </p:cNvSpPr>
              <p:nvPr/>
            </p:nvSpPr>
            <p:spPr bwMode="auto">
              <a:xfrm>
                <a:off x="633" y="500"/>
                <a:ext cx="22" cy="13"/>
              </a:xfrm>
              <a:custGeom>
                <a:avLst/>
                <a:gdLst/>
                <a:ahLst/>
                <a:cxnLst>
                  <a:cxn ang="0">
                    <a:pos x="0" y="5"/>
                  </a:cxn>
                  <a:cxn ang="0">
                    <a:pos x="6" y="5"/>
                  </a:cxn>
                  <a:cxn ang="0">
                    <a:pos x="5" y="1"/>
                  </a:cxn>
                  <a:cxn ang="0">
                    <a:pos x="0" y="1"/>
                  </a:cxn>
                  <a:cxn ang="0">
                    <a:pos x="0" y="5"/>
                  </a:cxn>
                </a:cxnLst>
                <a:rect l="0" t="0" r="r" b="b"/>
                <a:pathLst>
                  <a:path w="8" h="5">
                    <a:moveTo>
                      <a:pt x="0" y="5"/>
                    </a:moveTo>
                    <a:lnTo>
                      <a:pt x="6" y="5"/>
                    </a:lnTo>
                    <a:cubicBezTo>
                      <a:pt x="6" y="5"/>
                      <a:pt x="8" y="1"/>
                      <a:pt x="5" y="1"/>
                    </a:cubicBezTo>
                    <a:cubicBezTo>
                      <a:pt x="2" y="0"/>
                      <a:pt x="0" y="1"/>
                      <a:pt x="0" y="1"/>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8" name="Freeform 835"/>
              <p:cNvSpPr>
                <a:spLocks/>
              </p:cNvSpPr>
              <p:nvPr/>
            </p:nvSpPr>
            <p:spPr bwMode="auto">
              <a:xfrm>
                <a:off x="633" y="452"/>
                <a:ext cx="36" cy="50"/>
              </a:xfrm>
              <a:custGeom>
                <a:avLst/>
                <a:gdLst/>
                <a:ahLst/>
                <a:cxnLst>
                  <a:cxn ang="0">
                    <a:pos x="0" y="18"/>
                  </a:cxn>
                  <a:cxn ang="0">
                    <a:pos x="6" y="18"/>
                  </a:cxn>
                  <a:cxn ang="0">
                    <a:pos x="6" y="14"/>
                  </a:cxn>
                  <a:cxn ang="0">
                    <a:pos x="6" y="10"/>
                  </a:cxn>
                  <a:cxn ang="0">
                    <a:pos x="9" y="6"/>
                  </a:cxn>
                  <a:cxn ang="0">
                    <a:pos x="11" y="0"/>
                  </a:cxn>
                  <a:cxn ang="0">
                    <a:pos x="5" y="4"/>
                  </a:cxn>
                  <a:cxn ang="0">
                    <a:pos x="2" y="8"/>
                  </a:cxn>
                  <a:cxn ang="0">
                    <a:pos x="1" y="13"/>
                  </a:cxn>
                  <a:cxn ang="0">
                    <a:pos x="0" y="18"/>
                  </a:cxn>
                </a:cxnLst>
                <a:rect l="0" t="0" r="r" b="b"/>
                <a:pathLst>
                  <a:path w="13" h="18">
                    <a:moveTo>
                      <a:pt x="0" y="18"/>
                    </a:moveTo>
                    <a:lnTo>
                      <a:pt x="6" y="18"/>
                    </a:lnTo>
                    <a:cubicBezTo>
                      <a:pt x="6" y="18"/>
                      <a:pt x="8" y="15"/>
                      <a:pt x="6" y="14"/>
                    </a:cubicBezTo>
                    <a:cubicBezTo>
                      <a:pt x="6" y="14"/>
                      <a:pt x="8" y="12"/>
                      <a:pt x="6" y="10"/>
                    </a:cubicBezTo>
                    <a:cubicBezTo>
                      <a:pt x="6" y="10"/>
                      <a:pt x="10" y="9"/>
                      <a:pt x="9" y="6"/>
                    </a:cubicBezTo>
                    <a:cubicBezTo>
                      <a:pt x="9" y="6"/>
                      <a:pt x="13" y="4"/>
                      <a:pt x="11" y="0"/>
                    </a:cubicBezTo>
                    <a:lnTo>
                      <a:pt x="5" y="4"/>
                    </a:lnTo>
                    <a:lnTo>
                      <a:pt x="2" y="8"/>
                    </a:lnTo>
                    <a:lnTo>
                      <a:pt x="1" y="13"/>
                    </a:lnTo>
                    <a:lnTo>
                      <a:pt x="0"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9" name="Freeform 836"/>
              <p:cNvSpPr>
                <a:spLocks/>
              </p:cNvSpPr>
              <p:nvPr/>
            </p:nvSpPr>
            <p:spPr bwMode="auto">
              <a:xfrm>
                <a:off x="587" y="412"/>
                <a:ext cx="136" cy="164"/>
              </a:xfrm>
              <a:custGeom>
                <a:avLst/>
                <a:gdLst/>
                <a:ahLst/>
                <a:cxnLst>
                  <a:cxn ang="0">
                    <a:pos x="3" y="51"/>
                  </a:cxn>
                  <a:cxn ang="0">
                    <a:pos x="10" y="36"/>
                  </a:cxn>
                  <a:cxn ang="0">
                    <a:pos x="24" y="10"/>
                  </a:cxn>
                  <a:cxn ang="0">
                    <a:pos x="47" y="0"/>
                  </a:cxn>
                  <a:cxn ang="0">
                    <a:pos x="46" y="7"/>
                  </a:cxn>
                  <a:cxn ang="0">
                    <a:pos x="27" y="14"/>
                  </a:cxn>
                  <a:cxn ang="0">
                    <a:pos x="22" y="17"/>
                  </a:cxn>
                  <a:cxn ang="0">
                    <a:pos x="18" y="21"/>
                  </a:cxn>
                  <a:cxn ang="0">
                    <a:pos x="17" y="26"/>
                  </a:cxn>
                  <a:cxn ang="0">
                    <a:pos x="17" y="30"/>
                  </a:cxn>
                  <a:cxn ang="0">
                    <a:pos x="17" y="34"/>
                  </a:cxn>
                  <a:cxn ang="0">
                    <a:pos x="17" y="38"/>
                  </a:cxn>
                  <a:cxn ang="0">
                    <a:pos x="17" y="42"/>
                  </a:cxn>
                  <a:cxn ang="0">
                    <a:pos x="16" y="45"/>
                  </a:cxn>
                  <a:cxn ang="0">
                    <a:pos x="15" y="48"/>
                  </a:cxn>
                  <a:cxn ang="0">
                    <a:pos x="13" y="52"/>
                  </a:cxn>
                  <a:cxn ang="0">
                    <a:pos x="9" y="54"/>
                  </a:cxn>
                  <a:cxn ang="0">
                    <a:pos x="6" y="55"/>
                  </a:cxn>
                  <a:cxn ang="0">
                    <a:pos x="3" y="57"/>
                  </a:cxn>
                  <a:cxn ang="0">
                    <a:pos x="3" y="51"/>
                  </a:cxn>
                </a:cxnLst>
                <a:rect l="0" t="0" r="r" b="b"/>
                <a:pathLst>
                  <a:path w="48" h="58">
                    <a:moveTo>
                      <a:pt x="3" y="51"/>
                    </a:moveTo>
                    <a:cubicBezTo>
                      <a:pt x="3" y="51"/>
                      <a:pt x="16" y="51"/>
                      <a:pt x="10" y="36"/>
                    </a:cubicBezTo>
                    <a:cubicBezTo>
                      <a:pt x="4" y="20"/>
                      <a:pt x="19" y="11"/>
                      <a:pt x="24" y="10"/>
                    </a:cubicBezTo>
                    <a:cubicBezTo>
                      <a:pt x="29" y="8"/>
                      <a:pt x="47" y="0"/>
                      <a:pt x="47" y="0"/>
                    </a:cubicBezTo>
                    <a:cubicBezTo>
                      <a:pt x="47" y="0"/>
                      <a:pt x="48" y="6"/>
                      <a:pt x="46" y="7"/>
                    </a:cubicBezTo>
                    <a:cubicBezTo>
                      <a:pt x="44" y="8"/>
                      <a:pt x="27" y="14"/>
                      <a:pt x="27" y="14"/>
                    </a:cubicBezTo>
                    <a:cubicBezTo>
                      <a:pt x="27" y="14"/>
                      <a:pt x="26" y="17"/>
                      <a:pt x="22" y="17"/>
                    </a:cubicBezTo>
                    <a:cubicBezTo>
                      <a:pt x="22" y="17"/>
                      <a:pt x="21" y="21"/>
                      <a:pt x="18" y="21"/>
                    </a:cubicBezTo>
                    <a:cubicBezTo>
                      <a:pt x="18" y="21"/>
                      <a:pt x="20" y="24"/>
                      <a:pt x="17" y="26"/>
                    </a:cubicBezTo>
                    <a:cubicBezTo>
                      <a:pt x="17" y="26"/>
                      <a:pt x="19" y="28"/>
                      <a:pt x="17" y="30"/>
                    </a:cubicBezTo>
                    <a:cubicBezTo>
                      <a:pt x="17" y="30"/>
                      <a:pt x="18" y="32"/>
                      <a:pt x="17" y="34"/>
                    </a:cubicBezTo>
                    <a:cubicBezTo>
                      <a:pt x="17" y="34"/>
                      <a:pt x="19" y="36"/>
                      <a:pt x="17" y="38"/>
                    </a:cubicBezTo>
                    <a:cubicBezTo>
                      <a:pt x="17" y="38"/>
                      <a:pt x="18" y="39"/>
                      <a:pt x="17" y="42"/>
                    </a:cubicBezTo>
                    <a:cubicBezTo>
                      <a:pt x="17" y="42"/>
                      <a:pt x="18" y="45"/>
                      <a:pt x="16" y="45"/>
                    </a:cubicBezTo>
                    <a:cubicBezTo>
                      <a:pt x="16" y="45"/>
                      <a:pt x="18" y="48"/>
                      <a:pt x="15" y="48"/>
                    </a:cubicBezTo>
                    <a:cubicBezTo>
                      <a:pt x="15" y="48"/>
                      <a:pt x="16" y="52"/>
                      <a:pt x="13" y="52"/>
                    </a:cubicBezTo>
                    <a:cubicBezTo>
                      <a:pt x="13" y="52"/>
                      <a:pt x="12" y="55"/>
                      <a:pt x="9" y="54"/>
                    </a:cubicBezTo>
                    <a:cubicBezTo>
                      <a:pt x="9" y="54"/>
                      <a:pt x="8" y="57"/>
                      <a:pt x="6" y="55"/>
                    </a:cubicBezTo>
                    <a:cubicBezTo>
                      <a:pt x="6" y="55"/>
                      <a:pt x="5" y="58"/>
                      <a:pt x="3" y="57"/>
                    </a:cubicBezTo>
                    <a:cubicBezTo>
                      <a:pt x="0" y="55"/>
                      <a:pt x="3" y="51"/>
                      <a:pt x="3"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0" name="Freeform 837"/>
              <p:cNvSpPr>
                <a:spLocks/>
              </p:cNvSpPr>
              <p:nvPr/>
            </p:nvSpPr>
            <p:spPr bwMode="auto">
              <a:xfrm>
                <a:off x="664" y="425"/>
                <a:ext cx="45" cy="27"/>
              </a:xfrm>
              <a:custGeom>
                <a:avLst/>
                <a:gdLst/>
                <a:ahLst/>
                <a:cxnLst>
                  <a:cxn ang="0">
                    <a:pos x="0" y="9"/>
                  </a:cxn>
                  <a:cxn ang="0">
                    <a:pos x="0" y="7"/>
                  </a:cxn>
                  <a:cxn ang="0">
                    <a:pos x="16" y="0"/>
                  </a:cxn>
                  <a:cxn ang="0">
                    <a:pos x="0" y="9"/>
                  </a:cxn>
                </a:cxnLst>
                <a:rect l="0" t="0" r="r" b="b"/>
                <a:pathLst>
                  <a:path w="16" h="9">
                    <a:moveTo>
                      <a:pt x="0" y="9"/>
                    </a:moveTo>
                    <a:cubicBezTo>
                      <a:pt x="0" y="9"/>
                      <a:pt x="1" y="8"/>
                      <a:pt x="0" y="7"/>
                    </a:cubicBezTo>
                    <a:lnTo>
                      <a:pt x="16" y="0"/>
                    </a:lnTo>
                    <a:lnTo>
                      <a:pt x="0" y="9"/>
                    </a:lnTo>
                  </a:path>
                </a:pathLst>
              </a:custGeom>
              <a:solidFill>
                <a:srgbClr val="AE9F00"/>
              </a:solidFill>
              <a:ln w="9525">
                <a:noFill/>
                <a:round/>
                <a:headEnd/>
                <a:tailEnd/>
              </a:ln>
              <a:effectLst/>
            </p:spPr>
            <p:txBody>
              <a:bodyPr/>
              <a:lstStyle/>
              <a:p>
                <a:pPr>
                  <a:defRPr/>
                </a:pPr>
                <a:endParaRPr lang="en-US" dirty="0"/>
              </a:p>
            </p:txBody>
          </p:sp>
          <p:sp>
            <p:nvSpPr>
              <p:cNvPr id="1181" name="Freeform 838"/>
              <p:cNvSpPr>
                <a:spLocks/>
              </p:cNvSpPr>
              <p:nvPr/>
            </p:nvSpPr>
            <p:spPr bwMode="auto">
              <a:xfrm>
                <a:off x="664" y="425"/>
                <a:ext cx="45" cy="27"/>
              </a:xfrm>
              <a:custGeom>
                <a:avLst/>
                <a:gdLst/>
                <a:ahLst/>
                <a:cxnLst>
                  <a:cxn ang="0">
                    <a:pos x="0" y="9"/>
                  </a:cxn>
                  <a:cxn ang="0">
                    <a:pos x="0" y="7"/>
                  </a:cxn>
                  <a:cxn ang="0">
                    <a:pos x="16" y="0"/>
                  </a:cxn>
                </a:cxnLst>
                <a:rect l="0" t="0" r="r" b="b"/>
                <a:pathLst>
                  <a:path w="16" h="9">
                    <a:moveTo>
                      <a:pt x="0" y="9"/>
                    </a:moveTo>
                    <a:cubicBezTo>
                      <a:pt x="0" y="9"/>
                      <a:pt x="1" y="8"/>
                      <a:pt x="0" y="7"/>
                    </a:cubicBezTo>
                    <a:lnTo>
                      <a:pt x="16"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182" name="Freeform 839"/>
              <p:cNvSpPr>
                <a:spLocks/>
              </p:cNvSpPr>
              <p:nvPr/>
            </p:nvSpPr>
            <p:spPr bwMode="auto">
              <a:xfrm>
                <a:off x="479" y="583"/>
                <a:ext cx="18" cy="26"/>
              </a:xfrm>
              <a:custGeom>
                <a:avLst/>
                <a:gdLst/>
                <a:ahLst/>
                <a:cxnLst>
                  <a:cxn ang="0">
                    <a:pos x="6" y="1"/>
                  </a:cxn>
                  <a:cxn ang="0">
                    <a:pos x="4" y="8"/>
                  </a:cxn>
                  <a:cxn ang="0">
                    <a:pos x="0" y="5"/>
                  </a:cxn>
                  <a:cxn ang="0">
                    <a:pos x="4" y="0"/>
                  </a:cxn>
                  <a:cxn ang="0">
                    <a:pos x="6" y="1"/>
                  </a:cxn>
                </a:cxnLst>
                <a:rect l="0" t="0" r="r" b="b"/>
                <a:pathLst>
                  <a:path w="6" h="9">
                    <a:moveTo>
                      <a:pt x="6" y="1"/>
                    </a:moveTo>
                    <a:cubicBezTo>
                      <a:pt x="6" y="1"/>
                      <a:pt x="6" y="7"/>
                      <a:pt x="4" y="8"/>
                    </a:cubicBezTo>
                    <a:cubicBezTo>
                      <a:pt x="1" y="9"/>
                      <a:pt x="0" y="7"/>
                      <a:pt x="0" y="5"/>
                    </a:cubicBezTo>
                    <a:cubicBezTo>
                      <a:pt x="1"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3" name="Freeform 840"/>
              <p:cNvSpPr>
                <a:spLocks/>
              </p:cNvSpPr>
              <p:nvPr/>
            </p:nvSpPr>
            <p:spPr bwMode="auto">
              <a:xfrm>
                <a:off x="465" y="579"/>
                <a:ext cx="25" cy="19"/>
              </a:xfrm>
              <a:custGeom>
                <a:avLst/>
                <a:gdLst/>
                <a:ahLst/>
                <a:cxnLst>
                  <a:cxn ang="0">
                    <a:pos x="9" y="1"/>
                  </a:cxn>
                  <a:cxn ang="0">
                    <a:pos x="5" y="7"/>
                  </a:cxn>
                  <a:cxn ang="0">
                    <a:pos x="1" y="7"/>
                  </a:cxn>
                  <a:cxn ang="0">
                    <a:pos x="0" y="5"/>
                  </a:cxn>
                  <a:cxn ang="0">
                    <a:pos x="4" y="0"/>
                  </a:cxn>
                  <a:cxn ang="0">
                    <a:pos x="9" y="1"/>
                  </a:cxn>
                </a:cxnLst>
                <a:rect l="0" t="0" r="r" b="b"/>
                <a:pathLst>
                  <a:path w="9" h="7">
                    <a:moveTo>
                      <a:pt x="9" y="1"/>
                    </a:moveTo>
                    <a:cubicBezTo>
                      <a:pt x="9" y="1"/>
                      <a:pt x="6" y="7"/>
                      <a:pt x="5" y="7"/>
                    </a:cubicBezTo>
                    <a:cubicBezTo>
                      <a:pt x="5" y="7"/>
                      <a:pt x="1" y="7"/>
                      <a:pt x="1" y="7"/>
                    </a:cubicBezTo>
                    <a:lnTo>
                      <a:pt x="0" y="5"/>
                    </a:lnTo>
                    <a:lnTo>
                      <a:pt x="4" y="0"/>
                    </a:lnTo>
                    <a:lnTo>
                      <a:pt x="9"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4" name="Freeform 841"/>
              <p:cNvSpPr>
                <a:spLocks/>
              </p:cNvSpPr>
              <p:nvPr/>
            </p:nvSpPr>
            <p:spPr bwMode="auto">
              <a:xfrm>
                <a:off x="453" y="570"/>
                <a:ext cx="23" cy="23"/>
              </a:xfrm>
              <a:custGeom>
                <a:avLst/>
                <a:gdLst/>
                <a:ahLst/>
                <a:cxnLst>
                  <a:cxn ang="0">
                    <a:pos x="8" y="3"/>
                  </a:cxn>
                  <a:cxn ang="0">
                    <a:pos x="4" y="8"/>
                  </a:cxn>
                  <a:cxn ang="0">
                    <a:pos x="1" y="8"/>
                  </a:cxn>
                  <a:cxn ang="0">
                    <a:pos x="0" y="5"/>
                  </a:cxn>
                  <a:cxn ang="0">
                    <a:pos x="5" y="0"/>
                  </a:cxn>
                  <a:cxn ang="0">
                    <a:pos x="8" y="3"/>
                  </a:cxn>
                </a:cxnLst>
                <a:rect l="0" t="0" r="r" b="b"/>
                <a:pathLst>
                  <a:path w="8" h="8">
                    <a:moveTo>
                      <a:pt x="8" y="3"/>
                    </a:moveTo>
                    <a:cubicBezTo>
                      <a:pt x="8" y="3"/>
                      <a:pt x="5" y="7"/>
                      <a:pt x="4" y="8"/>
                    </a:cubicBezTo>
                    <a:cubicBezTo>
                      <a:pt x="4" y="8"/>
                      <a:pt x="2" y="8"/>
                      <a:pt x="1" y="8"/>
                    </a:cubicBezTo>
                    <a:cubicBezTo>
                      <a:pt x="0" y="8"/>
                      <a:pt x="0" y="5"/>
                      <a:pt x="0" y="5"/>
                    </a:cubicBezTo>
                    <a:cubicBezTo>
                      <a:pt x="1" y="4"/>
                      <a:pt x="4" y="1"/>
                      <a:pt x="5" y="0"/>
                    </a:cubicBezTo>
                    <a:cubicBezTo>
                      <a:pt x="5" y="0"/>
                      <a:pt x="8" y="3"/>
                      <a:pt x="8"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5" name="Freeform 842"/>
              <p:cNvSpPr>
                <a:spLocks/>
              </p:cNvSpPr>
              <p:nvPr/>
            </p:nvSpPr>
            <p:spPr bwMode="auto">
              <a:xfrm>
                <a:off x="439" y="566"/>
                <a:ext cx="29" cy="18"/>
              </a:xfrm>
              <a:custGeom>
                <a:avLst/>
                <a:gdLst/>
                <a:ahLst/>
                <a:cxnLst>
                  <a:cxn ang="0">
                    <a:pos x="10" y="2"/>
                  </a:cxn>
                  <a:cxn ang="0">
                    <a:pos x="5" y="7"/>
                  </a:cxn>
                  <a:cxn ang="0">
                    <a:pos x="1" y="7"/>
                  </a:cxn>
                  <a:cxn ang="0">
                    <a:pos x="1" y="3"/>
                  </a:cxn>
                  <a:cxn ang="0">
                    <a:pos x="7" y="0"/>
                  </a:cxn>
                  <a:cxn ang="0">
                    <a:pos x="10" y="2"/>
                  </a:cxn>
                </a:cxnLst>
                <a:rect l="0" t="0" r="r" b="b"/>
                <a:pathLst>
                  <a:path w="10" h="7">
                    <a:moveTo>
                      <a:pt x="10" y="2"/>
                    </a:moveTo>
                    <a:cubicBezTo>
                      <a:pt x="10" y="2"/>
                      <a:pt x="6" y="7"/>
                      <a:pt x="5" y="7"/>
                    </a:cubicBezTo>
                    <a:cubicBezTo>
                      <a:pt x="4" y="7"/>
                      <a:pt x="1" y="7"/>
                      <a:pt x="1" y="7"/>
                    </a:cubicBezTo>
                    <a:cubicBezTo>
                      <a:pt x="0" y="7"/>
                      <a:pt x="1" y="4"/>
                      <a:pt x="1" y="3"/>
                    </a:cubicBezTo>
                    <a:cubicBezTo>
                      <a:pt x="2" y="3"/>
                      <a:pt x="6" y="0"/>
                      <a:pt x="7" y="0"/>
                    </a:cubicBezTo>
                    <a:cubicBezTo>
                      <a:pt x="8" y="0"/>
                      <a:pt x="10" y="2"/>
                      <a:pt x="1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6" name="Freeform 843"/>
              <p:cNvSpPr>
                <a:spLocks/>
              </p:cNvSpPr>
              <p:nvPr/>
            </p:nvSpPr>
            <p:spPr bwMode="auto">
              <a:xfrm>
                <a:off x="428" y="553"/>
                <a:ext cx="32" cy="23"/>
              </a:xfrm>
              <a:custGeom>
                <a:avLst/>
                <a:gdLst/>
                <a:ahLst/>
                <a:cxnLst>
                  <a:cxn ang="0">
                    <a:pos x="11" y="4"/>
                  </a:cxn>
                  <a:cxn ang="0">
                    <a:pos x="5" y="7"/>
                  </a:cxn>
                  <a:cxn ang="0">
                    <a:pos x="1" y="7"/>
                  </a:cxn>
                  <a:cxn ang="0">
                    <a:pos x="1" y="3"/>
                  </a:cxn>
                  <a:cxn ang="0">
                    <a:pos x="8" y="0"/>
                  </a:cxn>
                  <a:cxn ang="0">
                    <a:pos x="11" y="4"/>
                  </a:cxn>
                </a:cxnLst>
                <a:rect l="0" t="0" r="r" b="b"/>
                <a:pathLst>
                  <a:path w="11" h="8">
                    <a:moveTo>
                      <a:pt x="11" y="4"/>
                    </a:moveTo>
                    <a:cubicBezTo>
                      <a:pt x="11" y="4"/>
                      <a:pt x="6" y="7"/>
                      <a:pt x="5" y="7"/>
                    </a:cubicBezTo>
                    <a:cubicBezTo>
                      <a:pt x="4" y="8"/>
                      <a:pt x="2" y="7"/>
                      <a:pt x="1" y="7"/>
                    </a:cubicBezTo>
                    <a:cubicBezTo>
                      <a:pt x="0" y="7"/>
                      <a:pt x="0" y="3"/>
                      <a:pt x="1" y="3"/>
                    </a:cubicBezTo>
                    <a:cubicBezTo>
                      <a:pt x="2" y="2"/>
                      <a:pt x="7" y="0"/>
                      <a:pt x="8" y="0"/>
                    </a:cubicBezTo>
                    <a:cubicBezTo>
                      <a:pt x="9" y="0"/>
                      <a:pt x="11" y="4"/>
                      <a:pt x="11"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7" name="Freeform 844"/>
              <p:cNvSpPr>
                <a:spLocks/>
              </p:cNvSpPr>
              <p:nvPr/>
            </p:nvSpPr>
            <p:spPr bwMode="auto">
              <a:xfrm>
                <a:off x="420" y="544"/>
                <a:ext cx="33" cy="17"/>
              </a:xfrm>
              <a:custGeom>
                <a:avLst/>
                <a:gdLst/>
                <a:ahLst/>
                <a:cxnLst>
                  <a:cxn ang="0">
                    <a:pos x="11" y="4"/>
                  </a:cxn>
                  <a:cxn ang="0">
                    <a:pos x="4" y="7"/>
                  </a:cxn>
                  <a:cxn ang="0">
                    <a:pos x="0" y="5"/>
                  </a:cxn>
                  <a:cxn ang="0">
                    <a:pos x="2" y="1"/>
                  </a:cxn>
                  <a:cxn ang="0">
                    <a:pos x="11" y="0"/>
                  </a:cxn>
                  <a:cxn ang="0">
                    <a:pos x="11" y="4"/>
                  </a:cxn>
                </a:cxnLst>
                <a:rect l="0" t="0" r="r" b="b"/>
                <a:pathLst>
                  <a:path w="11" h="7">
                    <a:moveTo>
                      <a:pt x="11" y="4"/>
                    </a:moveTo>
                    <a:cubicBezTo>
                      <a:pt x="11" y="4"/>
                      <a:pt x="5" y="6"/>
                      <a:pt x="4" y="7"/>
                    </a:cubicBezTo>
                    <a:cubicBezTo>
                      <a:pt x="3" y="7"/>
                      <a:pt x="0" y="5"/>
                      <a:pt x="0" y="5"/>
                    </a:cubicBezTo>
                    <a:cubicBezTo>
                      <a:pt x="0" y="4"/>
                      <a:pt x="1" y="1"/>
                      <a:pt x="2" y="1"/>
                    </a:cubicBezTo>
                    <a:cubicBezTo>
                      <a:pt x="3" y="1"/>
                      <a:pt x="11" y="0"/>
                      <a:pt x="11" y="0"/>
                    </a:cubicBezTo>
                    <a:lnTo>
                      <a:pt x="11"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8" name="Freeform 845"/>
              <p:cNvSpPr>
                <a:spLocks/>
              </p:cNvSpPr>
              <p:nvPr/>
            </p:nvSpPr>
            <p:spPr bwMode="auto">
              <a:xfrm>
                <a:off x="416" y="527"/>
                <a:ext cx="33" cy="17"/>
              </a:xfrm>
              <a:custGeom>
                <a:avLst/>
                <a:gdLst/>
                <a:ahLst/>
                <a:cxnLst>
                  <a:cxn ang="0">
                    <a:pos x="11" y="5"/>
                  </a:cxn>
                  <a:cxn ang="0">
                    <a:pos x="3" y="6"/>
                  </a:cxn>
                  <a:cxn ang="0">
                    <a:pos x="0" y="4"/>
                  </a:cxn>
                  <a:cxn ang="0">
                    <a:pos x="2" y="0"/>
                  </a:cxn>
                  <a:cxn ang="0">
                    <a:pos x="10" y="0"/>
                  </a:cxn>
                  <a:cxn ang="0">
                    <a:pos x="11" y="5"/>
                  </a:cxn>
                </a:cxnLst>
                <a:rect l="0" t="0" r="r" b="b"/>
                <a:pathLst>
                  <a:path w="11" h="6">
                    <a:moveTo>
                      <a:pt x="11" y="5"/>
                    </a:moveTo>
                    <a:cubicBezTo>
                      <a:pt x="11" y="5"/>
                      <a:pt x="4" y="5"/>
                      <a:pt x="3" y="6"/>
                    </a:cubicBezTo>
                    <a:cubicBezTo>
                      <a:pt x="2" y="6"/>
                      <a:pt x="0" y="4"/>
                      <a:pt x="0" y="4"/>
                    </a:cubicBezTo>
                    <a:cubicBezTo>
                      <a:pt x="0" y="4"/>
                      <a:pt x="1" y="1"/>
                      <a:pt x="2" y="0"/>
                    </a:cubicBezTo>
                    <a:cubicBezTo>
                      <a:pt x="3" y="0"/>
                      <a:pt x="10" y="0"/>
                      <a:pt x="10" y="0"/>
                    </a:cubicBezTo>
                    <a:lnTo>
                      <a:pt x="11"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9" name="Freeform 846"/>
              <p:cNvSpPr>
                <a:spLocks/>
              </p:cNvSpPr>
              <p:nvPr/>
            </p:nvSpPr>
            <p:spPr bwMode="auto">
              <a:xfrm>
                <a:off x="416" y="510"/>
                <a:ext cx="33" cy="19"/>
              </a:xfrm>
              <a:custGeom>
                <a:avLst/>
                <a:gdLst/>
                <a:ahLst/>
                <a:cxnLst>
                  <a:cxn ang="0">
                    <a:pos x="11" y="6"/>
                  </a:cxn>
                  <a:cxn ang="0">
                    <a:pos x="3" y="6"/>
                  </a:cxn>
                  <a:cxn ang="0">
                    <a:pos x="0" y="3"/>
                  </a:cxn>
                  <a:cxn ang="0">
                    <a:pos x="3" y="1"/>
                  </a:cxn>
                  <a:cxn ang="0">
                    <a:pos x="12" y="1"/>
                  </a:cxn>
                  <a:cxn ang="0">
                    <a:pos x="11" y="6"/>
                  </a:cxn>
                </a:cxnLst>
                <a:rect l="0" t="0" r="r" b="b"/>
                <a:pathLst>
                  <a:path w="12" h="7">
                    <a:moveTo>
                      <a:pt x="11" y="6"/>
                    </a:moveTo>
                    <a:cubicBezTo>
                      <a:pt x="11" y="6"/>
                      <a:pt x="3" y="7"/>
                      <a:pt x="3" y="6"/>
                    </a:cubicBezTo>
                    <a:cubicBezTo>
                      <a:pt x="2" y="6"/>
                      <a:pt x="0" y="3"/>
                      <a:pt x="0" y="3"/>
                    </a:cubicBezTo>
                    <a:cubicBezTo>
                      <a:pt x="0" y="3"/>
                      <a:pt x="2" y="1"/>
                      <a:pt x="3" y="1"/>
                    </a:cubicBezTo>
                    <a:cubicBezTo>
                      <a:pt x="4" y="0"/>
                      <a:pt x="12" y="1"/>
                      <a:pt x="12" y="1"/>
                    </a:cubicBezTo>
                    <a:lnTo>
                      <a:pt x="1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0" name="Freeform 847"/>
              <p:cNvSpPr>
                <a:spLocks/>
              </p:cNvSpPr>
              <p:nvPr/>
            </p:nvSpPr>
            <p:spPr bwMode="auto">
              <a:xfrm>
                <a:off x="416" y="496"/>
                <a:ext cx="33" cy="17"/>
              </a:xfrm>
              <a:custGeom>
                <a:avLst/>
                <a:gdLst/>
                <a:ahLst/>
                <a:cxnLst>
                  <a:cxn ang="0">
                    <a:pos x="12" y="6"/>
                  </a:cxn>
                  <a:cxn ang="0">
                    <a:pos x="3" y="6"/>
                  </a:cxn>
                  <a:cxn ang="0">
                    <a:pos x="0" y="3"/>
                  </a:cxn>
                  <a:cxn ang="0">
                    <a:pos x="3" y="0"/>
                  </a:cxn>
                  <a:cxn ang="0">
                    <a:pos x="11" y="0"/>
                  </a:cxn>
                  <a:cxn ang="0">
                    <a:pos x="12" y="6"/>
                  </a:cxn>
                </a:cxnLst>
                <a:rect l="0" t="0" r="r" b="b"/>
                <a:pathLst>
                  <a:path w="12" h="6">
                    <a:moveTo>
                      <a:pt x="12" y="6"/>
                    </a:moveTo>
                    <a:cubicBezTo>
                      <a:pt x="12" y="6"/>
                      <a:pt x="4" y="6"/>
                      <a:pt x="3" y="6"/>
                    </a:cubicBezTo>
                    <a:cubicBezTo>
                      <a:pt x="2" y="6"/>
                      <a:pt x="0" y="3"/>
                      <a:pt x="0" y="3"/>
                    </a:cubicBezTo>
                    <a:cubicBezTo>
                      <a:pt x="0" y="2"/>
                      <a:pt x="2" y="0"/>
                      <a:pt x="3" y="0"/>
                    </a:cubicBezTo>
                    <a:cubicBezTo>
                      <a:pt x="4" y="0"/>
                      <a:pt x="11" y="0"/>
                      <a:pt x="11" y="0"/>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1" name="Freeform 848"/>
              <p:cNvSpPr>
                <a:spLocks/>
              </p:cNvSpPr>
              <p:nvPr/>
            </p:nvSpPr>
            <p:spPr bwMode="auto">
              <a:xfrm>
                <a:off x="412" y="479"/>
                <a:ext cx="33" cy="17"/>
              </a:xfrm>
              <a:custGeom>
                <a:avLst/>
                <a:gdLst/>
                <a:ahLst/>
                <a:cxnLst>
                  <a:cxn ang="0">
                    <a:pos x="12" y="6"/>
                  </a:cxn>
                  <a:cxn ang="0">
                    <a:pos x="3" y="6"/>
                  </a:cxn>
                  <a:cxn ang="0">
                    <a:pos x="1" y="2"/>
                  </a:cxn>
                  <a:cxn ang="0">
                    <a:pos x="4" y="0"/>
                  </a:cxn>
                  <a:cxn ang="0">
                    <a:pos x="12" y="2"/>
                  </a:cxn>
                  <a:cxn ang="0">
                    <a:pos x="12" y="6"/>
                  </a:cxn>
                </a:cxnLst>
                <a:rect l="0" t="0" r="r" b="b"/>
                <a:pathLst>
                  <a:path w="12" h="6">
                    <a:moveTo>
                      <a:pt x="12" y="6"/>
                    </a:moveTo>
                    <a:lnTo>
                      <a:pt x="3" y="6"/>
                    </a:lnTo>
                    <a:cubicBezTo>
                      <a:pt x="3" y="6"/>
                      <a:pt x="1" y="3"/>
                      <a:pt x="1" y="2"/>
                    </a:cubicBezTo>
                    <a:cubicBezTo>
                      <a:pt x="0" y="2"/>
                      <a:pt x="4" y="0"/>
                      <a:pt x="4" y="0"/>
                    </a:cubicBezTo>
                    <a:cubicBezTo>
                      <a:pt x="5" y="0"/>
                      <a:pt x="12" y="2"/>
                      <a:pt x="12" y="2"/>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2" name="Freeform 849"/>
              <p:cNvSpPr>
                <a:spLocks/>
              </p:cNvSpPr>
              <p:nvPr/>
            </p:nvSpPr>
            <p:spPr bwMode="auto">
              <a:xfrm>
                <a:off x="402" y="462"/>
                <a:ext cx="42" cy="23"/>
              </a:xfrm>
              <a:custGeom>
                <a:avLst/>
                <a:gdLst/>
                <a:ahLst/>
                <a:cxnLst>
                  <a:cxn ang="0">
                    <a:pos x="15" y="8"/>
                  </a:cxn>
                  <a:cxn ang="0">
                    <a:pos x="1" y="4"/>
                  </a:cxn>
                  <a:cxn ang="0">
                    <a:pos x="0" y="1"/>
                  </a:cxn>
                  <a:cxn ang="0">
                    <a:pos x="3" y="0"/>
                  </a:cxn>
                  <a:cxn ang="0">
                    <a:pos x="13" y="3"/>
                  </a:cxn>
                  <a:cxn ang="0">
                    <a:pos x="15" y="8"/>
                  </a:cxn>
                </a:cxnLst>
                <a:rect l="0" t="0" r="r" b="b"/>
                <a:pathLst>
                  <a:path w="15" h="8">
                    <a:moveTo>
                      <a:pt x="15" y="8"/>
                    </a:moveTo>
                    <a:cubicBezTo>
                      <a:pt x="15" y="8"/>
                      <a:pt x="2" y="5"/>
                      <a:pt x="1" y="4"/>
                    </a:cubicBezTo>
                    <a:cubicBezTo>
                      <a:pt x="1" y="3"/>
                      <a:pt x="0" y="1"/>
                      <a:pt x="0" y="1"/>
                    </a:cubicBezTo>
                    <a:cubicBezTo>
                      <a:pt x="0" y="1"/>
                      <a:pt x="2" y="0"/>
                      <a:pt x="3" y="0"/>
                    </a:cubicBezTo>
                    <a:cubicBezTo>
                      <a:pt x="5" y="0"/>
                      <a:pt x="13" y="3"/>
                      <a:pt x="13" y="3"/>
                    </a:cubicBezTo>
                    <a:lnTo>
                      <a:pt x="15"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3" name="Freeform 850"/>
              <p:cNvSpPr>
                <a:spLocks/>
              </p:cNvSpPr>
              <p:nvPr/>
            </p:nvSpPr>
            <p:spPr bwMode="auto">
              <a:xfrm>
                <a:off x="394" y="443"/>
                <a:ext cx="45" cy="28"/>
              </a:xfrm>
              <a:custGeom>
                <a:avLst/>
                <a:gdLst/>
                <a:ahLst/>
                <a:cxnLst>
                  <a:cxn ang="0">
                    <a:pos x="16" y="10"/>
                  </a:cxn>
                  <a:cxn ang="0">
                    <a:pos x="2" y="5"/>
                  </a:cxn>
                  <a:cxn ang="0">
                    <a:pos x="0" y="2"/>
                  </a:cxn>
                  <a:cxn ang="0">
                    <a:pos x="4" y="0"/>
                  </a:cxn>
                  <a:cxn ang="0">
                    <a:pos x="13" y="3"/>
                  </a:cxn>
                  <a:cxn ang="0">
                    <a:pos x="16" y="10"/>
                  </a:cxn>
                </a:cxnLst>
                <a:rect l="0" t="0" r="r" b="b"/>
                <a:pathLst>
                  <a:path w="16" h="10">
                    <a:moveTo>
                      <a:pt x="16" y="10"/>
                    </a:moveTo>
                    <a:cubicBezTo>
                      <a:pt x="16" y="10"/>
                      <a:pt x="5" y="7"/>
                      <a:pt x="2" y="5"/>
                    </a:cubicBezTo>
                    <a:cubicBezTo>
                      <a:pt x="0" y="4"/>
                      <a:pt x="0" y="2"/>
                      <a:pt x="0" y="2"/>
                    </a:cubicBezTo>
                    <a:lnTo>
                      <a:pt x="4" y="0"/>
                    </a:lnTo>
                    <a:lnTo>
                      <a:pt x="13" y="3"/>
                    </a:lnTo>
                    <a:lnTo>
                      <a:pt x="16"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4" name="Freeform 851"/>
              <p:cNvSpPr>
                <a:spLocks/>
              </p:cNvSpPr>
              <p:nvPr/>
            </p:nvSpPr>
            <p:spPr bwMode="auto">
              <a:xfrm>
                <a:off x="486" y="567"/>
                <a:ext cx="16" cy="23"/>
              </a:xfrm>
              <a:custGeom>
                <a:avLst/>
                <a:gdLst/>
                <a:ahLst/>
                <a:cxnLst>
                  <a:cxn ang="0">
                    <a:pos x="5" y="1"/>
                  </a:cxn>
                  <a:cxn ang="0">
                    <a:pos x="5" y="6"/>
                  </a:cxn>
                  <a:cxn ang="0">
                    <a:pos x="0" y="5"/>
                  </a:cxn>
                  <a:cxn ang="0">
                    <a:pos x="2" y="0"/>
                  </a:cxn>
                  <a:cxn ang="0">
                    <a:pos x="5" y="1"/>
                  </a:cxn>
                </a:cxnLst>
                <a:rect l="0" t="0" r="r" b="b"/>
                <a:pathLst>
                  <a:path w="6" h="8">
                    <a:moveTo>
                      <a:pt x="5" y="1"/>
                    </a:moveTo>
                    <a:cubicBezTo>
                      <a:pt x="5" y="1"/>
                      <a:pt x="6" y="5"/>
                      <a:pt x="5" y="6"/>
                    </a:cubicBezTo>
                    <a:cubicBezTo>
                      <a:pt x="3" y="8"/>
                      <a:pt x="0" y="5"/>
                      <a:pt x="0" y="5"/>
                    </a:cubicBezTo>
                    <a:lnTo>
                      <a:pt x="2" y="0"/>
                    </a:lnTo>
                    <a:lnTo>
                      <a:pt x="5"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5" name="Freeform 852"/>
              <p:cNvSpPr>
                <a:spLocks/>
              </p:cNvSpPr>
              <p:nvPr/>
            </p:nvSpPr>
            <p:spPr bwMode="auto">
              <a:xfrm>
                <a:off x="475" y="566"/>
                <a:ext cx="15" cy="18"/>
              </a:xfrm>
              <a:custGeom>
                <a:avLst/>
                <a:gdLst/>
                <a:ahLst/>
                <a:cxnLst>
                  <a:cxn ang="0">
                    <a:pos x="6" y="1"/>
                  </a:cxn>
                  <a:cxn ang="0">
                    <a:pos x="4" y="6"/>
                  </a:cxn>
                  <a:cxn ang="0">
                    <a:pos x="0" y="5"/>
                  </a:cxn>
                  <a:cxn ang="0">
                    <a:pos x="4" y="0"/>
                  </a:cxn>
                  <a:cxn ang="0">
                    <a:pos x="6" y="1"/>
                  </a:cxn>
                </a:cxnLst>
                <a:rect l="0" t="0" r="r" b="b"/>
                <a:pathLst>
                  <a:path w="6" h="7">
                    <a:moveTo>
                      <a:pt x="6" y="1"/>
                    </a:moveTo>
                    <a:lnTo>
                      <a:pt x="4" y="6"/>
                    </a:lnTo>
                    <a:cubicBezTo>
                      <a:pt x="4" y="6"/>
                      <a:pt x="1" y="7"/>
                      <a:pt x="0" y="5"/>
                    </a:cubicBezTo>
                    <a:cubicBezTo>
                      <a:pt x="0"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6" name="Freeform 853"/>
              <p:cNvSpPr>
                <a:spLocks/>
              </p:cNvSpPr>
              <p:nvPr/>
            </p:nvSpPr>
            <p:spPr bwMode="auto">
              <a:xfrm>
                <a:off x="464" y="561"/>
                <a:ext cx="18" cy="18"/>
              </a:xfrm>
              <a:custGeom>
                <a:avLst/>
                <a:gdLst/>
                <a:ahLst/>
                <a:cxnLst>
                  <a:cxn ang="0">
                    <a:pos x="7" y="2"/>
                  </a:cxn>
                  <a:cxn ang="0">
                    <a:pos x="4" y="7"/>
                  </a:cxn>
                  <a:cxn ang="0">
                    <a:pos x="1" y="4"/>
                  </a:cxn>
                  <a:cxn ang="0">
                    <a:pos x="4" y="0"/>
                  </a:cxn>
                  <a:cxn ang="0">
                    <a:pos x="7" y="2"/>
                  </a:cxn>
                </a:cxnLst>
                <a:rect l="0" t="0" r="r" b="b"/>
                <a:pathLst>
                  <a:path w="7" h="7">
                    <a:moveTo>
                      <a:pt x="7" y="2"/>
                    </a:moveTo>
                    <a:lnTo>
                      <a:pt x="4" y="7"/>
                    </a:lnTo>
                    <a:cubicBezTo>
                      <a:pt x="4" y="7"/>
                      <a:pt x="0" y="6"/>
                      <a:pt x="1" y="4"/>
                    </a:cubicBezTo>
                    <a:cubicBezTo>
                      <a:pt x="1" y="3"/>
                      <a:pt x="4" y="0"/>
                      <a:pt x="4" y="0"/>
                    </a:cubicBezTo>
                    <a:lnTo>
                      <a:pt x="7"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7" name="Freeform 854"/>
              <p:cNvSpPr>
                <a:spLocks/>
              </p:cNvSpPr>
              <p:nvPr/>
            </p:nvSpPr>
            <p:spPr bwMode="auto">
              <a:xfrm>
                <a:off x="453" y="553"/>
                <a:ext cx="22" cy="17"/>
              </a:xfrm>
              <a:custGeom>
                <a:avLst/>
                <a:gdLst/>
                <a:ahLst/>
                <a:cxnLst>
                  <a:cxn ang="0">
                    <a:pos x="8" y="2"/>
                  </a:cxn>
                  <a:cxn ang="0">
                    <a:pos x="5" y="6"/>
                  </a:cxn>
                  <a:cxn ang="0">
                    <a:pos x="2" y="3"/>
                  </a:cxn>
                  <a:cxn ang="0">
                    <a:pos x="6" y="0"/>
                  </a:cxn>
                  <a:cxn ang="0">
                    <a:pos x="8" y="2"/>
                  </a:cxn>
                </a:cxnLst>
                <a:rect l="0" t="0" r="r" b="b"/>
                <a:pathLst>
                  <a:path w="8" h="6">
                    <a:moveTo>
                      <a:pt x="8" y="2"/>
                    </a:moveTo>
                    <a:lnTo>
                      <a:pt x="5" y="6"/>
                    </a:lnTo>
                    <a:cubicBezTo>
                      <a:pt x="5" y="6"/>
                      <a:pt x="0" y="5"/>
                      <a:pt x="2" y="3"/>
                    </a:cubicBezTo>
                    <a:cubicBezTo>
                      <a:pt x="4" y="0"/>
                      <a:pt x="6" y="0"/>
                      <a:pt x="6" y="0"/>
                    </a:cubicBezTo>
                    <a:lnTo>
                      <a:pt x="8"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8" name="Freeform 855"/>
              <p:cNvSpPr>
                <a:spLocks/>
              </p:cNvSpPr>
              <p:nvPr/>
            </p:nvSpPr>
            <p:spPr bwMode="auto">
              <a:xfrm>
                <a:off x="445" y="544"/>
                <a:ext cx="23" cy="22"/>
              </a:xfrm>
              <a:custGeom>
                <a:avLst/>
                <a:gdLst/>
                <a:ahLst/>
                <a:cxnLst>
                  <a:cxn ang="0">
                    <a:pos x="8" y="4"/>
                  </a:cxn>
                  <a:cxn ang="0">
                    <a:pos x="4" y="7"/>
                  </a:cxn>
                  <a:cxn ang="0">
                    <a:pos x="2" y="3"/>
                  </a:cxn>
                  <a:cxn ang="0">
                    <a:pos x="6" y="0"/>
                  </a:cxn>
                  <a:cxn ang="0">
                    <a:pos x="8" y="4"/>
                  </a:cxn>
                </a:cxnLst>
                <a:rect l="0" t="0" r="r" b="b"/>
                <a:pathLst>
                  <a:path w="8" h="8">
                    <a:moveTo>
                      <a:pt x="8" y="4"/>
                    </a:moveTo>
                    <a:cubicBezTo>
                      <a:pt x="8" y="4"/>
                      <a:pt x="4" y="7"/>
                      <a:pt x="4" y="7"/>
                    </a:cubicBezTo>
                    <a:cubicBezTo>
                      <a:pt x="3" y="8"/>
                      <a:pt x="0" y="4"/>
                      <a:pt x="2" y="3"/>
                    </a:cubicBezTo>
                    <a:cubicBezTo>
                      <a:pt x="3" y="1"/>
                      <a:pt x="6" y="0"/>
                      <a:pt x="6" y="0"/>
                    </a:cubicBezTo>
                    <a:lnTo>
                      <a:pt x="8"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9" name="Freeform 856"/>
              <p:cNvSpPr>
                <a:spLocks/>
              </p:cNvSpPr>
              <p:nvPr/>
            </p:nvSpPr>
            <p:spPr bwMode="auto">
              <a:xfrm>
                <a:off x="442" y="535"/>
                <a:ext cx="22" cy="17"/>
              </a:xfrm>
              <a:custGeom>
                <a:avLst/>
                <a:gdLst/>
                <a:ahLst/>
                <a:cxnLst>
                  <a:cxn ang="0">
                    <a:pos x="7" y="3"/>
                  </a:cxn>
                  <a:cxn ang="0">
                    <a:pos x="3" y="6"/>
                  </a:cxn>
                  <a:cxn ang="0">
                    <a:pos x="2" y="1"/>
                  </a:cxn>
                  <a:cxn ang="0">
                    <a:pos x="7" y="0"/>
                  </a:cxn>
                  <a:cxn ang="0">
                    <a:pos x="7" y="3"/>
                  </a:cxn>
                </a:cxnLst>
                <a:rect l="0" t="0" r="r" b="b"/>
                <a:pathLst>
                  <a:path w="7" h="6">
                    <a:moveTo>
                      <a:pt x="7" y="3"/>
                    </a:moveTo>
                    <a:lnTo>
                      <a:pt x="3" y="6"/>
                    </a:lnTo>
                    <a:cubicBezTo>
                      <a:pt x="3" y="6"/>
                      <a:pt x="0" y="2"/>
                      <a:pt x="2" y="1"/>
                    </a:cubicBezTo>
                    <a:cubicBezTo>
                      <a:pt x="5" y="0"/>
                      <a:pt x="7" y="0"/>
                      <a:pt x="7" y="0"/>
                    </a:cubicBezTo>
                    <a:lnTo>
                      <a:pt x="7"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0" name="Freeform 857"/>
              <p:cNvSpPr>
                <a:spLocks/>
              </p:cNvSpPr>
              <p:nvPr/>
            </p:nvSpPr>
            <p:spPr bwMode="auto">
              <a:xfrm>
                <a:off x="439" y="526"/>
                <a:ext cx="23" cy="10"/>
              </a:xfrm>
              <a:custGeom>
                <a:avLst/>
                <a:gdLst/>
                <a:ahLst/>
                <a:cxnLst>
                  <a:cxn ang="0">
                    <a:pos x="8" y="3"/>
                  </a:cxn>
                  <a:cxn ang="0">
                    <a:pos x="3" y="4"/>
                  </a:cxn>
                  <a:cxn ang="0">
                    <a:pos x="2" y="0"/>
                  </a:cxn>
                  <a:cxn ang="0">
                    <a:pos x="8" y="0"/>
                  </a:cxn>
                  <a:cxn ang="0">
                    <a:pos x="8" y="3"/>
                  </a:cxn>
                </a:cxnLst>
                <a:rect l="0" t="0" r="r" b="b"/>
                <a:pathLst>
                  <a:path w="8" h="4">
                    <a:moveTo>
                      <a:pt x="8" y="3"/>
                    </a:moveTo>
                    <a:lnTo>
                      <a:pt x="3" y="4"/>
                    </a:lnTo>
                    <a:cubicBezTo>
                      <a:pt x="3" y="4"/>
                      <a:pt x="0" y="2"/>
                      <a:pt x="2" y="0"/>
                    </a:cubicBezTo>
                    <a:cubicBezTo>
                      <a:pt x="2" y="0"/>
                      <a:pt x="8" y="0"/>
                      <a:pt x="8" y="0"/>
                    </a:cubicBezTo>
                    <a:lnTo>
                      <a:pt x="8"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1" name="Freeform 858"/>
              <p:cNvSpPr>
                <a:spLocks/>
              </p:cNvSpPr>
              <p:nvPr/>
            </p:nvSpPr>
            <p:spPr bwMode="auto">
              <a:xfrm>
                <a:off x="438" y="513"/>
                <a:ext cx="26" cy="13"/>
              </a:xfrm>
              <a:custGeom>
                <a:avLst/>
                <a:gdLst/>
                <a:ahLst/>
                <a:cxnLst>
                  <a:cxn ang="0">
                    <a:pos x="9" y="4"/>
                  </a:cxn>
                  <a:cxn ang="0">
                    <a:pos x="3" y="4"/>
                  </a:cxn>
                  <a:cxn ang="0">
                    <a:pos x="3" y="0"/>
                  </a:cxn>
                  <a:cxn ang="0">
                    <a:pos x="9" y="0"/>
                  </a:cxn>
                  <a:cxn ang="0">
                    <a:pos x="9" y="4"/>
                  </a:cxn>
                </a:cxnLst>
                <a:rect l="0" t="0" r="r" b="b"/>
                <a:pathLst>
                  <a:path w="9" h="4">
                    <a:moveTo>
                      <a:pt x="9" y="4"/>
                    </a:moveTo>
                    <a:lnTo>
                      <a:pt x="3" y="4"/>
                    </a:lnTo>
                    <a:cubicBezTo>
                      <a:pt x="3" y="4"/>
                      <a:pt x="0" y="0"/>
                      <a:pt x="3" y="0"/>
                    </a:cubicBezTo>
                    <a:cubicBezTo>
                      <a:pt x="6" y="0"/>
                      <a:pt x="9" y="0"/>
                      <a:pt x="9" y="0"/>
                    </a:cubicBezTo>
                    <a:lnTo>
                      <a:pt x="9"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2" name="Freeform 859"/>
              <p:cNvSpPr>
                <a:spLocks/>
              </p:cNvSpPr>
              <p:nvPr/>
            </p:nvSpPr>
            <p:spPr bwMode="auto">
              <a:xfrm>
                <a:off x="439" y="500"/>
                <a:ext cx="23" cy="13"/>
              </a:xfrm>
              <a:custGeom>
                <a:avLst/>
                <a:gdLst/>
                <a:ahLst/>
                <a:cxnLst>
                  <a:cxn ang="0">
                    <a:pos x="8" y="5"/>
                  </a:cxn>
                  <a:cxn ang="0">
                    <a:pos x="2" y="5"/>
                  </a:cxn>
                  <a:cxn ang="0">
                    <a:pos x="3" y="1"/>
                  </a:cxn>
                  <a:cxn ang="0">
                    <a:pos x="8" y="1"/>
                  </a:cxn>
                  <a:cxn ang="0">
                    <a:pos x="8" y="5"/>
                  </a:cxn>
                </a:cxnLst>
                <a:rect l="0" t="0" r="r" b="b"/>
                <a:pathLst>
                  <a:path w="8" h="5">
                    <a:moveTo>
                      <a:pt x="8" y="5"/>
                    </a:moveTo>
                    <a:lnTo>
                      <a:pt x="2" y="5"/>
                    </a:lnTo>
                    <a:cubicBezTo>
                      <a:pt x="2" y="5"/>
                      <a:pt x="0" y="1"/>
                      <a:pt x="3" y="1"/>
                    </a:cubicBezTo>
                    <a:cubicBezTo>
                      <a:pt x="6" y="0"/>
                      <a:pt x="8" y="1"/>
                      <a:pt x="8" y="1"/>
                    </a:cubicBezTo>
                    <a:lnTo>
                      <a:pt x="8"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3" name="Freeform 860"/>
              <p:cNvSpPr>
                <a:spLocks/>
              </p:cNvSpPr>
              <p:nvPr/>
            </p:nvSpPr>
            <p:spPr bwMode="auto">
              <a:xfrm>
                <a:off x="427" y="452"/>
                <a:ext cx="33" cy="50"/>
              </a:xfrm>
              <a:custGeom>
                <a:avLst/>
                <a:gdLst/>
                <a:ahLst/>
                <a:cxnLst>
                  <a:cxn ang="0">
                    <a:pos x="12" y="18"/>
                  </a:cxn>
                  <a:cxn ang="0">
                    <a:pos x="7" y="18"/>
                  </a:cxn>
                  <a:cxn ang="0">
                    <a:pos x="7" y="14"/>
                  </a:cxn>
                  <a:cxn ang="0">
                    <a:pos x="7" y="10"/>
                  </a:cxn>
                  <a:cxn ang="0">
                    <a:pos x="4" y="6"/>
                  </a:cxn>
                  <a:cxn ang="0">
                    <a:pos x="2" y="0"/>
                  </a:cxn>
                  <a:cxn ang="0">
                    <a:pos x="8" y="4"/>
                  </a:cxn>
                  <a:cxn ang="0">
                    <a:pos x="11" y="8"/>
                  </a:cxn>
                  <a:cxn ang="0">
                    <a:pos x="12" y="13"/>
                  </a:cxn>
                  <a:cxn ang="0">
                    <a:pos x="12" y="18"/>
                  </a:cxn>
                </a:cxnLst>
                <a:rect l="0" t="0" r="r" b="b"/>
                <a:pathLst>
                  <a:path w="12" h="18">
                    <a:moveTo>
                      <a:pt x="12" y="18"/>
                    </a:moveTo>
                    <a:lnTo>
                      <a:pt x="7" y="18"/>
                    </a:lnTo>
                    <a:cubicBezTo>
                      <a:pt x="7" y="18"/>
                      <a:pt x="5" y="15"/>
                      <a:pt x="7" y="14"/>
                    </a:cubicBezTo>
                    <a:cubicBezTo>
                      <a:pt x="7" y="14"/>
                      <a:pt x="4" y="12"/>
                      <a:pt x="7" y="10"/>
                    </a:cubicBezTo>
                    <a:cubicBezTo>
                      <a:pt x="7" y="10"/>
                      <a:pt x="3" y="9"/>
                      <a:pt x="4" y="6"/>
                    </a:cubicBezTo>
                    <a:cubicBezTo>
                      <a:pt x="4" y="6"/>
                      <a:pt x="0" y="4"/>
                      <a:pt x="2" y="0"/>
                    </a:cubicBezTo>
                    <a:lnTo>
                      <a:pt x="8" y="4"/>
                    </a:lnTo>
                    <a:lnTo>
                      <a:pt x="11" y="8"/>
                    </a:lnTo>
                    <a:lnTo>
                      <a:pt x="12" y="13"/>
                    </a:lnTo>
                    <a:lnTo>
                      <a:pt x="12"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4" name="Freeform 861"/>
              <p:cNvSpPr>
                <a:spLocks/>
              </p:cNvSpPr>
              <p:nvPr/>
            </p:nvSpPr>
            <p:spPr bwMode="auto">
              <a:xfrm>
                <a:off x="368" y="412"/>
                <a:ext cx="140" cy="164"/>
              </a:xfrm>
              <a:custGeom>
                <a:avLst/>
                <a:gdLst/>
                <a:ahLst/>
                <a:cxnLst>
                  <a:cxn ang="0">
                    <a:pos x="46" y="51"/>
                  </a:cxn>
                  <a:cxn ang="0">
                    <a:pos x="38" y="36"/>
                  </a:cxn>
                  <a:cxn ang="0">
                    <a:pos x="25" y="10"/>
                  </a:cxn>
                  <a:cxn ang="0">
                    <a:pos x="2" y="0"/>
                  </a:cxn>
                  <a:cxn ang="0">
                    <a:pos x="2" y="7"/>
                  </a:cxn>
                  <a:cxn ang="0">
                    <a:pos x="22" y="14"/>
                  </a:cxn>
                  <a:cxn ang="0">
                    <a:pos x="26" y="17"/>
                  </a:cxn>
                  <a:cxn ang="0">
                    <a:pos x="30" y="21"/>
                  </a:cxn>
                  <a:cxn ang="0">
                    <a:pos x="31" y="26"/>
                  </a:cxn>
                  <a:cxn ang="0">
                    <a:pos x="32" y="30"/>
                  </a:cxn>
                  <a:cxn ang="0">
                    <a:pos x="32" y="34"/>
                  </a:cxn>
                  <a:cxn ang="0">
                    <a:pos x="32" y="38"/>
                  </a:cxn>
                  <a:cxn ang="0">
                    <a:pos x="32" y="42"/>
                  </a:cxn>
                  <a:cxn ang="0">
                    <a:pos x="33" y="45"/>
                  </a:cxn>
                  <a:cxn ang="0">
                    <a:pos x="33" y="48"/>
                  </a:cxn>
                  <a:cxn ang="0">
                    <a:pos x="36" y="52"/>
                  </a:cxn>
                  <a:cxn ang="0">
                    <a:pos x="39" y="54"/>
                  </a:cxn>
                  <a:cxn ang="0">
                    <a:pos x="43" y="55"/>
                  </a:cxn>
                  <a:cxn ang="0">
                    <a:pos x="46" y="57"/>
                  </a:cxn>
                  <a:cxn ang="0">
                    <a:pos x="46" y="51"/>
                  </a:cxn>
                </a:cxnLst>
                <a:rect l="0" t="0" r="r" b="b"/>
                <a:pathLst>
                  <a:path w="49" h="58">
                    <a:moveTo>
                      <a:pt x="46" y="51"/>
                    </a:moveTo>
                    <a:cubicBezTo>
                      <a:pt x="46" y="51"/>
                      <a:pt x="33" y="51"/>
                      <a:pt x="38" y="36"/>
                    </a:cubicBezTo>
                    <a:cubicBezTo>
                      <a:pt x="44" y="20"/>
                      <a:pt x="30" y="11"/>
                      <a:pt x="25" y="10"/>
                    </a:cubicBezTo>
                    <a:cubicBezTo>
                      <a:pt x="20" y="8"/>
                      <a:pt x="2" y="0"/>
                      <a:pt x="2" y="0"/>
                    </a:cubicBezTo>
                    <a:cubicBezTo>
                      <a:pt x="2" y="0"/>
                      <a:pt x="0" y="6"/>
                      <a:pt x="2" y="7"/>
                    </a:cubicBezTo>
                    <a:cubicBezTo>
                      <a:pt x="5" y="8"/>
                      <a:pt x="22" y="14"/>
                      <a:pt x="22" y="14"/>
                    </a:cubicBezTo>
                    <a:cubicBezTo>
                      <a:pt x="22" y="14"/>
                      <a:pt x="22" y="17"/>
                      <a:pt x="26" y="17"/>
                    </a:cubicBezTo>
                    <a:cubicBezTo>
                      <a:pt x="26" y="17"/>
                      <a:pt x="27" y="21"/>
                      <a:pt x="30" y="21"/>
                    </a:cubicBezTo>
                    <a:cubicBezTo>
                      <a:pt x="30" y="21"/>
                      <a:pt x="28" y="24"/>
                      <a:pt x="31" y="26"/>
                    </a:cubicBezTo>
                    <a:cubicBezTo>
                      <a:pt x="31" y="26"/>
                      <a:pt x="30" y="28"/>
                      <a:pt x="32" y="30"/>
                    </a:cubicBezTo>
                    <a:cubicBezTo>
                      <a:pt x="32" y="30"/>
                      <a:pt x="30" y="32"/>
                      <a:pt x="32" y="34"/>
                    </a:cubicBezTo>
                    <a:cubicBezTo>
                      <a:pt x="32" y="34"/>
                      <a:pt x="30" y="36"/>
                      <a:pt x="32" y="38"/>
                    </a:cubicBezTo>
                    <a:cubicBezTo>
                      <a:pt x="32" y="38"/>
                      <a:pt x="30" y="39"/>
                      <a:pt x="32" y="42"/>
                    </a:cubicBezTo>
                    <a:cubicBezTo>
                      <a:pt x="32" y="42"/>
                      <a:pt x="31" y="45"/>
                      <a:pt x="33" y="45"/>
                    </a:cubicBezTo>
                    <a:cubicBezTo>
                      <a:pt x="33" y="45"/>
                      <a:pt x="31" y="48"/>
                      <a:pt x="33" y="48"/>
                    </a:cubicBezTo>
                    <a:cubicBezTo>
                      <a:pt x="33" y="48"/>
                      <a:pt x="33" y="52"/>
                      <a:pt x="36" y="52"/>
                    </a:cubicBezTo>
                    <a:cubicBezTo>
                      <a:pt x="36" y="52"/>
                      <a:pt x="36" y="55"/>
                      <a:pt x="39" y="54"/>
                    </a:cubicBezTo>
                    <a:cubicBezTo>
                      <a:pt x="39" y="54"/>
                      <a:pt x="41" y="57"/>
                      <a:pt x="43" y="55"/>
                    </a:cubicBezTo>
                    <a:cubicBezTo>
                      <a:pt x="43" y="55"/>
                      <a:pt x="43" y="58"/>
                      <a:pt x="46" y="57"/>
                    </a:cubicBezTo>
                    <a:cubicBezTo>
                      <a:pt x="49" y="55"/>
                      <a:pt x="46" y="51"/>
                      <a:pt x="46"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5" name="Freeform 862"/>
              <p:cNvSpPr>
                <a:spLocks/>
              </p:cNvSpPr>
              <p:nvPr/>
            </p:nvSpPr>
            <p:spPr bwMode="auto">
              <a:xfrm>
                <a:off x="574" y="496"/>
                <a:ext cx="4" cy="6"/>
              </a:xfrm>
              <a:custGeom>
                <a:avLst/>
                <a:gdLst/>
                <a:ahLst/>
                <a:cxnLst>
                  <a:cxn ang="0">
                    <a:pos x="0" y="0"/>
                  </a:cxn>
                  <a:cxn ang="0">
                    <a:pos x="1" y="2"/>
                  </a:cxn>
                  <a:cxn ang="0">
                    <a:pos x="0" y="0"/>
                  </a:cxn>
                </a:cxnLst>
                <a:rect l="0" t="0" r="r" b="b"/>
                <a:pathLst>
                  <a:path w="1" h="2">
                    <a:moveTo>
                      <a:pt x="0" y="0"/>
                    </a:moveTo>
                    <a:cubicBezTo>
                      <a:pt x="0" y="0"/>
                      <a:pt x="0" y="1"/>
                      <a:pt x="1" y="2"/>
                    </a:cubicBezTo>
                    <a:lnTo>
                      <a:pt x="0" y="0"/>
                    </a:lnTo>
                  </a:path>
                </a:pathLst>
              </a:custGeom>
              <a:solidFill>
                <a:srgbClr val="AE9F00"/>
              </a:solidFill>
              <a:ln w="9525">
                <a:noFill/>
                <a:round/>
                <a:headEnd/>
                <a:tailEnd/>
              </a:ln>
              <a:effectLst/>
            </p:spPr>
            <p:txBody>
              <a:bodyPr/>
              <a:lstStyle/>
              <a:p>
                <a:pPr>
                  <a:defRPr/>
                </a:pPr>
                <a:endParaRPr lang="en-US" dirty="0"/>
              </a:p>
            </p:txBody>
          </p:sp>
          <p:sp>
            <p:nvSpPr>
              <p:cNvPr id="1206" name="Freeform 863"/>
              <p:cNvSpPr>
                <a:spLocks/>
              </p:cNvSpPr>
              <p:nvPr/>
            </p:nvSpPr>
            <p:spPr bwMode="auto">
              <a:xfrm>
                <a:off x="574" y="496"/>
                <a:ext cx="4" cy="6"/>
              </a:xfrm>
              <a:custGeom>
                <a:avLst/>
                <a:gdLst/>
                <a:ahLst/>
                <a:cxnLst>
                  <a:cxn ang="0">
                    <a:pos x="0" y="0"/>
                  </a:cxn>
                  <a:cxn ang="0">
                    <a:pos x="1" y="2"/>
                  </a:cxn>
                </a:cxnLst>
                <a:rect l="0" t="0" r="r" b="b"/>
                <a:pathLst>
                  <a:path w="1" h="2">
                    <a:moveTo>
                      <a:pt x="0" y="0"/>
                    </a:moveTo>
                    <a:cubicBezTo>
                      <a:pt x="0" y="0"/>
                      <a:pt x="0" y="1"/>
                      <a:pt x="1"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07" name="Freeform 864"/>
              <p:cNvSpPr>
                <a:spLocks/>
              </p:cNvSpPr>
              <p:nvPr/>
            </p:nvSpPr>
            <p:spPr bwMode="auto">
              <a:xfrm>
                <a:off x="453" y="662"/>
                <a:ext cx="14" cy="13"/>
              </a:xfrm>
              <a:custGeom>
                <a:avLst/>
                <a:gdLst/>
                <a:ahLst/>
                <a:cxnLst>
                  <a:cxn ang="0">
                    <a:pos x="2" y="0"/>
                  </a:cxn>
                  <a:cxn ang="0">
                    <a:pos x="0" y="4"/>
                  </a:cxn>
                  <a:cxn ang="0">
                    <a:pos x="2" y="5"/>
                  </a:cxn>
                  <a:cxn ang="0">
                    <a:pos x="5" y="1"/>
                  </a:cxn>
                  <a:cxn ang="0">
                    <a:pos x="2" y="0"/>
                  </a:cxn>
                </a:cxnLst>
                <a:rect l="0" t="0" r="r" b="b"/>
                <a:pathLst>
                  <a:path w="5" h="5">
                    <a:moveTo>
                      <a:pt x="2" y="0"/>
                    </a:moveTo>
                    <a:lnTo>
                      <a:pt x="0" y="4"/>
                    </a:lnTo>
                    <a:cubicBezTo>
                      <a:pt x="0" y="4"/>
                      <a:pt x="1" y="4"/>
                      <a:pt x="2" y="5"/>
                    </a:cubicBezTo>
                    <a:cubicBezTo>
                      <a:pt x="4" y="5"/>
                      <a:pt x="5" y="3"/>
                      <a:pt x="5" y="1"/>
                    </a:cubicBezTo>
                    <a:cubicBezTo>
                      <a:pt x="5"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8" name="Freeform 865"/>
              <p:cNvSpPr>
                <a:spLocks/>
              </p:cNvSpPr>
              <p:nvPr/>
            </p:nvSpPr>
            <p:spPr bwMode="auto">
              <a:xfrm>
                <a:off x="465" y="649"/>
                <a:ext cx="16" cy="17"/>
              </a:xfrm>
              <a:custGeom>
                <a:avLst/>
                <a:gdLst/>
                <a:ahLst/>
                <a:cxnLst>
                  <a:cxn ang="0">
                    <a:pos x="6" y="1"/>
                  </a:cxn>
                  <a:cxn ang="0">
                    <a:pos x="1" y="1"/>
                  </a:cxn>
                  <a:cxn ang="0">
                    <a:pos x="0" y="5"/>
                  </a:cxn>
                  <a:cxn ang="0">
                    <a:pos x="5" y="5"/>
                  </a:cxn>
                  <a:cxn ang="0">
                    <a:pos x="6" y="1"/>
                  </a:cxn>
                </a:cxnLst>
                <a:rect l="0" t="0" r="r" b="b"/>
                <a:pathLst>
                  <a:path w="6" h="6">
                    <a:moveTo>
                      <a:pt x="6" y="1"/>
                    </a:moveTo>
                    <a:cubicBezTo>
                      <a:pt x="6" y="1"/>
                      <a:pt x="1" y="0"/>
                      <a:pt x="1" y="1"/>
                    </a:cubicBezTo>
                    <a:cubicBezTo>
                      <a:pt x="0" y="2"/>
                      <a:pt x="0" y="5"/>
                      <a:pt x="0" y="5"/>
                    </a:cubicBezTo>
                    <a:cubicBezTo>
                      <a:pt x="1" y="6"/>
                      <a:pt x="4" y="6"/>
                      <a:pt x="5" y="5"/>
                    </a:cubicBezTo>
                    <a:cubicBezTo>
                      <a:pt x="5" y="4"/>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9" name="Freeform 866"/>
              <p:cNvSpPr>
                <a:spLocks/>
              </p:cNvSpPr>
              <p:nvPr/>
            </p:nvSpPr>
            <p:spPr bwMode="auto">
              <a:xfrm>
                <a:off x="434" y="667"/>
                <a:ext cx="5" cy="17"/>
              </a:xfrm>
              <a:custGeom>
                <a:avLst/>
                <a:gdLst/>
                <a:ahLst/>
                <a:cxnLst>
                  <a:cxn ang="0">
                    <a:pos x="2" y="0"/>
                  </a:cxn>
                  <a:cxn ang="0">
                    <a:pos x="2" y="6"/>
                  </a:cxn>
                  <a:cxn ang="0">
                    <a:pos x="2" y="0"/>
                  </a:cxn>
                </a:cxnLst>
                <a:rect l="0" t="0" r="r" b="b"/>
                <a:pathLst>
                  <a:path w="2" h="6">
                    <a:moveTo>
                      <a:pt x="2" y="0"/>
                    </a:moveTo>
                    <a:cubicBezTo>
                      <a:pt x="2" y="0"/>
                      <a:pt x="0" y="3"/>
                      <a:pt x="2" y="6"/>
                    </a:cubicBezTo>
                    <a:lnTo>
                      <a:pt x="2" y="0"/>
                    </a:lnTo>
                  </a:path>
                </a:pathLst>
              </a:custGeom>
              <a:solidFill>
                <a:srgbClr val="AE9F00"/>
              </a:solidFill>
              <a:ln w="9525">
                <a:noFill/>
                <a:round/>
                <a:headEnd/>
                <a:tailEnd/>
              </a:ln>
              <a:effectLst/>
            </p:spPr>
            <p:txBody>
              <a:bodyPr/>
              <a:lstStyle/>
              <a:p>
                <a:pPr>
                  <a:defRPr/>
                </a:pPr>
                <a:endParaRPr lang="en-US" dirty="0"/>
              </a:p>
            </p:txBody>
          </p:sp>
          <p:sp>
            <p:nvSpPr>
              <p:cNvPr id="1210" name="Freeform 867"/>
              <p:cNvSpPr>
                <a:spLocks/>
              </p:cNvSpPr>
              <p:nvPr/>
            </p:nvSpPr>
            <p:spPr bwMode="auto">
              <a:xfrm>
                <a:off x="434" y="667"/>
                <a:ext cx="5" cy="17"/>
              </a:xfrm>
              <a:custGeom>
                <a:avLst/>
                <a:gdLst/>
                <a:ahLst/>
                <a:cxnLst>
                  <a:cxn ang="0">
                    <a:pos x="2" y="0"/>
                  </a:cxn>
                  <a:cxn ang="0">
                    <a:pos x="2" y="6"/>
                  </a:cxn>
                </a:cxnLst>
                <a:rect l="0" t="0" r="r" b="b"/>
                <a:pathLst>
                  <a:path w="2" h="6">
                    <a:moveTo>
                      <a:pt x="2" y="0"/>
                    </a:moveTo>
                    <a:cubicBezTo>
                      <a:pt x="2" y="0"/>
                      <a:pt x="0" y="3"/>
                      <a:pt x="2"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1" name="Freeform 868"/>
              <p:cNvSpPr>
                <a:spLocks/>
              </p:cNvSpPr>
              <p:nvPr/>
            </p:nvSpPr>
            <p:spPr bwMode="auto">
              <a:xfrm>
                <a:off x="427" y="671"/>
                <a:ext cx="4" cy="17"/>
              </a:xfrm>
              <a:custGeom>
                <a:avLst/>
                <a:gdLst/>
                <a:ahLst/>
                <a:cxnLst>
                  <a:cxn ang="0">
                    <a:pos x="1" y="0"/>
                  </a:cxn>
                  <a:cxn ang="0">
                    <a:pos x="1" y="6"/>
                  </a:cxn>
                  <a:cxn ang="0">
                    <a:pos x="1" y="0"/>
                  </a:cxn>
                </a:cxnLst>
                <a:rect l="0" t="0" r="r" b="b"/>
                <a:pathLst>
                  <a:path w="1" h="6">
                    <a:moveTo>
                      <a:pt x="1" y="0"/>
                    </a:moveTo>
                    <a:cubicBezTo>
                      <a:pt x="1" y="0"/>
                      <a:pt x="0" y="0"/>
                      <a:pt x="1"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12" name="Freeform 869"/>
              <p:cNvSpPr>
                <a:spLocks/>
              </p:cNvSpPr>
              <p:nvPr/>
            </p:nvSpPr>
            <p:spPr bwMode="auto">
              <a:xfrm>
                <a:off x="427" y="671"/>
                <a:ext cx="4" cy="17"/>
              </a:xfrm>
              <a:custGeom>
                <a:avLst/>
                <a:gdLst/>
                <a:ahLst/>
                <a:cxnLst>
                  <a:cxn ang="0">
                    <a:pos x="1" y="0"/>
                  </a:cxn>
                  <a:cxn ang="0">
                    <a:pos x="1" y="6"/>
                  </a:cxn>
                </a:cxnLst>
                <a:rect l="0" t="0" r="r" b="b"/>
                <a:pathLst>
                  <a:path w="1" h="6">
                    <a:moveTo>
                      <a:pt x="1" y="0"/>
                    </a:moveTo>
                    <a:cubicBezTo>
                      <a:pt x="1" y="0"/>
                      <a:pt x="0" y="0"/>
                      <a:pt x="1"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3" name="Freeform 870"/>
              <p:cNvSpPr>
                <a:spLocks/>
              </p:cNvSpPr>
              <p:nvPr/>
            </p:nvSpPr>
            <p:spPr bwMode="auto">
              <a:xfrm>
                <a:off x="445" y="667"/>
                <a:ext cx="8" cy="14"/>
              </a:xfrm>
              <a:custGeom>
                <a:avLst/>
                <a:gdLst/>
                <a:ahLst/>
                <a:cxnLst>
                  <a:cxn ang="0">
                    <a:pos x="0" y="0"/>
                  </a:cxn>
                  <a:cxn ang="0">
                    <a:pos x="2" y="5"/>
                  </a:cxn>
                  <a:cxn ang="0">
                    <a:pos x="0" y="0"/>
                  </a:cxn>
                </a:cxnLst>
                <a:rect l="0" t="0" r="r" b="b"/>
                <a:pathLst>
                  <a:path w="2" h="5">
                    <a:moveTo>
                      <a:pt x="0" y="0"/>
                    </a:moveTo>
                    <a:cubicBezTo>
                      <a:pt x="0" y="0"/>
                      <a:pt x="1" y="2"/>
                      <a:pt x="2"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14" name="Freeform 871"/>
              <p:cNvSpPr>
                <a:spLocks/>
              </p:cNvSpPr>
              <p:nvPr/>
            </p:nvSpPr>
            <p:spPr bwMode="auto">
              <a:xfrm>
                <a:off x="445" y="667"/>
                <a:ext cx="8" cy="14"/>
              </a:xfrm>
              <a:custGeom>
                <a:avLst/>
                <a:gdLst/>
                <a:ahLst/>
                <a:cxnLst>
                  <a:cxn ang="0">
                    <a:pos x="0" y="0"/>
                  </a:cxn>
                  <a:cxn ang="0">
                    <a:pos x="2" y="5"/>
                  </a:cxn>
                </a:cxnLst>
                <a:rect l="0" t="0" r="r" b="b"/>
                <a:pathLst>
                  <a:path w="2" h="5">
                    <a:moveTo>
                      <a:pt x="0" y="0"/>
                    </a:moveTo>
                    <a:cubicBezTo>
                      <a:pt x="0" y="0"/>
                      <a:pt x="1" y="2"/>
                      <a:pt x="2"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5" name="Freeform 872"/>
              <p:cNvSpPr>
                <a:spLocks/>
              </p:cNvSpPr>
              <p:nvPr/>
            </p:nvSpPr>
            <p:spPr bwMode="auto">
              <a:xfrm>
                <a:off x="482" y="638"/>
                <a:ext cx="11" cy="14"/>
              </a:xfrm>
              <a:custGeom>
                <a:avLst/>
                <a:gdLst/>
                <a:ahLst/>
                <a:cxnLst>
                  <a:cxn ang="0">
                    <a:pos x="3" y="0"/>
                  </a:cxn>
                  <a:cxn ang="0">
                    <a:pos x="0" y="4"/>
                  </a:cxn>
                  <a:cxn ang="0">
                    <a:pos x="3" y="5"/>
                  </a:cxn>
                  <a:cxn ang="0">
                    <a:pos x="4" y="3"/>
                  </a:cxn>
                  <a:cxn ang="0">
                    <a:pos x="3" y="0"/>
                  </a:cxn>
                </a:cxnLst>
                <a:rect l="0" t="0" r="r" b="b"/>
                <a:pathLst>
                  <a:path w="4" h="5">
                    <a:moveTo>
                      <a:pt x="3" y="0"/>
                    </a:moveTo>
                    <a:cubicBezTo>
                      <a:pt x="3" y="0"/>
                      <a:pt x="0" y="3"/>
                      <a:pt x="0" y="4"/>
                    </a:cubicBezTo>
                    <a:cubicBezTo>
                      <a:pt x="0" y="4"/>
                      <a:pt x="2" y="5"/>
                      <a:pt x="3" y="5"/>
                    </a:cubicBezTo>
                    <a:cubicBezTo>
                      <a:pt x="4" y="5"/>
                      <a:pt x="4" y="3"/>
                      <a:pt x="4" y="3"/>
                    </a:cubicBez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6" name="Freeform 873"/>
              <p:cNvSpPr>
                <a:spLocks/>
              </p:cNvSpPr>
              <p:nvPr/>
            </p:nvSpPr>
            <p:spPr bwMode="auto">
              <a:xfrm>
                <a:off x="490" y="649"/>
                <a:ext cx="18" cy="13"/>
              </a:xfrm>
              <a:custGeom>
                <a:avLst/>
                <a:gdLst/>
                <a:ahLst/>
                <a:cxnLst>
                  <a:cxn ang="0">
                    <a:pos x="1" y="0"/>
                  </a:cxn>
                  <a:cxn ang="0">
                    <a:pos x="0" y="3"/>
                  </a:cxn>
                  <a:cxn ang="0">
                    <a:pos x="2" y="5"/>
                  </a:cxn>
                  <a:cxn ang="0">
                    <a:pos x="6" y="4"/>
                  </a:cxn>
                  <a:cxn ang="0">
                    <a:pos x="1" y="0"/>
                  </a:cxn>
                </a:cxnLst>
                <a:rect l="0" t="0" r="r" b="b"/>
                <a:pathLst>
                  <a:path w="6" h="5">
                    <a:moveTo>
                      <a:pt x="1" y="0"/>
                    </a:moveTo>
                    <a:cubicBezTo>
                      <a:pt x="1" y="0"/>
                      <a:pt x="0" y="2"/>
                      <a:pt x="0" y="3"/>
                    </a:cubicBezTo>
                    <a:cubicBezTo>
                      <a:pt x="0" y="4"/>
                      <a:pt x="2" y="5"/>
                      <a:pt x="2" y="5"/>
                    </a:cubicBezTo>
                    <a:lnTo>
                      <a:pt x="6" y="4"/>
                    </a:ln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7" name="Freeform 874"/>
              <p:cNvSpPr>
                <a:spLocks/>
              </p:cNvSpPr>
              <p:nvPr/>
            </p:nvSpPr>
            <p:spPr bwMode="auto">
              <a:xfrm>
                <a:off x="497" y="658"/>
                <a:ext cx="22" cy="4"/>
              </a:xfrm>
              <a:custGeom>
                <a:avLst/>
                <a:gdLst/>
                <a:ahLst/>
                <a:cxnLst>
                  <a:cxn ang="0">
                    <a:pos x="4" y="0"/>
                  </a:cxn>
                  <a:cxn ang="0">
                    <a:pos x="0" y="1"/>
                  </a:cxn>
                  <a:cxn ang="0">
                    <a:pos x="8" y="1"/>
                  </a:cxn>
                  <a:cxn ang="0">
                    <a:pos x="4" y="0"/>
                  </a:cxn>
                </a:cxnLst>
                <a:rect l="0" t="0" r="r" b="b"/>
                <a:pathLst>
                  <a:path w="8" h="1">
                    <a:moveTo>
                      <a:pt x="4" y="0"/>
                    </a:moveTo>
                    <a:lnTo>
                      <a:pt x="0" y="1"/>
                    </a:lnTo>
                    <a:lnTo>
                      <a:pt x="8" y="1"/>
                    </a:ln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8" name="Freeform 875"/>
              <p:cNvSpPr>
                <a:spLocks/>
              </p:cNvSpPr>
              <p:nvPr/>
            </p:nvSpPr>
            <p:spPr bwMode="auto">
              <a:xfrm>
                <a:off x="439" y="658"/>
                <a:ext cx="21" cy="14"/>
              </a:xfrm>
              <a:custGeom>
                <a:avLst/>
                <a:gdLst/>
                <a:ahLst/>
                <a:cxnLst>
                  <a:cxn ang="0">
                    <a:pos x="4" y="0"/>
                  </a:cxn>
                  <a:cxn ang="0">
                    <a:pos x="4" y="5"/>
                  </a:cxn>
                  <a:cxn ang="0">
                    <a:pos x="6" y="1"/>
                  </a:cxn>
                  <a:cxn ang="0">
                    <a:pos x="4" y="0"/>
                  </a:cxn>
                </a:cxnLst>
                <a:rect l="0" t="0" r="r" b="b"/>
                <a:pathLst>
                  <a:path w="7" h="5">
                    <a:moveTo>
                      <a:pt x="4" y="0"/>
                    </a:moveTo>
                    <a:cubicBezTo>
                      <a:pt x="4" y="0"/>
                      <a:pt x="0" y="2"/>
                      <a:pt x="4" y="5"/>
                    </a:cubicBezTo>
                    <a:cubicBezTo>
                      <a:pt x="4" y="5"/>
                      <a:pt x="5" y="2"/>
                      <a:pt x="6" y="1"/>
                    </a:cubicBezTo>
                    <a:cubicBezTo>
                      <a:pt x="7" y="0"/>
                      <a:pt x="4"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9" name="Freeform 876"/>
              <p:cNvSpPr>
                <a:spLocks/>
              </p:cNvSpPr>
              <p:nvPr/>
            </p:nvSpPr>
            <p:spPr bwMode="auto">
              <a:xfrm>
                <a:off x="449" y="672"/>
                <a:ext cx="16" cy="14"/>
              </a:xfrm>
              <a:custGeom>
                <a:avLst/>
                <a:gdLst/>
                <a:ahLst/>
                <a:cxnLst>
                  <a:cxn ang="0">
                    <a:pos x="1" y="0"/>
                  </a:cxn>
                  <a:cxn ang="0">
                    <a:pos x="0" y="2"/>
                  </a:cxn>
                  <a:cxn ang="0">
                    <a:pos x="1" y="4"/>
                  </a:cxn>
                  <a:cxn ang="0">
                    <a:pos x="3" y="5"/>
                  </a:cxn>
                  <a:cxn ang="0">
                    <a:pos x="5" y="1"/>
                  </a:cxn>
                  <a:cxn ang="0">
                    <a:pos x="1" y="0"/>
                  </a:cxn>
                </a:cxnLst>
                <a:rect l="0" t="0" r="r" b="b"/>
                <a:pathLst>
                  <a:path w="6" h="5">
                    <a:moveTo>
                      <a:pt x="1" y="0"/>
                    </a:moveTo>
                    <a:cubicBezTo>
                      <a:pt x="1" y="0"/>
                      <a:pt x="0" y="1"/>
                      <a:pt x="0" y="2"/>
                    </a:cubicBezTo>
                    <a:cubicBezTo>
                      <a:pt x="0" y="3"/>
                      <a:pt x="1" y="4"/>
                      <a:pt x="1" y="4"/>
                    </a:cubicBezTo>
                    <a:cubicBezTo>
                      <a:pt x="1" y="4"/>
                      <a:pt x="2" y="5"/>
                      <a:pt x="3" y="5"/>
                    </a:cubicBezTo>
                    <a:cubicBezTo>
                      <a:pt x="4" y="5"/>
                      <a:pt x="3" y="2"/>
                      <a:pt x="5" y="1"/>
                    </a:cubicBezTo>
                    <a:cubicBezTo>
                      <a:pt x="6" y="0"/>
                      <a:pt x="2"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0" name="Freeform 877"/>
              <p:cNvSpPr>
                <a:spLocks/>
              </p:cNvSpPr>
              <p:nvPr/>
            </p:nvSpPr>
            <p:spPr bwMode="auto">
              <a:xfrm>
                <a:off x="456" y="675"/>
                <a:ext cx="15" cy="14"/>
              </a:xfrm>
              <a:custGeom>
                <a:avLst/>
                <a:gdLst/>
                <a:ahLst/>
                <a:cxnLst>
                  <a:cxn ang="0">
                    <a:pos x="2" y="0"/>
                  </a:cxn>
                  <a:cxn ang="0">
                    <a:pos x="1" y="4"/>
                  </a:cxn>
                  <a:cxn ang="0">
                    <a:pos x="4" y="4"/>
                  </a:cxn>
                  <a:cxn ang="0">
                    <a:pos x="5" y="0"/>
                  </a:cxn>
                  <a:cxn ang="0">
                    <a:pos x="2" y="0"/>
                  </a:cxn>
                </a:cxnLst>
                <a:rect l="0" t="0" r="r" b="b"/>
                <a:pathLst>
                  <a:path w="5" h="5">
                    <a:moveTo>
                      <a:pt x="2" y="0"/>
                    </a:moveTo>
                    <a:cubicBezTo>
                      <a:pt x="2" y="0"/>
                      <a:pt x="0" y="3"/>
                      <a:pt x="1" y="4"/>
                    </a:cubicBezTo>
                    <a:cubicBezTo>
                      <a:pt x="2" y="5"/>
                      <a:pt x="4" y="4"/>
                      <a:pt x="4" y="4"/>
                    </a:cubicBezTo>
                    <a:cubicBezTo>
                      <a:pt x="5" y="4"/>
                      <a:pt x="5" y="1"/>
                      <a:pt x="5" y="0"/>
                    </a:cubicBezTo>
                    <a:cubicBezTo>
                      <a:pt x="4"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1" name="Freeform 878"/>
              <p:cNvSpPr>
                <a:spLocks/>
              </p:cNvSpPr>
              <p:nvPr/>
            </p:nvSpPr>
            <p:spPr bwMode="auto">
              <a:xfrm>
                <a:off x="449" y="649"/>
                <a:ext cx="19" cy="17"/>
              </a:xfrm>
              <a:custGeom>
                <a:avLst/>
                <a:gdLst/>
                <a:ahLst/>
                <a:cxnLst>
                  <a:cxn ang="0">
                    <a:pos x="6" y="0"/>
                  </a:cxn>
                  <a:cxn ang="0">
                    <a:pos x="1" y="4"/>
                  </a:cxn>
                  <a:cxn ang="0">
                    <a:pos x="6" y="5"/>
                  </a:cxn>
                  <a:cxn ang="0">
                    <a:pos x="6" y="0"/>
                  </a:cxn>
                </a:cxnLst>
                <a:rect l="0" t="0" r="r" b="b"/>
                <a:pathLst>
                  <a:path w="7" h="6">
                    <a:moveTo>
                      <a:pt x="6" y="0"/>
                    </a:moveTo>
                    <a:cubicBezTo>
                      <a:pt x="6" y="0"/>
                      <a:pt x="0" y="3"/>
                      <a:pt x="1" y="4"/>
                    </a:cubicBezTo>
                    <a:cubicBezTo>
                      <a:pt x="2" y="5"/>
                      <a:pt x="6" y="6"/>
                      <a:pt x="6" y="5"/>
                    </a:cubicBezTo>
                    <a:cubicBezTo>
                      <a:pt x="7" y="5"/>
                      <a:pt x="6"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2" name="Freeform 879"/>
              <p:cNvSpPr>
                <a:spLocks/>
              </p:cNvSpPr>
              <p:nvPr/>
            </p:nvSpPr>
            <p:spPr bwMode="auto">
              <a:xfrm>
                <a:off x="468" y="672"/>
                <a:ext cx="19" cy="17"/>
              </a:xfrm>
              <a:custGeom>
                <a:avLst/>
                <a:gdLst/>
                <a:ahLst/>
                <a:cxnLst>
                  <a:cxn ang="0">
                    <a:pos x="3" y="0"/>
                  </a:cxn>
                  <a:cxn ang="0">
                    <a:pos x="1" y="1"/>
                  </a:cxn>
                  <a:cxn ang="0">
                    <a:pos x="1" y="5"/>
                  </a:cxn>
                  <a:cxn ang="0">
                    <a:pos x="6" y="3"/>
                  </a:cxn>
                  <a:cxn ang="0">
                    <a:pos x="3" y="0"/>
                  </a:cxn>
                </a:cxnLst>
                <a:rect l="0" t="0" r="r" b="b"/>
                <a:pathLst>
                  <a:path w="7" h="6">
                    <a:moveTo>
                      <a:pt x="3" y="0"/>
                    </a:moveTo>
                    <a:lnTo>
                      <a:pt x="1" y="1"/>
                    </a:lnTo>
                    <a:cubicBezTo>
                      <a:pt x="1" y="1"/>
                      <a:pt x="0" y="4"/>
                      <a:pt x="1" y="5"/>
                    </a:cubicBezTo>
                    <a:cubicBezTo>
                      <a:pt x="2" y="6"/>
                      <a:pt x="5" y="5"/>
                      <a:pt x="6" y="3"/>
                    </a:cubicBezTo>
                    <a:cubicBezTo>
                      <a:pt x="7" y="2"/>
                      <a:pt x="7"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3" name="Freeform 880"/>
              <p:cNvSpPr>
                <a:spLocks/>
              </p:cNvSpPr>
              <p:nvPr/>
            </p:nvSpPr>
            <p:spPr bwMode="auto">
              <a:xfrm>
                <a:off x="460" y="662"/>
                <a:ext cx="22" cy="17"/>
              </a:xfrm>
              <a:custGeom>
                <a:avLst/>
                <a:gdLst/>
                <a:ahLst/>
                <a:cxnLst>
                  <a:cxn ang="0">
                    <a:pos x="2" y="0"/>
                  </a:cxn>
                  <a:cxn ang="0">
                    <a:pos x="0" y="4"/>
                  </a:cxn>
                  <a:cxn ang="0">
                    <a:pos x="6" y="5"/>
                  </a:cxn>
                  <a:cxn ang="0">
                    <a:pos x="2" y="0"/>
                  </a:cxn>
                </a:cxnLst>
                <a:rect l="0" t="0" r="r" b="b"/>
                <a:pathLst>
                  <a:path w="8" h="6">
                    <a:moveTo>
                      <a:pt x="2" y="0"/>
                    </a:moveTo>
                    <a:cubicBezTo>
                      <a:pt x="2" y="0"/>
                      <a:pt x="0" y="0"/>
                      <a:pt x="0" y="4"/>
                    </a:cubicBezTo>
                    <a:cubicBezTo>
                      <a:pt x="0" y="4"/>
                      <a:pt x="3" y="6"/>
                      <a:pt x="6" y="5"/>
                    </a:cubicBezTo>
                    <a:cubicBezTo>
                      <a:pt x="8" y="3"/>
                      <a:pt x="5"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4" name="Freeform 881"/>
              <p:cNvSpPr>
                <a:spLocks/>
              </p:cNvSpPr>
              <p:nvPr/>
            </p:nvSpPr>
            <p:spPr bwMode="auto">
              <a:xfrm>
                <a:off x="464" y="638"/>
                <a:ext cx="22" cy="12"/>
              </a:xfrm>
              <a:custGeom>
                <a:avLst/>
                <a:gdLst/>
                <a:ahLst/>
                <a:cxnLst>
                  <a:cxn ang="0">
                    <a:pos x="6" y="0"/>
                  </a:cxn>
                  <a:cxn ang="0">
                    <a:pos x="1" y="3"/>
                  </a:cxn>
                  <a:cxn ang="0">
                    <a:pos x="4" y="4"/>
                  </a:cxn>
                  <a:cxn ang="0">
                    <a:pos x="8" y="3"/>
                  </a:cxn>
                  <a:cxn ang="0">
                    <a:pos x="6" y="0"/>
                  </a:cxn>
                </a:cxnLst>
                <a:rect l="0" t="0" r="r" b="b"/>
                <a:pathLst>
                  <a:path w="8" h="4">
                    <a:moveTo>
                      <a:pt x="6" y="0"/>
                    </a:moveTo>
                    <a:cubicBezTo>
                      <a:pt x="6" y="0"/>
                      <a:pt x="3" y="1"/>
                      <a:pt x="1" y="3"/>
                    </a:cubicBezTo>
                    <a:cubicBezTo>
                      <a:pt x="0" y="4"/>
                      <a:pt x="3" y="4"/>
                      <a:pt x="4" y="4"/>
                    </a:cubicBezTo>
                    <a:cubicBezTo>
                      <a:pt x="6" y="4"/>
                      <a:pt x="7" y="4"/>
                      <a:pt x="8" y="3"/>
                    </a:cubicBezTo>
                    <a:cubicBezTo>
                      <a:pt x="8" y="1"/>
                      <a:pt x="6" y="0"/>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5" name="Freeform 882"/>
              <p:cNvSpPr>
                <a:spLocks/>
              </p:cNvSpPr>
              <p:nvPr/>
            </p:nvSpPr>
            <p:spPr bwMode="auto">
              <a:xfrm>
                <a:off x="471" y="662"/>
                <a:ext cx="16" cy="13"/>
              </a:xfrm>
              <a:custGeom>
                <a:avLst/>
                <a:gdLst/>
                <a:ahLst/>
                <a:cxnLst>
                  <a:cxn ang="0">
                    <a:pos x="6" y="1"/>
                  </a:cxn>
                  <a:cxn ang="0">
                    <a:pos x="1" y="0"/>
                  </a:cxn>
                  <a:cxn ang="0">
                    <a:pos x="1" y="4"/>
                  </a:cxn>
                  <a:cxn ang="0">
                    <a:pos x="5" y="5"/>
                  </a:cxn>
                  <a:cxn ang="0">
                    <a:pos x="6" y="1"/>
                  </a:cxn>
                </a:cxnLst>
                <a:rect l="0" t="0" r="r" b="b"/>
                <a:pathLst>
                  <a:path w="6" h="5">
                    <a:moveTo>
                      <a:pt x="6" y="1"/>
                    </a:moveTo>
                    <a:cubicBezTo>
                      <a:pt x="6" y="1"/>
                      <a:pt x="2" y="0"/>
                      <a:pt x="1" y="0"/>
                    </a:cubicBezTo>
                    <a:cubicBezTo>
                      <a:pt x="0" y="1"/>
                      <a:pt x="1" y="3"/>
                      <a:pt x="1" y="4"/>
                    </a:cubicBezTo>
                    <a:cubicBezTo>
                      <a:pt x="2" y="5"/>
                      <a:pt x="4" y="5"/>
                      <a:pt x="5" y="5"/>
                    </a:cubicBezTo>
                    <a:cubicBezTo>
                      <a:pt x="6" y="5"/>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6" name="Freeform 883"/>
              <p:cNvSpPr>
                <a:spLocks/>
              </p:cNvSpPr>
              <p:nvPr/>
            </p:nvSpPr>
            <p:spPr bwMode="auto">
              <a:xfrm>
                <a:off x="476" y="631"/>
                <a:ext cx="14" cy="22"/>
              </a:xfrm>
              <a:custGeom>
                <a:avLst/>
                <a:gdLst/>
                <a:ahLst/>
                <a:cxnLst>
                  <a:cxn ang="0">
                    <a:pos x="5" y="0"/>
                  </a:cxn>
                  <a:cxn ang="0">
                    <a:pos x="0" y="4"/>
                  </a:cxn>
                  <a:cxn ang="0">
                    <a:pos x="2" y="7"/>
                  </a:cxn>
                  <a:cxn ang="0">
                    <a:pos x="5" y="3"/>
                  </a:cxn>
                  <a:cxn ang="0">
                    <a:pos x="5" y="0"/>
                  </a:cxn>
                </a:cxnLst>
                <a:rect l="0" t="0" r="r" b="b"/>
                <a:pathLst>
                  <a:path w="5" h="8">
                    <a:moveTo>
                      <a:pt x="5" y="0"/>
                    </a:moveTo>
                    <a:cubicBezTo>
                      <a:pt x="5" y="0"/>
                      <a:pt x="0" y="2"/>
                      <a:pt x="0" y="4"/>
                    </a:cubicBezTo>
                    <a:cubicBezTo>
                      <a:pt x="0" y="5"/>
                      <a:pt x="0" y="6"/>
                      <a:pt x="2" y="7"/>
                    </a:cubicBezTo>
                    <a:cubicBezTo>
                      <a:pt x="3" y="8"/>
                      <a:pt x="5" y="3"/>
                      <a:pt x="5" y="3"/>
                    </a:cubicBez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7" name="Freeform 884"/>
              <p:cNvSpPr>
                <a:spLocks/>
              </p:cNvSpPr>
              <p:nvPr/>
            </p:nvSpPr>
            <p:spPr bwMode="auto">
              <a:xfrm>
                <a:off x="476" y="649"/>
                <a:ext cx="23" cy="18"/>
              </a:xfrm>
              <a:custGeom>
                <a:avLst/>
                <a:gdLst/>
                <a:ahLst/>
                <a:cxnLst>
                  <a:cxn ang="0">
                    <a:pos x="5" y="2"/>
                  </a:cxn>
                  <a:cxn ang="0">
                    <a:pos x="2" y="1"/>
                  </a:cxn>
                  <a:cxn ang="0">
                    <a:pos x="1" y="6"/>
                  </a:cxn>
                  <a:cxn ang="0">
                    <a:pos x="5" y="6"/>
                  </a:cxn>
                  <a:cxn ang="0">
                    <a:pos x="5" y="2"/>
                  </a:cxn>
                </a:cxnLst>
                <a:rect l="0" t="0" r="r" b="b"/>
                <a:pathLst>
                  <a:path w="8" h="7">
                    <a:moveTo>
                      <a:pt x="5" y="2"/>
                    </a:moveTo>
                    <a:cubicBezTo>
                      <a:pt x="5" y="2"/>
                      <a:pt x="2" y="0"/>
                      <a:pt x="2" y="1"/>
                    </a:cubicBezTo>
                    <a:cubicBezTo>
                      <a:pt x="2" y="2"/>
                      <a:pt x="0" y="5"/>
                      <a:pt x="1" y="6"/>
                    </a:cubicBezTo>
                    <a:cubicBezTo>
                      <a:pt x="1" y="7"/>
                      <a:pt x="4" y="6"/>
                      <a:pt x="5" y="6"/>
                    </a:cubicBezTo>
                    <a:cubicBezTo>
                      <a:pt x="8" y="5"/>
                      <a:pt x="6" y="3"/>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8" name="Freeform 885"/>
              <p:cNvSpPr>
                <a:spLocks/>
              </p:cNvSpPr>
              <p:nvPr/>
            </p:nvSpPr>
            <p:spPr bwMode="auto">
              <a:xfrm>
                <a:off x="486" y="658"/>
                <a:ext cx="19" cy="23"/>
              </a:xfrm>
              <a:custGeom>
                <a:avLst/>
                <a:gdLst/>
                <a:ahLst/>
                <a:cxnLst>
                  <a:cxn ang="0">
                    <a:pos x="5" y="0"/>
                  </a:cxn>
                  <a:cxn ang="0">
                    <a:pos x="2" y="2"/>
                  </a:cxn>
                  <a:cxn ang="0">
                    <a:pos x="0" y="7"/>
                  </a:cxn>
                  <a:cxn ang="0">
                    <a:pos x="5" y="6"/>
                  </a:cxn>
                  <a:cxn ang="0">
                    <a:pos x="7" y="3"/>
                  </a:cxn>
                  <a:cxn ang="0">
                    <a:pos x="5" y="0"/>
                  </a:cxn>
                </a:cxnLst>
                <a:rect l="0" t="0" r="r" b="b"/>
                <a:pathLst>
                  <a:path w="7" h="8">
                    <a:moveTo>
                      <a:pt x="5" y="0"/>
                    </a:moveTo>
                    <a:cubicBezTo>
                      <a:pt x="5" y="0"/>
                      <a:pt x="3" y="1"/>
                      <a:pt x="2" y="2"/>
                    </a:cubicBezTo>
                    <a:cubicBezTo>
                      <a:pt x="0" y="3"/>
                      <a:pt x="0" y="5"/>
                      <a:pt x="0" y="7"/>
                    </a:cubicBezTo>
                    <a:cubicBezTo>
                      <a:pt x="0" y="8"/>
                      <a:pt x="4" y="7"/>
                      <a:pt x="5" y="6"/>
                    </a:cubicBezTo>
                    <a:cubicBezTo>
                      <a:pt x="7" y="5"/>
                      <a:pt x="7" y="4"/>
                      <a:pt x="7" y="3"/>
                    </a:cubicBezTo>
                    <a:cubicBezTo>
                      <a:pt x="7" y="2"/>
                      <a:pt x="7" y="1"/>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9" name="Freeform 886"/>
              <p:cNvSpPr>
                <a:spLocks/>
              </p:cNvSpPr>
              <p:nvPr/>
            </p:nvSpPr>
            <p:spPr bwMode="auto">
              <a:xfrm>
                <a:off x="328" y="587"/>
                <a:ext cx="121" cy="159"/>
              </a:xfrm>
              <a:custGeom>
                <a:avLst/>
                <a:gdLst/>
                <a:ahLst/>
                <a:cxnLst>
                  <a:cxn ang="0">
                    <a:pos x="37" y="52"/>
                  </a:cxn>
                  <a:cxn ang="0">
                    <a:pos x="26" y="30"/>
                  </a:cxn>
                  <a:cxn ang="0">
                    <a:pos x="6" y="15"/>
                  </a:cxn>
                  <a:cxn ang="0">
                    <a:pos x="2" y="0"/>
                  </a:cxn>
                  <a:cxn ang="0">
                    <a:pos x="10" y="16"/>
                  </a:cxn>
                  <a:cxn ang="0">
                    <a:pos x="28" y="29"/>
                  </a:cxn>
                  <a:cxn ang="0">
                    <a:pos x="41" y="48"/>
                  </a:cxn>
                  <a:cxn ang="0">
                    <a:pos x="42" y="56"/>
                  </a:cxn>
                  <a:cxn ang="0">
                    <a:pos x="37" y="52"/>
                  </a:cxn>
                </a:cxnLst>
                <a:rect l="0" t="0" r="r" b="b"/>
                <a:pathLst>
                  <a:path w="42" h="56">
                    <a:moveTo>
                      <a:pt x="37" y="52"/>
                    </a:moveTo>
                    <a:cubicBezTo>
                      <a:pt x="37" y="52"/>
                      <a:pt x="37" y="39"/>
                      <a:pt x="26" y="30"/>
                    </a:cubicBezTo>
                    <a:cubicBezTo>
                      <a:pt x="16" y="22"/>
                      <a:pt x="10" y="20"/>
                      <a:pt x="6" y="15"/>
                    </a:cubicBezTo>
                    <a:cubicBezTo>
                      <a:pt x="3" y="11"/>
                      <a:pt x="0" y="4"/>
                      <a:pt x="2" y="0"/>
                    </a:cubicBezTo>
                    <a:cubicBezTo>
                      <a:pt x="2" y="0"/>
                      <a:pt x="4" y="12"/>
                      <a:pt x="10" y="16"/>
                    </a:cubicBezTo>
                    <a:cubicBezTo>
                      <a:pt x="16" y="20"/>
                      <a:pt x="24" y="26"/>
                      <a:pt x="28" y="29"/>
                    </a:cubicBezTo>
                    <a:cubicBezTo>
                      <a:pt x="32" y="32"/>
                      <a:pt x="40" y="39"/>
                      <a:pt x="41" y="48"/>
                    </a:cubicBezTo>
                    <a:cubicBezTo>
                      <a:pt x="42" y="56"/>
                      <a:pt x="42" y="56"/>
                      <a:pt x="42" y="56"/>
                    </a:cubicBezTo>
                    <a:cubicBezTo>
                      <a:pt x="42" y="55"/>
                      <a:pt x="38" y="52"/>
                      <a:pt x="37" y="5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0" name="Freeform 887"/>
              <p:cNvSpPr>
                <a:spLocks/>
              </p:cNvSpPr>
              <p:nvPr/>
            </p:nvSpPr>
            <p:spPr bwMode="auto">
              <a:xfrm>
                <a:off x="313" y="548"/>
                <a:ext cx="41" cy="45"/>
              </a:xfrm>
              <a:custGeom>
                <a:avLst/>
                <a:gdLst/>
                <a:ahLst/>
                <a:cxnLst>
                  <a:cxn ang="0">
                    <a:pos x="8" y="16"/>
                  </a:cxn>
                  <a:cxn ang="0">
                    <a:pos x="7" y="0"/>
                  </a:cxn>
                  <a:cxn ang="0">
                    <a:pos x="8" y="16"/>
                  </a:cxn>
                </a:cxnLst>
                <a:rect l="0" t="0" r="r" b="b"/>
                <a:pathLst>
                  <a:path w="15" h="16">
                    <a:moveTo>
                      <a:pt x="8" y="16"/>
                    </a:moveTo>
                    <a:cubicBezTo>
                      <a:pt x="8" y="16"/>
                      <a:pt x="0" y="10"/>
                      <a:pt x="7" y="0"/>
                    </a:cubicBezTo>
                    <a:cubicBezTo>
                      <a:pt x="7" y="0"/>
                      <a:pt x="15" y="9"/>
                      <a:pt x="8" y="1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1" name="Freeform 888"/>
              <p:cNvSpPr>
                <a:spLocks/>
              </p:cNvSpPr>
              <p:nvPr/>
            </p:nvSpPr>
            <p:spPr bwMode="auto">
              <a:xfrm>
                <a:off x="332" y="566"/>
                <a:ext cx="3" cy="26"/>
              </a:xfrm>
              <a:custGeom>
                <a:avLst/>
                <a:gdLst/>
                <a:ahLst/>
                <a:cxnLst>
                  <a:cxn ang="0">
                    <a:pos x="0" y="0"/>
                  </a:cxn>
                  <a:cxn ang="0">
                    <a:pos x="1" y="9"/>
                  </a:cxn>
                  <a:cxn ang="0">
                    <a:pos x="0" y="0"/>
                  </a:cxn>
                </a:cxnLst>
                <a:rect l="0" t="0" r="r" b="b"/>
                <a:pathLst>
                  <a:path w="1" h="9">
                    <a:moveTo>
                      <a:pt x="0" y="0"/>
                    </a:moveTo>
                    <a:lnTo>
                      <a:pt x="1" y="9"/>
                    </a:lnTo>
                    <a:lnTo>
                      <a:pt x="0" y="0"/>
                    </a:lnTo>
                  </a:path>
                </a:pathLst>
              </a:custGeom>
              <a:solidFill>
                <a:srgbClr val="AE9F00"/>
              </a:solidFill>
              <a:ln w="9525">
                <a:noFill/>
                <a:round/>
                <a:headEnd/>
                <a:tailEnd/>
              </a:ln>
              <a:effectLst/>
            </p:spPr>
            <p:txBody>
              <a:bodyPr/>
              <a:lstStyle/>
              <a:p>
                <a:pPr>
                  <a:defRPr/>
                </a:pPr>
                <a:endParaRPr lang="en-US" dirty="0"/>
              </a:p>
            </p:txBody>
          </p:sp>
          <p:sp>
            <p:nvSpPr>
              <p:cNvPr id="1232" name="Line 889"/>
              <p:cNvSpPr>
                <a:spLocks noChangeShapeType="1"/>
              </p:cNvSpPr>
              <p:nvPr/>
            </p:nvSpPr>
            <p:spPr bwMode="auto">
              <a:xfrm>
                <a:off x="332" y="566"/>
                <a:ext cx="3" cy="26"/>
              </a:xfrm>
              <a:prstGeom prst="line">
                <a:avLst/>
              </a:prstGeom>
              <a:noFill/>
              <a:ln w="0" cap="sq">
                <a:solidFill>
                  <a:srgbClr val="25221E"/>
                </a:solidFill>
                <a:miter lim="800000"/>
                <a:headEnd/>
                <a:tailEnd/>
              </a:ln>
              <a:effectLst/>
            </p:spPr>
            <p:txBody>
              <a:bodyPr/>
              <a:lstStyle/>
              <a:p>
                <a:pPr>
                  <a:defRPr/>
                </a:pPr>
                <a:endParaRPr lang="en-US" dirty="0"/>
              </a:p>
            </p:txBody>
          </p:sp>
          <p:sp>
            <p:nvSpPr>
              <p:cNvPr id="1233" name="Freeform 890"/>
              <p:cNvSpPr>
                <a:spLocks/>
              </p:cNvSpPr>
              <p:nvPr/>
            </p:nvSpPr>
            <p:spPr bwMode="auto">
              <a:xfrm>
                <a:off x="302" y="576"/>
                <a:ext cx="33" cy="48"/>
              </a:xfrm>
              <a:custGeom>
                <a:avLst/>
                <a:gdLst/>
                <a:ahLst/>
                <a:cxnLst>
                  <a:cxn ang="0">
                    <a:pos x="12" y="12"/>
                  </a:cxn>
                  <a:cxn ang="0">
                    <a:pos x="0" y="0"/>
                  </a:cxn>
                  <a:cxn ang="0">
                    <a:pos x="12" y="12"/>
                  </a:cxn>
                </a:cxnLst>
                <a:rect l="0" t="0" r="r" b="b"/>
                <a:pathLst>
                  <a:path w="12" h="17">
                    <a:moveTo>
                      <a:pt x="12" y="12"/>
                    </a:moveTo>
                    <a:cubicBezTo>
                      <a:pt x="12" y="12"/>
                      <a:pt x="3" y="17"/>
                      <a:pt x="0" y="0"/>
                    </a:cubicBezTo>
                    <a:cubicBezTo>
                      <a:pt x="0" y="0"/>
                      <a:pt x="11" y="3"/>
                      <a:pt x="1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4" name="Freeform 891"/>
              <p:cNvSpPr>
                <a:spLocks/>
              </p:cNvSpPr>
              <p:nvPr/>
            </p:nvSpPr>
            <p:spPr bwMode="auto">
              <a:xfrm>
                <a:off x="317" y="593"/>
                <a:ext cx="22" cy="17"/>
              </a:xfrm>
              <a:custGeom>
                <a:avLst/>
                <a:gdLst/>
                <a:ahLst/>
                <a:cxnLst>
                  <a:cxn ang="0">
                    <a:pos x="0" y="0"/>
                  </a:cxn>
                  <a:cxn ang="0">
                    <a:pos x="7" y="6"/>
                  </a:cxn>
                  <a:cxn ang="0">
                    <a:pos x="0" y="0"/>
                  </a:cxn>
                </a:cxnLst>
                <a:rect l="0" t="0" r="r" b="b"/>
                <a:pathLst>
                  <a:path w="7" h="6">
                    <a:moveTo>
                      <a:pt x="0" y="0"/>
                    </a:moveTo>
                    <a:lnTo>
                      <a:pt x="7" y="6"/>
                    </a:lnTo>
                    <a:lnTo>
                      <a:pt x="0" y="0"/>
                    </a:lnTo>
                  </a:path>
                </a:pathLst>
              </a:custGeom>
              <a:solidFill>
                <a:srgbClr val="AE9F00"/>
              </a:solidFill>
              <a:ln w="9525">
                <a:noFill/>
                <a:round/>
                <a:headEnd/>
                <a:tailEnd/>
              </a:ln>
              <a:effectLst/>
            </p:spPr>
            <p:txBody>
              <a:bodyPr/>
              <a:lstStyle/>
              <a:p>
                <a:pPr>
                  <a:defRPr/>
                </a:pPr>
                <a:endParaRPr lang="en-US" dirty="0"/>
              </a:p>
            </p:txBody>
          </p:sp>
          <p:sp>
            <p:nvSpPr>
              <p:cNvPr id="1235" name="Line 892"/>
              <p:cNvSpPr>
                <a:spLocks noChangeShapeType="1"/>
              </p:cNvSpPr>
              <p:nvPr/>
            </p:nvSpPr>
            <p:spPr bwMode="auto">
              <a:xfrm>
                <a:off x="317" y="593"/>
                <a:ext cx="22" cy="17"/>
              </a:xfrm>
              <a:prstGeom prst="line">
                <a:avLst/>
              </a:prstGeom>
              <a:noFill/>
              <a:ln w="0" cap="sq">
                <a:solidFill>
                  <a:srgbClr val="25221E"/>
                </a:solidFill>
                <a:miter lim="800000"/>
                <a:headEnd/>
                <a:tailEnd/>
              </a:ln>
              <a:effectLst/>
            </p:spPr>
            <p:txBody>
              <a:bodyPr/>
              <a:lstStyle/>
              <a:p>
                <a:pPr>
                  <a:defRPr/>
                </a:pPr>
                <a:endParaRPr lang="en-US" dirty="0"/>
              </a:p>
            </p:txBody>
          </p:sp>
          <p:sp>
            <p:nvSpPr>
              <p:cNvPr id="1236" name="Freeform 893"/>
              <p:cNvSpPr>
                <a:spLocks/>
              </p:cNvSpPr>
              <p:nvPr/>
            </p:nvSpPr>
            <p:spPr bwMode="auto">
              <a:xfrm>
                <a:off x="339" y="583"/>
                <a:ext cx="33" cy="35"/>
              </a:xfrm>
              <a:custGeom>
                <a:avLst/>
                <a:gdLst/>
                <a:ahLst/>
                <a:cxnLst>
                  <a:cxn ang="0">
                    <a:pos x="2" y="12"/>
                  </a:cxn>
                  <a:cxn ang="0">
                    <a:pos x="11" y="0"/>
                  </a:cxn>
                  <a:cxn ang="0">
                    <a:pos x="2" y="12"/>
                  </a:cxn>
                </a:cxnLst>
                <a:rect l="0" t="0" r="r" b="b"/>
                <a:pathLst>
                  <a:path w="12" h="12">
                    <a:moveTo>
                      <a:pt x="2" y="12"/>
                    </a:moveTo>
                    <a:cubicBezTo>
                      <a:pt x="2" y="12"/>
                      <a:pt x="0" y="4"/>
                      <a:pt x="11" y="0"/>
                    </a:cubicBezTo>
                    <a:cubicBezTo>
                      <a:pt x="11" y="0"/>
                      <a:pt x="12" y="12"/>
                      <a:pt x="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7" name="Freeform 894"/>
              <p:cNvSpPr>
                <a:spLocks/>
              </p:cNvSpPr>
              <p:nvPr/>
            </p:nvSpPr>
            <p:spPr bwMode="auto">
              <a:xfrm>
                <a:off x="343" y="596"/>
                <a:ext cx="18" cy="19"/>
              </a:xfrm>
              <a:custGeom>
                <a:avLst/>
                <a:gdLst/>
                <a:ahLst/>
                <a:cxnLst>
                  <a:cxn ang="0">
                    <a:pos x="0" y="7"/>
                  </a:cxn>
                  <a:cxn ang="0">
                    <a:pos x="6" y="0"/>
                  </a:cxn>
                  <a:cxn ang="0">
                    <a:pos x="0" y="7"/>
                  </a:cxn>
                </a:cxnLst>
                <a:rect l="0" t="0" r="r" b="b"/>
                <a:pathLst>
                  <a:path w="6" h="7">
                    <a:moveTo>
                      <a:pt x="0" y="7"/>
                    </a:moveTo>
                    <a:lnTo>
                      <a:pt x="6" y="0"/>
                    </a:lnTo>
                    <a:lnTo>
                      <a:pt x="0" y="7"/>
                    </a:lnTo>
                  </a:path>
                </a:pathLst>
              </a:custGeom>
              <a:solidFill>
                <a:srgbClr val="AE9F00"/>
              </a:solidFill>
              <a:ln w="9525">
                <a:noFill/>
                <a:round/>
                <a:headEnd/>
                <a:tailEnd/>
              </a:ln>
              <a:effectLst/>
            </p:spPr>
            <p:txBody>
              <a:bodyPr/>
              <a:lstStyle/>
              <a:p>
                <a:pPr>
                  <a:defRPr/>
                </a:pPr>
                <a:endParaRPr lang="en-US" dirty="0"/>
              </a:p>
            </p:txBody>
          </p:sp>
          <p:sp>
            <p:nvSpPr>
              <p:cNvPr id="1238" name="Line 895"/>
              <p:cNvSpPr>
                <a:spLocks noChangeShapeType="1"/>
              </p:cNvSpPr>
              <p:nvPr/>
            </p:nvSpPr>
            <p:spPr bwMode="auto">
              <a:xfrm flipV="1">
                <a:off x="343" y="596"/>
                <a:ext cx="18" cy="19"/>
              </a:xfrm>
              <a:prstGeom prst="line">
                <a:avLst/>
              </a:prstGeom>
              <a:noFill/>
              <a:ln w="0" cap="sq">
                <a:solidFill>
                  <a:srgbClr val="25221E"/>
                </a:solidFill>
                <a:miter lim="800000"/>
                <a:headEnd/>
                <a:tailEnd/>
              </a:ln>
              <a:effectLst/>
            </p:spPr>
            <p:txBody>
              <a:bodyPr/>
              <a:lstStyle/>
              <a:p>
                <a:pPr>
                  <a:defRPr/>
                </a:pPr>
                <a:endParaRPr lang="en-US" dirty="0"/>
              </a:p>
            </p:txBody>
          </p:sp>
          <p:sp>
            <p:nvSpPr>
              <p:cNvPr id="1239" name="Freeform 896"/>
              <p:cNvSpPr>
                <a:spLocks/>
              </p:cNvSpPr>
              <p:nvPr/>
            </p:nvSpPr>
            <p:spPr bwMode="auto">
              <a:xfrm>
                <a:off x="328" y="570"/>
                <a:ext cx="34" cy="40"/>
              </a:xfrm>
              <a:custGeom>
                <a:avLst/>
                <a:gdLst/>
                <a:ahLst/>
                <a:cxnLst>
                  <a:cxn ang="0">
                    <a:pos x="5" y="14"/>
                  </a:cxn>
                  <a:cxn ang="0">
                    <a:pos x="10" y="0"/>
                  </a:cxn>
                  <a:cxn ang="0">
                    <a:pos x="5" y="14"/>
                  </a:cxn>
                </a:cxnLst>
                <a:rect l="0" t="0" r="r" b="b"/>
                <a:pathLst>
                  <a:path w="12" h="14">
                    <a:moveTo>
                      <a:pt x="5" y="14"/>
                    </a:moveTo>
                    <a:cubicBezTo>
                      <a:pt x="5" y="14"/>
                      <a:pt x="12" y="10"/>
                      <a:pt x="10" y="0"/>
                    </a:cubicBezTo>
                    <a:cubicBezTo>
                      <a:pt x="10" y="0"/>
                      <a:pt x="0" y="3"/>
                      <a:pt x="5" y="1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0" name="Freeform 897"/>
              <p:cNvSpPr>
                <a:spLocks/>
              </p:cNvSpPr>
              <p:nvPr/>
            </p:nvSpPr>
            <p:spPr bwMode="auto">
              <a:xfrm>
                <a:off x="343" y="584"/>
                <a:ext cx="8" cy="26"/>
              </a:xfrm>
              <a:custGeom>
                <a:avLst/>
                <a:gdLst/>
                <a:ahLst/>
                <a:cxnLst>
                  <a:cxn ang="0">
                    <a:pos x="3" y="0"/>
                  </a:cxn>
                  <a:cxn ang="0">
                    <a:pos x="0" y="9"/>
                  </a:cxn>
                  <a:cxn ang="0">
                    <a:pos x="3" y="0"/>
                  </a:cxn>
                </a:cxnLst>
                <a:rect l="0" t="0" r="r" b="b"/>
                <a:pathLst>
                  <a:path w="3" h="9">
                    <a:moveTo>
                      <a:pt x="3" y="0"/>
                    </a:moveTo>
                    <a:lnTo>
                      <a:pt x="0" y="9"/>
                    </a:lnTo>
                    <a:lnTo>
                      <a:pt x="3" y="0"/>
                    </a:lnTo>
                  </a:path>
                </a:pathLst>
              </a:custGeom>
              <a:solidFill>
                <a:srgbClr val="AE9F00"/>
              </a:solidFill>
              <a:ln w="9525">
                <a:noFill/>
                <a:round/>
                <a:headEnd/>
                <a:tailEnd/>
              </a:ln>
              <a:effectLst/>
            </p:spPr>
            <p:txBody>
              <a:bodyPr/>
              <a:lstStyle/>
              <a:p>
                <a:pPr>
                  <a:defRPr/>
                </a:pPr>
                <a:endParaRPr lang="en-US" dirty="0"/>
              </a:p>
            </p:txBody>
          </p:sp>
          <p:sp>
            <p:nvSpPr>
              <p:cNvPr id="1241" name="Line 898"/>
              <p:cNvSpPr>
                <a:spLocks noChangeShapeType="1"/>
              </p:cNvSpPr>
              <p:nvPr/>
            </p:nvSpPr>
            <p:spPr bwMode="auto">
              <a:xfrm flipH="1">
                <a:off x="343" y="584"/>
                <a:ext cx="8" cy="26"/>
              </a:xfrm>
              <a:prstGeom prst="line">
                <a:avLst/>
              </a:prstGeom>
              <a:noFill/>
              <a:ln w="0" cap="sq">
                <a:solidFill>
                  <a:srgbClr val="25221E"/>
                </a:solidFill>
                <a:miter lim="800000"/>
                <a:headEnd/>
                <a:tailEnd/>
              </a:ln>
              <a:effectLst/>
            </p:spPr>
            <p:txBody>
              <a:bodyPr/>
              <a:lstStyle/>
              <a:p>
                <a:pPr>
                  <a:defRPr/>
                </a:pPr>
                <a:endParaRPr lang="en-US" dirty="0"/>
              </a:p>
            </p:txBody>
          </p:sp>
          <p:sp>
            <p:nvSpPr>
              <p:cNvPr id="1242" name="Freeform 899"/>
              <p:cNvSpPr>
                <a:spLocks/>
              </p:cNvSpPr>
              <p:nvPr/>
            </p:nvSpPr>
            <p:spPr bwMode="auto">
              <a:xfrm>
                <a:off x="306" y="605"/>
                <a:ext cx="40" cy="39"/>
              </a:xfrm>
              <a:custGeom>
                <a:avLst/>
                <a:gdLst/>
                <a:ahLst/>
                <a:cxnLst>
                  <a:cxn ang="0">
                    <a:pos x="14" y="9"/>
                  </a:cxn>
                  <a:cxn ang="0">
                    <a:pos x="0" y="4"/>
                  </a:cxn>
                  <a:cxn ang="0">
                    <a:pos x="14" y="9"/>
                  </a:cxn>
                </a:cxnLst>
                <a:rect l="0" t="0" r="r" b="b"/>
                <a:pathLst>
                  <a:path w="14" h="14">
                    <a:moveTo>
                      <a:pt x="14" y="9"/>
                    </a:moveTo>
                    <a:cubicBezTo>
                      <a:pt x="14" y="9"/>
                      <a:pt x="14" y="0"/>
                      <a:pt x="0" y="4"/>
                    </a:cubicBezTo>
                    <a:cubicBezTo>
                      <a:pt x="0" y="4"/>
                      <a:pt x="7" y="14"/>
                      <a:pt x="14" y="9"/>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3" name="Freeform 900"/>
              <p:cNvSpPr>
                <a:spLocks/>
              </p:cNvSpPr>
              <p:nvPr/>
            </p:nvSpPr>
            <p:spPr bwMode="auto">
              <a:xfrm>
                <a:off x="328" y="624"/>
                <a:ext cx="18" cy="6"/>
              </a:xfrm>
              <a:custGeom>
                <a:avLst/>
                <a:gdLst/>
                <a:ahLst/>
                <a:cxnLst>
                  <a:cxn ang="0">
                    <a:pos x="0" y="0"/>
                  </a:cxn>
                  <a:cxn ang="0">
                    <a:pos x="7" y="2"/>
                  </a:cxn>
                  <a:cxn ang="0">
                    <a:pos x="0" y="0"/>
                  </a:cxn>
                </a:cxnLst>
                <a:rect l="0" t="0" r="r" b="b"/>
                <a:pathLst>
                  <a:path w="7" h="2">
                    <a:moveTo>
                      <a:pt x="0" y="0"/>
                    </a:moveTo>
                    <a:lnTo>
                      <a:pt x="7" y="2"/>
                    </a:lnTo>
                    <a:lnTo>
                      <a:pt x="0" y="0"/>
                    </a:lnTo>
                  </a:path>
                </a:pathLst>
              </a:custGeom>
              <a:solidFill>
                <a:srgbClr val="AE9F00"/>
              </a:solidFill>
              <a:ln w="9525">
                <a:noFill/>
                <a:round/>
                <a:headEnd/>
                <a:tailEnd/>
              </a:ln>
              <a:effectLst/>
            </p:spPr>
            <p:txBody>
              <a:bodyPr/>
              <a:lstStyle/>
              <a:p>
                <a:pPr>
                  <a:defRPr/>
                </a:pPr>
                <a:endParaRPr lang="en-US" dirty="0"/>
              </a:p>
            </p:txBody>
          </p:sp>
          <p:sp>
            <p:nvSpPr>
              <p:cNvPr id="1244" name="Line 901"/>
              <p:cNvSpPr>
                <a:spLocks noChangeShapeType="1"/>
              </p:cNvSpPr>
              <p:nvPr/>
            </p:nvSpPr>
            <p:spPr bwMode="auto">
              <a:xfrm>
                <a:off x="328" y="624"/>
                <a:ext cx="18" cy="6"/>
              </a:xfrm>
              <a:prstGeom prst="line">
                <a:avLst/>
              </a:prstGeom>
              <a:noFill/>
              <a:ln w="0" cap="sq">
                <a:solidFill>
                  <a:srgbClr val="25221E"/>
                </a:solidFill>
                <a:miter lim="800000"/>
                <a:headEnd/>
                <a:tailEnd/>
              </a:ln>
              <a:effectLst/>
            </p:spPr>
            <p:txBody>
              <a:bodyPr/>
              <a:lstStyle/>
              <a:p>
                <a:pPr>
                  <a:defRPr/>
                </a:pPr>
                <a:endParaRPr lang="en-US" dirty="0"/>
              </a:p>
            </p:txBody>
          </p:sp>
          <p:sp>
            <p:nvSpPr>
              <p:cNvPr id="1245" name="Freeform 902"/>
              <p:cNvSpPr>
                <a:spLocks/>
              </p:cNvSpPr>
              <p:nvPr/>
            </p:nvSpPr>
            <p:spPr bwMode="auto">
              <a:xfrm>
                <a:off x="317" y="624"/>
                <a:ext cx="40" cy="34"/>
              </a:xfrm>
              <a:custGeom>
                <a:avLst/>
                <a:gdLst/>
                <a:ahLst/>
                <a:cxnLst>
                  <a:cxn ang="0">
                    <a:pos x="15" y="6"/>
                  </a:cxn>
                  <a:cxn ang="0">
                    <a:pos x="0" y="4"/>
                  </a:cxn>
                  <a:cxn ang="0">
                    <a:pos x="15" y="6"/>
                  </a:cxn>
                </a:cxnLst>
                <a:rect l="0" t="0" r="r" b="b"/>
                <a:pathLst>
                  <a:path w="15" h="12">
                    <a:moveTo>
                      <a:pt x="15" y="6"/>
                    </a:moveTo>
                    <a:cubicBezTo>
                      <a:pt x="15" y="6"/>
                      <a:pt x="13" y="0"/>
                      <a:pt x="0" y="4"/>
                    </a:cubicBezTo>
                    <a:cubicBezTo>
                      <a:pt x="0" y="4"/>
                      <a:pt x="7" y="12"/>
                      <a:pt x="15" y="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6" name="Freeform 903"/>
              <p:cNvSpPr>
                <a:spLocks/>
              </p:cNvSpPr>
              <p:nvPr/>
            </p:nvSpPr>
            <p:spPr bwMode="auto">
              <a:xfrm>
                <a:off x="332" y="638"/>
                <a:ext cx="25" cy="3"/>
              </a:xfrm>
              <a:custGeom>
                <a:avLst/>
                <a:gdLst/>
                <a:ahLst/>
                <a:cxnLst>
                  <a:cxn ang="0">
                    <a:pos x="0" y="0"/>
                  </a:cxn>
                  <a:cxn ang="0">
                    <a:pos x="9" y="1"/>
                  </a:cxn>
                  <a:cxn ang="0">
                    <a:pos x="0" y="0"/>
                  </a:cxn>
                </a:cxnLst>
                <a:rect l="0" t="0" r="r" b="b"/>
                <a:pathLst>
                  <a:path w="9" h="1">
                    <a:moveTo>
                      <a:pt x="0" y="0"/>
                    </a:moveTo>
                    <a:lnTo>
                      <a:pt x="9" y="1"/>
                    </a:lnTo>
                    <a:lnTo>
                      <a:pt x="0" y="0"/>
                    </a:lnTo>
                  </a:path>
                </a:pathLst>
              </a:custGeom>
              <a:solidFill>
                <a:srgbClr val="AE9F00"/>
              </a:solidFill>
              <a:ln w="9525">
                <a:noFill/>
                <a:round/>
                <a:headEnd/>
                <a:tailEnd/>
              </a:ln>
              <a:effectLst/>
            </p:spPr>
            <p:txBody>
              <a:bodyPr/>
              <a:lstStyle/>
              <a:p>
                <a:pPr>
                  <a:defRPr/>
                </a:pPr>
                <a:endParaRPr lang="en-US" dirty="0"/>
              </a:p>
            </p:txBody>
          </p:sp>
          <p:sp>
            <p:nvSpPr>
              <p:cNvPr id="1247" name="Line 904"/>
              <p:cNvSpPr>
                <a:spLocks noChangeShapeType="1"/>
              </p:cNvSpPr>
              <p:nvPr/>
            </p:nvSpPr>
            <p:spPr bwMode="auto">
              <a:xfrm>
                <a:off x="332" y="638"/>
                <a:ext cx="25" cy="3"/>
              </a:xfrm>
              <a:prstGeom prst="line">
                <a:avLst/>
              </a:prstGeom>
              <a:noFill/>
              <a:ln w="0" cap="sq">
                <a:solidFill>
                  <a:srgbClr val="25221E"/>
                </a:solidFill>
                <a:miter lim="800000"/>
                <a:headEnd/>
                <a:tailEnd/>
              </a:ln>
              <a:effectLst/>
            </p:spPr>
            <p:txBody>
              <a:bodyPr/>
              <a:lstStyle/>
              <a:p>
                <a:pPr>
                  <a:defRPr/>
                </a:pPr>
                <a:endParaRPr lang="en-US" dirty="0"/>
              </a:p>
            </p:txBody>
          </p:sp>
          <p:sp>
            <p:nvSpPr>
              <p:cNvPr id="1248" name="Freeform 905"/>
              <p:cNvSpPr>
                <a:spLocks/>
              </p:cNvSpPr>
              <p:nvPr/>
            </p:nvSpPr>
            <p:spPr bwMode="auto">
              <a:xfrm>
                <a:off x="324" y="641"/>
                <a:ext cx="41" cy="40"/>
              </a:xfrm>
              <a:custGeom>
                <a:avLst/>
                <a:gdLst/>
                <a:ahLst/>
                <a:cxnLst>
                  <a:cxn ang="0">
                    <a:pos x="15" y="3"/>
                  </a:cxn>
                  <a:cxn ang="0">
                    <a:pos x="0" y="6"/>
                  </a:cxn>
                  <a:cxn ang="0">
                    <a:pos x="15" y="3"/>
                  </a:cxn>
                </a:cxnLst>
                <a:rect l="0" t="0" r="r" b="b"/>
                <a:pathLst>
                  <a:path w="15" h="14">
                    <a:moveTo>
                      <a:pt x="15" y="3"/>
                    </a:moveTo>
                    <a:cubicBezTo>
                      <a:pt x="15" y="3"/>
                      <a:pt x="7" y="0"/>
                      <a:pt x="0" y="6"/>
                    </a:cubicBezTo>
                    <a:cubicBezTo>
                      <a:pt x="0" y="6"/>
                      <a:pt x="10" y="14"/>
                      <a:pt x="15"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9" name="Freeform 906"/>
              <p:cNvSpPr>
                <a:spLocks/>
              </p:cNvSpPr>
              <p:nvPr/>
            </p:nvSpPr>
            <p:spPr bwMode="auto">
              <a:xfrm>
                <a:off x="343" y="650"/>
                <a:ext cx="22" cy="5"/>
              </a:xfrm>
              <a:custGeom>
                <a:avLst/>
                <a:gdLst/>
                <a:ahLst/>
                <a:cxnLst>
                  <a:cxn ang="0">
                    <a:pos x="0" y="2"/>
                  </a:cxn>
                  <a:cxn ang="0">
                    <a:pos x="8" y="0"/>
                  </a:cxn>
                  <a:cxn ang="0">
                    <a:pos x="0" y="2"/>
                  </a:cxn>
                </a:cxnLst>
                <a:rect l="0" t="0" r="r" b="b"/>
                <a:pathLst>
                  <a:path w="8" h="2">
                    <a:moveTo>
                      <a:pt x="0" y="2"/>
                    </a:moveTo>
                    <a:lnTo>
                      <a:pt x="8" y="0"/>
                    </a:lnTo>
                    <a:lnTo>
                      <a:pt x="0" y="2"/>
                    </a:lnTo>
                  </a:path>
                </a:pathLst>
              </a:custGeom>
              <a:solidFill>
                <a:srgbClr val="AE9F00"/>
              </a:solidFill>
              <a:ln w="9525">
                <a:noFill/>
                <a:round/>
                <a:headEnd/>
                <a:tailEnd/>
              </a:ln>
              <a:effectLst/>
            </p:spPr>
            <p:txBody>
              <a:bodyPr/>
              <a:lstStyle/>
              <a:p>
                <a:pPr>
                  <a:defRPr/>
                </a:pPr>
                <a:endParaRPr lang="en-US" dirty="0"/>
              </a:p>
            </p:txBody>
          </p:sp>
          <p:sp>
            <p:nvSpPr>
              <p:cNvPr id="1250" name="Line 907"/>
              <p:cNvSpPr>
                <a:spLocks noChangeShapeType="1"/>
              </p:cNvSpPr>
              <p:nvPr/>
            </p:nvSpPr>
            <p:spPr bwMode="auto">
              <a:xfrm flipV="1">
                <a:off x="343" y="650"/>
                <a:ext cx="22" cy="5"/>
              </a:xfrm>
              <a:prstGeom prst="line">
                <a:avLst/>
              </a:prstGeom>
              <a:noFill/>
              <a:ln w="0" cap="sq">
                <a:solidFill>
                  <a:srgbClr val="25221E"/>
                </a:solidFill>
                <a:miter lim="800000"/>
                <a:headEnd/>
                <a:tailEnd/>
              </a:ln>
              <a:effectLst/>
            </p:spPr>
            <p:txBody>
              <a:bodyPr/>
              <a:lstStyle/>
              <a:p>
                <a:pPr>
                  <a:defRPr/>
                </a:pPr>
                <a:endParaRPr lang="en-US" dirty="0"/>
              </a:p>
            </p:txBody>
          </p:sp>
          <p:sp>
            <p:nvSpPr>
              <p:cNvPr id="1251" name="Freeform 908"/>
              <p:cNvSpPr>
                <a:spLocks/>
              </p:cNvSpPr>
              <p:nvPr/>
            </p:nvSpPr>
            <p:spPr bwMode="auto">
              <a:xfrm>
                <a:off x="332" y="653"/>
                <a:ext cx="42" cy="26"/>
              </a:xfrm>
              <a:custGeom>
                <a:avLst/>
                <a:gdLst/>
                <a:ahLst/>
                <a:cxnLst>
                  <a:cxn ang="0">
                    <a:pos x="14" y="0"/>
                  </a:cxn>
                  <a:cxn ang="0">
                    <a:pos x="0" y="9"/>
                  </a:cxn>
                  <a:cxn ang="0">
                    <a:pos x="14" y="0"/>
                  </a:cxn>
                </a:cxnLst>
                <a:rect l="0" t="0" r="r" b="b"/>
                <a:pathLst>
                  <a:path w="15" h="9">
                    <a:moveTo>
                      <a:pt x="14" y="0"/>
                    </a:moveTo>
                    <a:cubicBezTo>
                      <a:pt x="14" y="0"/>
                      <a:pt x="15" y="9"/>
                      <a:pt x="0" y="9"/>
                    </a:cubicBezTo>
                    <a:cubicBezTo>
                      <a:pt x="0" y="9"/>
                      <a:pt x="3" y="0"/>
                      <a:pt x="1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2" name="Freeform 909"/>
              <p:cNvSpPr>
                <a:spLocks/>
              </p:cNvSpPr>
              <p:nvPr/>
            </p:nvSpPr>
            <p:spPr bwMode="auto">
              <a:xfrm>
                <a:off x="346" y="653"/>
                <a:ext cx="26" cy="14"/>
              </a:xfrm>
              <a:custGeom>
                <a:avLst/>
                <a:gdLst/>
                <a:ahLst/>
                <a:cxnLst>
                  <a:cxn ang="0">
                    <a:pos x="0" y="5"/>
                  </a:cxn>
                  <a:cxn ang="0">
                    <a:pos x="9" y="0"/>
                  </a:cxn>
                  <a:cxn ang="0">
                    <a:pos x="0" y="5"/>
                  </a:cxn>
                </a:cxnLst>
                <a:rect l="0" t="0" r="r" b="b"/>
                <a:pathLst>
                  <a:path w="9" h="5">
                    <a:moveTo>
                      <a:pt x="0" y="5"/>
                    </a:moveTo>
                    <a:lnTo>
                      <a:pt x="9" y="0"/>
                    </a:lnTo>
                    <a:lnTo>
                      <a:pt x="0" y="5"/>
                    </a:lnTo>
                  </a:path>
                </a:pathLst>
              </a:custGeom>
              <a:solidFill>
                <a:srgbClr val="AE9F00"/>
              </a:solidFill>
              <a:ln w="9525">
                <a:noFill/>
                <a:round/>
                <a:headEnd/>
                <a:tailEnd/>
              </a:ln>
              <a:effectLst/>
            </p:spPr>
            <p:txBody>
              <a:bodyPr/>
              <a:lstStyle/>
              <a:p>
                <a:pPr>
                  <a:defRPr/>
                </a:pPr>
                <a:endParaRPr lang="en-US" dirty="0"/>
              </a:p>
            </p:txBody>
          </p:sp>
          <p:sp>
            <p:nvSpPr>
              <p:cNvPr id="1253" name="Line 910"/>
              <p:cNvSpPr>
                <a:spLocks noChangeShapeType="1"/>
              </p:cNvSpPr>
              <p:nvPr/>
            </p:nvSpPr>
            <p:spPr bwMode="auto">
              <a:xfrm flipV="1">
                <a:off x="346" y="653"/>
                <a:ext cx="26" cy="14"/>
              </a:xfrm>
              <a:prstGeom prst="line">
                <a:avLst/>
              </a:prstGeom>
              <a:noFill/>
              <a:ln w="0" cap="sq">
                <a:solidFill>
                  <a:srgbClr val="25221E"/>
                </a:solidFill>
                <a:miter lim="800000"/>
                <a:headEnd/>
                <a:tailEnd/>
              </a:ln>
              <a:effectLst/>
            </p:spPr>
            <p:txBody>
              <a:bodyPr/>
              <a:lstStyle/>
              <a:p>
                <a:pPr>
                  <a:defRPr/>
                </a:pPr>
                <a:endParaRPr lang="en-US" dirty="0"/>
              </a:p>
            </p:txBody>
          </p:sp>
          <p:sp>
            <p:nvSpPr>
              <p:cNvPr id="1254" name="Freeform 911"/>
              <p:cNvSpPr>
                <a:spLocks/>
              </p:cNvSpPr>
              <p:nvPr/>
            </p:nvSpPr>
            <p:spPr bwMode="auto">
              <a:xfrm>
                <a:off x="354" y="662"/>
                <a:ext cx="40" cy="44"/>
              </a:xfrm>
              <a:custGeom>
                <a:avLst/>
                <a:gdLst/>
                <a:ahLst/>
                <a:cxnLst>
                  <a:cxn ang="0">
                    <a:pos x="10" y="0"/>
                  </a:cxn>
                  <a:cxn ang="0">
                    <a:pos x="7" y="15"/>
                  </a:cxn>
                  <a:cxn ang="0">
                    <a:pos x="10" y="0"/>
                  </a:cxn>
                </a:cxnLst>
                <a:rect l="0" t="0" r="r" b="b"/>
                <a:pathLst>
                  <a:path w="15" h="15">
                    <a:moveTo>
                      <a:pt x="10" y="0"/>
                    </a:moveTo>
                    <a:cubicBezTo>
                      <a:pt x="10" y="0"/>
                      <a:pt x="15" y="9"/>
                      <a:pt x="7" y="15"/>
                    </a:cubicBezTo>
                    <a:cubicBezTo>
                      <a:pt x="7" y="15"/>
                      <a:pt x="0" y="9"/>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5" name="Freeform 912"/>
              <p:cNvSpPr>
                <a:spLocks/>
              </p:cNvSpPr>
              <p:nvPr/>
            </p:nvSpPr>
            <p:spPr bwMode="auto">
              <a:xfrm>
                <a:off x="376" y="662"/>
                <a:ext cx="4" cy="27"/>
              </a:xfrm>
              <a:custGeom>
                <a:avLst/>
                <a:gdLst/>
                <a:ahLst/>
                <a:cxnLst>
                  <a:cxn ang="0">
                    <a:pos x="0" y="10"/>
                  </a:cxn>
                  <a:cxn ang="0">
                    <a:pos x="2" y="0"/>
                  </a:cxn>
                  <a:cxn ang="0">
                    <a:pos x="0" y="10"/>
                  </a:cxn>
                </a:cxnLst>
                <a:rect l="0" t="0" r="r" b="b"/>
                <a:pathLst>
                  <a:path w="2" h="10">
                    <a:moveTo>
                      <a:pt x="0" y="10"/>
                    </a:moveTo>
                    <a:lnTo>
                      <a:pt x="2" y="0"/>
                    </a:lnTo>
                    <a:lnTo>
                      <a:pt x="0" y="10"/>
                    </a:lnTo>
                  </a:path>
                </a:pathLst>
              </a:custGeom>
              <a:solidFill>
                <a:srgbClr val="AE9F00"/>
              </a:solidFill>
              <a:ln w="9525">
                <a:noFill/>
                <a:round/>
                <a:headEnd/>
                <a:tailEnd/>
              </a:ln>
              <a:effectLst/>
            </p:spPr>
            <p:txBody>
              <a:bodyPr/>
              <a:lstStyle/>
              <a:p>
                <a:pPr>
                  <a:defRPr/>
                </a:pPr>
                <a:endParaRPr lang="en-US" dirty="0"/>
              </a:p>
            </p:txBody>
          </p:sp>
          <p:sp>
            <p:nvSpPr>
              <p:cNvPr id="1256" name="Line 913"/>
              <p:cNvSpPr>
                <a:spLocks noChangeShapeType="1"/>
              </p:cNvSpPr>
              <p:nvPr/>
            </p:nvSpPr>
            <p:spPr bwMode="auto">
              <a:xfrm flipV="1">
                <a:off x="376" y="662"/>
                <a:ext cx="4" cy="27"/>
              </a:xfrm>
              <a:prstGeom prst="line">
                <a:avLst/>
              </a:prstGeom>
              <a:noFill/>
              <a:ln w="0" cap="sq">
                <a:solidFill>
                  <a:srgbClr val="25221E"/>
                </a:solidFill>
                <a:miter lim="800000"/>
                <a:headEnd/>
                <a:tailEnd/>
              </a:ln>
              <a:effectLst/>
            </p:spPr>
            <p:txBody>
              <a:bodyPr/>
              <a:lstStyle/>
              <a:p>
                <a:pPr>
                  <a:defRPr/>
                </a:pPr>
                <a:endParaRPr lang="en-US" dirty="0"/>
              </a:p>
            </p:txBody>
          </p:sp>
          <p:sp>
            <p:nvSpPr>
              <p:cNvPr id="1257" name="Freeform 914"/>
              <p:cNvSpPr>
                <a:spLocks/>
              </p:cNvSpPr>
              <p:nvPr/>
            </p:nvSpPr>
            <p:spPr bwMode="auto">
              <a:xfrm>
                <a:off x="350" y="655"/>
                <a:ext cx="37" cy="40"/>
              </a:xfrm>
              <a:custGeom>
                <a:avLst/>
                <a:gdLst/>
                <a:ahLst/>
                <a:cxnLst>
                  <a:cxn ang="0">
                    <a:pos x="10" y="0"/>
                  </a:cxn>
                  <a:cxn ang="0">
                    <a:pos x="2" y="14"/>
                  </a:cxn>
                  <a:cxn ang="0">
                    <a:pos x="10" y="0"/>
                  </a:cxn>
                </a:cxnLst>
                <a:rect l="0" t="0" r="r" b="b"/>
                <a:pathLst>
                  <a:path w="13" h="14">
                    <a:moveTo>
                      <a:pt x="10" y="0"/>
                    </a:moveTo>
                    <a:cubicBezTo>
                      <a:pt x="10" y="0"/>
                      <a:pt x="13" y="12"/>
                      <a:pt x="2" y="14"/>
                    </a:cubicBezTo>
                    <a:cubicBezTo>
                      <a:pt x="2" y="14"/>
                      <a:pt x="0" y="4"/>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8" name="Freeform 915"/>
              <p:cNvSpPr>
                <a:spLocks/>
              </p:cNvSpPr>
              <p:nvPr/>
            </p:nvSpPr>
            <p:spPr bwMode="auto">
              <a:xfrm>
                <a:off x="365" y="655"/>
                <a:ext cx="14" cy="23"/>
              </a:xfrm>
              <a:custGeom>
                <a:avLst/>
                <a:gdLst/>
                <a:ahLst/>
                <a:cxnLst>
                  <a:cxn ang="0">
                    <a:pos x="0" y="8"/>
                  </a:cxn>
                  <a:cxn ang="0">
                    <a:pos x="5" y="0"/>
                  </a:cxn>
                  <a:cxn ang="0">
                    <a:pos x="0" y="8"/>
                  </a:cxn>
                </a:cxnLst>
                <a:rect l="0" t="0" r="r" b="b"/>
                <a:pathLst>
                  <a:path w="5" h="8">
                    <a:moveTo>
                      <a:pt x="0" y="8"/>
                    </a:moveTo>
                    <a:lnTo>
                      <a:pt x="5" y="0"/>
                    </a:lnTo>
                    <a:lnTo>
                      <a:pt x="0" y="8"/>
                    </a:lnTo>
                  </a:path>
                </a:pathLst>
              </a:custGeom>
              <a:solidFill>
                <a:srgbClr val="AE9F00"/>
              </a:solidFill>
              <a:ln w="9525">
                <a:noFill/>
                <a:round/>
                <a:headEnd/>
                <a:tailEnd/>
              </a:ln>
              <a:effectLst/>
            </p:spPr>
            <p:txBody>
              <a:bodyPr/>
              <a:lstStyle/>
              <a:p>
                <a:pPr>
                  <a:defRPr/>
                </a:pPr>
                <a:endParaRPr lang="en-US" dirty="0"/>
              </a:p>
            </p:txBody>
          </p:sp>
          <p:sp>
            <p:nvSpPr>
              <p:cNvPr id="1259" name="Line 916"/>
              <p:cNvSpPr>
                <a:spLocks noChangeShapeType="1"/>
              </p:cNvSpPr>
              <p:nvPr/>
            </p:nvSpPr>
            <p:spPr bwMode="auto">
              <a:xfrm flipV="1">
                <a:off x="365" y="655"/>
                <a:ext cx="14" cy="23"/>
              </a:xfrm>
              <a:prstGeom prst="line">
                <a:avLst/>
              </a:prstGeom>
              <a:noFill/>
              <a:ln w="0" cap="sq">
                <a:solidFill>
                  <a:srgbClr val="25221E"/>
                </a:solidFill>
                <a:miter lim="800000"/>
                <a:headEnd/>
                <a:tailEnd/>
              </a:ln>
              <a:effectLst/>
            </p:spPr>
            <p:txBody>
              <a:bodyPr/>
              <a:lstStyle/>
              <a:p>
                <a:pPr>
                  <a:defRPr/>
                </a:pPr>
                <a:endParaRPr lang="en-US" dirty="0"/>
              </a:p>
            </p:txBody>
          </p:sp>
          <p:sp>
            <p:nvSpPr>
              <p:cNvPr id="1260" name="Freeform 917"/>
              <p:cNvSpPr>
                <a:spLocks/>
              </p:cNvSpPr>
              <p:nvPr/>
            </p:nvSpPr>
            <p:spPr bwMode="auto">
              <a:xfrm>
                <a:off x="383" y="618"/>
                <a:ext cx="33" cy="32"/>
              </a:xfrm>
              <a:custGeom>
                <a:avLst/>
                <a:gdLst/>
                <a:ahLst/>
                <a:cxnLst>
                  <a:cxn ang="0">
                    <a:pos x="0" y="11"/>
                  </a:cxn>
                  <a:cxn ang="0">
                    <a:pos x="10" y="0"/>
                  </a:cxn>
                  <a:cxn ang="0">
                    <a:pos x="0" y="11"/>
                  </a:cxn>
                </a:cxnLst>
                <a:rect l="0" t="0" r="r" b="b"/>
                <a:pathLst>
                  <a:path w="12" h="11">
                    <a:moveTo>
                      <a:pt x="0" y="11"/>
                    </a:moveTo>
                    <a:cubicBezTo>
                      <a:pt x="0" y="11"/>
                      <a:pt x="1" y="0"/>
                      <a:pt x="10" y="0"/>
                    </a:cubicBezTo>
                    <a:cubicBezTo>
                      <a:pt x="10" y="0"/>
                      <a:pt x="12" y="11"/>
                      <a:pt x="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1" name="Freeform 918"/>
              <p:cNvSpPr>
                <a:spLocks/>
              </p:cNvSpPr>
              <p:nvPr/>
            </p:nvSpPr>
            <p:spPr bwMode="auto">
              <a:xfrm>
                <a:off x="383" y="631"/>
                <a:ext cx="19" cy="19"/>
              </a:xfrm>
              <a:custGeom>
                <a:avLst/>
                <a:gdLst/>
                <a:ahLst/>
                <a:cxnLst>
                  <a:cxn ang="0">
                    <a:pos x="7" y="0"/>
                  </a:cxn>
                  <a:cxn ang="0">
                    <a:pos x="0" y="7"/>
                  </a:cxn>
                  <a:cxn ang="0">
                    <a:pos x="7" y="0"/>
                  </a:cxn>
                </a:cxnLst>
                <a:rect l="0" t="0" r="r" b="b"/>
                <a:pathLst>
                  <a:path w="7" h="7">
                    <a:moveTo>
                      <a:pt x="7" y="0"/>
                    </a:moveTo>
                    <a:lnTo>
                      <a:pt x="0" y="7"/>
                    </a:lnTo>
                    <a:lnTo>
                      <a:pt x="7" y="0"/>
                    </a:lnTo>
                  </a:path>
                </a:pathLst>
              </a:custGeom>
              <a:solidFill>
                <a:srgbClr val="AE9F00"/>
              </a:solidFill>
              <a:ln w="9525">
                <a:noFill/>
                <a:round/>
                <a:headEnd/>
                <a:tailEnd/>
              </a:ln>
              <a:effectLst/>
            </p:spPr>
            <p:txBody>
              <a:bodyPr/>
              <a:lstStyle/>
              <a:p>
                <a:pPr>
                  <a:defRPr/>
                </a:pPr>
                <a:endParaRPr lang="en-US" dirty="0"/>
              </a:p>
            </p:txBody>
          </p:sp>
          <p:sp>
            <p:nvSpPr>
              <p:cNvPr id="1262" name="Line 919"/>
              <p:cNvSpPr>
                <a:spLocks noChangeShapeType="1"/>
              </p:cNvSpPr>
              <p:nvPr/>
            </p:nvSpPr>
            <p:spPr bwMode="auto">
              <a:xfrm flipH="1">
                <a:off x="383" y="631"/>
                <a:ext cx="19" cy="19"/>
              </a:xfrm>
              <a:prstGeom prst="line">
                <a:avLst/>
              </a:prstGeom>
              <a:noFill/>
              <a:ln w="0" cap="sq">
                <a:solidFill>
                  <a:srgbClr val="25221E"/>
                </a:solidFill>
                <a:miter lim="800000"/>
                <a:headEnd/>
                <a:tailEnd/>
              </a:ln>
              <a:effectLst/>
            </p:spPr>
            <p:txBody>
              <a:bodyPr/>
              <a:lstStyle/>
              <a:p>
                <a:pPr>
                  <a:defRPr/>
                </a:pPr>
                <a:endParaRPr lang="en-US" dirty="0"/>
              </a:p>
            </p:txBody>
          </p:sp>
          <p:sp>
            <p:nvSpPr>
              <p:cNvPr id="1263" name="Freeform 920"/>
              <p:cNvSpPr>
                <a:spLocks/>
              </p:cNvSpPr>
              <p:nvPr/>
            </p:nvSpPr>
            <p:spPr bwMode="auto">
              <a:xfrm>
                <a:off x="343" y="598"/>
                <a:ext cx="40" cy="38"/>
              </a:xfrm>
              <a:custGeom>
                <a:avLst/>
                <a:gdLst/>
                <a:ahLst/>
                <a:cxnLst>
                  <a:cxn ang="0">
                    <a:pos x="7" y="13"/>
                  </a:cxn>
                  <a:cxn ang="0">
                    <a:pos x="11" y="0"/>
                  </a:cxn>
                  <a:cxn ang="0">
                    <a:pos x="7" y="13"/>
                  </a:cxn>
                </a:cxnLst>
                <a:rect l="0" t="0" r="r" b="b"/>
                <a:pathLst>
                  <a:path w="14" h="13">
                    <a:moveTo>
                      <a:pt x="7" y="13"/>
                    </a:moveTo>
                    <a:cubicBezTo>
                      <a:pt x="7" y="13"/>
                      <a:pt x="0" y="8"/>
                      <a:pt x="11" y="0"/>
                    </a:cubicBezTo>
                    <a:cubicBezTo>
                      <a:pt x="11" y="0"/>
                      <a:pt x="14" y="12"/>
                      <a:pt x="7"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4" name="Freeform 921"/>
              <p:cNvSpPr>
                <a:spLocks/>
              </p:cNvSpPr>
              <p:nvPr/>
            </p:nvSpPr>
            <p:spPr bwMode="auto">
              <a:xfrm>
                <a:off x="365" y="610"/>
                <a:ext cx="11" cy="26"/>
              </a:xfrm>
              <a:custGeom>
                <a:avLst/>
                <a:gdLst/>
                <a:ahLst/>
                <a:cxnLst>
                  <a:cxn ang="0">
                    <a:pos x="0" y="9"/>
                  </a:cxn>
                  <a:cxn ang="0">
                    <a:pos x="3" y="0"/>
                  </a:cxn>
                  <a:cxn ang="0">
                    <a:pos x="0" y="9"/>
                  </a:cxn>
                </a:cxnLst>
                <a:rect l="0" t="0" r="r" b="b"/>
                <a:pathLst>
                  <a:path w="3" h="9">
                    <a:moveTo>
                      <a:pt x="0" y="9"/>
                    </a:moveTo>
                    <a:lnTo>
                      <a:pt x="3" y="0"/>
                    </a:lnTo>
                    <a:lnTo>
                      <a:pt x="0" y="9"/>
                    </a:lnTo>
                  </a:path>
                </a:pathLst>
              </a:custGeom>
              <a:solidFill>
                <a:srgbClr val="AE9F00"/>
              </a:solidFill>
              <a:ln w="9525">
                <a:noFill/>
                <a:round/>
                <a:headEnd/>
                <a:tailEnd/>
              </a:ln>
              <a:effectLst/>
            </p:spPr>
            <p:txBody>
              <a:bodyPr/>
              <a:lstStyle/>
              <a:p>
                <a:pPr>
                  <a:defRPr/>
                </a:pPr>
                <a:endParaRPr lang="en-US" dirty="0"/>
              </a:p>
            </p:txBody>
          </p:sp>
          <p:sp>
            <p:nvSpPr>
              <p:cNvPr id="1265" name="Line 922"/>
              <p:cNvSpPr>
                <a:spLocks noChangeShapeType="1"/>
              </p:cNvSpPr>
              <p:nvPr/>
            </p:nvSpPr>
            <p:spPr bwMode="auto">
              <a:xfrm flipV="1">
                <a:off x="365" y="610"/>
                <a:ext cx="11"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6" name="Freeform 923"/>
              <p:cNvSpPr>
                <a:spLocks/>
              </p:cNvSpPr>
              <p:nvPr/>
            </p:nvSpPr>
            <p:spPr bwMode="auto">
              <a:xfrm>
                <a:off x="365" y="610"/>
                <a:ext cx="44" cy="39"/>
              </a:xfrm>
              <a:custGeom>
                <a:avLst/>
                <a:gdLst/>
                <a:ahLst/>
                <a:cxnLst>
                  <a:cxn ang="0">
                    <a:pos x="5" y="13"/>
                  </a:cxn>
                  <a:cxn ang="0">
                    <a:pos x="8" y="0"/>
                  </a:cxn>
                  <a:cxn ang="0">
                    <a:pos x="5" y="13"/>
                  </a:cxn>
                </a:cxnLst>
                <a:rect l="0" t="0" r="r" b="b"/>
                <a:pathLst>
                  <a:path w="15" h="13">
                    <a:moveTo>
                      <a:pt x="5" y="13"/>
                    </a:moveTo>
                    <a:cubicBezTo>
                      <a:pt x="5" y="13"/>
                      <a:pt x="0" y="6"/>
                      <a:pt x="8" y="0"/>
                    </a:cubicBezTo>
                    <a:cubicBezTo>
                      <a:pt x="8" y="0"/>
                      <a:pt x="15" y="10"/>
                      <a:pt x="5"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7" name="Freeform 924"/>
              <p:cNvSpPr>
                <a:spLocks/>
              </p:cNvSpPr>
              <p:nvPr/>
            </p:nvSpPr>
            <p:spPr bwMode="auto">
              <a:xfrm>
                <a:off x="380" y="624"/>
                <a:ext cx="5" cy="26"/>
              </a:xfrm>
              <a:custGeom>
                <a:avLst/>
                <a:gdLst/>
                <a:ahLst/>
                <a:cxnLst>
                  <a:cxn ang="0">
                    <a:pos x="2" y="0"/>
                  </a:cxn>
                  <a:cxn ang="0">
                    <a:pos x="0" y="9"/>
                  </a:cxn>
                  <a:cxn ang="0">
                    <a:pos x="2" y="0"/>
                  </a:cxn>
                </a:cxnLst>
                <a:rect l="0" t="0" r="r" b="b"/>
                <a:pathLst>
                  <a:path w="2" h="9">
                    <a:moveTo>
                      <a:pt x="2" y="0"/>
                    </a:moveTo>
                    <a:lnTo>
                      <a:pt x="0" y="9"/>
                    </a:lnTo>
                    <a:lnTo>
                      <a:pt x="2" y="0"/>
                    </a:lnTo>
                  </a:path>
                </a:pathLst>
              </a:custGeom>
              <a:solidFill>
                <a:srgbClr val="AE9F00"/>
              </a:solidFill>
              <a:ln w="9525">
                <a:noFill/>
                <a:round/>
                <a:headEnd/>
                <a:tailEnd/>
              </a:ln>
              <a:effectLst/>
            </p:spPr>
            <p:txBody>
              <a:bodyPr/>
              <a:lstStyle/>
              <a:p>
                <a:pPr>
                  <a:defRPr/>
                </a:pPr>
                <a:endParaRPr lang="en-US" dirty="0"/>
              </a:p>
            </p:txBody>
          </p:sp>
          <p:sp>
            <p:nvSpPr>
              <p:cNvPr id="1268" name="Line 925"/>
              <p:cNvSpPr>
                <a:spLocks noChangeShapeType="1"/>
              </p:cNvSpPr>
              <p:nvPr/>
            </p:nvSpPr>
            <p:spPr bwMode="auto">
              <a:xfrm flipH="1">
                <a:off x="380" y="624"/>
                <a:ext cx="5"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9" name="Oval 926"/>
              <p:cNvSpPr>
                <a:spLocks noChangeArrowheads="1"/>
              </p:cNvSpPr>
              <p:nvPr/>
            </p:nvSpPr>
            <p:spPr bwMode="auto">
              <a:xfrm>
                <a:off x="343" y="610"/>
                <a:ext cx="11"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0" name="Oval 927"/>
              <p:cNvSpPr>
                <a:spLocks noChangeArrowheads="1"/>
              </p:cNvSpPr>
              <p:nvPr/>
            </p:nvSpPr>
            <p:spPr bwMode="auto">
              <a:xfrm>
                <a:off x="354" y="624"/>
                <a:ext cx="8"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1" name="Oval 928"/>
              <p:cNvSpPr>
                <a:spLocks noChangeArrowheads="1"/>
              </p:cNvSpPr>
              <p:nvPr/>
            </p:nvSpPr>
            <p:spPr bwMode="auto">
              <a:xfrm>
                <a:off x="350" y="641"/>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2" name="Oval 929"/>
              <p:cNvSpPr>
                <a:spLocks noChangeArrowheads="1"/>
              </p:cNvSpPr>
              <p:nvPr/>
            </p:nvSpPr>
            <p:spPr bwMode="auto">
              <a:xfrm>
                <a:off x="365" y="632"/>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3" name="Oval 930"/>
              <p:cNvSpPr>
                <a:spLocks noChangeArrowheads="1"/>
              </p:cNvSpPr>
              <p:nvPr/>
            </p:nvSpPr>
            <p:spPr bwMode="auto">
              <a:xfrm>
                <a:off x="365" y="650"/>
                <a:ext cx="11" cy="8"/>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4" name="Oval 931"/>
              <p:cNvSpPr>
                <a:spLocks noChangeArrowheads="1"/>
              </p:cNvSpPr>
              <p:nvPr/>
            </p:nvSpPr>
            <p:spPr bwMode="auto">
              <a:xfrm>
                <a:off x="376" y="653"/>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5" name="Oval 932"/>
              <p:cNvSpPr>
                <a:spLocks noChangeArrowheads="1"/>
              </p:cNvSpPr>
              <p:nvPr/>
            </p:nvSpPr>
            <p:spPr bwMode="auto">
              <a:xfrm>
                <a:off x="387" y="649"/>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6" name="Freeform 933"/>
              <p:cNvSpPr>
                <a:spLocks/>
              </p:cNvSpPr>
              <p:nvPr/>
            </p:nvSpPr>
            <p:spPr bwMode="auto">
              <a:xfrm>
                <a:off x="428" y="729"/>
                <a:ext cx="23" cy="21"/>
              </a:xfrm>
              <a:custGeom>
                <a:avLst/>
                <a:gdLst/>
                <a:ahLst/>
                <a:cxnLst>
                  <a:cxn ang="0">
                    <a:pos x="3" y="2"/>
                  </a:cxn>
                  <a:cxn ang="0">
                    <a:pos x="7" y="6"/>
                  </a:cxn>
                  <a:cxn ang="0">
                    <a:pos x="3" y="5"/>
                  </a:cxn>
                  <a:cxn ang="0">
                    <a:pos x="3" y="2"/>
                  </a:cxn>
                </a:cxnLst>
                <a:rect l="0" t="0" r="r" b="b"/>
                <a:pathLst>
                  <a:path w="8" h="7">
                    <a:moveTo>
                      <a:pt x="3" y="2"/>
                    </a:moveTo>
                    <a:cubicBezTo>
                      <a:pt x="3" y="2"/>
                      <a:pt x="8" y="5"/>
                      <a:pt x="7" y="6"/>
                    </a:cubicBezTo>
                    <a:cubicBezTo>
                      <a:pt x="6" y="7"/>
                      <a:pt x="3" y="5"/>
                      <a:pt x="3" y="5"/>
                    </a:cubicBezTo>
                    <a:cubicBezTo>
                      <a:pt x="3" y="5"/>
                      <a:pt x="0" y="0"/>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7" name="Freeform 934"/>
              <p:cNvSpPr>
                <a:spLocks/>
              </p:cNvSpPr>
              <p:nvPr/>
            </p:nvSpPr>
            <p:spPr bwMode="auto">
              <a:xfrm>
                <a:off x="394" y="650"/>
                <a:ext cx="29" cy="25"/>
              </a:xfrm>
              <a:custGeom>
                <a:avLst/>
                <a:gdLst/>
                <a:ahLst/>
                <a:cxnLst>
                  <a:cxn ang="0">
                    <a:pos x="5" y="8"/>
                  </a:cxn>
                  <a:cxn ang="0">
                    <a:pos x="3" y="2"/>
                  </a:cxn>
                  <a:cxn ang="0">
                    <a:pos x="8" y="1"/>
                  </a:cxn>
                  <a:cxn ang="0">
                    <a:pos x="9" y="7"/>
                  </a:cxn>
                  <a:cxn ang="0">
                    <a:pos x="5" y="8"/>
                  </a:cxn>
                </a:cxnLst>
                <a:rect l="0" t="0" r="r" b="b"/>
                <a:pathLst>
                  <a:path w="10" h="9">
                    <a:moveTo>
                      <a:pt x="5" y="8"/>
                    </a:moveTo>
                    <a:cubicBezTo>
                      <a:pt x="5" y="8"/>
                      <a:pt x="0" y="4"/>
                      <a:pt x="3" y="2"/>
                    </a:cubicBezTo>
                    <a:cubicBezTo>
                      <a:pt x="6" y="0"/>
                      <a:pt x="5" y="0"/>
                      <a:pt x="8" y="1"/>
                    </a:cubicBezTo>
                    <a:cubicBezTo>
                      <a:pt x="10" y="2"/>
                      <a:pt x="9" y="6"/>
                      <a:pt x="9" y="7"/>
                    </a:cubicBezTo>
                    <a:cubicBezTo>
                      <a:pt x="8" y="8"/>
                      <a:pt x="6" y="9"/>
                      <a:pt x="5"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8" name="Freeform 935"/>
              <p:cNvSpPr>
                <a:spLocks/>
              </p:cNvSpPr>
              <p:nvPr/>
            </p:nvSpPr>
            <p:spPr bwMode="auto">
              <a:xfrm>
                <a:off x="390" y="679"/>
                <a:ext cx="22" cy="19"/>
              </a:xfrm>
              <a:custGeom>
                <a:avLst/>
                <a:gdLst/>
                <a:ahLst/>
                <a:cxnLst>
                  <a:cxn ang="0">
                    <a:pos x="6" y="0"/>
                  </a:cxn>
                  <a:cxn ang="0">
                    <a:pos x="2" y="1"/>
                  </a:cxn>
                  <a:cxn ang="0">
                    <a:pos x="2" y="5"/>
                  </a:cxn>
                  <a:cxn ang="0">
                    <a:pos x="6" y="5"/>
                  </a:cxn>
                  <a:cxn ang="0">
                    <a:pos x="6" y="0"/>
                  </a:cxn>
                </a:cxnLst>
                <a:rect l="0" t="0" r="r" b="b"/>
                <a:pathLst>
                  <a:path w="8" h="7">
                    <a:moveTo>
                      <a:pt x="6" y="0"/>
                    </a:moveTo>
                    <a:cubicBezTo>
                      <a:pt x="6" y="0"/>
                      <a:pt x="2" y="0"/>
                      <a:pt x="2" y="1"/>
                    </a:cubicBezTo>
                    <a:cubicBezTo>
                      <a:pt x="1" y="3"/>
                      <a:pt x="0" y="3"/>
                      <a:pt x="2" y="5"/>
                    </a:cubicBezTo>
                    <a:cubicBezTo>
                      <a:pt x="3" y="7"/>
                      <a:pt x="5" y="6"/>
                      <a:pt x="6" y="5"/>
                    </a:cubicBezTo>
                    <a:cubicBezTo>
                      <a:pt x="7" y="4"/>
                      <a:pt x="8"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9" name="Freeform 936"/>
              <p:cNvSpPr>
                <a:spLocks/>
              </p:cNvSpPr>
              <p:nvPr/>
            </p:nvSpPr>
            <p:spPr bwMode="auto">
              <a:xfrm>
                <a:off x="401" y="679"/>
                <a:ext cx="22" cy="22"/>
              </a:xfrm>
              <a:custGeom>
                <a:avLst/>
                <a:gdLst/>
                <a:ahLst/>
                <a:cxnLst>
                  <a:cxn ang="0">
                    <a:pos x="4" y="1"/>
                  </a:cxn>
                  <a:cxn ang="0">
                    <a:pos x="1" y="2"/>
                  </a:cxn>
                  <a:cxn ang="0">
                    <a:pos x="3" y="7"/>
                  </a:cxn>
                  <a:cxn ang="0">
                    <a:pos x="7" y="6"/>
                  </a:cxn>
                  <a:cxn ang="0">
                    <a:pos x="4" y="1"/>
                  </a:cxn>
                </a:cxnLst>
                <a:rect l="0" t="0" r="r" b="b"/>
                <a:pathLst>
                  <a:path w="8" h="8">
                    <a:moveTo>
                      <a:pt x="4" y="1"/>
                    </a:moveTo>
                    <a:cubicBezTo>
                      <a:pt x="4" y="1"/>
                      <a:pt x="1" y="0"/>
                      <a:pt x="1" y="2"/>
                    </a:cubicBezTo>
                    <a:cubicBezTo>
                      <a:pt x="0" y="4"/>
                      <a:pt x="0" y="6"/>
                      <a:pt x="3" y="7"/>
                    </a:cubicBezTo>
                    <a:cubicBezTo>
                      <a:pt x="5" y="8"/>
                      <a:pt x="6" y="7"/>
                      <a:pt x="7" y="6"/>
                    </a:cubicBezTo>
                    <a:cubicBezTo>
                      <a:pt x="8" y="5"/>
                      <a:pt x="8" y="2"/>
                      <a:pt x="4"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0" name="Freeform 937"/>
              <p:cNvSpPr>
                <a:spLocks/>
              </p:cNvSpPr>
              <p:nvPr/>
            </p:nvSpPr>
            <p:spPr bwMode="auto">
              <a:xfrm>
                <a:off x="383" y="664"/>
                <a:ext cx="22" cy="19"/>
              </a:xfrm>
              <a:custGeom>
                <a:avLst/>
                <a:gdLst/>
                <a:ahLst/>
                <a:cxnLst>
                  <a:cxn ang="0">
                    <a:pos x="7" y="3"/>
                  </a:cxn>
                  <a:cxn ang="0">
                    <a:pos x="4" y="0"/>
                  </a:cxn>
                  <a:cxn ang="0">
                    <a:pos x="0" y="3"/>
                  </a:cxn>
                  <a:cxn ang="0">
                    <a:pos x="3" y="7"/>
                  </a:cxn>
                  <a:cxn ang="0">
                    <a:pos x="7" y="3"/>
                  </a:cxn>
                </a:cxnLst>
                <a:rect l="0" t="0" r="r" b="b"/>
                <a:pathLst>
                  <a:path w="8" h="7">
                    <a:moveTo>
                      <a:pt x="7" y="3"/>
                    </a:moveTo>
                    <a:cubicBezTo>
                      <a:pt x="7" y="3"/>
                      <a:pt x="8" y="0"/>
                      <a:pt x="4" y="0"/>
                    </a:cubicBezTo>
                    <a:cubicBezTo>
                      <a:pt x="0" y="0"/>
                      <a:pt x="0" y="1"/>
                      <a:pt x="0" y="3"/>
                    </a:cubicBezTo>
                    <a:cubicBezTo>
                      <a:pt x="0" y="5"/>
                      <a:pt x="1" y="6"/>
                      <a:pt x="3" y="7"/>
                    </a:cubicBezTo>
                    <a:cubicBezTo>
                      <a:pt x="4" y="7"/>
                      <a:pt x="7" y="4"/>
                      <a:pt x="7"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1" name="Freeform 938"/>
              <p:cNvSpPr>
                <a:spLocks/>
              </p:cNvSpPr>
              <p:nvPr/>
            </p:nvSpPr>
            <p:spPr bwMode="auto">
              <a:xfrm>
                <a:off x="402" y="658"/>
                <a:ext cx="18" cy="14"/>
              </a:xfrm>
              <a:custGeom>
                <a:avLst/>
                <a:gdLst/>
                <a:ahLst/>
                <a:cxnLst>
                  <a:cxn ang="0">
                    <a:pos x="2" y="5"/>
                  </a:cxn>
                  <a:cxn ang="0">
                    <a:pos x="3" y="1"/>
                  </a:cxn>
                  <a:cxn ang="0">
                    <a:pos x="2" y="5"/>
                  </a:cxn>
                </a:cxnLst>
                <a:rect l="0" t="0" r="r" b="b"/>
                <a:pathLst>
                  <a:path w="6" h="5">
                    <a:moveTo>
                      <a:pt x="2" y="5"/>
                    </a:moveTo>
                    <a:cubicBezTo>
                      <a:pt x="2" y="5"/>
                      <a:pt x="0" y="0"/>
                      <a:pt x="3" y="1"/>
                    </a:cubicBezTo>
                    <a:cubicBezTo>
                      <a:pt x="6" y="1"/>
                      <a:pt x="3" y="4"/>
                      <a:pt x="2"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2" name="Freeform 939"/>
              <p:cNvSpPr>
                <a:spLocks/>
              </p:cNvSpPr>
              <p:nvPr/>
            </p:nvSpPr>
            <p:spPr bwMode="auto">
              <a:xfrm>
                <a:off x="391" y="679"/>
                <a:ext cx="14" cy="14"/>
              </a:xfrm>
              <a:custGeom>
                <a:avLst/>
                <a:gdLst/>
                <a:ahLst/>
                <a:cxnLst>
                  <a:cxn ang="0">
                    <a:pos x="5" y="0"/>
                  </a:cxn>
                  <a:cxn ang="0">
                    <a:pos x="2" y="3"/>
                  </a:cxn>
                  <a:cxn ang="0">
                    <a:pos x="5" y="0"/>
                  </a:cxn>
                </a:cxnLst>
                <a:rect l="0" t="0" r="r" b="b"/>
                <a:pathLst>
                  <a:path w="5" h="5">
                    <a:moveTo>
                      <a:pt x="5" y="0"/>
                    </a:moveTo>
                    <a:cubicBezTo>
                      <a:pt x="5" y="0"/>
                      <a:pt x="0" y="1"/>
                      <a:pt x="2" y="3"/>
                    </a:cubicBezTo>
                    <a:cubicBezTo>
                      <a:pt x="4" y="5"/>
                      <a:pt x="4" y="3"/>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3" name="Freeform 940"/>
              <p:cNvSpPr>
                <a:spLocks/>
              </p:cNvSpPr>
              <p:nvPr/>
            </p:nvSpPr>
            <p:spPr bwMode="auto">
              <a:xfrm>
                <a:off x="402" y="681"/>
                <a:ext cx="12" cy="14"/>
              </a:xfrm>
              <a:custGeom>
                <a:avLst/>
                <a:gdLst/>
                <a:ahLst/>
                <a:cxnLst>
                  <a:cxn ang="0">
                    <a:pos x="3" y="0"/>
                  </a:cxn>
                  <a:cxn ang="0">
                    <a:pos x="2" y="3"/>
                  </a:cxn>
                  <a:cxn ang="0">
                    <a:pos x="3" y="0"/>
                  </a:cxn>
                </a:cxnLst>
                <a:rect l="0" t="0" r="r" b="b"/>
                <a:pathLst>
                  <a:path w="4" h="5">
                    <a:moveTo>
                      <a:pt x="3" y="0"/>
                    </a:moveTo>
                    <a:cubicBezTo>
                      <a:pt x="3" y="0"/>
                      <a:pt x="0" y="2"/>
                      <a:pt x="2" y="3"/>
                    </a:cubicBezTo>
                    <a:cubicBezTo>
                      <a:pt x="4" y="5"/>
                      <a:pt x="4"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4" name="Freeform 941"/>
              <p:cNvSpPr>
                <a:spLocks/>
              </p:cNvSpPr>
              <p:nvPr/>
            </p:nvSpPr>
            <p:spPr bwMode="auto">
              <a:xfrm>
                <a:off x="390" y="664"/>
                <a:ext cx="15" cy="14"/>
              </a:xfrm>
              <a:custGeom>
                <a:avLst/>
                <a:gdLst/>
                <a:ahLst/>
                <a:cxnLst>
                  <a:cxn ang="0">
                    <a:pos x="5" y="2"/>
                  </a:cxn>
                  <a:cxn ang="0">
                    <a:pos x="0" y="3"/>
                  </a:cxn>
                  <a:cxn ang="0">
                    <a:pos x="5" y="2"/>
                  </a:cxn>
                </a:cxnLst>
                <a:rect l="0" t="0" r="r" b="b"/>
                <a:pathLst>
                  <a:path w="5" h="5">
                    <a:moveTo>
                      <a:pt x="5" y="2"/>
                    </a:moveTo>
                    <a:cubicBezTo>
                      <a:pt x="5" y="2"/>
                      <a:pt x="0" y="0"/>
                      <a:pt x="0" y="3"/>
                    </a:cubicBezTo>
                    <a:cubicBezTo>
                      <a:pt x="1" y="5"/>
                      <a:pt x="3" y="4"/>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5" name="Freeform 942"/>
              <p:cNvSpPr>
                <a:spLocks/>
              </p:cNvSpPr>
              <p:nvPr/>
            </p:nvSpPr>
            <p:spPr bwMode="auto">
              <a:xfrm>
                <a:off x="627" y="667"/>
                <a:ext cx="48" cy="22"/>
              </a:xfrm>
              <a:custGeom>
                <a:avLst/>
                <a:gdLst/>
                <a:ahLst/>
                <a:cxnLst>
                  <a:cxn ang="0">
                    <a:pos x="4" y="0"/>
                  </a:cxn>
                  <a:cxn ang="0">
                    <a:pos x="7" y="1"/>
                  </a:cxn>
                  <a:cxn ang="0">
                    <a:pos x="10" y="2"/>
                  </a:cxn>
                  <a:cxn ang="0">
                    <a:pos x="16" y="3"/>
                  </a:cxn>
                  <a:cxn ang="0">
                    <a:pos x="15" y="5"/>
                  </a:cxn>
                  <a:cxn ang="0">
                    <a:pos x="12" y="8"/>
                  </a:cxn>
                  <a:cxn ang="0">
                    <a:pos x="10" y="7"/>
                  </a:cxn>
                  <a:cxn ang="0">
                    <a:pos x="6" y="7"/>
                  </a:cxn>
                  <a:cxn ang="0">
                    <a:pos x="1" y="7"/>
                  </a:cxn>
                  <a:cxn ang="0">
                    <a:pos x="0" y="2"/>
                  </a:cxn>
                  <a:cxn ang="0">
                    <a:pos x="4" y="0"/>
                  </a:cxn>
                </a:cxnLst>
                <a:rect l="0" t="0" r="r" b="b"/>
                <a:pathLst>
                  <a:path w="17" h="8">
                    <a:moveTo>
                      <a:pt x="4" y="0"/>
                    </a:moveTo>
                    <a:cubicBezTo>
                      <a:pt x="4" y="0"/>
                      <a:pt x="6" y="0"/>
                      <a:pt x="7" y="1"/>
                    </a:cubicBezTo>
                    <a:cubicBezTo>
                      <a:pt x="7" y="1"/>
                      <a:pt x="10" y="1"/>
                      <a:pt x="10" y="2"/>
                    </a:cubicBezTo>
                    <a:cubicBezTo>
                      <a:pt x="10" y="2"/>
                      <a:pt x="16" y="2"/>
                      <a:pt x="16" y="3"/>
                    </a:cubicBezTo>
                    <a:cubicBezTo>
                      <a:pt x="17" y="4"/>
                      <a:pt x="15" y="5"/>
                      <a:pt x="15" y="5"/>
                    </a:cubicBezTo>
                    <a:lnTo>
                      <a:pt x="12" y="8"/>
                    </a:lnTo>
                    <a:cubicBezTo>
                      <a:pt x="12" y="8"/>
                      <a:pt x="10" y="8"/>
                      <a:pt x="10" y="7"/>
                    </a:cubicBezTo>
                    <a:cubicBezTo>
                      <a:pt x="10" y="7"/>
                      <a:pt x="6" y="8"/>
                      <a:pt x="6" y="7"/>
                    </a:cubicBezTo>
                    <a:cubicBezTo>
                      <a:pt x="6" y="7"/>
                      <a:pt x="2" y="8"/>
                      <a:pt x="1" y="7"/>
                    </a:cubicBezTo>
                    <a:cubicBezTo>
                      <a:pt x="1" y="6"/>
                      <a:pt x="0" y="2"/>
                      <a:pt x="0" y="2"/>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6" name="Freeform 943"/>
              <p:cNvSpPr>
                <a:spLocks/>
              </p:cNvSpPr>
              <p:nvPr/>
            </p:nvSpPr>
            <p:spPr bwMode="auto">
              <a:xfrm>
                <a:off x="644" y="671"/>
                <a:ext cx="5" cy="17"/>
              </a:xfrm>
              <a:custGeom>
                <a:avLst/>
                <a:gdLst/>
                <a:ahLst/>
                <a:cxnLst>
                  <a:cxn ang="0">
                    <a:pos x="1" y="0"/>
                  </a:cxn>
                  <a:cxn ang="0">
                    <a:pos x="0" y="6"/>
                  </a:cxn>
                  <a:cxn ang="0">
                    <a:pos x="1" y="0"/>
                  </a:cxn>
                </a:cxnLst>
                <a:rect l="0" t="0" r="r" b="b"/>
                <a:pathLst>
                  <a:path w="2" h="6">
                    <a:moveTo>
                      <a:pt x="1" y="0"/>
                    </a:moveTo>
                    <a:cubicBezTo>
                      <a:pt x="1" y="0"/>
                      <a:pt x="2" y="3"/>
                      <a:pt x="0"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87" name="Freeform 944"/>
              <p:cNvSpPr>
                <a:spLocks/>
              </p:cNvSpPr>
              <p:nvPr/>
            </p:nvSpPr>
            <p:spPr bwMode="auto">
              <a:xfrm>
                <a:off x="644" y="671"/>
                <a:ext cx="5" cy="17"/>
              </a:xfrm>
              <a:custGeom>
                <a:avLst/>
                <a:gdLst/>
                <a:ahLst/>
                <a:cxnLst>
                  <a:cxn ang="0">
                    <a:pos x="1" y="0"/>
                  </a:cxn>
                  <a:cxn ang="0">
                    <a:pos x="0" y="6"/>
                  </a:cxn>
                </a:cxnLst>
                <a:rect l="0" t="0" r="r" b="b"/>
                <a:pathLst>
                  <a:path w="2" h="6">
                    <a:moveTo>
                      <a:pt x="1" y="0"/>
                    </a:moveTo>
                    <a:cubicBezTo>
                      <a:pt x="1" y="0"/>
                      <a:pt x="2" y="3"/>
                      <a:pt x="0"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88" name="Freeform 945"/>
              <p:cNvSpPr>
                <a:spLocks/>
              </p:cNvSpPr>
              <p:nvPr/>
            </p:nvSpPr>
            <p:spPr bwMode="auto">
              <a:xfrm>
                <a:off x="654" y="672"/>
                <a:ext cx="3" cy="14"/>
              </a:xfrm>
              <a:custGeom>
                <a:avLst/>
                <a:gdLst/>
                <a:ahLst/>
                <a:cxnLst>
                  <a:cxn ang="0">
                    <a:pos x="0" y="0"/>
                  </a:cxn>
                  <a:cxn ang="0">
                    <a:pos x="0" y="5"/>
                  </a:cxn>
                  <a:cxn ang="0">
                    <a:pos x="0" y="0"/>
                  </a:cxn>
                </a:cxnLst>
                <a:rect l="0" t="0" r="r" b="b"/>
                <a:pathLst>
                  <a:path w="1" h="5">
                    <a:moveTo>
                      <a:pt x="0" y="0"/>
                    </a:moveTo>
                    <a:cubicBezTo>
                      <a:pt x="0" y="0"/>
                      <a:pt x="1" y="0"/>
                      <a:pt x="0"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89" name="Freeform 946"/>
              <p:cNvSpPr>
                <a:spLocks/>
              </p:cNvSpPr>
              <p:nvPr/>
            </p:nvSpPr>
            <p:spPr bwMode="auto">
              <a:xfrm>
                <a:off x="654" y="672"/>
                <a:ext cx="3" cy="14"/>
              </a:xfrm>
              <a:custGeom>
                <a:avLst/>
                <a:gdLst/>
                <a:ahLst/>
                <a:cxnLst>
                  <a:cxn ang="0">
                    <a:pos x="0" y="0"/>
                  </a:cxn>
                  <a:cxn ang="0">
                    <a:pos x="0" y="5"/>
                  </a:cxn>
                </a:cxnLst>
                <a:rect l="0" t="0" r="r" b="b"/>
                <a:pathLst>
                  <a:path w="1" h="5">
                    <a:moveTo>
                      <a:pt x="0" y="0"/>
                    </a:moveTo>
                    <a:cubicBezTo>
                      <a:pt x="0" y="0"/>
                      <a:pt x="1" y="0"/>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0" name="Freeform 947"/>
              <p:cNvSpPr>
                <a:spLocks/>
              </p:cNvSpPr>
              <p:nvPr/>
            </p:nvSpPr>
            <p:spPr bwMode="auto">
              <a:xfrm>
                <a:off x="635" y="671"/>
                <a:ext cx="3" cy="13"/>
              </a:xfrm>
              <a:custGeom>
                <a:avLst/>
                <a:gdLst/>
                <a:ahLst/>
                <a:cxnLst>
                  <a:cxn ang="0">
                    <a:pos x="1" y="0"/>
                  </a:cxn>
                  <a:cxn ang="0">
                    <a:pos x="0" y="5"/>
                  </a:cxn>
                  <a:cxn ang="0">
                    <a:pos x="1" y="0"/>
                  </a:cxn>
                </a:cxnLst>
                <a:rect l="0" t="0" r="r" b="b"/>
                <a:pathLst>
                  <a:path w="1" h="5">
                    <a:moveTo>
                      <a:pt x="1" y="0"/>
                    </a:moveTo>
                    <a:cubicBezTo>
                      <a:pt x="1" y="0"/>
                      <a:pt x="0" y="1"/>
                      <a:pt x="0" y="5"/>
                    </a:cubicBezTo>
                    <a:lnTo>
                      <a:pt x="1" y="0"/>
                    </a:lnTo>
                  </a:path>
                </a:pathLst>
              </a:custGeom>
              <a:solidFill>
                <a:srgbClr val="AE9F00"/>
              </a:solidFill>
              <a:ln w="9525">
                <a:noFill/>
                <a:round/>
                <a:headEnd/>
                <a:tailEnd/>
              </a:ln>
              <a:effectLst/>
            </p:spPr>
            <p:txBody>
              <a:bodyPr/>
              <a:lstStyle/>
              <a:p>
                <a:pPr>
                  <a:defRPr/>
                </a:pPr>
                <a:endParaRPr lang="en-US" dirty="0"/>
              </a:p>
            </p:txBody>
          </p:sp>
          <p:sp>
            <p:nvSpPr>
              <p:cNvPr id="1291" name="Freeform 948"/>
              <p:cNvSpPr>
                <a:spLocks/>
              </p:cNvSpPr>
              <p:nvPr/>
            </p:nvSpPr>
            <p:spPr bwMode="auto">
              <a:xfrm>
                <a:off x="635" y="671"/>
                <a:ext cx="3" cy="13"/>
              </a:xfrm>
              <a:custGeom>
                <a:avLst/>
                <a:gdLst/>
                <a:ahLst/>
                <a:cxnLst>
                  <a:cxn ang="0">
                    <a:pos x="1" y="0"/>
                  </a:cxn>
                  <a:cxn ang="0">
                    <a:pos x="0" y="5"/>
                  </a:cxn>
                </a:cxnLst>
                <a:rect l="0" t="0" r="r" b="b"/>
                <a:pathLst>
                  <a:path w="1" h="5">
                    <a:moveTo>
                      <a:pt x="1" y="0"/>
                    </a:moveTo>
                    <a:cubicBezTo>
                      <a:pt x="1" y="0"/>
                      <a:pt x="0" y="1"/>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2" name="Freeform 949"/>
              <p:cNvSpPr>
                <a:spLocks/>
              </p:cNvSpPr>
              <p:nvPr/>
            </p:nvSpPr>
            <p:spPr bwMode="auto">
              <a:xfrm>
                <a:off x="590" y="641"/>
                <a:ext cx="11" cy="14"/>
              </a:xfrm>
              <a:custGeom>
                <a:avLst/>
                <a:gdLst/>
                <a:ahLst/>
                <a:cxnLst>
                  <a:cxn ang="0">
                    <a:pos x="1" y="0"/>
                  </a:cxn>
                  <a:cxn ang="0">
                    <a:pos x="4" y="4"/>
                  </a:cxn>
                  <a:cxn ang="0">
                    <a:pos x="1" y="5"/>
                  </a:cxn>
                  <a:cxn ang="0">
                    <a:pos x="0" y="3"/>
                  </a:cxn>
                  <a:cxn ang="0">
                    <a:pos x="1" y="0"/>
                  </a:cxn>
                </a:cxnLst>
                <a:rect l="0" t="0" r="r" b="b"/>
                <a:pathLst>
                  <a:path w="4" h="5">
                    <a:moveTo>
                      <a:pt x="1" y="0"/>
                    </a:moveTo>
                    <a:cubicBezTo>
                      <a:pt x="1" y="0"/>
                      <a:pt x="4" y="3"/>
                      <a:pt x="4" y="4"/>
                    </a:cubicBezTo>
                    <a:cubicBezTo>
                      <a:pt x="4" y="4"/>
                      <a:pt x="2" y="4"/>
                      <a:pt x="1" y="5"/>
                    </a:cubicBezTo>
                    <a:cubicBezTo>
                      <a:pt x="0" y="5"/>
                      <a:pt x="0" y="3"/>
                      <a:pt x="0" y="3"/>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3" name="Freeform 950"/>
              <p:cNvSpPr>
                <a:spLocks/>
              </p:cNvSpPr>
              <p:nvPr/>
            </p:nvSpPr>
            <p:spPr bwMode="auto">
              <a:xfrm>
                <a:off x="576" y="650"/>
                <a:ext cx="15" cy="14"/>
              </a:xfrm>
              <a:custGeom>
                <a:avLst/>
                <a:gdLst/>
                <a:ahLst/>
                <a:cxnLst>
                  <a:cxn ang="0">
                    <a:pos x="5" y="0"/>
                  </a:cxn>
                  <a:cxn ang="0">
                    <a:pos x="6" y="3"/>
                  </a:cxn>
                  <a:cxn ang="0">
                    <a:pos x="5" y="5"/>
                  </a:cxn>
                  <a:cxn ang="0">
                    <a:pos x="0" y="3"/>
                  </a:cxn>
                  <a:cxn ang="0">
                    <a:pos x="5" y="0"/>
                  </a:cxn>
                </a:cxnLst>
                <a:rect l="0" t="0" r="r" b="b"/>
                <a:pathLst>
                  <a:path w="6" h="5">
                    <a:moveTo>
                      <a:pt x="5" y="0"/>
                    </a:moveTo>
                    <a:cubicBezTo>
                      <a:pt x="5" y="0"/>
                      <a:pt x="6" y="1"/>
                      <a:pt x="6" y="3"/>
                    </a:cubicBezTo>
                    <a:cubicBezTo>
                      <a:pt x="6" y="4"/>
                      <a:pt x="5" y="5"/>
                      <a:pt x="5" y="5"/>
                    </a:cubicBezTo>
                    <a:lnTo>
                      <a:pt x="0" y="3"/>
                    </a:ln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4" name="Freeform 951"/>
              <p:cNvSpPr>
                <a:spLocks/>
              </p:cNvSpPr>
              <p:nvPr/>
            </p:nvSpPr>
            <p:spPr bwMode="auto">
              <a:xfrm>
                <a:off x="567" y="658"/>
                <a:ext cx="22" cy="6"/>
              </a:xfrm>
              <a:custGeom>
                <a:avLst/>
                <a:gdLst/>
                <a:ahLst/>
                <a:cxnLst>
                  <a:cxn ang="0">
                    <a:pos x="3" y="0"/>
                  </a:cxn>
                  <a:cxn ang="0">
                    <a:pos x="7" y="2"/>
                  </a:cxn>
                  <a:cxn ang="0">
                    <a:pos x="0" y="2"/>
                  </a:cxn>
                  <a:cxn ang="0">
                    <a:pos x="3" y="0"/>
                  </a:cxn>
                </a:cxnLst>
                <a:rect l="0" t="0" r="r" b="b"/>
                <a:pathLst>
                  <a:path w="7" h="2">
                    <a:moveTo>
                      <a:pt x="3" y="0"/>
                    </a:moveTo>
                    <a:lnTo>
                      <a:pt x="7" y="2"/>
                    </a:lnTo>
                    <a:lnTo>
                      <a:pt x="0" y="2"/>
                    </a:ln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5" name="Freeform 952"/>
              <p:cNvSpPr>
                <a:spLocks/>
              </p:cNvSpPr>
              <p:nvPr/>
            </p:nvSpPr>
            <p:spPr bwMode="auto">
              <a:xfrm>
                <a:off x="627" y="662"/>
                <a:ext cx="19" cy="10"/>
              </a:xfrm>
              <a:custGeom>
                <a:avLst/>
                <a:gdLst/>
                <a:ahLst/>
                <a:cxnLst>
                  <a:cxn ang="0">
                    <a:pos x="2" y="0"/>
                  </a:cxn>
                  <a:cxn ang="0">
                    <a:pos x="3" y="4"/>
                  </a:cxn>
                  <a:cxn ang="0">
                    <a:pos x="1" y="1"/>
                  </a:cxn>
                  <a:cxn ang="0">
                    <a:pos x="2" y="0"/>
                  </a:cxn>
                </a:cxnLst>
                <a:rect l="0" t="0" r="r" b="b"/>
                <a:pathLst>
                  <a:path w="7" h="4">
                    <a:moveTo>
                      <a:pt x="2" y="0"/>
                    </a:moveTo>
                    <a:cubicBezTo>
                      <a:pt x="2" y="0"/>
                      <a:pt x="7" y="2"/>
                      <a:pt x="3" y="4"/>
                    </a:cubicBezTo>
                    <a:cubicBezTo>
                      <a:pt x="3" y="4"/>
                      <a:pt x="1" y="2"/>
                      <a:pt x="1" y="1"/>
                    </a:cubicBezTo>
                    <a:cubicBezTo>
                      <a:pt x="0"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6" name="Freeform 953"/>
              <p:cNvSpPr>
                <a:spLocks/>
              </p:cNvSpPr>
              <p:nvPr/>
            </p:nvSpPr>
            <p:spPr bwMode="auto">
              <a:xfrm>
                <a:off x="617" y="672"/>
                <a:ext cx="18" cy="17"/>
              </a:xfrm>
              <a:custGeom>
                <a:avLst/>
                <a:gdLst/>
                <a:ahLst/>
                <a:cxnLst>
                  <a:cxn ang="0">
                    <a:pos x="6" y="0"/>
                  </a:cxn>
                  <a:cxn ang="0">
                    <a:pos x="6" y="3"/>
                  </a:cxn>
                  <a:cxn ang="0">
                    <a:pos x="6" y="4"/>
                  </a:cxn>
                  <a:cxn ang="0">
                    <a:pos x="3" y="6"/>
                  </a:cxn>
                  <a:cxn ang="0">
                    <a:pos x="2" y="2"/>
                  </a:cxn>
                  <a:cxn ang="0">
                    <a:pos x="6" y="0"/>
                  </a:cxn>
                </a:cxnLst>
                <a:rect l="0" t="0" r="r" b="b"/>
                <a:pathLst>
                  <a:path w="6" h="6">
                    <a:moveTo>
                      <a:pt x="6" y="0"/>
                    </a:moveTo>
                    <a:cubicBezTo>
                      <a:pt x="6" y="0"/>
                      <a:pt x="6" y="2"/>
                      <a:pt x="6" y="3"/>
                    </a:cubicBezTo>
                    <a:cubicBezTo>
                      <a:pt x="6" y="3"/>
                      <a:pt x="6" y="4"/>
                      <a:pt x="6" y="4"/>
                    </a:cubicBezTo>
                    <a:cubicBezTo>
                      <a:pt x="6" y="4"/>
                      <a:pt x="4" y="6"/>
                      <a:pt x="3" y="6"/>
                    </a:cubicBezTo>
                    <a:cubicBezTo>
                      <a:pt x="2" y="6"/>
                      <a:pt x="3" y="3"/>
                      <a:pt x="2" y="2"/>
                    </a:cubicBezTo>
                    <a:cubicBezTo>
                      <a:pt x="0" y="0"/>
                      <a:pt x="4" y="2"/>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7" name="Freeform 954"/>
              <p:cNvSpPr>
                <a:spLocks/>
              </p:cNvSpPr>
              <p:nvPr/>
            </p:nvSpPr>
            <p:spPr bwMode="auto">
              <a:xfrm>
                <a:off x="612" y="679"/>
                <a:ext cx="15" cy="10"/>
              </a:xfrm>
              <a:custGeom>
                <a:avLst/>
                <a:gdLst/>
                <a:ahLst/>
                <a:cxnLst>
                  <a:cxn ang="0">
                    <a:pos x="4" y="0"/>
                  </a:cxn>
                  <a:cxn ang="0">
                    <a:pos x="4" y="4"/>
                  </a:cxn>
                  <a:cxn ang="0">
                    <a:pos x="1" y="4"/>
                  </a:cxn>
                  <a:cxn ang="0">
                    <a:pos x="1" y="0"/>
                  </a:cxn>
                  <a:cxn ang="0">
                    <a:pos x="4" y="0"/>
                  </a:cxn>
                </a:cxnLst>
                <a:rect l="0" t="0" r="r" b="b"/>
                <a:pathLst>
                  <a:path w="5" h="4">
                    <a:moveTo>
                      <a:pt x="4" y="0"/>
                    </a:moveTo>
                    <a:cubicBezTo>
                      <a:pt x="4" y="0"/>
                      <a:pt x="5" y="3"/>
                      <a:pt x="4" y="4"/>
                    </a:cubicBezTo>
                    <a:cubicBezTo>
                      <a:pt x="4" y="4"/>
                      <a:pt x="2" y="4"/>
                      <a:pt x="1" y="4"/>
                    </a:cubicBezTo>
                    <a:cubicBezTo>
                      <a:pt x="0" y="3"/>
                      <a:pt x="0" y="0"/>
                      <a:pt x="1" y="0"/>
                    </a:cubicBezTo>
                    <a:cubicBezTo>
                      <a:pt x="1" y="0"/>
                      <a:pt x="3"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8" name="Freeform 955"/>
              <p:cNvSpPr>
                <a:spLocks/>
              </p:cNvSpPr>
              <p:nvPr/>
            </p:nvSpPr>
            <p:spPr bwMode="auto">
              <a:xfrm>
                <a:off x="617" y="664"/>
                <a:ext cx="15" cy="14"/>
              </a:xfrm>
              <a:custGeom>
                <a:avLst/>
                <a:gdLst/>
                <a:ahLst/>
                <a:cxnLst>
                  <a:cxn ang="0">
                    <a:pos x="3" y="0"/>
                  </a:cxn>
                  <a:cxn ang="0">
                    <a:pos x="5" y="3"/>
                  </a:cxn>
                  <a:cxn ang="0">
                    <a:pos x="3" y="4"/>
                  </a:cxn>
                  <a:cxn ang="0">
                    <a:pos x="0" y="1"/>
                  </a:cxn>
                  <a:cxn ang="0">
                    <a:pos x="3" y="0"/>
                  </a:cxn>
                </a:cxnLst>
                <a:rect l="0" t="0" r="r" b="b"/>
                <a:pathLst>
                  <a:path w="5" h="5">
                    <a:moveTo>
                      <a:pt x="3" y="0"/>
                    </a:moveTo>
                    <a:lnTo>
                      <a:pt x="5" y="3"/>
                    </a:lnTo>
                    <a:cubicBezTo>
                      <a:pt x="5" y="3"/>
                      <a:pt x="5" y="4"/>
                      <a:pt x="3" y="4"/>
                    </a:cubicBezTo>
                    <a:cubicBezTo>
                      <a:pt x="2" y="5"/>
                      <a:pt x="1" y="2"/>
                      <a:pt x="0" y="1"/>
                    </a:cubicBezTo>
                    <a:cubicBezTo>
                      <a:pt x="0" y="0"/>
                      <a:pt x="3"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9" name="Freeform 956"/>
              <p:cNvSpPr>
                <a:spLocks/>
              </p:cNvSpPr>
              <p:nvPr/>
            </p:nvSpPr>
            <p:spPr bwMode="auto">
              <a:xfrm>
                <a:off x="615" y="650"/>
                <a:ext cx="21" cy="17"/>
              </a:xfrm>
              <a:custGeom>
                <a:avLst/>
                <a:gdLst/>
                <a:ahLst/>
                <a:cxnLst>
                  <a:cxn ang="0">
                    <a:pos x="1" y="0"/>
                  </a:cxn>
                  <a:cxn ang="0">
                    <a:pos x="6" y="4"/>
                  </a:cxn>
                  <a:cxn ang="0">
                    <a:pos x="1" y="5"/>
                  </a:cxn>
                  <a:cxn ang="0">
                    <a:pos x="1" y="0"/>
                  </a:cxn>
                </a:cxnLst>
                <a:rect l="0" t="0" r="r" b="b"/>
                <a:pathLst>
                  <a:path w="7" h="6">
                    <a:moveTo>
                      <a:pt x="1" y="0"/>
                    </a:moveTo>
                    <a:cubicBezTo>
                      <a:pt x="1" y="0"/>
                      <a:pt x="7" y="3"/>
                      <a:pt x="6" y="4"/>
                    </a:cubicBezTo>
                    <a:cubicBezTo>
                      <a:pt x="6" y="5"/>
                      <a:pt x="1" y="6"/>
                      <a:pt x="1" y="5"/>
                    </a:cubicBezTo>
                    <a:cubicBezTo>
                      <a:pt x="0" y="4"/>
                      <a:pt x="1" y="0"/>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0" name="Freeform 957"/>
              <p:cNvSpPr>
                <a:spLocks/>
              </p:cNvSpPr>
              <p:nvPr/>
            </p:nvSpPr>
            <p:spPr bwMode="auto">
              <a:xfrm>
                <a:off x="596" y="675"/>
                <a:ext cx="19" cy="14"/>
              </a:xfrm>
              <a:custGeom>
                <a:avLst/>
                <a:gdLst/>
                <a:ahLst/>
                <a:cxnLst>
                  <a:cxn ang="0">
                    <a:pos x="4" y="0"/>
                  </a:cxn>
                  <a:cxn ang="0">
                    <a:pos x="7" y="1"/>
                  </a:cxn>
                  <a:cxn ang="0">
                    <a:pos x="6" y="5"/>
                  </a:cxn>
                  <a:cxn ang="0">
                    <a:pos x="1" y="3"/>
                  </a:cxn>
                  <a:cxn ang="0">
                    <a:pos x="4" y="0"/>
                  </a:cxn>
                </a:cxnLst>
                <a:rect l="0" t="0" r="r" b="b"/>
                <a:pathLst>
                  <a:path w="7" h="5">
                    <a:moveTo>
                      <a:pt x="4" y="0"/>
                    </a:moveTo>
                    <a:lnTo>
                      <a:pt x="7" y="1"/>
                    </a:lnTo>
                    <a:cubicBezTo>
                      <a:pt x="7" y="1"/>
                      <a:pt x="7" y="4"/>
                      <a:pt x="6" y="5"/>
                    </a:cubicBezTo>
                    <a:cubicBezTo>
                      <a:pt x="5" y="5"/>
                      <a:pt x="2" y="4"/>
                      <a:pt x="1" y="3"/>
                    </a:cubicBezTo>
                    <a:cubicBezTo>
                      <a:pt x="0" y="1"/>
                      <a:pt x="1"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1" name="Freeform 958"/>
              <p:cNvSpPr>
                <a:spLocks/>
              </p:cNvSpPr>
              <p:nvPr/>
            </p:nvSpPr>
            <p:spPr bwMode="auto">
              <a:xfrm>
                <a:off x="604" y="662"/>
                <a:ext cx="21" cy="19"/>
              </a:xfrm>
              <a:custGeom>
                <a:avLst/>
                <a:gdLst/>
                <a:ahLst/>
                <a:cxnLst>
                  <a:cxn ang="0">
                    <a:pos x="5" y="1"/>
                  </a:cxn>
                  <a:cxn ang="0">
                    <a:pos x="7" y="5"/>
                  </a:cxn>
                  <a:cxn ang="0">
                    <a:pos x="2" y="5"/>
                  </a:cxn>
                  <a:cxn ang="0">
                    <a:pos x="5" y="1"/>
                  </a:cxn>
                </a:cxnLst>
                <a:rect l="0" t="0" r="r" b="b"/>
                <a:pathLst>
                  <a:path w="7" h="7">
                    <a:moveTo>
                      <a:pt x="5" y="1"/>
                    </a:moveTo>
                    <a:cubicBezTo>
                      <a:pt x="5" y="1"/>
                      <a:pt x="7" y="0"/>
                      <a:pt x="7" y="5"/>
                    </a:cubicBezTo>
                    <a:cubicBezTo>
                      <a:pt x="7" y="5"/>
                      <a:pt x="4" y="7"/>
                      <a:pt x="2" y="5"/>
                    </a:cubicBezTo>
                    <a:cubicBezTo>
                      <a:pt x="0" y="4"/>
                      <a:pt x="3" y="0"/>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2" name="Freeform 959"/>
              <p:cNvSpPr>
                <a:spLocks/>
              </p:cNvSpPr>
              <p:nvPr/>
            </p:nvSpPr>
            <p:spPr bwMode="auto">
              <a:xfrm>
                <a:off x="601" y="641"/>
                <a:ext cx="21" cy="12"/>
              </a:xfrm>
              <a:custGeom>
                <a:avLst/>
                <a:gdLst/>
                <a:ahLst/>
                <a:cxnLst>
                  <a:cxn ang="0">
                    <a:pos x="2" y="0"/>
                  </a:cxn>
                  <a:cxn ang="0">
                    <a:pos x="6" y="3"/>
                  </a:cxn>
                  <a:cxn ang="0">
                    <a:pos x="3" y="4"/>
                  </a:cxn>
                  <a:cxn ang="0">
                    <a:pos x="0" y="2"/>
                  </a:cxn>
                  <a:cxn ang="0">
                    <a:pos x="2" y="0"/>
                  </a:cxn>
                </a:cxnLst>
                <a:rect l="0" t="0" r="r" b="b"/>
                <a:pathLst>
                  <a:path w="7" h="4">
                    <a:moveTo>
                      <a:pt x="2" y="0"/>
                    </a:moveTo>
                    <a:cubicBezTo>
                      <a:pt x="2" y="0"/>
                      <a:pt x="5" y="0"/>
                      <a:pt x="6" y="3"/>
                    </a:cubicBezTo>
                    <a:cubicBezTo>
                      <a:pt x="7" y="4"/>
                      <a:pt x="5" y="4"/>
                      <a:pt x="3" y="4"/>
                    </a:cubicBezTo>
                    <a:cubicBezTo>
                      <a:pt x="2" y="4"/>
                      <a:pt x="0" y="4"/>
                      <a:pt x="0" y="2"/>
                    </a:cubicBezTo>
                    <a:cubicBezTo>
                      <a:pt x="0"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3" name="Freeform 960"/>
              <p:cNvSpPr>
                <a:spLocks/>
              </p:cNvSpPr>
              <p:nvPr/>
            </p:nvSpPr>
            <p:spPr bwMode="auto">
              <a:xfrm>
                <a:off x="601" y="650"/>
                <a:ext cx="16" cy="17"/>
              </a:xfrm>
              <a:custGeom>
                <a:avLst/>
                <a:gdLst/>
                <a:ahLst/>
                <a:cxnLst>
                  <a:cxn ang="0">
                    <a:pos x="1" y="1"/>
                  </a:cxn>
                  <a:cxn ang="0">
                    <a:pos x="6" y="1"/>
                  </a:cxn>
                  <a:cxn ang="0">
                    <a:pos x="6" y="5"/>
                  </a:cxn>
                  <a:cxn ang="0">
                    <a:pos x="2" y="5"/>
                  </a:cxn>
                  <a:cxn ang="0">
                    <a:pos x="1" y="1"/>
                  </a:cxn>
                </a:cxnLst>
                <a:rect l="0" t="0" r="r" b="b"/>
                <a:pathLst>
                  <a:path w="6" h="6">
                    <a:moveTo>
                      <a:pt x="1" y="1"/>
                    </a:moveTo>
                    <a:cubicBezTo>
                      <a:pt x="1" y="1"/>
                      <a:pt x="5" y="0"/>
                      <a:pt x="6" y="1"/>
                    </a:cubicBezTo>
                    <a:cubicBezTo>
                      <a:pt x="6" y="2"/>
                      <a:pt x="6" y="4"/>
                      <a:pt x="6" y="5"/>
                    </a:cubicBezTo>
                    <a:cubicBezTo>
                      <a:pt x="6" y="6"/>
                      <a:pt x="3" y="5"/>
                      <a:pt x="2" y="5"/>
                    </a:cubicBezTo>
                    <a:cubicBezTo>
                      <a:pt x="1" y="4"/>
                      <a:pt x="0" y="2"/>
                      <a:pt x="1"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4" name="Freeform 961"/>
              <p:cNvSpPr>
                <a:spLocks/>
              </p:cNvSpPr>
              <p:nvPr/>
            </p:nvSpPr>
            <p:spPr bwMode="auto">
              <a:xfrm>
                <a:off x="596" y="662"/>
                <a:ext cx="16" cy="13"/>
              </a:xfrm>
              <a:custGeom>
                <a:avLst/>
                <a:gdLst/>
                <a:ahLst/>
                <a:cxnLst>
                  <a:cxn ang="0">
                    <a:pos x="0" y="1"/>
                  </a:cxn>
                  <a:cxn ang="0">
                    <a:pos x="5" y="1"/>
                  </a:cxn>
                  <a:cxn ang="0">
                    <a:pos x="5" y="5"/>
                  </a:cxn>
                  <a:cxn ang="0">
                    <a:pos x="1" y="5"/>
                  </a:cxn>
                  <a:cxn ang="0">
                    <a:pos x="0" y="1"/>
                  </a:cxn>
                </a:cxnLst>
                <a:rect l="0" t="0" r="r" b="b"/>
                <a:pathLst>
                  <a:path w="6" h="5">
                    <a:moveTo>
                      <a:pt x="0" y="1"/>
                    </a:moveTo>
                    <a:cubicBezTo>
                      <a:pt x="0" y="1"/>
                      <a:pt x="4" y="0"/>
                      <a:pt x="5" y="1"/>
                    </a:cubicBezTo>
                    <a:cubicBezTo>
                      <a:pt x="6" y="2"/>
                      <a:pt x="5" y="4"/>
                      <a:pt x="5" y="5"/>
                    </a:cubicBezTo>
                    <a:cubicBezTo>
                      <a:pt x="5" y="5"/>
                      <a:pt x="2" y="5"/>
                      <a:pt x="1" y="5"/>
                    </a:cubicBezTo>
                    <a:cubicBezTo>
                      <a:pt x="0" y="5"/>
                      <a:pt x="0" y="3"/>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5" name="Freeform 962"/>
              <p:cNvSpPr>
                <a:spLocks/>
              </p:cNvSpPr>
              <p:nvPr/>
            </p:nvSpPr>
            <p:spPr bwMode="auto">
              <a:xfrm>
                <a:off x="593" y="632"/>
                <a:ext cx="14" cy="23"/>
              </a:xfrm>
              <a:custGeom>
                <a:avLst/>
                <a:gdLst/>
                <a:ahLst/>
                <a:cxnLst>
                  <a:cxn ang="0">
                    <a:pos x="0" y="0"/>
                  </a:cxn>
                  <a:cxn ang="0">
                    <a:pos x="5" y="3"/>
                  </a:cxn>
                  <a:cxn ang="0">
                    <a:pos x="4" y="7"/>
                  </a:cxn>
                  <a:cxn ang="0">
                    <a:pos x="0" y="3"/>
                  </a:cxn>
                  <a:cxn ang="0">
                    <a:pos x="0" y="0"/>
                  </a:cxn>
                </a:cxnLst>
                <a:rect l="0" t="0" r="r" b="b"/>
                <a:pathLst>
                  <a:path w="5" h="8">
                    <a:moveTo>
                      <a:pt x="0" y="0"/>
                    </a:moveTo>
                    <a:cubicBezTo>
                      <a:pt x="0" y="0"/>
                      <a:pt x="5" y="2"/>
                      <a:pt x="5" y="3"/>
                    </a:cubicBezTo>
                    <a:cubicBezTo>
                      <a:pt x="5" y="5"/>
                      <a:pt x="5" y="6"/>
                      <a:pt x="4" y="7"/>
                    </a:cubicBezTo>
                    <a:cubicBezTo>
                      <a:pt x="2" y="8"/>
                      <a:pt x="0" y="3"/>
                      <a:pt x="0" y="3"/>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6" name="Freeform 963"/>
              <p:cNvSpPr>
                <a:spLocks/>
              </p:cNvSpPr>
              <p:nvPr/>
            </p:nvSpPr>
            <p:spPr bwMode="auto">
              <a:xfrm>
                <a:off x="585" y="650"/>
                <a:ext cx="22" cy="17"/>
              </a:xfrm>
              <a:custGeom>
                <a:avLst/>
                <a:gdLst/>
                <a:ahLst/>
                <a:cxnLst>
                  <a:cxn ang="0">
                    <a:pos x="3" y="2"/>
                  </a:cxn>
                  <a:cxn ang="0">
                    <a:pos x="7" y="1"/>
                  </a:cxn>
                  <a:cxn ang="0">
                    <a:pos x="8" y="5"/>
                  </a:cxn>
                  <a:cxn ang="0">
                    <a:pos x="3" y="6"/>
                  </a:cxn>
                  <a:cxn ang="0">
                    <a:pos x="3" y="2"/>
                  </a:cxn>
                </a:cxnLst>
                <a:rect l="0" t="0" r="r" b="b"/>
                <a:pathLst>
                  <a:path w="8" h="6">
                    <a:moveTo>
                      <a:pt x="3" y="2"/>
                    </a:moveTo>
                    <a:cubicBezTo>
                      <a:pt x="3" y="2"/>
                      <a:pt x="7" y="0"/>
                      <a:pt x="7" y="1"/>
                    </a:cubicBezTo>
                    <a:cubicBezTo>
                      <a:pt x="7" y="2"/>
                      <a:pt x="8" y="5"/>
                      <a:pt x="8" y="5"/>
                    </a:cubicBezTo>
                    <a:cubicBezTo>
                      <a:pt x="7" y="6"/>
                      <a:pt x="4" y="6"/>
                      <a:pt x="3" y="6"/>
                    </a:cubicBezTo>
                    <a:cubicBezTo>
                      <a:pt x="0" y="5"/>
                      <a:pt x="3" y="2"/>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7" name="Freeform 964"/>
              <p:cNvSpPr>
                <a:spLocks/>
              </p:cNvSpPr>
              <p:nvPr/>
            </p:nvSpPr>
            <p:spPr bwMode="auto">
              <a:xfrm>
                <a:off x="578" y="662"/>
                <a:ext cx="22" cy="22"/>
              </a:xfrm>
              <a:custGeom>
                <a:avLst/>
                <a:gdLst/>
                <a:ahLst/>
                <a:cxnLst>
                  <a:cxn ang="0">
                    <a:pos x="2" y="0"/>
                  </a:cxn>
                  <a:cxn ang="0">
                    <a:pos x="6" y="2"/>
                  </a:cxn>
                  <a:cxn ang="0">
                    <a:pos x="7" y="6"/>
                  </a:cxn>
                  <a:cxn ang="0">
                    <a:pos x="2" y="6"/>
                  </a:cxn>
                  <a:cxn ang="0">
                    <a:pos x="0" y="3"/>
                  </a:cxn>
                  <a:cxn ang="0">
                    <a:pos x="2" y="0"/>
                  </a:cxn>
                </a:cxnLst>
                <a:rect l="0" t="0" r="r" b="b"/>
                <a:pathLst>
                  <a:path w="7" h="8">
                    <a:moveTo>
                      <a:pt x="2" y="0"/>
                    </a:moveTo>
                    <a:cubicBezTo>
                      <a:pt x="3" y="0"/>
                      <a:pt x="5" y="1"/>
                      <a:pt x="6" y="2"/>
                    </a:cubicBezTo>
                    <a:cubicBezTo>
                      <a:pt x="7" y="3"/>
                      <a:pt x="7" y="5"/>
                      <a:pt x="7" y="6"/>
                    </a:cubicBezTo>
                    <a:cubicBezTo>
                      <a:pt x="7" y="8"/>
                      <a:pt x="4" y="6"/>
                      <a:pt x="2" y="6"/>
                    </a:cubicBezTo>
                    <a:cubicBezTo>
                      <a:pt x="1" y="5"/>
                      <a:pt x="0" y="3"/>
                      <a:pt x="0" y="3"/>
                    </a:cubicBezTo>
                    <a:cubicBezTo>
                      <a:pt x="0" y="2"/>
                      <a:pt x="1"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8" name="Freeform 965"/>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 ang="0">
                    <a:pos x="0" y="38"/>
                  </a:cxn>
                </a:cxnLst>
                <a:rect l="0" t="0" r="r" b="b"/>
                <a:pathLst>
                  <a:path w="20" h="38">
                    <a:moveTo>
                      <a:pt x="0" y="38"/>
                    </a:moveTo>
                    <a:lnTo>
                      <a:pt x="15" y="9"/>
                    </a:lnTo>
                    <a:lnTo>
                      <a:pt x="12" y="7"/>
                    </a:lnTo>
                    <a:lnTo>
                      <a:pt x="20" y="0"/>
                    </a:lnTo>
                    <a:lnTo>
                      <a:pt x="20" y="11"/>
                    </a:lnTo>
                    <a:lnTo>
                      <a:pt x="17" y="9"/>
                    </a:lnTo>
                    <a:lnTo>
                      <a:pt x="2" y="38"/>
                    </a:lnTo>
                    <a:lnTo>
                      <a:pt x="0" y="38"/>
                    </a:lnTo>
                  </a:path>
                </a:pathLst>
              </a:custGeom>
              <a:solidFill>
                <a:srgbClr val="AE9F00"/>
              </a:solidFill>
              <a:ln w="9525">
                <a:noFill/>
                <a:round/>
                <a:headEnd/>
                <a:tailEnd/>
              </a:ln>
              <a:effectLst/>
            </p:spPr>
            <p:txBody>
              <a:bodyPr/>
              <a:lstStyle/>
              <a:p>
                <a:pPr>
                  <a:defRPr/>
                </a:pPr>
                <a:endParaRPr lang="en-US" dirty="0"/>
              </a:p>
            </p:txBody>
          </p:sp>
          <p:sp>
            <p:nvSpPr>
              <p:cNvPr id="1309" name="Freeform 966"/>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Lst>
                <a:rect l="0" t="0" r="r" b="b"/>
                <a:pathLst>
                  <a:path w="20" h="38">
                    <a:moveTo>
                      <a:pt x="0" y="38"/>
                    </a:moveTo>
                    <a:lnTo>
                      <a:pt x="15" y="9"/>
                    </a:lnTo>
                    <a:lnTo>
                      <a:pt x="12" y="7"/>
                    </a:lnTo>
                    <a:lnTo>
                      <a:pt x="20" y="0"/>
                    </a:lnTo>
                    <a:lnTo>
                      <a:pt x="20" y="11"/>
                    </a:lnTo>
                    <a:lnTo>
                      <a:pt x="17" y="9"/>
                    </a:lnTo>
                    <a:lnTo>
                      <a:pt x="2" y="38"/>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0" name="Freeform 967"/>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 ang="0">
                    <a:pos x="0" y="27"/>
                  </a:cxn>
                </a:cxnLst>
                <a:rect l="0" t="0" r="r" b="b"/>
                <a:pathLst>
                  <a:path w="32" h="29">
                    <a:moveTo>
                      <a:pt x="0" y="27"/>
                    </a:moveTo>
                    <a:lnTo>
                      <a:pt x="24" y="6"/>
                    </a:lnTo>
                    <a:lnTo>
                      <a:pt x="22" y="4"/>
                    </a:lnTo>
                    <a:lnTo>
                      <a:pt x="32" y="0"/>
                    </a:lnTo>
                    <a:lnTo>
                      <a:pt x="28" y="9"/>
                    </a:lnTo>
                    <a:lnTo>
                      <a:pt x="26" y="7"/>
                    </a:lnTo>
                    <a:lnTo>
                      <a:pt x="2" y="29"/>
                    </a:lnTo>
                    <a:lnTo>
                      <a:pt x="0" y="27"/>
                    </a:lnTo>
                  </a:path>
                </a:pathLst>
              </a:custGeom>
              <a:solidFill>
                <a:srgbClr val="AE9F00"/>
              </a:solidFill>
              <a:ln w="9525">
                <a:noFill/>
                <a:round/>
                <a:headEnd/>
                <a:tailEnd/>
              </a:ln>
              <a:effectLst/>
            </p:spPr>
            <p:txBody>
              <a:bodyPr/>
              <a:lstStyle/>
              <a:p>
                <a:pPr>
                  <a:defRPr/>
                </a:pPr>
                <a:endParaRPr lang="en-US" dirty="0"/>
              </a:p>
            </p:txBody>
          </p:sp>
          <p:sp>
            <p:nvSpPr>
              <p:cNvPr id="1311" name="Freeform 968"/>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Lst>
                <a:rect l="0" t="0" r="r" b="b"/>
                <a:pathLst>
                  <a:path w="32" h="29">
                    <a:moveTo>
                      <a:pt x="0" y="27"/>
                    </a:moveTo>
                    <a:lnTo>
                      <a:pt x="24" y="6"/>
                    </a:lnTo>
                    <a:lnTo>
                      <a:pt x="22" y="4"/>
                    </a:lnTo>
                    <a:lnTo>
                      <a:pt x="32" y="0"/>
                    </a:lnTo>
                    <a:lnTo>
                      <a:pt x="28" y="9"/>
                    </a:lnTo>
                    <a:lnTo>
                      <a:pt x="26" y="7"/>
                    </a:lnTo>
                    <a:lnTo>
                      <a:pt x="2" y="29"/>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2" name="Freeform 969"/>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 ang="0">
                    <a:pos x="0" y="33"/>
                  </a:cxn>
                </a:cxnLst>
                <a:rect l="0" t="0" r="r" b="b"/>
                <a:pathLst>
                  <a:path w="27" h="34">
                    <a:moveTo>
                      <a:pt x="0" y="33"/>
                    </a:moveTo>
                    <a:lnTo>
                      <a:pt x="20" y="8"/>
                    </a:lnTo>
                    <a:lnTo>
                      <a:pt x="18" y="6"/>
                    </a:lnTo>
                    <a:lnTo>
                      <a:pt x="27" y="0"/>
                    </a:lnTo>
                    <a:lnTo>
                      <a:pt x="24" y="11"/>
                    </a:lnTo>
                    <a:lnTo>
                      <a:pt x="22" y="9"/>
                    </a:lnTo>
                    <a:lnTo>
                      <a:pt x="2" y="34"/>
                    </a:lnTo>
                    <a:lnTo>
                      <a:pt x="0" y="33"/>
                    </a:lnTo>
                  </a:path>
                </a:pathLst>
              </a:custGeom>
              <a:solidFill>
                <a:srgbClr val="AE9F00"/>
              </a:solidFill>
              <a:ln w="9525">
                <a:noFill/>
                <a:round/>
                <a:headEnd/>
                <a:tailEnd/>
              </a:ln>
              <a:effectLst/>
            </p:spPr>
            <p:txBody>
              <a:bodyPr/>
              <a:lstStyle/>
              <a:p>
                <a:pPr>
                  <a:defRPr/>
                </a:pPr>
                <a:endParaRPr lang="en-US" dirty="0"/>
              </a:p>
            </p:txBody>
          </p:sp>
          <p:sp>
            <p:nvSpPr>
              <p:cNvPr id="1313" name="Freeform 970"/>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Lst>
                <a:rect l="0" t="0" r="r" b="b"/>
                <a:pathLst>
                  <a:path w="27" h="34">
                    <a:moveTo>
                      <a:pt x="0" y="33"/>
                    </a:moveTo>
                    <a:lnTo>
                      <a:pt x="20" y="8"/>
                    </a:lnTo>
                    <a:lnTo>
                      <a:pt x="18" y="6"/>
                    </a:lnTo>
                    <a:lnTo>
                      <a:pt x="27" y="0"/>
                    </a:lnTo>
                    <a:lnTo>
                      <a:pt x="24" y="11"/>
                    </a:lnTo>
                    <a:lnTo>
                      <a:pt x="22" y="9"/>
                    </a:lnTo>
                    <a:lnTo>
                      <a:pt x="2" y="34"/>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4" name="Freeform 971"/>
              <p:cNvSpPr>
                <a:spLocks/>
              </p:cNvSpPr>
              <p:nvPr/>
            </p:nvSpPr>
            <p:spPr bwMode="auto">
              <a:xfrm>
                <a:off x="617" y="593"/>
                <a:ext cx="125" cy="153"/>
              </a:xfrm>
              <a:custGeom>
                <a:avLst/>
                <a:gdLst/>
                <a:ahLst/>
                <a:cxnLst>
                  <a:cxn ang="0">
                    <a:pos x="8" y="43"/>
                  </a:cxn>
                  <a:cxn ang="0">
                    <a:pos x="6" y="43"/>
                  </a:cxn>
                  <a:cxn ang="0">
                    <a:pos x="0" y="49"/>
                  </a:cxn>
                  <a:cxn ang="0">
                    <a:pos x="4" y="50"/>
                  </a:cxn>
                  <a:cxn ang="0">
                    <a:pos x="5" y="54"/>
                  </a:cxn>
                  <a:cxn ang="0">
                    <a:pos x="11" y="47"/>
                  </a:cxn>
                  <a:cxn ang="0">
                    <a:pos x="11" y="45"/>
                  </a:cxn>
                  <a:cxn ang="0">
                    <a:pos x="39" y="7"/>
                  </a:cxn>
                  <a:cxn ang="0">
                    <a:pos x="41" y="9"/>
                  </a:cxn>
                  <a:cxn ang="0">
                    <a:pos x="44" y="0"/>
                  </a:cxn>
                  <a:cxn ang="0">
                    <a:pos x="35" y="4"/>
                  </a:cxn>
                  <a:cxn ang="0">
                    <a:pos x="37" y="6"/>
                  </a:cxn>
                  <a:cxn ang="0">
                    <a:pos x="8" y="43"/>
                  </a:cxn>
                </a:cxnLst>
                <a:rect l="0" t="0" r="r" b="b"/>
                <a:pathLst>
                  <a:path w="44" h="54">
                    <a:moveTo>
                      <a:pt x="8" y="43"/>
                    </a:moveTo>
                    <a:lnTo>
                      <a:pt x="6" y="43"/>
                    </a:lnTo>
                    <a:lnTo>
                      <a:pt x="0" y="49"/>
                    </a:lnTo>
                    <a:lnTo>
                      <a:pt x="4" y="50"/>
                    </a:lnTo>
                    <a:lnTo>
                      <a:pt x="5" y="54"/>
                    </a:lnTo>
                    <a:lnTo>
                      <a:pt x="11" y="47"/>
                    </a:lnTo>
                    <a:lnTo>
                      <a:pt x="11" y="45"/>
                    </a:lnTo>
                    <a:lnTo>
                      <a:pt x="39" y="7"/>
                    </a:lnTo>
                    <a:lnTo>
                      <a:pt x="41" y="9"/>
                    </a:lnTo>
                    <a:lnTo>
                      <a:pt x="44" y="0"/>
                    </a:lnTo>
                    <a:lnTo>
                      <a:pt x="35" y="4"/>
                    </a:lnTo>
                    <a:lnTo>
                      <a:pt x="37" y="6"/>
                    </a:lnTo>
                    <a:lnTo>
                      <a:pt x="8" y="4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5" name="Freeform 972"/>
              <p:cNvSpPr>
                <a:spLocks/>
              </p:cNvSpPr>
              <p:nvPr/>
            </p:nvSpPr>
            <p:spPr bwMode="auto">
              <a:xfrm>
                <a:off x="635" y="601"/>
                <a:ext cx="77" cy="135"/>
              </a:xfrm>
              <a:custGeom>
                <a:avLst/>
                <a:gdLst/>
                <a:ahLst/>
                <a:cxnLst>
                  <a:cxn ang="0">
                    <a:pos x="7" y="36"/>
                  </a:cxn>
                  <a:cxn ang="0">
                    <a:pos x="7" y="36"/>
                  </a:cxn>
                  <a:cxn ang="0">
                    <a:pos x="5" y="37"/>
                  </a:cxn>
                  <a:cxn ang="0">
                    <a:pos x="0" y="44"/>
                  </a:cxn>
                  <a:cxn ang="0">
                    <a:pos x="4" y="44"/>
                  </a:cxn>
                  <a:cxn ang="0">
                    <a:pos x="6" y="47"/>
                  </a:cxn>
                  <a:cxn ang="0">
                    <a:pos x="11" y="39"/>
                  </a:cxn>
                  <a:cxn ang="0">
                    <a:pos x="10" y="37"/>
                  </a:cxn>
                  <a:cxn ang="0">
                    <a:pos x="24" y="9"/>
                  </a:cxn>
                  <a:cxn ang="0">
                    <a:pos x="27" y="10"/>
                  </a:cxn>
                  <a:cxn ang="0">
                    <a:pos x="27" y="0"/>
                  </a:cxn>
                  <a:cxn ang="0">
                    <a:pos x="19" y="7"/>
                  </a:cxn>
                  <a:cxn ang="0">
                    <a:pos x="22" y="8"/>
                  </a:cxn>
                  <a:cxn ang="0">
                    <a:pos x="7" y="36"/>
                  </a:cxn>
                  <a:cxn ang="0">
                    <a:pos x="7" y="36"/>
                  </a:cxn>
                </a:cxnLst>
                <a:rect l="0" t="0" r="r" b="b"/>
                <a:pathLst>
                  <a:path w="27" h="47">
                    <a:moveTo>
                      <a:pt x="7" y="36"/>
                    </a:moveTo>
                    <a:lnTo>
                      <a:pt x="7" y="36"/>
                    </a:lnTo>
                    <a:lnTo>
                      <a:pt x="5" y="37"/>
                    </a:lnTo>
                    <a:lnTo>
                      <a:pt x="0" y="44"/>
                    </a:lnTo>
                    <a:lnTo>
                      <a:pt x="4" y="44"/>
                    </a:lnTo>
                    <a:lnTo>
                      <a:pt x="6" y="47"/>
                    </a:lnTo>
                    <a:lnTo>
                      <a:pt x="11" y="39"/>
                    </a:lnTo>
                    <a:lnTo>
                      <a:pt x="10" y="37"/>
                    </a:lnTo>
                    <a:lnTo>
                      <a:pt x="24" y="9"/>
                    </a:lnTo>
                    <a:lnTo>
                      <a:pt x="27" y="10"/>
                    </a:lnTo>
                    <a:lnTo>
                      <a:pt x="27" y="0"/>
                    </a:lnTo>
                    <a:lnTo>
                      <a:pt x="19" y="7"/>
                    </a:lnTo>
                    <a:lnTo>
                      <a:pt x="22" y="8"/>
                    </a:lnTo>
                    <a:lnTo>
                      <a:pt x="7" y="36"/>
                    </a:lnTo>
                    <a:lnTo>
                      <a:pt x="7" y="3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6" name="Freeform 973"/>
              <p:cNvSpPr>
                <a:spLocks/>
              </p:cNvSpPr>
              <p:nvPr/>
            </p:nvSpPr>
            <p:spPr bwMode="auto">
              <a:xfrm>
                <a:off x="617" y="622"/>
                <a:ext cx="121" cy="110"/>
              </a:xfrm>
              <a:custGeom>
                <a:avLst/>
                <a:gdLst/>
                <a:ahLst/>
                <a:cxnLst>
                  <a:cxn ang="0">
                    <a:pos x="11" y="27"/>
                  </a:cxn>
                  <a:cxn ang="0">
                    <a:pos x="35" y="6"/>
                  </a:cxn>
                  <a:cxn ang="0">
                    <a:pos x="33" y="4"/>
                  </a:cxn>
                  <a:cxn ang="0">
                    <a:pos x="43" y="0"/>
                  </a:cxn>
                  <a:cxn ang="0">
                    <a:pos x="39" y="10"/>
                  </a:cxn>
                  <a:cxn ang="0">
                    <a:pos x="36" y="7"/>
                  </a:cxn>
                  <a:cxn ang="0">
                    <a:pos x="13" y="29"/>
                  </a:cxn>
                  <a:cxn ang="0">
                    <a:pos x="13" y="31"/>
                  </a:cxn>
                  <a:cxn ang="0">
                    <a:pos x="6" y="39"/>
                  </a:cxn>
                  <a:cxn ang="0">
                    <a:pos x="5" y="35"/>
                  </a:cxn>
                  <a:cxn ang="0">
                    <a:pos x="0" y="34"/>
                  </a:cxn>
                  <a:cxn ang="0">
                    <a:pos x="7" y="27"/>
                  </a:cxn>
                  <a:cxn ang="0">
                    <a:pos x="11" y="27"/>
                  </a:cxn>
                </a:cxnLst>
                <a:rect l="0" t="0" r="r" b="b"/>
                <a:pathLst>
                  <a:path w="43" h="39">
                    <a:moveTo>
                      <a:pt x="11" y="27"/>
                    </a:moveTo>
                    <a:lnTo>
                      <a:pt x="35" y="6"/>
                    </a:lnTo>
                    <a:lnTo>
                      <a:pt x="33" y="4"/>
                    </a:lnTo>
                    <a:lnTo>
                      <a:pt x="43" y="0"/>
                    </a:lnTo>
                    <a:lnTo>
                      <a:pt x="39" y="10"/>
                    </a:lnTo>
                    <a:lnTo>
                      <a:pt x="36" y="7"/>
                    </a:lnTo>
                    <a:lnTo>
                      <a:pt x="13" y="29"/>
                    </a:lnTo>
                    <a:lnTo>
                      <a:pt x="13" y="31"/>
                    </a:lnTo>
                    <a:lnTo>
                      <a:pt x="6" y="39"/>
                    </a:lnTo>
                    <a:lnTo>
                      <a:pt x="5" y="35"/>
                    </a:lnTo>
                    <a:lnTo>
                      <a:pt x="0" y="34"/>
                    </a:lnTo>
                    <a:lnTo>
                      <a:pt x="7" y="27"/>
                    </a:lnTo>
                    <a:lnTo>
                      <a:pt x="11"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7" name="Freeform 974"/>
              <p:cNvSpPr>
                <a:spLocks/>
              </p:cNvSpPr>
              <p:nvPr/>
            </p:nvSpPr>
            <p:spPr bwMode="auto">
              <a:xfrm>
                <a:off x="657" y="650"/>
                <a:ext cx="32" cy="25"/>
              </a:xfrm>
              <a:custGeom>
                <a:avLst/>
                <a:gdLst/>
                <a:ahLst/>
                <a:cxnLst>
                  <a:cxn ang="0">
                    <a:pos x="6" y="8"/>
                  </a:cxn>
                  <a:cxn ang="0">
                    <a:pos x="8" y="2"/>
                  </a:cxn>
                  <a:cxn ang="0">
                    <a:pos x="3" y="1"/>
                  </a:cxn>
                  <a:cxn ang="0">
                    <a:pos x="2" y="7"/>
                  </a:cxn>
                  <a:cxn ang="0">
                    <a:pos x="6" y="8"/>
                  </a:cxn>
                </a:cxnLst>
                <a:rect l="0" t="0" r="r" b="b"/>
                <a:pathLst>
                  <a:path w="11" h="9">
                    <a:moveTo>
                      <a:pt x="6" y="8"/>
                    </a:moveTo>
                    <a:cubicBezTo>
                      <a:pt x="6" y="8"/>
                      <a:pt x="11" y="4"/>
                      <a:pt x="8" y="2"/>
                    </a:cubicBezTo>
                    <a:cubicBezTo>
                      <a:pt x="5" y="0"/>
                      <a:pt x="6" y="0"/>
                      <a:pt x="3" y="1"/>
                    </a:cubicBezTo>
                    <a:cubicBezTo>
                      <a:pt x="0" y="2"/>
                      <a:pt x="1" y="6"/>
                      <a:pt x="2" y="7"/>
                    </a:cubicBezTo>
                    <a:cubicBezTo>
                      <a:pt x="3" y="8"/>
                      <a:pt x="5" y="9"/>
                      <a:pt x="6"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8" name="Freeform 975"/>
              <p:cNvSpPr>
                <a:spLocks/>
              </p:cNvSpPr>
              <p:nvPr/>
            </p:nvSpPr>
            <p:spPr bwMode="auto">
              <a:xfrm>
                <a:off x="672" y="679"/>
                <a:ext cx="22" cy="19"/>
              </a:xfrm>
              <a:custGeom>
                <a:avLst/>
                <a:gdLst/>
                <a:ahLst/>
                <a:cxnLst>
                  <a:cxn ang="0">
                    <a:pos x="2" y="0"/>
                  </a:cxn>
                  <a:cxn ang="0">
                    <a:pos x="6" y="1"/>
                  </a:cxn>
                  <a:cxn ang="0">
                    <a:pos x="6" y="5"/>
                  </a:cxn>
                  <a:cxn ang="0">
                    <a:pos x="2" y="5"/>
                  </a:cxn>
                  <a:cxn ang="0">
                    <a:pos x="2" y="0"/>
                  </a:cxn>
                </a:cxnLst>
                <a:rect l="0" t="0" r="r" b="b"/>
                <a:pathLst>
                  <a:path w="8" h="7">
                    <a:moveTo>
                      <a:pt x="2" y="0"/>
                    </a:moveTo>
                    <a:cubicBezTo>
                      <a:pt x="2" y="0"/>
                      <a:pt x="5" y="0"/>
                      <a:pt x="6" y="1"/>
                    </a:cubicBezTo>
                    <a:cubicBezTo>
                      <a:pt x="7" y="3"/>
                      <a:pt x="8" y="3"/>
                      <a:pt x="6" y="5"/>
                    </a:cubicBezTo>
                    <a:cubicBezTo>
                      <a:pt x="4" y="7"/>
                      <a:pt x="3" y="6"/>
                      <a:pt x="2" y="5"/>
                    </a:cubicBezTo>
                    <a:cubicBezTo>
                      <a:pt x="1" y="4"/>
                      <a:pt x="0"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9" name="Freeform 976"/>
              <p:cNvSpPr>
                <a:spLocks/>
              </p:cNvSpPr>
              <p:nvPr/>
            </p:nvSpPr>
            <p:spPr bwMode="auto">
              <a:xfrm>
                <a:off x="657" y="679"/>
                <a:ext cx="22" cy="22"/>
              </a:xfrm>
              <a:custGeom>
                <a:avLst/>
                <a:gdLst/>
                <a:ahLst/>
                <a:cxnLst>
                  <a:cxn ang="0">
                    <a:pos x="5" y="1"/>
                  </a:cxn>
                  <a:cxn ang="0">
                    <a:pos x="8" y="2"/>
                  </a:cxn>
                  <a:cxn ang="0">
                    <a:pos x="6" y="7"/>
                  </a:cxn>
                  <a:cxn ang="0">
                    <a:pos x="2" y="6"/>
                  </a:cxn>
                  <a:cxn ang="0">
                    <a:pos x="5" y="1"/>
                  </a:cxn>
                </a:cxnLst>
                <a:rect l="0" t="0" r="r" b="b"/>
                <a:pathLst>
                  <a:path w="8" h="8">
                    <a:moveTo>
                      <a:pt x="5" y="1"/>
                    </a:moveTo>
                    <a:cubicBezTo>
                      <a:pt x="5" y="1"/>
                      <a:pt x="7" y="0"/>
                      <a:pt x="8" y="2"/>
                    </a:cubicBezTo>
                    <a:cubicBezTo>
                      <a:pt x="8" y="4"/>
                      <a:pt x="8" y="6"/>
                      <a:pt x="6" y="7"/>
                    </a:cubicBezTo>
                    <a:cubicBezTo>
                      <a:pt x="4" y="8"/>
                      <a:pt x="3" y="7"/>
                      <a:pt x="2" y="6"/>
                    </a:cubicBezTo>
                    <a:cubicBezTo>
                      <a:pt x="1" y="5"/>
                      <a:pt x="0" y="2"/>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0" name="Freeform 977"/>
              <p:cNvSpPr>
                <a:spLocks/>
              </p:cNvSpPr>
              <p:nvPr/>
            </p:nvSpPr>
            <p:spPr bwMode="auto">
              <a:xfrm>
                <a:off x="678" y="664"/>
                <a:ext cx="23" cy="19"/>
              </a:xfrm>
              <a:custGeom>
                <a:avLst/>
                <a:gdLst/>
                <a:ahLst/>
                <a:cxnLst>
                  <a:cxn ang="0">
                    <a:pos x="1" y="3"/>
                  </a:cxn>
                  <a:cxn ang="0">
                    <a:pos x="4" y="0"/>
                  </a:cxn>
                  <a:cxn ang="0">
                    <a:pos x="8" y="3"/>
                  </a:cxn>
                  <a:cxn ang="0">
                    <a:pos x="5" y="7"/>
                  </a:cxn>
                  <a:cxn ang="0">
                    <a:pos x="1" y="3"/>
                  </a:cxn>
                </a:cxnLst>
                <a:rect l="0" t="0" r="r" b="b"/>
                <a:pathLst>
                  <a:path w="8" h="7">
                    <a:moveTo>
                      <a:pt x="1" y="3"/>
                    </a:moveTo>
                    <a:cubicBezTo>
                      <a:pt x="1" y="3"/>
                      <a:pt x="0" y="0"/>
                      <a:pt x="4" y="0"/>
                    </a:cubicBezTo>
                    <a:cubicBezTo>
                      <a:pt x="8" y="0"/>
                      <a:pt x="8" y="1"/>
                      <a:pt x="8" y="3"/>
                    </a:cubicBezTo>
                    <a:cubicBezTo>
                      <a:pt x="8" y="5"/>
                      <a:pt x="7" y="6"/>
                      <a:pt x="5" y="7"/>
                    </a:cubicBezTo>
                    <a:cubicBezTo>
                      <a:pt x="3" y="7"/>
                      <a:pt x="1" y="4"/>
                      <a:pt x="1"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1" name="Freeform 978"/>
              <p:cNvSpPr>
                <a:spLocks/>
              </p:cNvSpPr>
              <p:nvPr/>
            </p:nvSpPr>
            <p:spPr bwMode="auto">
              <a:xfrm>
                <a:off x="664" y="658"/>
                <a:ext cx="15" cy="14"/>
              </a:xfrm>
              <a:custGeom>
                <a:avLst/>
                <a:gdLst/>
                <a:ahLst/>
                <a:cxnLst>
                  <a:cxn ang="0">
                    <a:pos x="4" y="5"/>
                  </a:cxn>
                  <a:cxn ang="0">
                    <a:pos x="2" y="1"/>
                  </a:cxn>
                  <a:cxn ang="0">
                    <a:pos x="4" y="5"/>
                  </a:cxn>
                </a:cxnLst>
                <a:rect l="0" t="0" r="r" b="b"/>
                <a:pathLst>
                  <a:path w="6" h="5">
                    <a:moveTo>
                      <a:pt x="4" y="5"/>
                    </a:moveTo>
                    <a:cubicBezTo>
                      <a:pt x="4" y="5"/>
                      <a:pt x="6" y="0"/>
                      <a:pt x="2" y="1"/>
                    </a:cubicBezTo>
                    <a:cubicBezTo>
                      <a:pt x="0" y="1"/>
                      <a:pt x="3" y="4"/>
                      <a:pt x="4"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2" name="Freeform 979"/>
              <p:cNvSpPr>
                <a:spLocks/>
              </p:cNvSpPr>
              <p:nvPr/>
            </p:nvSpPr>
            <p:spPr bwMode="auto">
              <a:xfrm>
                <a:off x="678" y="679"/>
                <a:ext cx="11" cy="14"/>
              </a:xfrm>
              <a:custGeom>
                <a:avLst/>
                <a:gdLst/>
                <a:ahLst/>
                <a:cxnLst>
                  <a:cxn ang="0">
                    <a:pos x="0" y="0"/>
                  </a:cxn>
                  <a:cxn ang="0">
                    <a:pos x="3" y="3"/>
                  </a:cxn>
                  <a:cxn ang="0">
                    <a:pos x="0" y="0"/>
                  </a:cxn>
                </a:cxnLst>
                <a:rect l="0" t="0" r="r" b="b"/>
                <a:pathLst>
                  <a:path w="4" h="5">
                    <a:moveTo>
                      <a:pt x="0" y="0"/>
                    </a:moveTo>
                    <a:cubicBezTo>
                      <a:pt x="0" y="0"/>
                      <a:pt x="4" y="1"/>
                      <a:pt x="3" y="3"/>
                    </a:cubicBezTo>
                    <a:cubicBezTo>
                      <a:pt x="1" y="5"/>
                      <a:pt x="0" y="3"/>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3" name="Freeform 980"/>
              <p:cNvSpPr>
                <a:spLocks/>
              </p:cNvSpPr>
              <p:nvPr/>
            </p:nvSpPr>
            <p:spPr bwMode="auto">
              <a:xfrm>
                <a:off x="665" y="681"/>
                <a:ext cx="11" cy="14"/>
              </a:xfrm>
              <a:custGeom>
                <a:avLst/>
                <a:gdLst/>
                <a:ahLst/>
                <a:cxnLst>
                  <a:cxn ang="0">
                    <a:pos x="1" y="0"/>
                  </a:cxn>
                  <a:cxn ang="0">
                    <a:pos x="2" y="3"/>
                  </a:cxn>
                  <a:cxn ang="0">
                    <a:pos x="1" y="0"/>
                  </a:cxn>
                </a:cxnLst>
                <a:rect l="0" t="0" r="r" b="b"/>
                <a:pathLst>
                  <a:path w="4" h="5">
                    <a:moveTo>
                      <a:pt x="1" y="0"/>
                    </a:moveTo>
                    <a:cubicBezTo>
                      <a:pt x="1" y="0"/>
                      <a:pt x="4" y="2"/>
                      <a:pt x="2" y="3"/>
                    </a:cubicBezTo>
                    <a:cubicBezTo>
                      <a:pt x="0" y="5"/>
                      <a:pt x="0"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4" name="Freeform 981"/>
              <p:cNvSpPr>
                <a:spLocks/>
              </p:cNvSpPr>
              <p:nvPr/>
            </p:nvSpPr>
            <p:spPr bwMode="auto">
              <a:xfrm>
                <a:off x="681" y="664"/>
                <a:ext cx="14" cy="14"/>
              </a:xfrm>
              <a:custGeom>
                <a:avLst/>
                <a:gdLst/>
                <a:ahLst/>
                <a:cxnLst>
                  <a:cxn ang="0">
                    <a:pos x="0" y="2"/>
                  </a:cxn>
                  <a:cxn ang="0">
                    <a:pos x="4" y="3"/>
                  </a:cxn>
                  <a:cxn ang="0">
                    <a:pos x="0" y="2"/>
                  </a:cxn>
                </a:cxnLst>
                <a:rect l="0" t="0" r="r" b="b"/>
                <a:pathLst>
                  <a:path w="5" h="5">
                    <a:moveTo>
                      <a:pt x="0" y="2"/>
                    </a:moveTo>
                    <a:cubicBezTo>
                      <a:pt x="0" y="2"/>
                      <a:pt x="5" y="0"/>
                      <a:pt x="4" y="3"/>
                    </a:cubicBezTo>
                    <a:cubicBezTo>
                      <a:pt x="4" y="5"/>
                      <a:pt x="1" y="4"/>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5" name="Freeform 982"/>
              <p:cNvSpPr>
                <a:spLocks/>
              </p:cNvSpPr>
              <p:nvPr/>
            </p:nvSpPr>
            <p:spPr bwMode="auto">
              <a:xfrm>
                <a:off x="497" y="653"/>
                <a:ext cx="22" cy="18"/>
              </a:xfrm>
              <a:custGeom>
                <a:avLst/>
                <a:gdLst/>
                <a:ahLst/>
                <a:cxnLst>
                  <a:cxn ang="0">
                    <a:pos x="2" y="0"/>
                  </a:cxn>
                  <a:cxn ang="0">
                    <a:pos x="4" y="6"/>
                  </a:cxn>
                  <a:cxn ang="0">
                    <a:pos x="8" y="3"/>
                  </a:cxn>
                  <a:cxn ang="0">
                    <a:pos x="2" y="0"/>
                  </a:cxn>
                </a:cxnLst>
                <a:rect l="0" t="0" r="r" b="b"/>
                <a:pathLst>
                  <a:path w="8" h="6">
                    <a:moveTo>
                      <a:pt x="2" y="0"/>
                    </a:moveTo>
                    <a:cubicBezTo>
                      <a:pt x="2" y="0"/>
                      <a:pt x="0" y="5"/>
                      <a:pt x="4" y="6"/>
                    </a:cubicBezTo>
                    <a:cubicBezTo>
                      <a:pt x="6" y="6"/>
                      <a:pt x="6" y="4"/>
                      <a:pt x="8" y="3"/>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6" name="Freeform 983"/>
              <p:cNvSpPr>
                <a:spLocks/>
              </p:cNvSpPr>
              <p:nvPr/>
            </p:nvSpPr>
            <p:spPr bwMode="auto">
              <a:xfrm>
                <a:off x="508" y="653"/>
                <a:ext cx="16" cy="26"/>
              </a:xfrm>
              <a:custGeom>
                <a:avLst/>
                <a:gdLst/>
                <a:ahLst/>
                <a:cxnLst>
                  <a:cxn ang="0">
                    <a:pos x="3" y="3"/>
                  </a:cxn>
                  <a:cxn ang="0">
                    <a:pos x="1" y="7"/>
                  </a:cxn>
                  <a:cxn ang="0">
                    <a:pos x="5" y="4"/>
                  </a:cxn>
                  <a:cxn ang="0">
                    <a:pos x="3" y="3"/>
                  </a:cxn>
                </a:cxnLst>
                <a:rect l="0" t="0" r="r" b="b"/>
                <a:pathLst>
                  <a:path w="6" h="9">
                    <a:moveTo>
                      <a:pt x="3" y="3"/>
                    </a:moveTo>
                    <a:cubicBezTo>
                      <a:pt x="3" y="3"/>
                      <a:pt x="0" y="5"/>
                      <a:pt x="1" y="7"/>
                    </a:cubicBezTo>
                    <a:cubicBezTo>
                      <a:pt x="1" y="7"/>
                      <a:pt x="5" y="9"/>
                      <a:pt x="5" y="4"/>
                    </a:cubicBezTo>
                    <a:cubicBezTo>
                      <a:pt x="6" y="0"/>
                      <a:pt x="3" y="3"/>
                      <a:pt x="3"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7" name="Freeform 984"/>
              <p:cNvSpPr>
                <a:spLocks/>
              </p:cNvSpPr>
              <p:nvPr/>
            </p:nvSpPr>
            <p:spPr bwMode="auto">
              <a:xfrm>
                <a:off x="516" y="664"/>
                <a:ext cx="18" cy="22"/>
              </a:xfrm>
              <a:custGeom>
                <a:avLst/>
                <a:gdLst/>
                <a:ahLst/>
                <a:cxnLst>
                  <a:cxn ang="0">
                    <a:pos x="2" y="0"/>
                  </a:cxn>
                  <a:cxn ang="0">
                    <a:pos x="2" y="5"/>
                  </a:cxn>
                  <a:cxn ang="0">
                    <a:pos x="6" y="1"/>
                  </a:cxn>
                  <a:cxn ang="0">
                    <a:pos x="2" y="0"/>
                  </a:cxn>
                </a:cxnLst>
                <a:rect l="0" t="0" r="r" b="b"/>
                <a:pathLst>
                  <a:path w="6" h="8">
                    <a:moveTo>
                      <a:pt x="2" y="0"/>
                    </a:moveTo>
                    <a:cubicBezTo>
                      <a:pt x="2" y="0"/>
                      <a:pt x="0" y="4"/>
                      <a:pt x="2" y="5"/>
                    </a:cubicBezTo>
                    <a:cubicBezTo>
                      <a:pt x="2" y="5"/>
                      <a:pt x="5" y="8"/>
                      <a:pt x="6" y="1"/>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8" name="Freeform 985"/>
              <p:cNvSpPr>
                <a:spLocks/>
              </p:cNvSpPr>
              <p:nvPr/>
            </p:nvSpPr>
            <p:spPr bwMode="auto">
              <a:xfrm>
                <a:off x="527" y="671"/>
                <a:ext cx="18" cy="17"/>
              </a:xfrm>
              <a:custGeom>
                <a:avLst/>
                <a:gdLst/>
                <a:ahLst/>
                <a:cxnLst>
                  <a:cxn ang="0">
                    <a:pos x="1" y="0"/>
                  </a:cxn>
                  <a:cxn ang="0">
                    <a:pos x="3" y="5"/>
                  </a:cxn>
                  <a:cxn ang="0">
                    <a:pos x="5" y="4"/>
                  </a:cxn>
                  <a:cxn ang="0">
                    <a:pos x="6" y="0"/>
                  </a:cxn>
                  <a:cxn ang="0">
                    <a:pos x="1" y="0"/>
                  </a:cxn>
                </a:cxnLst>
                <a:rect l="0" t="0" r="r" b="b"/>
                <a:pathLst>
                  <a:path w="6" h="6">
                    <a:moveTo>
                      <a:pt x="1" y="0"/>
                    </a:moveTo>
                    <a:cubicBezTo>
                      <a:pt x="1" y="0"/>
                      <a:pt x="0" y="4"/>
                      <a:pt x="3" y="5"/>
                    </a:cubicBezTo>
                    <a:cubicBezTo>
                      <a:pt x="3" y="5"/>
                      <a:pt x="5" y="6"/>
                      <a:pt x="5" y="4"/>
                    </a:cubicBezTo>
                    <a:cubicBezTo>
                      <a:pt x="5" y="2"/>
                      <a:pt x="6" y="0"/>
                      <a:pt x="6" y="0"/>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9" name="Freeform 986"/>
              <p:cNvSpPr>
                <a:spLocks/>
              </p:cNvSpPr>
              <p:nvPr/>
            </p:nvSpPr>
            <p:spPr bwMode="auto">
              <a:xfrm>
                <a:off x="539" y="667"/>
                <a:ext cx="16" cy="19"/>
              </a:xfrm>
              <a:custGeom>
                <a:avLst/>
                <a:gdLst/>
                <a:ahLst/>
                <a:cxnLst>
                  <a:cxn ang="0">
                    <a:pos x="1" y="2"/>
                  </a:cxn>
                  <a:cxn ang="0">
                    <a:pos x="2" y="6"/>
                  </a:cxn>
                  <a:cxn ang="0">
                    <a:pos x="5" y="5"/>
                  </a:cxn>
                  <a:cxn ang="0">
                    <a:pos x="5" y="0"/>
                  </a:cxn>
                  <a:cxn ang="0">
                    <a:pos x="1" y="2"/>
                  </a:cxn>
                </a:cxnLst>
                <a:rect l="0" t="0" r="r" b="b"/>
                <a:pathLst>
                  <a:path w="6" h="7">
                    <a:moveTo>
                      <a:pt x="1" y="2"/>
                    </a:moveTo>
                    <a:cubicBezTo>
                      <a:pt x="1" y="2"/>
                      <a:pt x="0" y="6"/>
                      <a:pt x="2" y="6"/>
                    </a:cubicBezTo>
                    <a:cubicBezTo>
                      <a:pt x="4" y="7"/>
                      <a:pt x="5" y="6"/>
                      <a:pt x="5" y="5"/>
                    </a:cubicBezTo>
                    <a:cubicBezTo>
                      <a:pt x="5" y="4"/>
                      <a:pt x="6" y="1"/>
                      <a:pt x="5" y="0"/>
                    </a:cubicBezTo>
                    <a:cubicBezTo>
                      <a:pt x="4"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0" name="Freeform 987"/>
              <p:cNvSpPr>
                <a:spLocks/>
              </p:cNvSpPr>
              <p:nvPr/>
            </p:nvSpPr>
            <p:spPr bwMode="auto">
              <a:xfrm>
                <a:off x="550" y="662"/>
                <a:ext cx="19" cy="22"/>
              </a:xfrm>
              <a:custGeom>
                <a:avLst/>
                <a:gdLst/>
                <a:ahLst/>
                <a:cxnLst>
                  <a:cxn ang="0">
                    <a:pos x="1" y="2"/>
                  </a:cxn>
                  <a:cxn ang="0">
                    <a:pos x="3" y="7"/>
                  </a:cxn>
                  <a:cxn ang="0">
                    <a:pos x="6" y="5"/>
                  </a:cxn>
                  <a:cxn ang="0">
                    <a:pos x="5" y="0"/>
                  </a:cxn>
                  <a:cxn ang="0">
                    <a:pos x="1" y="2"/>
                  </a:cxn>
                </a:cxnLst>
                <a:rect l="0" t="0" r="r" b="b"/>
                <a:pathLst>
                  <a:path w="7" h="8">
                    <a:moveTo>
                      <a:pt x="1" y="2"/>
                    </a:moveTo>
                    <a:cubicBezTo>
                      <a:pt x="1" y="2"/>
                      <a:pt x="0" y="8"/>
                      <a:pt x="3" y="7"/>
                    </a:cubicBezTo>
                    <a:cubicBezTo>
                      <a:pt x="3" y="7"/>
                      <a:pt x="6" y="6"/>
                      <a:pt x="6" y="5"/>
                    </a:cubicBezTo>
                    <a:cubicBezTo>
                      <a:pt x="7" y="3"/>
                      <a:pt x="5" y="0"/>
                      <a:pt x="5" y="0"/>
                    </a:cubicBezTo>
                    <a:lnTo>
                      <a:pt x="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1" name="Freeform 988"/>
              <p:cNvSpPr>
                <a:spLocks/>
              </p:cNvSpPr>
              <p:nvPr/>
            </p:nvSpPr>
            <p:spPr bwMode="auto">
              <a:xfrm>
                <a:off x="564" y="655"/>
                <a:ext cx="21" cy="23"/>
              </a:xfrm>
              <a:custGeom>
                <a:avLst/>
                <a:gdLst/>
                <a:ahLst/>
                <a:cxnLst>
                  <a:cxn ang="0">
                    <a:pos x="0" y="2"/>
                  </a:cxn>
                  <a:cxn ang="0">
                    <a:pos x="3" y="7"/>
                  </a:cxn>
                  <a:cxn ang="0">
                    <a:pos x="5" y="0"/>
                  </a:cxn>
                  <a:cxn ang="0">
                    <a:pos x="0" y="2"/>
                  </a:cxn>
                </a:cxnLst>
                <a:rect l="0" t="0" r="r" b="b"/>
                <a:pathLst>
                  <a:path w="7" h="8">
                    <a:moveTo>
                      <a:pt x="0" y="2"/>
                    </a:moveTo>
                    <a:cubicBezTo>
                      <a:pt x="0" y="2"/>
                      <a:pt x="1" y="8"/>
                      <a:pt x="3" y="7"/>
                    </a:cubicBezTo>
                    <a:cubicBezTo>
                      <a:pt x="7" y="6"/>
                      <a:pt x="7" y="2"/>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2" name="Freeform 989"/>
              <p:cNvSpPr>
                <a:spLocks/>
              </p:cNvSpPr>
              <p:nvPr/>
            </p:nvSpPr>
            <p:spPr bwMode="auto">
              <a:xfrm>
                <a:off x="574" y="482"/>
                <a:ext cx="4" cy="6"/>
              </a:xfrm>
              <a:custGeom>
                <a:avLst/>
                <a:gdLst/>
                <a:ahLst/>
                <a:cxnLst>
                  <a:cxn ang="0">
                    <a:pos x="0" y="0"/>
                  </a:cxn>
                  <a:cxn ang="0">
                    <a:pos x="1" y="2"/>
                  </a:cxn>
                  <a:cxn ang="0">
                    <a:pos x="0" y="1"/>
                  </a:cxn>
                  <a:cxn ang="0">
                    <a:pos x="0" y="0"/>
                  </a:cxn>
                </a:cxnLst>
                <a:rect l="0" t="0" r="r" b="b"/>
                <a:pathLst>
                  <a:path w="1" h="2">
                    <a:moveTo>
                      <a:pt x="0" y="0"/>
                    </a:moveTo>
                    <a:cubicBezTo>
                      <a:pt x="1" y="0"/>
                      <a:pt x="0" y="2"/>
                      <a:pt x="1" y="2"/>
                    </a:cubicBezTo>
                    <a:lnTo>
                      <a:pt x="0" y="1"/>
                    </a:lnTo>
                    <a:lnTo>
                      <a:pt x="0" y="0"/>
                    </a:lnTo>
                  </a:path>
                </a:pathLst>
              </a:custGeom>
              <a:solidFill>
                <a:srgbClr val="AE9F00"/>
              </a:solidFill>
              <a:ln w="9525">
                <a:noFill/>
                <a:round/>
                <a:headEnd/>
                <a:tailEnd/>
              </a:ln>
              <a:effectLst/>
            </p:spPr>
            <p:txBody>
              <a:bodyPr/>
              <a:lstStyle/>
              <a:p>
                <a:pPr>
                  <a:defRPr/>
                </a:pPr>
                <a:endParaRPr lang="en-US" dirty="0"/>
              </a:p>
            </p:txBody>
          </p:sp>
          <p:sp>
            <p:nvSpPr>
              <p:cNvPr id="1333" name="Freeform 990"/>
              <p:cNvSpPr>
                <a:spLocks/>
              </p:cNvSpPr>
              <p:nvPr/>
            </p:nvSpPr>
            <p:spPr bwMode="auto">
              <a:xfrm>
                <a:off x="574" y="482"/>
                <a:ext cx="4" cy="6"/>
              </a:xfrm>
              <a:custGeom>
                <a:avLst/>
                <a:gdLst/>
                <a:ahLst/>
                <a:cxnLst>
                  <a:cxn ang="0">
                    <a:pos x="0" y="0"/>
                  </a:cxn>
                  <a:cxn ang="0">
                    <a:pos x="1" y="2"/>
                  </a:cxn>
                  <a:cxn ang="0">
                    <a:pos x="0" y="1"/>
                  </a:cxn>
                </a:cxnLst>
                <a:rect l="0" t="0" r="r" b="b"/>
                <a:pathLst>
                  <a:path w="1" h="2">
                    <a:moveTo>
                      <a:pt x="0" y="0"/>
                    </a:moveTo>
                    <a:cubicBezTo>
                      <a:pt x="1" y="0"/>
                      <a:pt x="0" y="2"/>
                      <a:pt x="1" y="2"/>
                    </a:cubicBezTo>
                    <a:lnTo>
                      <a:pt x="0" y="1"/>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34" name="Freeform 991"/>
              <p:cNvSpPr>
                <a:spLocks/>
              </p:cNvSpPr>
              <p:nvPr/>
            </p:nvSpPr>
            <p:spPr bwMode="auto">
              <a:xfrm>
                <a:off x="505" y="478"/>
                <a:ext cx="25" cy="22"/>
              </a:xfrm>
              <a:custGeom>
                <a:avLst/>
                <a:gdLst/>
                <a:ahLst/>
                <a:cxnLst>
                  <a:cxn ang="0">
                    <a:pos x="9" y="5"/>
                  </a:cxn>
                  <a:cxn ang="0">
                    <a:pos x="7" y="0"/>
                  </a:cxn>
                  <a:cxn ang="0">
                    <a:pos x="4" y="0"/>
                  </a:cxn>
                  <a:cxn ang="0">
                    <a:pos x="2" y="8"/>
                  </a:cxn>
                  <a:cxn ang="0">
                    <a:pos x="9" y="5"/>
                  </a:cxn>
                </a:cxnLst>
                <a:rect l="0" t="0" r="r" b="b"/>
                <a:pathLst>
                  <a:path w="9" h="8">
                    <a:moveTo>
                      <a:pt x="9" y="5"/>
                    </a:moveTo>
                    <a:cubicBezTo>
                      <a:pt x="9" y="5"/>
                      <a:pt x="7" y="5"/>
                      <a:pt x="7" y="0"/>
                    </a:cubicBezTo>
                    <a:cubicBezTo>
                      <a:pt x="7" y="0"/>
                      <a:pt x="5" y="0"/>
                      <a:pt x="4" y="0"/>
                    </a:cubicBezTo>
                    <a:cubicBezTo>
                      <a:pt x="3" y="0"/>
                      <a:pt x="0" y="3"/>
                      <a:pt x="2" y="8"/>
                    </a:cubicBezTo>
                    <a:cubicBezTo>
                      <a:pt x="2" y="8"/>
                      <a:pt x="2" y="5"/>
                      <a:pt x="9"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5" name="Freeform 992"/>
              <p:cNvSpPr>
                <a:spLocks/>
              </p:cNvSpPr>
              <p:nvPr/>
            </p:nvSpPr>
            <p:spPr bwMode="auto">
              <a:xfrm>
                <a:off x="497" y="474"/>
                <a:ext cx="99" cy="92"/>
              </a:xfrm>
              <a:custGeom>
                <a:avLst/>
                <a:gdLst/>
                <a:ahLst/>
                <a:cxnLst>
                  <a:cxn ang="0">
                    <a:pos x="35" y="30"/>
                  </a:cxn>
                  <a:cxn ang="0">
                    <a:pos x="31" y="24"/>
                  </a:cxn>
                  <a:cxn ang="0">
                    <a:pos x="29" y="20"/>
                  </a:cxn>
                  <a:cxn ang="0">
                    <a:pos x="27" y="4"/>
                  </a:cxn>
                  <a:cxn ang="0">
                    <a:pos x="19" y="0"/>
                  </a:cxn>
                  <a:cxn ang="0">
                    <a:pos x="12" y="1"/>
                  </a:cxn>
                  <a:cxn ang="0">
                    <a:pos x="10" y="2"/>
                  </a:cxn>
                  <a:cxn ang="0">
                    <a:pos x="12" y="7"/>
                  </a:cxn>
                  <a:cxn ang="0">
                    <a:pos x="15" y="9"/>
                  </a:cxn>
                  <a:cxn ang="0">
                    <a:pos x="12" y="7"/>
                  </a:cxn>
                  <a:cxn ang="0">
                    <a:pos x="5" y="10"/>
                  </a:cxn>
                  <a:cxn ang="0">
                    <a:pos x="12" y="10"/>
                  </a:cxn>
                  <a:cxn ang="0">
                    <a:pos x="11" y="18"/>
                  </a:cxn>
                  <a:cxn ang="0">
                    <a:pos x="6" y="23"/>
                  </a:cxn>
                  <a:cxn ang="0">
                    <a:pos x="1" y="29"/>
                  </a:cxn>
                  <a:cxn ang="0">
                    <a:pos x="14" y="33"/>
                  </a:cxn>
                  <a:cxn ang="0">
                    <a:pos x="30" y="33"/>
                  </a:cxn>
                  <a:cxn ang="0">
                    <a:pos x="33" y="33"/>
                  </a:cxn>
                  <a:cxn ang="0">
                    <a:pos x="35" y="30"/>
                  </a:cxn>
                </a:cxnLst>
                <a:rect l="0" t="0" r="r" b="b"/>
                <a:pathLst>
                  <a:path w="35" h="33">
                    <a:moveTo>
                      <a:pt x="35" y="30"/>
                    </a:moveTo>
                    <a:cubicBezTo>
                      <a:pt x="35" y="30"/>
                      <a:pt x="34" y="25"/>
                      <a:pt x="31" y="24"/>
                    </a:cubicBezTo>
                    <a:cubicBezTo>
                      <a:pt x="31" y="24"/>
                      <a:pt x="29" y="22"/>
                      <a:pt x="29" y="20"/>
                    </a:cubicBezTo>
                    <a:cubicBezTo>
                      <a:pt x="28" y="18"/>
                      <a:pt x="27" y="5"/>
                      <a:pt x="27" y="4"/>
                    </a:cubicBezTo>
                    <a:cubicBezTo>
                      <a:pt x="26" y="3"/>
                      <a:pt x="25" y="0"/>
                      <a:pt x="19" y="0"/>
                    </a:cubicBezTo>
                    <a:cubicBezTo>
                      <a:pt x="15" y="0"/>
                      <a:pt x="15" y="0"/>
                      <a:pt x="12" y="1"/>
                    </a:cubicBezTo>
                    <a:cubicBezTo>
                      <a:pt x="12" y="1"/>
                      <a:pt x="11" y="2"/>
                      <a:pt x="10" y="2"/>
                    </a:cubicBezTo>
                    <a:cubicBezTo>
                      <a:pt x="10" y="2"/>
                      <a:pt x="10" y="6"/>
                      <a:pt x="12" y="7"/>
                    </a:cubicBezTo>
                    <a:lnTo>
                      <a:pt x="15" y="9"/>
                    </a:lnTo>
                    <a:cubicBezTo>
                      <a:pt x="15" y="9"/>
                      <a:pt x="12" y="7"/>
                      <a:pt x="12" y="7"/>
                    </a:cubicBezTo>
                    <a:cubicBezTo>
                      <a:pt x="11" y="7"/>
                      <a:pt x="5" y="6"/>
                      <a:pt x="5" y="10"/>
                    </a:cubicBezTo>
                    <a:cubicBezTo>
                      <a:pt x="5" y="10"/>
                      <a:pt x="9" y="6"/>
                      <a:pt x="12" y="10"/>
                    </a:cubicBezTo>
                    <a:cubicBezTo>
                      <a:pt x="12" y="10"/>
                      <a:pt x="13" y="16"/>
                      <a:pt x="11" y="18"/>
                    </a:cubicBezTo>
                    <a:cubicBezTo>
                      <a:pt x="11" y="18"/>
                      <a:pt x="7" y="21"/>
                      <a:pt x="6" y="23"/>
                    </a:cubicBezTo>
                    <a:cubicBezTo>
                      <a:pt x="5" y="25"/>
                      <a:pt x="1" y="27"/>
                      <a:pt x="1" y="29"/>
                    </a:cubicBezTo>
                    <a:cubicBezTo>
                      <a:pt x="0" y="31"/>
                      <a:pt x="14" y="33"/>
                      <a:pt x="14" y="33"/>
                    </a:cubicBezTo>
                    <a:lnTo>
                      <a:pt x="30" y="33"/>
                    </a:lnTo>
                    <a:lnTo>
                      <a:pt x="33" y="33"/>
                    </a:lnTo>
                    <a:lnTo>
                      <a:pt x="35" y="3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6" name="Freeform 993"/>
              <p:cNvSpPr>
                <a:spLocks/>
              </p:cNvSpPr>
              <p:nvPr/>
            </p:nvSpPr>
            <p:spPr bwMode="auto">
              <a:xfrm>
                <a:off x="527" y="482"/>
                <a:ext cx="26" cy="1"/>
              </a:xfrm>
              <a:custGeom>
                <a:avLst/>
                <a:gdLst/>
                <a:ahLst/>
                <a:cxnLst>
                  <a:cxn ang="0">
                    <a:pos x="9" y="0"/>
                  </a:cxn>
                  <a:cxn ang="0">
                    <a:pos x="2" y="0"/>
                  </a:cxn>
                  <a:cxn ang="0">
                    <a:pos x="0" y="0"/>
                  </a:cxn>
                  <a:cxn ang="0">
                    <a:pos x="9" y="0"/>
                  </a:cxn>
                </a:cxnLst>
                <a:rect l="0" t="0" r="r" b="b"/>
                <a:pathLst>
                  <a:path w="9">
                    <a:moveTo>
                      <a:pt x="9" y="0"/>
                    </a:moveTo>
                    <a:cubicBezTo>
                      <a:pt x="9" y="0"/>
                      <a:pt x="2" y="0"/>
                      <a:pt x="2" y="0"/>
                    </a:cubicBezTo>
                    <a:cubicBezTo>
                      <a:pt x="2" y="0"/>
                      <a:pt x="1" y="0"/>
                      <a:pt x="0" y="0"/>
                    </a:cubicBezTo>
                    <a:lnTo>
                      <a:pt x="9" y="0"/>
                    </a:lnTo>
                  </a:path>
                </a:pathLst>
              </a:custGeom>
              <a:solidFill>
                <a:srgbClr val="AE9F00"/>
              </a:solidFill>
              <a:ln w="9525">
                <a:noFill/>
                <a:round/>
                <a:headEnd/>
                <a:tailEnd/>
              </a:ln>
              <a:effectLst/>
            </p:spPr>
            <p:txBody>
              <a:bodyPr/>
              <a:lstStyle/>
              <a:p>
                <a:pPr>
                  <a:defRPr/>
                </a:pPr>
                <a:endParaRPr lang="en-US" dirty="0"/>
              </a:p>
            </p:txBody>
          </p:sp>
          <p:sp>
            <p:nvSpPr>
              <p:cNvPr id="1337" name="Freeform 994"/>
              <p:cNvSpPr>
                <a:spLocks/>
              </p:cNvSpPr>
              <p:nvPr/>
            </p:nvSpPr>
            <p:spPr bwMode="auto">
              <a:xfrm>
                <a:off x="527" y="482"/>
                <a:ext cx="26" cy="1"/>
              </a:xfrm>
              <a:custGeom>
                <a:avLst/>
                <a:gdLst/>
                <a:ahLst/>
                <a:cxnLst>
                  <a:cxn ang="0">
                    <a:pos x="9" y="0"/>
                  </a:cxn>
                  <a:cxn ang="0">
                    <a:pos x="2" y="0"/>
                  </a:cxn>
                  <a:cxn ang="0">
                    <a:pos x="0" y="0"/>
                  </a:cxn>
                </a:cxnLst>
                <a:rect l="0" t="0" r="r" b="b"/>
                <a:pathLst>
                  <a:path w="9">
                    <a:moveTo>
                      <a:pt x="9" y="0"/>
                    </a:moveTo>
                    <a:cubicBezTo>
                      <a:pt x="9" y="0"/>
                      <a:pt x="2" y="0"/>
                      <a:pt x="2" y="0"/>
                    </a:cubicBezTo>
                    <a:cubicBezTo>
                      <a:pt x="2" y="0"/>
                      <a:pt x="1" y="0"/>
                      <a:pt x="0" y="0"/>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38" name="Freeform 995"/>
              <p:cNvSpPr>
                <a:spLocks/>
              </p:cNvSpPr>
              <p:nvPr/>
            </p:nvSpPr>
            <p:spPr bwMode="auto">
              <a:xfrm>
                <a:off x="527" y="478"/>
                <a:ext cx="26" cy="4"/>
              </a:xfrm>
              <a:custGeom>
                <a:avLst/>
                <a:gdLst/>
                <a:ahLst/>
                <a:cxnLst>
                  <a:cxn ang="0">
                    <a:pos x="2" y="0"/>
                  </a:cxn>
                  <a:cxn ang="0">
                    <a:pos x="9" y="2"/>
                  </a:cxn>
                  <a:cxn ang="0">
                    <a:pos x="2" y="0"/>
                  </a:cxn>
                </a:cxnLst>
                <a:rect l="0" t="0" r="r" b="b"/>
                <a:pathLst>
                  <a:path w="9" h="2">
                    <a:moveTo>
                      <a:pt x="2" y="0"/>
                    </a:moveTo>
                    <a:cubicBezTo>
                      <a:pt x="2" y="0"/>
                      <a:pt x="0" y="2"/>
                      <a:pt x="9" y="2"/>
                    </a:cubicBezTo>
                    <a:lnTo>
                      <a:pt x="2" y="0"/>
                    </a:lnTo>
                  </a:path>
                </a:pathLst>
              </a:custGeom>
              <a:solidFill>
                <a:srgbClr val="AE9F00"/>
              </a:solidFill>
              <a:ln w="9525">
                <a:noFill/>
                <a:round/>
                <a:headEnd/>
                <a:tailEnd/>
              </a:ln>
              <a:effectLst/>
            </p:spPr>
            <p:txBody>
              <a:bodyPr/>
              <a:lstStyle/>
              <a:p>
                <a:pPr>
                  <a:defRPr/>
                </a:pPr>
                <a:endParaRPr lang="en-US" dirty="0"/>
              </a:p>
            </p:txBody>
          </p:sp>
          <p:sp>
            <p:nvSpPr>
              <p:cNvPr id="1339" name="Freeform 996"/>
              <p:cNvSpPr>
                <a:spLocks/>
              </p:cNvSpPr>
              <p:nvPr/>
            </p:nvSpPr>
            <p:spPr bwMode="auto">
              <a:xfrm>
                <a:off x="527" y="478"/>
                <a:ext cx="26" cy="4"/>
              </a:xfrm>
              <a:custGeom>
                <a:avLst/>
                <a:gdLst/>
                <a:ahLst/>
                <a:cxnLst>
                  <a:cxn ang="0">
                    <a:pos x="2" y="0"/>
                  </a:cxn>
                  <a:cxn ang="0">
                    <a:pos x="9" y="2"/>
                  </a:cxn>
                </a:cxnLst>
                <a:rect l="0" t="0" r="r" b="b"/>
                <a:pathLst>
                  <a:path w="9" h="2">
                    <a:moveTo>
                      <a:pt x="2" y="0"/>
                    </a:moveTo>
                    <a:cubicBezTo>
                      <a:pt x="2" y="0"/>
                      <a:pt x="0" y="2"/>
                      <a:pt x="9"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40" name="Freeform 997"/>
              <p:cNvSpPr>
                <a:spLocks/>
              </p:cNvSpPr>
              <p:nvPr/>
            </p:nvSpPr>
            <p:spPr bwMode="auto">
              <a:xfrm>
                <a:off x="537" y="482"/>
                <a:ext cx="15" cy="13"/>
              </a:xfrm>
              <a:custGeom>
                <a:avLst/>
                <a:gdLst/>
                <a:ahLst/>
                <a:cxnLst>
                  <a:cxn ang="0">
                    <a:pos x="0" y="0"/>
                  </a:cxn>
                  <a:cxn ang="0">
                    <a:pos x="5" y="0"/>
                  </a:cxn>
                  <a:cxn ang="0">
                    <a:pos x="0" y="0"/>
                  </a:cxn>
                </a:cxnLst>
                <a:rect l="0" t="0" r="r" b="b"/>
                <a:pathLst>
                  <a:path w="5" h="4">
                    <a:moveTo>
                      <a:pt x="0" y="0"/>
                    </a:moveTo>
                    <a:cubicBezTo>
                      <a:pt x="0" y="0"/>
                      <a:pt x="2" y="4"/>
                      <a:pt x="5" y="0"/>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1" name="Freeform 998"/>
              <p:cNvSpPr>
                <a:spLocks/>
              </p:cNvSpPr>
              <p:nvPr/>
            </p:nvSpPr>
            <p:spPr bwMode="auto">
              <a:xfrm>
                <a:off x="505" y="536"/>
                <a:ext cx="19" cy="17"/>
              </a:xfrm>
              <a:custGeom>
                <a:avLst/>
                <a:gdLst/>
                <a:ahLst/>
                <a:cxnLst>
                  <a:cxn ang="0">
                    <a:pos x="0" y="3"/>
                  </a:cxn>
                  <a:cxn ang="0">
                    <a:pos x="3" y="6"/>
                  </a:cxn>
                  <a:cxn ang="0">
                    <a:pos x="6" y="4"/>
                  </a:cxn>
                  <a:cxn ang="0">
                    <a:pos x="7" y="3"/>
                  </a:cxn>
                  <a:cxn ang="0">
                    <a:pos x="4" y="0"/>
                  </a:cxn>
                  <a:cxn ang="0">
                    <a:pos x="2" y="1"/>
                  </a:cxn>
                  <a:cxn ang="0">
                    <a:pos x="0" y="3"/>
                  </a:cxn>
                </a:cxnLst>
                <a:rect l="0" t="0" r="r" b="b"/>
                <a:pathLst>
                  <a:path w="7" h="6">
                    <a:moveTo>
                      <a:pt x="0" y="3"/>
                    </a:moveTo>
                    <a:cubicBezTo>
                      <a:pt x="0" y="4"/>
                      <a:pt x="3" y="5"/>
                      <a:pt x="3" y="6"/>
                    </a:cubicBezTo>
                    <a:cubicBezTo>
                      <a:pt x="3" y="6"/>
                      <a:pt x="6" y="5"/>
                      <a:pt x="6" y="4"/>
                    </a:cubicBezTo>
                    <a:lnTo>
                      <a:pt x="7" y="3"/>
                    </a:lnTo>
                    <a:cubicBezTo>
                      <a:pt x="7" y="3"/>
                      <a:pt x="4" y="1"/>
                      <a:pt x="4" y="0"/>
                    </a:cubicBezTo>
                    <a:cubicBezTo>
                      <a:pt x="4" y="0"/>
                      <a:pt x="3" y="1"/>
                      <a:pt x="2" y="1"/>
                    </a:cubicBezTo>
                    <a:cubicBezTo>
                      <a:pt x="2" y="1"/>
                      <a:pt x="1" y="2"/>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2" name="Freeform 999"/>
              <p:cNvSpPr>
                <a:spLocks/>
              </p:cNvSpPr>
              <p:nvPr/>
            </p:nvSpPr>
            <p:spPr bwMode="auto">
              <a:xfrm>
                <a:off x="522" y="539"/>
                <a:ext cx="12" cy="14"/>
              </a:xfrm>
              <a:custGeom>
                <a:avLst/>
                <a:gdLst/>
                <a:ahLst/>
                <a:cxnLst>
                  <a:cxn ang="0">
                    <a:pos x="1" y="2"/>
                  </a:cxn>
                  <a:cxn ang="0">
                    <a:pos x="0" y="3"/>
                  </a:cxn>
                  <a:cxn ang="0">
                    <a:pos x="2" y="5"/>
                  </a:cxn>
                  <a:cxn ang="0">
                    <a:pos x="4" y="4"/>
                  </a:cxn>
                  <a:cxn ang="0">
                    <a:pos x="4" y="2"/>
                  </a:cxn>
                  <a:cxn ang="0">
                    <a:pos x="3" y="0"/>
                  </a:cxn>
                  <a:cxn ang="0">
                    <a:pos x="1" y="2"/>
                  </a:cxn>
                </a:cxnLst>
                <a:rect l="0" t="0" r="r" b="b"/>
                <a:pathLst>
                  <a:path w="4" h="5">
                    <a:moveTo>
                      <a:pt x="1" y="2"/>
                    </a:moveTo>
                    <a:lnTo>
                      <a:pt x="0" y="3"/>
                    </a:lnTo>
                    <a:cubicBezTo>
                      <a:pt x="0" y="3"/>
                      <a:pt x="2" y="5"/>
                      <a:pt x="2" y="5"/>
                    </a:cubicBezTo>
                    <a:cubicBezTo>
                      <a:pt x="2" y="5"/>
                      <a:pt x="4" y="4"/>
                      <a:pt x="4" y="4"/>
                    </a:cubicBezTo>
                    <a:lnTo>
                      <a:pt x="4" y="2"/>
                    </a:lnTo>
                    <a:cubicBezTo>
                      <a:pt x="4" y="2"/>
                      <a:pt x="3" y="1"/>
                      <a:pt x="3" y="0"/>
                    </a:cubicBezTo>
                    <a:cubicBezTo>
                      <a:pt x="3" y="0"/>
                      <a:pt x="1" y="1"/>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3" name="Freeform 1000"/>
              <p:cNvSpPr>
                <a:spLocks/>
              </p:cNvSpPr>
              <p:nvPr/>
            </p:nvSpPr>
            <p:spPr bwMode="auto">
              <a:xfrm>
                <a:off x="534" y="539"/>
                <a:ext cx="11" cy="14"/>
              </a:xfrm>
              <a:custGeom>
                <a:avLst/>
                <a:gdLst/>
                <a:ahLst/>
                <a:cxnLst>
                  <a:cxn ang="0">
                    <a:pos x="0" y="2"/>
                  </a:cxn>
                  <a:cxn ang="0">
                    <a:pos x="0" y="4"/>
                  </a:cxn>
                  <a:cxn ang="0">
                    <a:pos x="2" y="5"/>
                  </a:cxn>
                  <a:cxn ang="0">
                    <a:pos x="4" y="4"/>
                  </a:cxn>
                  <a:cxn ang="0">
                    <a:pos x="4" y="2"/>
                  </a:cxn>
                  <a:cxn ang="0">
                    <a:pos x="2" y="0"/>
                  </a:cxn>
                  <a:cxn ang="0">
                    <a:pos x="0" y="2"/>
                  </a:cxn>
                </a:cxnLst>
                <a:rect l="0" t="0" r="r" b="b"/>
                <a:pathLst>
                  <a:path w="4" h="5">
                    <a:moveTo>
                      <a:pt x="0" y="2"/>
                    </a:moveTo>
                    <a:lnTo>
                      <a:pt x="0" y="4"/>
                    </a:lnTo>
                    <a:cubicBezTo>
                      <a:pt x="0" y="4"/>
                      <a:pt x="1" y="5"/>
                      <a:pt x="2" y="5"/>
                    </a:cubicBezTo>
                    <a:cubicBezTo>
                      <a:pt x="2" y="5"/>
                      <a:pt x="3" y="4"/>
                      <a:pt x="4" y="4"/>
                    </a:cubicBezTo>
                    <a:lnTo>
                      <a:pt x="4" y="2"/>
                    </a:lnTo>
                    <a:cubicBezTo>
                      <a:pt x="4" y="2"/>
                      <a:pt x="3" y="1"/>
                      <a:pt x="2" y="0"/>
                    </a:cubicBezTo>
                    <a:cubicBezTo>
                      <a:pt x="2" y="0"/>
                      <a:pt x="1"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4" name="Freeform 1001"/>
              <p:cNvSpPr>
                <a:spLocks/>
              </p:cNvSpPr>
              <p:nvPr/>
            </p:nvSpPr>
            <p:spPr bwMode="auto">
              <a:xfrm>
                <a:off x="545" y="539"/>
                <a:ext cx="11" cy="14"/>
              </a:xfrm>
              <a:custGeom>
                <a:avLst/>
                <a:gdLst/>
                <a:ahLst/>
                <a:cxnLst>
                  <a:cxn ang="0">
                    <a:pos x="0" y="2"/>
                  </a:cxn>
                  <a:cxn ang="0">
                    <a:pos x="0" y="4"/>
                  </a:cxn>
                  <a:cxn ang="0">
                    <a:pos x="2" y="5"/>
                  </a:cxn>
                  <a:cxn ang="0">
                    <a:pos x="4" y="4"/>
                  </a:cxn>
                  <a:cxn ang="0">
                    <a:pos x="4" y="3"/>
                  </a:cxn>
                  <a:cxn ang="0">
                    <a:pos x="2" y="0"/>
                  </a:cxn>
                  <a:cxn ang="0">
                    <a:pos x="0" y="2"/>
                  </a:cxn>
                </a:cxnLst>
                <a:rect l="0" t="0" r="r" b="b"/>
                <a:pathLst>
                  <a:path w="4" h="5">
                    <a:moveTo>
                      <a:pt x="0" y="2"/>
                    </a:moveTo>
                    <a:lnTo>
                      <a:pt x="0" y="4"/>
                    </a:lnTo>
                    <a:cubicBezTo>
                      <a:pt x="0" y="4"/>
                      <a:pt x="1" y="5"/>
                      <a:pt x="2" y="5"/>
                    </a:cubicBezTo>
                    <a:lnTo>
                      <a:pt x="4" y="4"/>
                    </a:lnTo>
                    <a:lnTo>
                      <a:pt x="4" y="3"/>
                    </a:lnTo>
                    <a:cubicBezTo>
                      <a:pt x="4" y="3"/>
                      <a:pt x="2" y="1"/>
                      <a:pt x="2"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5" name="Freeform 1002"/>
              <p:cNvSpPr>
                <a:spLocks/>
              </p:cNvSpPr>
              <p:nvPr/>
            </p:nvSpPr>
            <p:spPr bwMode="auto">
              <a:xfrm>
                <a:off x="556" y="539"/>
                <a:ext cx="11" cy="18"/>
              </a:xfrm>
              <a:custGeom>
                <a:avLst/>
                <a:gdLst/>
                <a:ahLst/>
                <a:cxnLst>
                  <a:cxn ang="0">
                    <a:pos x="0" y="3"/>
                  </a:cxn>
                  <a:cxn ang="0">
                    <a:pos x="0" y="4"/>
                  </a:cxn>
                  <a:cxn ang="0">
                    <a:pos x="1" y="6"/>
                  </a:cxn>
                  <a:cxn ang="0">
                    <a:pos x="4" y="4"/>
                  </a:cxn>
                  <a:cxn ang="0">
                    <a:pos x="4" y="2"/>
                  </a:cxn>
                  <a:cxn ang="0">
                    <a:pos x="1" y="0"/>
                  </a:cxn>
                  <a:cxn ang="0">
                    <a:pos x="0" y="3"/>
                  </a:cxn>
                </a:cxnLst>
                <a:rect l="0" t="0" r="r" b="b"/>
                <a:pathLst>
                  <a:path w="4" h="6">
                    <a:moveTo>
                      <a:pt x="0" y="3"/>
                    </a:moveTo>
                    <a:lnTo>
                      <a:pt x="0" y="4"/>
                    </a:lnTo>
                    <a:cubicBezTo>
                      <a:pt x="0" y="4"/>
                      <a:pt x="1" y="5"/>
                      <a:pt x="1" y="6"/>
                    </a:cubicBezTo>
                    <a:cubicBezTo>
                      <a:pt x="1" y="6"/>
                      <a:pt x="3" y="5"/>
                      <a:pt x="4" y="4"/>
                    </a:cubicBezTo>
                    <a:lnTo>
                      <a:pt x="4" y="2"/>
                    </a:lnTo>
                    <a:cubicBezTo>
                      <a:pt x="4" y="2"/>
                      <a:pt x="2" y="1"/>
                      <a:pt x="1" y="0"/>
                    </a:cubicBezTo>
                    <a:cubicBezTo>
                      <a:pt x="1"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6" name="Freeform 1003"/>
              <p:cNvSpPr>
                <a:spLocks/>
              </p:cNvSpPr>
              <p:nvPr/>
            </p:nvSpPr>
            <p:spPr bwMode="auto">
              <a:xfrm>
                <a:off x="567" y="544"/>
                <a:ext cx="11" cy="13"/>
              </a:xfrm>
              <a:custGeom>
                <a:avLst/>
                <a:gdLst/>
                <a:ahLst/>
                <a:cxnLst>
                  <a:cxn ang="0">
                    <a:pos x="0" y="1"/>
                  </a:cxn>
                  <a:cxn ang="0">
                    <a:pos x="0" y="3"/>
                  </a:cxn>
                  <a:cxn ang="0">
                    <a:pos x="2" y="5"/>
                  </a:cxn>
                  <a:cxn ang="0">
                    <a:pos x="3" y="3"/>
                  </a:cxn>
                  <a:cxn ang="0">
                    <a:pos x="3" y="1"/>
                  </a:cxn>
                  <a:cxn ang="0">
                    <a:pos x="1" y="0"/>
                  </a:cxn>
                  <a:cxn ang="0">
                    <a:pos x="0" y="1"/>
                  </a:cxn>
                </a:cxnLst>
                <a:rect l="0" t="0" r="r" b="b"/>
                <a:pathLst>
                  <a:path w="3" h="5">
                    <a:moveTo>
                      <a:pt x="0" y="1"/>
                    </a:moveTo>
                    <a:lnTo>
                      <a:pt x="0" y="3"/>
                    </a:lnTo>
                    <a:cubicBezTo>
                      <a:pt x="0" y="3"/>
                      <a:pt x="1" y="4"/>
                      <a:pt x="2" y="5"/>
                    </a:cubicBezTo>
                    <a:cubicBezTo>
                      <a:pt x="2" y="5"/>
                      <a:pt x="3" y="4"/>
                      <a:pt x="3" y="3"/>
                    </a:cubicBezTo>
                    <a:lnTo>
                      <a:pt x="3" y="1"/>
                    </a:lnTo>
                    <a:cubicBezTo>
                      <a:pt x="3" y="1"/>
                      <a:pt x="2" y="1"/>
                      <a:pt x="1" y="0"/>
                    </a:cubicBezTo>
                    <a:cubicBezTo>
                      <a:pt x="1" y="0"/>
                      <a:pt x="0" y="1"/>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7" name="Freeform 1004"/>
              <p:cNvSpPr>
                <a:spLocks/>
              </p:cNvSpPr>
              <p:nvPr/>
            </p:nvSpPr>
            <p:spPr bwMode="auto">
              <a:xfrm>
                <a:off x="576" y="539"/>
                <a:ext cx="11" cy="18"/>
              </a:xfrm>
              <a:custGeom>
                <a:avLst/>
                <a:gdLst/>
                <a:ahLst/>
                <a:cxnLst>
                  <a:cxn ang="0">
                    <a:pos x="1" y="0"/>
                  </a:cxn>
                  <a:cxn ang="0">
                    <a:pos x="0" y="2"/>
                  </a:cxn>
                  <a:cxn ang="0">
                    <a:pos x="0" y="4"/>
                  </a:cxn>
                  <a:cxn ang="0">
                    <a:pos x="2" y="6"/>
                  </a:cxn>
                  <a:cxn ang="0">
                    <a:pos x="4" y="4"/>
                  </a:cxn>
                  <a:cxn ang="0">
                    <a:pos x="4" y="2"/>
                  </a:cxn>
                  <a:cxn ang="0">
                    <a:pos x="1" y="0"/>
                  </a:cxn>
                </a:cxnLst>
                <a:rect l="0" t="0" r="r" b="b"/>
                <a:pathLst>
                  <a:path w="4" h="6">
                    <a:moveTo>
                      <a:pt x="1" y="0"/>
                    </a:moveTo>
                    <a:cubicBezTo>
                      <a:pt x="1" y="0"/>
                      <a:pt x="1" y="2"/>
                      <a:pt x="0" y="2"/>
                    </a:cubicBezTo>
                    <a:lnTo>
                      <a:pt x="0" y="4"/>
                    </a:lnTo>
                    <a:cubicBezTo>
                      <a:pt x="0" y="4"/>
                      <a:pt x="1" y="5"/>
                      <a:pt x="2" y="6"/>
                    </a:cubicBezTo>
                    <a:cubicBezTo>
                      <a:pt x="2" y="6"/>
                      <a:pt x="4" y="5"/>
                      <a:pt x="4" y="4"/>
                    </a:cubicBezTo>
                    <a:lnTo>
                      <a:pt x="4" y="2"/>
                    </a:lnTo>
                    <a:cubicBezTo>
                      <a:pt x="4" y="2"/>
                      <a:pt x="1"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8" name="Freeform 1005"/>
              <p:cNvSpPr>
                <a:spLocks/>
              </p:cNvSpPr>
              <p:nvPr/>
            </p:nvSpPr>
            <p:spPr bwMode="auto">
              <a:xfrm>
                <a:off x="585" y="539"/>
                <a:ext cx="8" cy="14"/>
              </a:xfrm>
              <a:custGeom>
                <a:avLst/>
                <a:gdLst/>
                <a:ahLst/>
                <a:cxnLst>
                  <a:cxn ang="0">
                    <a:pos x="0" y="0"/>
                  </a:cxn>
                  <a:cxn ang="0">
                    <a:pos x="1" y="2"/>
                  </a:cxn>
                  <a:cxn ang="0">
                    <a:pos x="1" y="4"/>
                  </a:cxn>
                  <a:cxn ang="0">
                    <a:pos x="3" y="5"/>
                  </a:cxn>
                  <a:cxn ang="0">
                    <a:pos x="3" y="5"/>
                  </a:cxn>
                  <a:cxn ang="0">
                    <a:pos x="0" y="0"/>
                  </a:cxn>
                </a:cxnLst>
                <a:rect l="0" t="0" r="r" b="b"/>
                <a:pathLst>
                  <a:path w="3" h="5">
                    <a:moveTo>
                      <a:pt x="0" y="0"/>
                    </a:moveTo>
                    <a:cubicBezTo>
                      <a:pt x="0" y="0"/>
                      <a:pt x="1" y="1"/>
                      <a:pt x="1" y="2"/>
                    </a:cubicBezTo>
                    <a:cubicBezTo>
                      <a:pt x="1" y="2"/>
                      <a:pt x="1" y="4"/>
                      <a:pt x="1" y="4"/>
                    </a:cubicBezTo>
                    <a:cubicBezTo>
                      <a:pt x="1" y="4"/>
                      <a:pt x="2" y="5"/>
                      <a:pt x="3" y="5"/>
                    </a:cubicBezTo>
                    <a:cubicBezTo>
                      <a:pt x="3" y="5"/>
                      <a:pt x="3" y="5"/>
                      <a:pt x="3" y="5"/>
                    </a:cubicBezTo>
                    <a:cubicBezTo>
                      <a:pt x="3" y="4"/>
                      <a:pt x="2" y="1"/>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9" name="Freeform 1006"/>
              <p:cNvSpPr>
                <a:spLocks/>
              </p:cNvSpPr>
              <p:nvPr/>
            </p:nvSpPr>
            <p:spPr bwMode="auto">
              <a:xfrm>
                <a:off x="500" y="544"/>
                <a:ext cx="16" cy="22"/>
              </a:xfrm>
              <a:custGeom>
                <a:avLst/>
                <a:gdLst/>
                <a:ahLst/>
                <a:cxnLst>
                  <a:cxn ang="0">
                    <a:pos x="2" y="0"/>
                  </a:cxn>
                  <a:cxn ang="0">
                    <a:pos x="0" y="4"/>
                  </a:cxn>
                  <a:cxn ang="0">
                    <a:pos x="2" y="5"/>
                  </a:cxn>
                  <a:cxn ang="0">
                    <a:pos x="5" y="3"/>
                  </a:cxn>
                  <a:cxn ang="0">
                    <a:pos x="2" y="0"/>
                  </a:cxn>
                </a:cxnLst>
                <a:rect l="0" t="0" r="r" b="b"/>
                <a:pathLst>
                  <a:path w="6" h="7">
                    <a:moveTo>
                      <a:pt x="2" y="0"/>
                    </a:moveTo>
                    <a:cubicBezTo>
                      <a:pt x="2" y="0"/>
                      <a:pt x="0" y="1"/>
                      <a:pt x="0" y="4"/>
                    </a:cubicBezTo>
                    <a:cubicBezTo>
                      <a:pt x="0" y="7"/>
                      <a:pt x="2" y="5"/>
                      <a:pt x="2" y="5"/>
                    </a:cubicBezTo>
                    <a:cubicBezTo>
                      <a:pt x="2" y="5"/>
                      <a:pt x="5" y="3"/>
                      <a:pt x="5" y="3"/>
                    </a:cubicBezTo>
                    <a:cubicBezTo>
                      <a:pt x="6" y="2"/>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0" name="Freeform 1007"/>
              <p:cNvSpPr>
                <a:spLocks/>
              </p:cNvSpPr>
              <p:nvPr/>
            </p:nvSpPr>
            <p:spPr bwMode="auto">
              <a:xfrm>
                <a:off x="511" y="548"/>
                <a:ext cx="16" cy="13"/>
              </a:xfrm>
              <a:custGeom>
                <a:avLst/>
                <a:gdLst/>
                <a:ahLst/>
                <a:cxnLst>
                  <a:cxn ang="0">
                    <a:pos x="4" y="0"/>
                  </a:cxn>
                  <a:cxn ang="0">
                    <a:pos x="1" y="2"/>
                  </a:cxn>
                  <a:cxn ang="0">
                    <a:pos x="0" y="3"/>
                  </a:cxn>
                  <a:cxn ang="0">
                    <a:pos x="5" y="4"/>
                  </a:cxn>
                  <a:cxn ang="0">
                    <a:pos x="6" y="2"/>
                  </a:cxn>
                  <a:cxn ang="0">
                    <a:pos x="4" y="0"/>
                  </a:cxn>
                </a:cxnLst>
                <a:rect l="0" t="0" r="r" b="b"/>
                <a:pathLst>
                  <a:path w="6" h="4">
                    <a:moveTo>
                      <a:pt x="4" y="0"/>
                    </a:moveTo>
                    <a:lnTo>
                      <a:pt x="1" y="2"/>
                    </a:lnTo>
                    <a:lnTo>
                      <a:pt x="0" y="3"/>
                    </a:lnTo>
                    <a:lnTo>
                      <a:pt x="5" y="4"/>
                    </a:lnTo>
                    <a:lnTo>
                      <a:pt x="6" y="2"/>
                    </a:lnTo>
                    <a:cubicBezTo>
                      <a:pt x="6" y="2"/>
                      <a:pt x="4" y="1"/>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1" name="Freeform 1008"/>
              <p:cNvSpPr>
                <a:spLocks/>
              </p:cNvSpPr>
              <p:nvPr/>
            </p:nvSpPr>
            <p:spPr bwMode="auto">
              <a:xfrm>
                <a:off x="527" y="550"/>
                <a:ext cx="12" cy="9"/>
              </a:xfrm>
              <a:custGeom>
                <a:avLst/>
                <a:gdLst/>
                <a:ahLst/>
                <a:cxnLst>
                  <a:cxn ang="0">
                    <a:pos x="2" y="0"/>
                  </a:cxn>
                  <a:cxn ang="0">
                    <a:pos x="0" y="1"/>
                  </a:cxn>
                  <a:cxn ang="0">
                    <a:pos x="0" y="3"/>
                  </a:cxn>
                  <a:cxn ang="0">
                    <a:pos x="3" y="3"/>
                  </a:cxn>
                  <a:cxn ang="0">
                    <a:pos x="4" y="1"/>
                  </a:cxn>
                  <a:cxn ang="0">
                    <a:pos x="2" y="0"/>
                  </a:cxn>
                </a:cxnLst>
                <a:rect l="0" t="0" r="r" b="b"/>
                <a:pathLst>
                  <a:path w="4" h="3">
                    <a:moveTo>
                      <a:pt x="2" y="0"/>
                    </a:moveTo>
                    <a:lnTo>
                      <a:pt x="0" y="1"/>
                    </a:lnTo>
                    <a:lnTo>
                      <a:pt x="0" y="3"/>
                    </a:lnTo>
                    <a:lnTo>
                      <a:pt x="3" y="3"/>
                    </a:lnTo>
                    <a:lnTo>
                      <a:pt x="4" y="1"/>
                    </a:lnTo>
                    <a:cubicBezTo>
                      <a:pt x="4"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2" name="Freeform 1009"/>
              <p:cNvSpPr>
                <a:spLocks/>
              </p:cNvSpPr>
              <p:nvPr/>
            </p:nvSpPr>
            <p:spPr bwMode="auto">
              <a:xfrm>
                <a:off x="539" y="550"/>
                <a:ext cx="11" cy="9"/>
              </a:xfrm>
              <a:custGeom>
                <a:avLst/>
                <a:gdLst/>
                <a:ahLst/>
                <a:cxnLst>
                  <a:cxn ang="0">
                    <a:pos x="2" y="0"/>
                  </a:cxn>
                  <a:cxn ang="0">
                    <a:pos x="0" y="1"/>
                  </a:cxn>
                  <a:cxn ang="0">
                    <a:pos x="0" y="3"/>
                  </a:cxn>
                  <a:cxn ang="0">
                    <a:pos x="4" y="3"/>
                  </a:cxn>
                  <a:cxn ang="0">
                    <a:pos x="4" y="1"/>
                  </a:cxn>
                  <a:cxn ang="0">
                    <a:pos x="2" y="0"/>
                  </a:cxn>
                </a:cxnLst>
                <a:rect l="0" t="0" r="r" b="b"/>
                <a:pathLst>
                  <a:path w="4" h="3">
                    <a:moveTo>
                      <a:pt x="2" y="0"/>
                    </a:moveTo>
                    <a:cubicBezTo>
                      <a:pt x="2" y="0"/>
                      <a:pt x="0" y="1"/>
                      <a:pt x="0" y="1"/>
                    </a:cubicBezTo>
                    <a:cubicBezTo>
                      <a:pt x="0" y="2"/>
                      <a:pt x="0" y="2"/>
                      <a:pt x="0" y="3"/>
                    </a:cubicBezTo>
                    <a:cubicBezTo>
                      <a:pt x="0" y="3"/>
                      <a:pt x="4" y="3"/>
                      <a:pt x="4" y="3"/>
                    </a:cubicBezTo>
                    <a:lnTo>
                      <a:pt x="4" y="1"/>
                    </a:ln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3" name="Freeform 1010"/>
              <p:cNvSpPr>
                <a:spLocks/>
              </p:cNvSpPr>
              <p:nvPr/>
            </p:nvSpPr>
            <p:spPr bwMode="auto">
              <a:xfrm>
                <a:off x="550" y="550"/>
                <a:ext cx="8" cy="9"/>
              </a:xfrm>
              <a:custGeom>
                <a:avLst/>
                <a:gdLst/>
                <a:ahLst/>
                <a:cxnLst>
                  <a:cxn ang="0">
                    <a:pos x="2" y="0"/>
                  </a:cxn>
                  <a:cxn ang="0">
                    <a:pos x="0" y="1"/>
                  </a:cxn>
                  <a:cxn ang="0">
                    <a:pos x="0" y="3"/>
                  </a:cxn>
                  <a:cxn ang="0">
                    <a:pos x="3" y="3"/>
                  </a:cxn>
                  <a:cxn ang="0">
                    <a:pos x="3" y="2"/>
                  </a:cxn>
                  <a:cxn ang="0">
                    <a:pos x="2" y="0"/>
                  </a:cxn>
                </a:cxnLst>
                <a:rect l="0" t="0" r="r" b="b"/>
                <a:pathLst>
                  <a:path w="3" h="3">
                    <a:moveTo>
                      <a:pt x="2" y="0"/>
                    </a:moveTo>
                    <a:lnTo>
                      <a:pt x="0" y="1"/>
                    </a:lnTo>
                    <a:lnTo>
                      <a:pt x="0" y="3"/>
                    </a:lnTo>
                    <a:lnTo>
                      <a:pt x="3" y="3"/>
                    </a:lnTo>
                    <a:lnTo>
                      <a:pt x="3" y="2"/>
                    </a:lnTo>
                    <a:cubicBezTo>
                      <a:pt x="3" y="2"/>
                      <a:pt x="2"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4" name="Freeform 1011"/>
              <p:cNvSpPr>
                <a:spLocks/>
              </p:cNvSpPr>
              <p:nvPr/>
            </p:nvSpPr>
            <p:spPr bwMode="auto">
              <a:xfrm>
                <a:off x="559" y="550"/>
                <a:ext cx="15" cy="9"/>
              </a:xfrm>
              <a:custGeom>
                <a:avLst/>
                <a:gdLst/>
                <a:ahLst/>
                <a:cxnLst>
                  <a:cxn ang="0">
                    <a:pos x="3" y="0"/>
                  </a:cxn>
                  <a:cxn ang="0">
                    <a:pos x="0" y="2"/>
                  </a:cxn>
                  <a:cxn ang="0">
                    <a:pos x="0" y="3"/>
                  </a:cxn>
                  <a:cxn ang="0">
                    <a:pos x="4" y="3"/>
                  </a:cxn>
                  <a:cxn ang="0">
                    <a:pos x="5" y="2"/>
                  </a:cxn>
                  <a:cxn ang="0">
                    <a:pos x="3" y="0"/>
                  </a:cxn>
                </a:cxnLst>
                <a:rect l="0" t="0" r="r" b="b"/>
                <a:pathLst>
                  <a:path w="5" h="3">
                    <a:moveTo>
                      <a:pt x="3" y="0"/>
                    </a:moveTo>
                    <a:lnTo>
                      <a:pt x="0" y="2"/>
                    </a:lnTo>
                    <a:lnTo>
                      <a:pt x="0" y="3"/>
                    </a:lnTo>
                    <a:lnTo>
                      <a:pt x="4" y="3"/>
                    </a:lnTo>
                    <a:lnTo>
                      <a:pt x="5" y="2"/>
                    </a:lnTo>
                    <a:cubicBezTo>
                      <a:pt x="5" y="2"/>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5" name="Freeform 1012"/>
              <p:cNvSpPr>
                <a:spLocks/>
              </p:cNvSpPr>
              <p:nvPr/>
            </p:nvSpPr>
            <p:spPr bwMode="auto">
              <a:xfrm>
                <a:off x="569" y="550"/>
                <a:ext cx="11" cy="9"/>
              </a:xfrm>
              <a:custGeom>
                <a:avLst/>
                <a:gdLst/>
                <a:ahLst/>
                <a:cxnLst>
                  <a:cxn ang="0">
                    <a:pos x="2" y="0"/>
                  </a:cxn>
                  <a:cxn ang="0">
                    <a:pos x="1" y="2"/>
                  </a:cxn>
                  <a:cxn ang="0">
                    <a:pos x="0" y="3"/>
                  </a:cxn>
                  <a:cxn ang="0">
                    <a:pos x="4" y="3"/>
                  </a:cxn>
                  <a:cxn ang="0">
                    <a:pos x="4" y="2"/>
                  </a:cxn>
                  <a:cxn ang="0">
                    <a:pos x="2" y="0"/>
                  </a:cxn>
                </a:cxnLst>
                <a:rect l="0" t="0" r="r" b="b"/>
                <a:pathLst>
                  <a:path w="4" h="3">
                    <a:moveTo>
                      <a:pt x="2" y="0"/>
                    </a:moveTo>
                    <a:cubicBezTo>
                      <a:pt x="2" y="0"/>
                      <a:pt x="1" y="1"/>
                      <a:pt x="1" y="2"/>
                    </a:cubicBezTo>
                    <a:cubicBezTo>
                      <a:pt x="0" y="2"/>
                      <a:pt x="0" y="3"/>
                      <a:pt x="0" y="3"/>
                    </a:cubicBezTo>
                    <a:lnTo>
                      <a:pt x="4" y="3"/>
                    </a:lnTo>
                    <a:lnTo>
                      <a:pt x="4" y="2"/>
                    </a:lnTo>
                    <a:cubicBezTo>
                      <a:pt x="4" y="2"/>
                      <a:pt x="3"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6" name="Freeform 1013"/>
              <p:cNvSpPr>
                <a:spLocks/>
              </p:cNvSpPr>
              <p:nvPr/>
            </p:nvSpPr>
            <p:spPr bwMode="auto">
              <a:xfrm>
                <a:off x="578" y="550"/>
                <a:ext cx="15" cy="9"/>
              </a:xfrm>
              <a:custGeom>
                <a:avLst/>
                <a:gdLst/>
                <a:ahLst/>
                <a:cxnLst>
                  <a:cxn ang="0">
                    <a:pos x="3" y="0"/>
                  </a:cxn>
                  <a:cxn ang="0">
                    <a:pos x="1" y="2"/>
                  </a:cxn>
                  <a:cxn ang="0">
                    <a:pos x="1" y="3"/>
                  </a:cxn>
                  <a:cxn ang="0">
                    <a:pos x="5" y="3"/>
                  </a:cxn>
                  <a:cxn ang="0">
                    <a:pos x="5" y="1"/>
                  </a:cxn>
                  <a:cxn ang="0">
                    <a:pos x="3" y="0"/>
                  </a:cxn>
                </a:cxnLst>
                <a:rect l="0" t="0" r="r" b="b"/>
                <a:pathLst>
                  <a:path w="5" h="3">
                    <a:moveTo>
                      <a:pt x="3" y="0"/>
                    </a:moveTo>
                    <a:cubicBezTo>
                      <a:pt x="3" y="0"/>
                      <a:pt x="2" y="1"/>
                      <a:pt x="1" y="2"/>
                    </a:cubicBezTo>
                    <a:cubicBezTo>
                      <a:pt x="0" y="2"/>
                      <a:pt x="1" y="3"/>
                      <a:pt x="1" y="3"/>
                    </a:cubicBezTo>
                    <a:lnTo>
                      <a:pt x="5" y="3"/>
                    </a:lnTo>
                    <a:cubicBezTo>
                      <a:pt x="5" y="3"/>
                      <a:pt x="5" y="2"/>
                      <a:pt x="5" y="1"/>
                    </a:cubicBezTo>
                    <a:cubicBezTo>
                      <a:pt x="5" y="1"/>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7" name="Freeform 1014"/>
              <p:cNvSpPr>
                <a:spLocks/>
              </p:cNvSpPr>
              <p:nvPr/>
            </p:nvSpPr>
            <p:spPr bwMode="auto">
              <a:xfrm>
                <a:off x="387" y="430"/>
                <a:ext cx="44" cy="22"/>
              </a:xfrm>
              <a:custGeom>
                <a:avLst/>
                <a:gdLst/>
                <a:ahLst/>
                <a:cxnLst>
                  <a:cxn ang="0">
                    <a:pos x="16" y="8"/>
                  </a:cxn>
                  <a:cxn ang="0">
                    <a:pos x="16" y="7"/>
                  </a:cxn>
                  <a:cxn ang="0">
                    <a:pos x="0" y="0"/>
                  </a:cxn>
                  <a:cxn ang="0">
                    <a:pos x="16" y="8"/>
                  </a:cxn>
                </a:cxnLst>
                <a:rect l="0" t="0" r="r" b="b"/>
                <a:pathLst>
                  <a:path w="16" h="8">
                    <a:moveTo>
                      <a:pt x="16" y="8"/>
                    </a:moveTo>
                    <a:cubicBezTo>
                      <a:pt x="16" y="8"/>
                      <a:pt x="15" y="7"/>
                      <a:pt x="16" y="7"/>
                    </a:cubicBezTo>
                    <a:lnTo>
                      <a:pt x="0" y="0"/>
                    </a:lnTo>
                    <a:lnTo>
                      <a:pt x="16" y="8"/>
                    </a:lnTo>
                  </a:path>
                </a:pathLst>
              </a:custGeom>
              <a:solidFill>
                <a:srgbClr val="AE9F00"/>
              </a:solidFill>
              <a:ln w="9525">
                <a:noFill/>
                <a:round/>
                <a:headEnd/>
                <a:tailEnd/>
              </a:ln>
              <a:effectLst/>
            </p:spPr>
            <p:txBody>
              <a:bodyPr/>
              <a:lstStyle/>
              <a:p>
                <a:pPr>
                  <a:defRPr/>
                </a:pPr>
                <a:endParaRPr lang="en-US" dirty="0"/>
              </a:p>
            </p:txBody>
          </p:sp>
          <p:sp>
            <p:nvSpPr>
              <p:cNvPr id="1358" name="Freeform 1015"/>
              <p:cNvSpPr>
                <a:spLocks/>
              </p:cNvSpPr>
              <p:nvPr/>
            </p:nvSpPr>
            <p:spPr bwMode="auto">
              <a:xfrm>
                <a:off x="387" y="430"/>
                <a:ext cx="44" cy="22"/>
              </a:xfrm>
              <a:custGeom>
                <a:avLst/>
                <a:gdLst/>
                <a:ahLst/>
                <a:cxnLst>
                  <a:cxn ang="0">
                    <a:pos x="16" y="8"/>
                  </a:cxn>
                  <a:cxn ang="0">
                    <a:pos x="16" y="7"/>
                  </a:cxn>
                  <a:cxn ang="0">
                    <a:pos x="0" y="0"/>
                  </a:cxn>
                </a:cxnLst>
                <a:rect l="0" t="0" r="r" b="b"/>
                <a:pathLst>
                  <a:path w="16" h="8">
                    <a:moveTo>
                      <a:pt x="16" y="8"/>
                    </a:moveTo>
                    <a:cubicBezTo>
                      <a:pt x="16" y="8"/>
                      <a:pt x="15" y="7"/>
                      <a:pt x="16" y="7"/>
                    </a:cubicBezTo>
                    <a:lnTo>
                      <a:pt x="0"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59" name="Freeform 1016"/>
              <p:cNvSpPr>
                <a:spLocks/>
              </p:cNvSpPr>
              <p:nvPr/>
            </p:nvSpPr>
            <p:spPr bwMode="auto">
              <a:xfrm>
                <a:off x="405" y="408"/>
                <a:ext cx="11" cy="17"/>
              </a:xfrm>
              <a:custGeom>
                <a:avLst/>
                <a:gdLst/>
                <a:ahLst/>
                <a:cxnLst>
                  <a:cxn ang="0">
                    <a:pos x="1" y="0"/>
                  </a:cxn>
                  <a:cxn ang="0">
                    <a:pos x="4" y="1"/>
                  </a:cxn>
                  <a:cxn ang="0">
                    <a:pos x="4" y="3"/>
                  </a:cxn>
                  <a:cxn ang="0">
                    <a:pos x="3" y="2"/>
                  </a:cxn>
                  <a:cxn ang="0">
                    <a:pos x="3" y="2"/>
                  </a:cxn>
                  <a:cxn ang="0">
                    <a:pos x="3" y="2"/>
                  </a:cxn>
                  <a:cxn ang="0">
                    <a:pos x="3" y="2"/>
                  </a:cxn>
                  <a:cxn ang="0">
                    <a:pos x="2" y="2"/>
                  </a:cxn>
                  <a:cxn ang="0">
                    <a:pos x="2" y="2"/>
                  </a:cxn>
                  <a:cxn ang="0">
                    <a:pos x="3" y="3"/>
                  </a:cxn>
                  <a:cxn ang="0">
                    <a:pos x="3" y="4"/>
                  </a:cxn>
                  <a:cxn ang="0">
                    <a:pos x="2" y="3"/>
                  </a:cxn>
                  <a:cxn ang="0">
                    <a:pos x="2" y="4"/>
                  </a:cxn>
                  <a:cxn ang="0">
                    <a:pos x="2" y="5"/>
                  </a:cxn>
                  <a:cxn ang="0">
                    <a:pos x="2" y="4"/>
                  </a:cxn>
                  <a:cxn ang="0">
                    <a:pos x="2" y="4"/>
                  </a:cxn>
                  <a:cxn ang="0">
                    <a:pos x="2" y="4"/>
                  </a:cxn>
                  <a:cxn ang="0">
                    <a:pos x="2" y="4"/>
                  </a:cxn>
                  <a:cxn ang="0">
                    <a:pos x="4" y="4"/>
                  </a:cxn>
                  <a:cxn ang="0">
                    <a:pos x="3" y="6"/>
                  </a:cxn>
                  <a:cxn ang="0">
                    <a:pos x="0" y="5"/>
                  </a:cxn>
                  <a:cxn ang="0">
                    <a:pos x="0" y="4"/>
                  </a:cxn>
                  <a:cxn ang="0">
                    <a:pos x="0" y="4"/>
                  </a:cxn>
                  <a:cxn ang="0">
                    <a:pos x="0" y="4"/>
                  </a:cxn>
                  <a:cxn ang="0">
                    <a:pos x="0" y="4"/>
                  </a:cxn>
                  <a:cxn ang="0">
                    <a:pos x="1" y="1"/>
                  </a:cxn>
                  <a:cxn ang="0">
                    <a:pos x="1" y="1"/>
                  </a:cxn>
                  <a:cxn ang="0">
                    <a:pos x="0" y="1"/>
                  </a:cxn>
                  <a:cxn ang="0">
                    <a:pos x="1" y="0"/>
                  </a:cxn>
                </a:cxnLst>
                <a:rect l="0" t="0" r="r" b="b"/>
                <a:pathLst>
                  <a:path w="4" h="6">
                    <a:moveTo>
                      <a:pt x="1" y="0"/>
                    </a:moveTo>
                    <a:lnTo>
                      <a:pt x="4" y="1"/>
                    </a:lnTo>
                    <a:lnTo>
                      <a:pt x="4" y="3"/>
                    </a:lnTo>
                    <a:lnTo>
                      <a:pt x="3" y="2"/>
                    </a:lnTo>
                    <a:lnTo>
                      <a:pt x="3" y="2"/>
                    </a:lnTo>
                    <a:cubicBezTo>
                      <a:pt x="3" y="2"/>
                      <a:pt x="3" y="2"/>
                      <a:pt x="3" y="2"/>
                    </a:cubicBezTo>
                    <a:cubicBezTo>
                      <a:pt x="3" y="2"/>
                      <a:pt x="3" y="2"/>
                      <a:pt x="3" y="2"/>
                    </a:cubicBezTo>
                    <a:cubicBezTo>
                      <a:pt x="2" y="2"/>
                      <a:pt x="2" y="2"/>
                      <a:pt x="2" y="2"/>
                    </a:cubicBezTo>
                    <a:lnTo>
                      <a:pt x="2" y="2"/>
                    </a:lnTo>
                    <a:lnTo>
                      <a:pt x="3" y="3"/>
                    </a:lnTo>
                    <a:lnTo>
                      <a:pt x="3" y="4"/>
                    </a:lnTo>
                    <a:lnTo>
                      <a:pt x="2" y="3"/>
                    </a:lnTo>
                    <a:lnTo>
                      <a:pt x="2" y="4"/>
                    </a:lnTo>
                    <a:cubicBezTo>
                      <a:pt x="2" y="4"/>
                      <a:pt x="2" y="4"/>
                      <a:pt x="2" y="5"/>
                    </a:cubicBezTo>
                    <a:cubicBezTo>
                      <a:pt x="2" y="5"/>
                      <a:pt x="2" y="4"/>
                      <a:pt x="2" y="4"/>
                    </a:cubicBezTo>
                    <a:cubicBezTo>
                      <a:pt x="2" y="4"/>
                      <a:pt x="2" y="4"/>
                      <a:pt x="2" y="4"/>
                    </a:cubicBezTo>
                    <a:cubicBezTo>
                      <a:pt x="2" y="4"/>
                      <a:pt x="2" y="4"/>
                      <a:pt x="2" y="4"/>
                    </a:cubicBezTo>
                    <a:lnTo>
                      <a:pt x="2" y="4"/>
                    </a:lnTo>
                    <a:lnTo>
                      <a:pt x="4" y="4"/>
                    </a:lnTo>
                    <a:lnTo>
                      <a:pt x="3" y="6"/>
                    </a:lnTo>
                    <a:lnTo>
                      <a:pt x="0" y="5"/>
                    </a:lnTo>
                    <a:lnTo>
                      <a:pt x="0" y="4"/>
                    </a:lnTo>
                    <a:cubicBezTo>
                      <a:pt x="0" y="4"/>
                      <a:pt x="0" y="4"/>
                      <a:pt x="0" y="4"/>
                    </a:cubicBezTo>
                    <a:cubicBezTo>
                      <a:pt x="0" y="4"/>
                      <a:pt x="0" y="4"/>
                      <a:pt x="0" y="4"/>
                    </a:cubicBezTo>
                    <a:lnTo>
                      <a:pt x="0" y="4"/>
                    </a:lnTo>
                    <a:lnTo>
                      <a:pt x="1" y="1"/>
                    </a:lnTo>
                    <a:cubicBezTo>
                      <a:pt x="1" y="1"/>
                      <a:pt x="1" y="1"/>
                      <a:pt x="1" y="1"/>
                    </a:cubicBezTo>
                    <a:cubicBezTo>
                      <a:pt x="1" y="1"/>
                      <a:pt x="1" y="1"/>
                      <a:pt x="0" y="1"/>
                    </a:cubicBezTo>
                    <a:lnTo>
                      <a:pt x="1" y="0"/>
                    </a:lnTo>
                  </a:path>
                </a:pathLst>
              </a:custGeom>
              <a:solidFill>
                <a:srgbClr val="25221E"/>
              </a:solidFill>
              <a:ln w="9525">
                <a:noFill/>
                <a:round/>
                <a:headEnd/>
                <a:tailEnd/>
              </a:ln>
              <a:effectLst/>
            </p:spPr>
            <p:txBody>
              <a:bodyPr/>
              <a:lstStyle/>
              <a:p>
                <a:pPr>
                  <a:defRPr/>
                </a:pPr>
                <a:endParaRPr lang="en-US" dirty="0"/>
              </a:p>
            </p:txBody>
          </p:sp>
          <p:sp>
            <p:nvSpPr>
              <p:cNvPr id="1360" name="Freeform 1017"/>
              <p:cNvSpPr>
                <a:spLocks/>
              </p:cNvSpPr>
              <p:nvPr/>
            </p:nvSpPr>
            <p:spPr bwMode="auto">
              <a:xfrm>
                <a:off x="420" y="412"/>
                <a:ext cx="16" cy="13"/>
              </a:xfrm>
              <a:custGeom>
                <a:avLst/>
                <a:gdLst/>
                <a:ahLst/>
                <a:cxnLst>
                  <a:cxn ang="0">
                    <a:pos x="2" y="0"/>
                  </a:cxn>
                  <a:cxn ang="0">
                    <a:pos x="4" y="1"/>
                  </a:cxn>
                  <a:cxn ang="0">
                    <a:pos x="5" y="1"/>
                  </a:cxn>
                  <a:cxn ang="0">
                    <a:pos x="5" y="1"/>
                  </a:cxn>
                  <a:cxn ang="0">
                    <a:pos x="6" y="2"/>
                  </a:cxn>
                  <a:cxn ang="0">
                    <a:pos x="5" y="3"/>
                  </a:cxn>
                  <a:cxn ang="0">
                    <a:pos x="5" y="3"/>
                  </a:cxn>
                  <a:cxn ang="0">
                    <a:pos x="5" y="4"/>
                  </a:cxn>
                  <a:cxn ang="0">
                    <a:pos x="4" y="4"/>
                  </a:cxn>
                  <a:cxn ang="0">
                    <a:pos x="3" y="4"/>
                  </a:cxn>
                  <a:cxn ang="0">
                    <a:pos x="3" y="4"/>
                  </a:cxn>
                  <a:cxn ang="0">
                    <a:pos x="2" y="4"/>
                  </a:cxn>
                  <a:cxn ang="0">
                    <a:pos x="2" y="4"/>
                  </a:cxn>
                  <a:cxn ang="0">
                    <a:pos x="2" y="4"/>
                  </a:cxn>
                  <a:cxn ang="0">
                    <a:pos x="2" y="5"/>
                  </a:cxn>
                  <a:cxn ang="0">
                    <a:pos x="0" y="5"/>
                  </a:cxn>
                  <a:cxn ang="0">
                    <a:pos x="1" y="4"/>
                  </a:cxn>
                  <a:cxn ang="0">
                    <a:pos x="1" y="4"/>
                  </a:cxn>
                  <a:cxn ang="0">
                    <a:pos x="1" y="3"/>
                  </a:cxn>
                  <a:cxn ang="0">
                    <a:pos x="1" y="3"/>
                  </a:cxn>
                  <a:cxn ang="0">
                    <a:pos x="2" y="1"/>
                  </a:cxn>
                  <a:cxn ang="0">
                    <a:pos x="2" y="1"/>
                  </a:cxn>
                  <a:cxn ang="0">
                    <a:pos x="2" y="1"/>
                  </a:cxn>
                  <a:cxn ang="0">
                    <a:pos x="2" y="1"/>
                  </a:cxn>
                  <a:cxn ang="0">
                    <a:pos x="2" y="0"/>
                  </a:cxn>
                  <a:cxn ang="0">
                    <a:pos x="3" y="2"/>
                  </a:cxn>
                  <a:cxn ang="0">
                    <a:pos x="3" y="3"/>
                  </a:cxn>
                  <a:cxn ang="0">
                    <a:pos x="3" y="3"/>
                  </a:cxn>
                  <a:cxn ang="0">
                    <a:pos x="3" y="3"/>
                  </a:cxn>
                  <a:cxn ang="0">
                    <a:pos x="3" y="3"/>
                  </a:cxn>
                  <a:cxn ang="0">
                    <a:pos x="3" y="3"/>
                  </a:cxn>
                  <a:cxn ang="0">
                    <a:pos x="4" y="2"/>
                  </a:cxn>
                  <a:cxn ang="0">
                    <a:pos x="4" y="2"/>
                  </a:cxn>
                  <a:cxn ang="0">
                    <a:pos x="4" y="2"/>
                  </a:cxn>
                  <a:cxn ang="0">
                    <a:pos x="3" y="2"/>
                  </a:cxn>
                </a:cxnLst>
                <a:rect l="0" t="0" r="r" b="b"/>
                <a:pathLst>
                  <a:path w="6" h="5">
                    <a:moveTo>
                      <a:pt x="2" y="0"/>
                    </a:moveTo>
                    <a:lnTo>
                      <a:pt x="4" y="1"/>
                    </a:lnTo>
                    <a:cubicBezTo>
                      <a:pt x="5" y="1"/>
                      <a:pt x="5" y="1"/>
                      <a:pt x="5" y="1"/>
                    </a:cubicBezTo>
                    <a:cubicBezTo>
                      <a:pt x="5" y="1"/>
                      <a:pt x="5" y="1"/>
                      <a:pt x="5" y="1"/>
                    </a:cubicBezTo>
                    <a:cubicBezTo>
                      <a:pt x="6" y="2"/>
                      <a:pt x="6" y="2"/>
                      <a:pt x="6" y="2"/>
                    </a:cubicBezTo>
                    <a:cubicBezTo>
                      <a:pt x="5" y="2"/>
                      <a:pt x="5" y="3"/>
                      <a:pt x="5" y="3"/>
                    </a:cubicBezTo>
                    <a:lnTo>
                      <a:pt x="5" y="3"/>
                    </a:lnTo>
                    <a:cubicBezTo>
                      <a:pt x="5" y="4"/>
                      <a:pt x="5" y="4"/>
                      <a:pt x="5" y="4"/>
                    </a:cubicBezTo>
                    <a:cubicBezTo>
                      <a:pt x="5" y="4"/>
                      <a:pt x="4" y="4"/>
                      <a:pt x="4" y="4"/>
                    </a:cubicBezTo>
                    <a:cubicBezTo>
                      <a:pt x="4" y="4"/>
                      <a:pt x="4" y="4"/>
                      <a:pt x="3" y="4"/>
                    </a:cubicBezTo>
                    <a:lnTo>
                      <a:pt x="3" y="4"/>
                    </a:lnTo>
                    <a:cubicBezTo>
                      <a:pt x="2" y="4"/>
                      <a:pt x="2" y="4"/>
                      <a:pt x="2" y="4"/>
                    </a:cubicBezTo>
                    <a:cubicBezTo>
                      <a:pt x="2" y="4"/>
                      <a:pt x="2" y="4"/>
                      <a:pt x="2" y="4"/>
                    </a:cubicBezTo>
                    <a:cubicBezTo>
                      <a:pt x="2" y="4"/>
                      <a:pt x="2" y="4"/>
                      <a:pt x="2" y="4"/>
                    </a:cubicBezTo>
                    <a:lnTo>
                      <a:pt x="2" y="5"/>
                    </a:lnTo>
                    <a:lnTo>
                      <a:pt x="0" y="5"/>
                    </a:lnTo>
                    <a:lnTo>
                      <a:pt x="1" y="4"/>
                    </a:lnTo>
                    <a:cubicBezTo>
                      <a:pt x="1" y="4"/>
                      <a:pt x="1" y="4"/>
                      <a:pt x="1" y="4"/>
                    </a:cubicBezTo>
                    <a:cubicBezTo>
                      <a:pt x="1" y="4"/>
                      <a:pt x="1" y="4"/>
                      <a:pt x="1" y="3"/>
                    </a:cubicBezTo>
                    <a:lnTo>
                      <a:pt x="1" y="3"/>
                    </a:lnTo>
                    <a:lnTo>
                      <a:pt x="2" y="1"/>
                    </a:lnTo>
                    <a:lnTo>
                      <a:pt x="2" y="1"/>
                    </a:lnTo>
                    <a:cubicBezTo>
                      <a:pt x="2" y="1"/>
                      <a:pt x="2" y="1"/>
                      <a:pt x="2" y="1"/>
                    </a:cubicBezTo>
                    <a:cubicBezTo>
                      <a:pt x="2" y="1"/>
                      <a:pt x="2" y="1"/>
                      <a:pt x="2" y="1"/>
                    </a:cubicBezTo>
                    <a:lnTo>
                      <a:pt x="2" y="0"/>
                    </a:lnTo>
                    <a:moveTo>
                      <a:pt x="3" y="2"/>
                    </a:moveTo>
                    <a:lnTo>
                      <a:pt x="3" y="3"/>
                    </a:lnTo>
                    <a:cubicBezTo>
                      <a:pt x="3" y="3"/>
                      <a:pt x="3" y="3"/>
                      <a:pt x="3" y="3"/>
                    </a:cubicBezTo>
                    <a:cubicBezTo>
                      <a:pt x="3" y="3"/>
                      <a:pt x="3" y="3"/>
                      <a:pt x="3" y="3"/>
                    </a:cubicBezTo>
                    <a:cubicBezTo>
                      <a:pt x="3" y="3"/>
                      <a:pt x="3" y="3"/>
                      <a:pt x="3" y="3"/>
                    </a:cubicBezTo>
                    <a:cubicBezTo>
                      <a:pt x="3" y="3"/>
                      <a:pt x="3" y="3"/>
                      <a:pt x="3" y="3"/>
                    </a:cubicBezTo>
                    <a:cubicBezTo>
                      <a:pt x="3" y="3"/>
                      <a:pt x="4" y="3"/>
                      <a:pt x="4" y="2"/>
                    </a:cubicBezTo>
                    <a:lnTo>
                      <a:pt x="4" y="2"/>
                    </a:lnTo>
                    <a:cubicBezTo>
                      <a:pt x="4" y="2"/>
                      <a:pt x="4" y="2"/>
                      <a:pt x="4" y="2"/>
                    </a:cubicBezTo>
                    <a:lnTo>
                      <a:pt x="3" y="2"/>
                    </a:lnTo>
                  </a:path>
                </a:pathLst>
              </a:custGeom>
              <a:solidFill>
                <a:srgbClr val="25221E"/>
              </a:solidFill>
              <a:ln w="9525">
                <a:noFill/>
                <a:round/>
                <a:headEnd/>
                <a:tailEnd/>
              </a:ln>
              <a:effectLst/>
            </p:spPr>
            <p:txBody>
              <a:bodyPr/>
              <a:lstStyle/>
              <a:p>
                <a:pPr>
                  <a:defRPr/>
                </a:pPr>
                <a:endParaRPr lang="en-US" dirty="0"/>
              </a:p>
            </p:txBody>
          </p:sp>
          <p:sp>
            <p:nvSpPr>
              <p:cNvPr id="1361" name="Freeform 1018"/>
              <p:cNvSpPr>
                <a:spLocks/>
              </p:cNvSpPr>
              <p:nvPr/>
            </p:nvSpPr>
            <p:spPr bwMode="auto">
              <a:xfrm>
                <a:off x="431" y="417"/>
                <a:ext cx="11" cy="17"/>
              </a:xfrm>
              <a:custGeom>
                <a:avLst/>
                <a:gdLst/>
                <a:ahLst/>
                <a:cxnLst>
                  <a:cxn ang="0">
                    <a:pos x="2" y="0"/>
                  </a:cxn>
                  <a:cxn ang="0">
                    <a:pos x="4" y="1"/>
                  </a:cxn>
                  <a:cxn ang="0">
                    <a:pos x="4" y="2"/>
                  </a:cxn>
                  <a:cxn ang="0">
                    <a:pos x="3" y="2"/>
                  </a:cxn>
                  <a:cxn ang="0">
                    <a:pos x="3" y="3"/>
                  </a:cxn>
                  <a:cxn ang="0">
                    <a:pos x="3" y="3"/>
                  </a:cxn>
                  <a:cxn ang="0">
                    <a:pos x="2" y="5"/>
                  </a:cxn>
                  <a:cxn ang="0">
                    <a:pos x="2" y="5"/>
                  </a:cxn>
                  <a:cxn ang="0">
                    <a:pos x="3" y="5"/>
                  </a:cxn>
                  <a:cxn ang="0">
                    <a:pos x="3" y="5"/>
                  </a:cxn>
                  <a:cxn ang="0">
                    <a:pos x="3" y="4"/>
                  </a:cxn>
                  <a:cxn ang="0">
                    <a:pos x="4" y="5"/>
                  </a:cxn>
                  <a:cxn ang="0">
                    <a:pos x="3" y="7"/>
                  </a:cxn>
                  <a:cxn ang="0">
                    <a:pos x="0" y="5"/>
                  </a:cxn>
                  <a:cxn ang="0">
                    <a:pos x="0" y="4"/>
                  </a:cxn>
                  <a:cxn ang="0">
                    <a:pos x="1" y="4"/>
                  </a:cxn>
                  <a:cxn ang="0">
                    <a:pos x="1" y="4"/>
                  </a:cxn>
                  <a:cxn ang="0">
                    <a:pos x="2" y="2"/>
                  </a:cxn>
                  <a:cxn ang="0">
                    <a:pos x="2" y="1"/>
                  </a:cxn>
                  <a:cxn ang="0">
                    <a:pos x="2" y="0"/>
                  </a:cxn>
                </a:cxnLst>
                <a:rect l="0" t="0" r="r" b="b"/>
                <a:pathLst>
                  <a:path w="4" h="7">
                    <a:moveTo>
                      <a:pt x="2" y="0"/>
                    </a:moveTo>
                    <a:lnTo>
                      <a:pt x="4" y="1"/>
                    </a:lnTo>
                    <a:lnTo>
                      <a:pt x="4" y="2"/>
                    </a:lnTo>
                    <a:cubicBezTo>
                      <a:pt x="3" y="2"/>
                      <a:pt x="3" y="2"/>
                      <a:pt x="3" y="2"/>
                    </a:cubicBezTo>
                    <a:cubicBezTo>
                      <a:pt x="3" y="2"/>
                      <a:pt x="3" y="2"/>
                      <a:pt x="3" y="3"/>
                    </a:cubicBezTo>
                    <a:cubicBezTo>
                      <a:pt x="3" y="3"/>
                      <a:pt x="3" y="3"/>
                      <a:pt x="3" y="3"/>
                    </a:cubicBezTo>
                    <a:lnTo>
                      <a:pt x="2" y="5"/>
                    </a:lnTo>
                    <a:lnTo>
                      <a:pt x="2" y="5"/>
                    </a:lnTo>
                    <a:cubicBezTo>
                      <a:pt x="2" y="5"/>
                      <a:pt x="2" y="5"/>
                      <a:pt x="3" y="5"/>
                    </a:cubicBezTo>
                    <a:cubicBezTo>
                      <a:pt x="3" y="5"/>
                      <a:pt x="3" y="5"/>
                      <a:pt x="3" y="5"/>
                    </a:cubicBezTo>
                    <a:lnTo>
                      <a:pt x="3" y="4"/>
                    </a:lnTo>
                    <a:lnTo>
                      <a:pt x="4" y="5"/>
                    </a:lnTo>
                    <a:lnTo>
                      <a:pt x="3" y="7"/>
                    </a:lnTo>
                    <a:lnTo>
                      <a:pt x="0" y="5"/>
                    </a:lnTo>
                    <a:lnTo>
                      <a:pt x="0" y="4"/>
                    </a:lnTo>
                    <a:cubicBezTo>
                      <a:pt x="0" y="4"/>
                      <a:pt x="0" y="4"/>
                      <a:pt x="1" y="4"/>
                    </a:cubicBezTo>
                    <a:lnTo>
                      <a:pt x="1" y="4"/>
                    </a:lnTo>
                    <a:lnTo>
                      <a:pt x="2" y="2"/>
                    </a:lnTo>
                    <a:cubicBezTo>
                      <a:pt x="2" y="1"/>
                      <a:pt x="2" y="1"/>
                      <a:pt x="2"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2" name="Freeform 1019"/>
              <p:cNvSpPr>
                <a:spLocks/>
              </p:cNvSpPr>
              <p:nvPr/>
            </p:nvSpPr>
            <p:spPr bwMode="auto">
              <a:xfrm>
                <a:off x="442" y="421"/>
                <a:ext cx="14" cy="17"/>
              </a:xfrm>
              <a:custGeom>
                <a:avLst/>
                <a:gdLst/>
                <a:ahLst/>
                <a:cxnLst>
                  <a:cxn ang="0">
                    <a:pos x="2" y="0"/>
                  </a:cxn>
                  <a:cxn ang="0">
                    <a:pos x="3" y="1"/>
                  </a:cxn>
                  <a:cxn ang="0">
                    <a:pos x="3" y="2"/>
                  </a:cxn>
                  <a:cxn ang="0">
                    <a:pos x="3" y="2"/>
                  </a:cxn>
                  <a:cxn ang="0">
                    <a:pos x="2" y="2"/>
                  </a:cxn>
                  <a:cxn ang="0">
                    <a:pos x="2" y="2"/>
                  </a:cxn>
                  <a:cxn ang="0">
                    <a:pos x="1" y="4"/>
                  </a:cxn>
                  <a:cxn ang="0">
                    <a:pos x="1" y="5"/>
                  </a:cxn>
                  <a:cxn ang="0">
                    <a:pos x="2" y="5"/>
                  </a:cxn>
                  <a:cxn ang="0">
                    <a:pos x="2" y="5"/>
                  </a:cxn>
                  <a:cxn ang="0">
                    <a:pos x="3" y="3"/>
                  </a:cxn>
                  <a:cxn ang="0">
                    <a:pos x="3" y="3"/>
                  </a:cxn>
                  <a:cxn ang="0">
                    <a:pos x="3" y="2"/>
                  </a:cxn>
                  <a:cxn ang="0">
                    <a:pos x="3" y="2"/>
                  </a:cxn>
                  <a:cxn ang="0">
                    <a:pos x="4" y="1"/>
                  </a:cxn>
                  <a:cxn ang="0">
                    <a:pos x="5" y="2"/>
                  </a:cxn>
                  <a:cxn ang="0">
                    <a:pos x="5" y="3"/>
                  </a:cxn>
                  <a:cxn ang="0">
                    <a:pos x="4" y="3"/>
                  </a:cxn>
                  <a:cxn ang="0">
                    <a:pos x="4" y="3"/>
                  </a:cxn>
                  <a:cxn ang="0">
                    <a:pos x="4" y="3"/>
                  </a:cxn>
                  <a:cxn ang="0">
                    <a:pos x="3" y="5"/>
                  </a:cxn>
                  <a:cxn ang="0">
                    <a:pos x="3" y="6"/>
                  </a:cxn>
                  <a:cxn ang="0">
                    <a:pos x="2" y="6"/>
                  </a:cxn>
                  <a:cxn ang="0">
                    <a:pos x="1" y="6"/>
                  </a:cxn>
                  <a:cxn ang="0">
                    <a:pos x="0" y="6"/>
                  </a:cxn>
                  <a:cxn ang="0">
                    <a:pos x="0" y="5"/>
                  </a:cxn>
                  <a:cxn ang="0">
                    <a:pos x="0" y="5"/>
                  </a:cxn>
                  <a:cxn ang="0">
                    <a:pos x="0" y="5"/>
                  </a:cxn>
                  <a:cxn ang="0">
                    <a:pos x="0" y="4"/>
                  </a:cxn>
                  <a:cxn ang="0">
                    <a:pos x="0" y="3"/>
                  </a:cxn>
                  <a:cxn ang="0">
                    <a:pos x="1" y="2"/>
                  </a:cxn>
                  <a:cxn ang="0">
                    <a:pos x="1" y="1"/>
                  </a:cxn>
                  <a:cxn ang="0">
                    <a:pos x="1" y="1"/>
                  </a:cxn>
                  <a:cxn ang="0">
                    <a:pos x="1" y="1"/>
                  </a:cxn>
                  <a:cxn ang="0">
                    <a:pos x="2" y="0"/>
                  </a:cxn>
                </a:cxnLst>
                <a:rect l="0" t="0" r="r" b="b"/>
                <a:pathLst>
                  <a:path w="5" h="6">
                    <a:moveTo>
                      <a:pt x="2" y="0"/>
                    </a:moveTo>
                    <a:lnTo>
                      <a:pt x="3" y="1"/>
                    </a:lnTo>
                    <a:lnTo>
                      <a:pt x="3" y="2"/>
                    </a:lnTo>
                    <a:cubicBezTo>
                      <a:pt x="3" y="2"/>
                      <a:pt x="3" y="2"/>
                      <a:pt x="3" y="2"/>
                    </a:cubicBezTo>
                    <a:cubicBezTo>
                      <a:pt x="3" y="2"/>
                      <a:pt x="2" y="2"/>
                      <a:pt x="2" y="2"/>
                    </a:cubicBezTo>
                    <a:cubicBezTo>
                      <a:pt x="2" y="2"/>
                      <a:pt x="2" y="2"/>
                      <a:pt x="2" y="2"/>
                    </a:cubicBezTo>
                    <a:lnTo>
                      <a:pt x="1" y="4"/>
                    </a:lnTo>
                    <a:cubicBezTo>
                      <a:pt x="1" y="5"/>
                      <a:pt x="1" y="5"/>
                      <a:pt x="1" y="5"/>
                    </a:cubicBezTo>
                    <a:cubicBezTo>
                      <a:pt x="1" y="5"/>
                      <a:pt x="1" y="5"/>
                      <a:pt x="2" y="5"/>
                    </a:cubicBezTo>
                    <a:cubicBezTo>
                      <a:pt x="2" y="5"/>
                      <a:pt x="2" y="5"/>
                      <a:pt x="2" y="5"/>
                    </a:cubicBezTo>
                    <a:lnTo>
                      <a:pt x="3" y="3"/>
                    </a:lnTo>
                    <a:lnTo>
                      <a:pt x="3" y="3"/>
                    </a:lnTo>
                    <a:cubicBezTo>
                      <a:pt x="3" y="3"/>
                      <a:pt x="3" y="2"/>
                      <a:pt x="3" y="2"/>
                    </a:cubicBezTo>
                    <a:cubicBezTo>
                      <a:pt x="3" y="2"/>
                      <a:pt x="3" y="2"/>
                      <a:pt x="3" y="2"/>
                    </a:cubicBezTo>
                    <a:lnTo>
                      <a:pt x="4" y="1"/>
                    </a:lnTo>
                    <a:lnTo>
                      <a:pt x="5" y="2"/>
                    </a:lnTo>
                    <a:lnTo>
                      <a:pt x="5" y="3"/>
                    </a:lnTo>
                    <a:cubicBezTo>
                      <a:pt x="5" y="3"/>
                      <a:pt x="5" y="3"/>
                      <a:pt x="4" y="3"/>
                    </a:cubicBezTo>
                    <a:cubicBezTo>
                      <a:pt x="4" y="3"/>
                      <a:pt x="4" y="3"/>
                      <a:pt x="4" y="3"/>
                    </a:cubicBezTo>
                    <a:cubicBezTo>
                      <a:pt x="4" y="3"/>
                      <a:pt x="4" y="3"/>
                      <a:pt x="4" y="3"/>
                    </a:cubicBezTo>
                    <a:lnTo>
                      <a:pt x="3" y="5"/>
                    </a:lnTo>
                    <a:cubicBezTo>
                      <a:pt x="3" y="5"/>
                      <a:pt x="3" y="6"/>
                      <a:pt x="3" y="6"/>
                    </a:cubicBezTo>
                    <a:cubicBezTo>
                      <a:pt x="2" y="6"/>
                      <a:pt x="2" y="6"/>
                      <a:pt x="2" y="6"/>
                    </a:cubicBezTo>
                    <a:cubicBezTo>
                      <a:pt x="1" y="6"/>
                      <a:pt x="1" y="6"/>
                      <a:pt x="1" y="6"/>
                    </a:cubicBezTo>
                    <a:cubicBezTo>
                      <a:pt x="1" y="6"/>
                      <a:pt x="1" y="6"/>
                      <a:pt x="0" y="6"/>
                    </a:cubicBezTo>
                    <a:cubicBezTo>
                      <a:pt x="0" y="5"/>
                      <a:pt x="0" y="5"/>
                      <a:pt x="0" y="5"/>
                    </a:cubicBezTo>
                    <a:cubicBezTo>
                      <a:pt x="0" y="5"/>
                      <a:pt x="0" y="5"/>
                      <a:pt x="0" y="5"/>
                    </a:cubicBezTo>
                    <a:cubicBezTo>
                      <a:pt x="0" y="5"/>
                      <a:pt x="0" y="5"/>
                      <a:pt x="0" y="5"/>
                    </a:cubicBezTo>
                    <a:cubicBezTo>
                      <a:pt x="0" y="4"/>
                      <a:pt x="0" y="4"/>
                      <a:pt x="0" y="4"/>
                    </a:cubicBezTo>
                    <a:cubicBezTo>
                      <a:pt x="0" y="4"/>
                      <a:pt x="0" y="4"/>
                      <a:pt x="0" y="3"/>
                    </a:cubicBezTo>
                    <a:lnTo>
                      <a:pt x="1" y="2"/>
                    </a:lnTo>
                    <a:lnTo>
                      <a:pt x="1" y="1"/>
                    </a:lnTo>
                    <a:cubicBezTo>
                      <a:pt x="1" y="1"/>
                      <a:pt x="1" y="1"/>
                      <a:pt x="1" y="1"/>
                    </a:cubicBezTo>
                    <a:cubicBezTo>
                      <a:pt x="1" y="1"/>
                      <a:pt x="1" y="1"/>
                      <a:pt x="1"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3" name="Freeform 1020"/>
              <p:cNvSpPr>
                <a:spLocks/>
              </p:cNvSpPr>
              <p:nvPr/>
            </p:nvSpPr>
            <p:spPr bwMode="auto">
              <a:xfrm>
                <a:off x="453" y="425"/>
                <a:ext cx="15" cy="22"/>
              </a:xfrm>
              <a:custGeom>
                <a:avLst/>
                <a:gdLst/>
                <a:ahLst/>
                <a:cxnLst>
                  <a:cxn ang="0">
                    <a:pos x="3" y="0"/>
                  </a:cxn>
                  <a:cxn ang="0">
                    <a:pos x="5" y="2"/>
                  </a:cxn>
                  <a:cxn ang="0">
                    <a:pos x="5" y="2"/>
                  </a:cxn>
                  <a:cxn ang="0">
                    <a:pos x="5" y="3"/>
                  </a:cxn>
                  <a:cxn ang="0">
                    <a:pos x="5" y="4"/>
                  </a:cxn>
                  <a:cxn ang="0">
                    <a:pos x="5" y="4"/>
                  </a:cxn>
                  <a:cxn ang="0">
                    <a:pos x="4" y="5"/>
                  </a:cxn>
                  <a:cxn ang="0">
                    <a:pos x="4" y="5"/>
                  </a:cxn>
                  <a:cxn ang="0">
                    <a:pos x="4" y="5"/>
                  </a:cxn>
                  <a:cxn ang="0">
                    <a:pos x="4" y="5"/>
                  </a:cxn>
                  <a:cxn ang="0">
                    <a:pos x="4" y="6"/>
                  </a:cxn>
                  <a:cxn ang="0">
                    <a:pos x="4" y="6"/>
                  </a:cxn>
                  <a:cxn ang="0">
                    <a:pos x="4" y="6"/>
                  </a:cxn>
                  <a:cxn ang="0">
                    <a:pos x="4" y="6"/>
                  </a:cxn>
                  <a:cxn ang="0">
                    <a:pos x="3" y="7"/>
                  </a:cxn>
                  <a:cxn ang="0">
                    <a:pos x="2" y="6"/>
                  </a:cxn>
                  <a:cxn ang="0">
                    <a:pos x="2" y="6"/>
                  </a:cxn>
                  <a:cxn ang="0">
                    <a:pos x="2" y="5"/>
                  </a:cxn>
                  <a:cxn ang="0">
                    <a:pos x="3" y="5"/>
                  </a:cxn>
                  <a:cxn ang="0">
                    <a:pos x="3" y="5"/>
                  </a:cxn>
                  <a:cxn ang="0">
                    <a:pos x="2" y="4"/>
                  </a:cxn>
                  <a:cxn ang="0">
                    <a:pos x="2" y="5"/>
                  </a:cxn>
                  <a:cxn ang="0">
                    <a:pos x="2" y="5"/>
                  </a:cxn>
                  <a:cxn ang="0">
                    <a:pos x="1" y="6"/>
                  </a:cxn>
                  <a:cxn ang="0">
                    <a:pos x="0" y="5"/>
                  </a:cxn>
                  <a:cxn ang="0">
                    <a:pos x="0" y="4"/>
                  </a:cxn>
                  <a:cxn ang="0">
                    <a:pos x="0" y="4"/>
                  </a:cxn>
                  <a:cxn ang="0">
                    <a:pos x="1" y="4"/>
                  </a:cxn>
                  <a:cxn ang="0">
                    <a:pos x="1" y="4"/>
                  </a:cxn>
                  <a:cxn ang="0">
                    <a:pos x="2" y="2"/>
                  </a:cxn>
                  <a:cxn ang="0">
                    <a:pos x="2" y="1"/>
                  </a:cxn>
                  <a:cxn ang="0">
                    <a:pos x="2" y="1"/>
                  </a:cxn>
                  <a:cxn ang="0">
                    <a:pos x="3" y="0"/>
                  </a:cxn>
                  <a:cxn ang="0">
                    <a:pos x="4" y="2"/>
                  </a:cxn>
                  <a:cxn ang="0">
                    <a:pos x="3" y="3"/>
                  </a:cxn>
                  <a:cxn ang="0">
                    <a:pos x="3" y="3"/>
                  </a:cxn>
                  <a:cxn ang="0">
                    <a:pos x="4" y="3"/>
                  </a:cxn>
                  <a:cxn ang="0">
                    <a:pos x="4" y="3"/>
                  </a:cxn>
                  <a:cxn ang="0">
                    <a:pos x="4" y="3"/>
                  </a:cxn>
                  <a:cxn ang="0">
                    <a:pos x="4" y="2"/>
                  </a:cxn>
                  <a:cxn ang="0">
                    <a:pos x="4" y="2"/>
                  </a:cxn>
                </a:cxnLst>
                <a:rect l="0" t="0" r="r" b="b"/>
                <a:pathLst>
                  <a:path w="6" h="7">
                    <a:moveTo>
                      <a:pt x="3" y="0"/>
                    </a:moveTo>
                    <a:lnTo>
                      <a:pt x="5" y="2"/>
                    </a:lnTo>
                    <a:cubicBezTo>
                      <a:pt x="5" y="2"/>
                      <a:pt x="5" y="2"/>
                      <a:pt x="5" y="2"/>
                    </a:cubicBezTo>
                    <a:cubicBezTo>
                      <a:pt x="5" y="3"/>
                      <a:pt x="6" y="3"/>
                      <a:pt x="5" y="3"/>
                    </a:cubicBezTo>
                    <a:cubicBezTo>
                      <a:pt x="6" y="3"/>
                      <a:pt x="5" y="4"/>
                      <a:pt x="5" y="4"/>
                    </a:cubicBezTo>
                    <a:cubicBezTo>
                      <a:pt x="5" y="4"/>
                      <a:pt x="5" y="4"/>
                      <a:pt x="5" y="4"/>
                    </a:cubicBezTo>
                    <a:cubicBezTo>
                      <a:pt x="4" y="5"/>
                      <a:pt x="4" y="5"/>
                      <a:pt x="4" y="5"/>
                    </a:cubicBezTo>
                    <a:lnTo>
                      <a:pt x="4" y="5"/>
                    </a:lnTo>
                    <a:cubicBezTo>
                      <a:pt x="4" y="5"/>
                      <a:pt x="4" y="5"/>
                      <a:pt x="4" y="5"/>
                    </a:cubicBezTo>
                    <a:cubicBezTo>
                      <a:pt x="4" y="5"/>
                      <a:pt x="4" y="5"/>
                      <a:pt x="4" y="5"/>
                    </a:cubicBezTo>
                    <a:cubicBezTo>
                      <a:pt x="4" y="5"/>
                      <a:pt x="4" y="5"/>
                      <a:pt x="4" y="6"/>
                    </a:cubicBezTo>
                    <a:lnTo>
                      <a:pt x="4" y="6"/>
                    </a:lnTo>
                    <a:cubicBezTo>
                      <a:pt x="4" y="6"/>
                      <a:pt x="4" y="6"/>
                      <a:pt x="4" y="6"/>
                    </a:cubicBezTo>
                    <a:cubicBezTo>
                      <a:pt x="4" y="6"/>
                      <a:pt x="4" y="6"/>
                      <a:pt x="4" y="6"/>
                    </a:cubicBezTo>
                    <a:lnTo>
                      <a:pt x="3" y="7"/>
                    </a:lnTo>
                    <a:lnTo>
                      <a:pt x="2" y="6"/>
                    </a:lnTo>
                    <a:cubicBezTo>
                      <a:pt x="2" y="6"/>
                      <a:pt x="2" y="6"/>
                      <a:pt x="2" y="6"/>
                    </a:cubicBezTo>
                    <a:cubicBezTo>
                      <a:pt x="2" y="6"/>
                      <a:pt x="2" y="6"/>
                      <a:pt x="2" y="5"/>
                    </a:cubicBezTo>
                    <a:cubicBezTo>
                      <a:pt x="2" y="5"/>
                      <a:pt x="2" y="5"/>
                      <a:pt x="3" y="5"/>
                    </a:cubicBezTo>
                    <a:cubicBezTo>
                      <a:pt x="3" y="5"/>
                      <a:pt x="3" y="5"/>
                      <a:pt x="3" y="5"/>
                    </a:cubicBezTo>
                    <a:cubicBezTo>
                      <a:pt x="3" y="4"/>
                      <a:pt x="2" y="4"/>
                      <a:pt x="2" y="4"/>
                    </a:cubicBezTo>
                    <a:lnTo>
                      <a:pt x="2" y="5"/>
                    </a:lnTo>
                    <a:cubicBezTo>
                      <a:pt x="2" y="5"/>
                      <a:pt x="2" y="5"/>
                      <a:pt x="2" y="5"/>
                    </a:cubicBezTo>
                    <a:lnTo>
                      <a:pt x="1" y="6"/>
                    </a:lnTo>
                    <a:lnTo>
                      <a:pt x="0" y="5"/>
                    </a:lnTo>
                    <a:lnTo>
                      <a:pt x="0" y="4"/>
                    </a:lnTo>
                    <a:cubicBezTo>
                      <a:pt x="0" y="4"/>
                      <a:pt x="0" y="4"/>
                      <a:pt x="0" y="4"/>
                    </a:cubicBezTo>
                    <a:cubicBezTo>
                      <a:pt x="0" y="4"/>
                      <a:pt x="1" y="4"/>
                      <a:pt x="1" y="4"/>
                    </a:cubicBezTo>
                    <a:lnTo>
                      <a:pt x="1" y="4"/>
                    </a:lnTo>
                    <a:lnTo>
                      <a:pt x="2" y="2"/>
                    </a:lnTo>
                    <a:cubicBezTo>
                      <a:pt x="2" y="2"/>
                      <a:pt x="2" y="2"/>
                      <a:pt x="2" y="1"/>
                    </a:cubicBezTo>
                    <a:cubicBezTo>
                      <a:pt x="2" y="1"/>
                      <a:pt x="2" y="1"/>
                      <a:pt x="2" y="1"/>
                    </a:cubicBezTo>
                    <a:lnTo>
                      <a:pt x="3" y="0"/>
                    </a:lnTo>
                    <a:moveTo>
                      <a:pt x="4" y="2"/>
                    </a:moveTo>
                    <a:lnTo>
                      <a:pt x="3" y="3"/>
                    </a:lnTo>
                    <a:lnTo>
                      <a:pt x="3" y="3"/>
                    </a:lnTo>
                    <a:cubicBezTo>
                      <a:pt x="3" y="3"/>
                      <a:pt x="3" y="3"/>
                      <a:pt x="4" y="3"/>
                    </a:cubicBezTo>
                    <a:cubicBezTo>
                      <a:pt x="4" y="3"/>
                      <a:pt x="4" y="3"/>
                      <a:pt x="4" y="3"/>
                    </a:cubicBezTo>
                    <a:cubicBezTo>
                      <a:pt x="4" y="3"/>
                      <a:pt x="4" y="3"/>
                      <a:pt x="4" y="3"/>
                    </a:cubicBezTo>
                    <a:cubicBezTo>
                      <a:pt x="4" y="3"/>
                      <a:pt x="4" y="3"/>
                      <a:pt x="4" y="2"/>
                    </a:cubicBezTo>
                    <a:lnTo>
                      <a:pt x="4" y="2"/>
                    </a:lnTo>
                  </a:path>
                </a:pathLst>
              </a:custGeom>
              <a:solidFill>
                <a:srgbClr val="25221E"/>
              </a:solidFill>
              <a:ln w="9525">
                <a:noFill/>
                <a:round/>
                <a:headEnd/>
                <a:tailEnd/>
              </a:ln>
              <a:effectLst/>
            </p:spPr>
            <p:txBody>
              <a:bodyPr/>
              <a:lstStyle/>
              <a:p>
                <a:pPr>
                  <a:defRPr/>
                </a:pPr>
                <a:endParaRPr lang="en-US" dirty="0"/>
              </a:p>
            </p:txBody>
          </p:sp>
          <p:sp>
            <p:nvSpPr>
              <p:cNvPr id="1364" name="Freeform 1021"/>
              <p:cNvSpPr>
                <a:spLocks/>
              </p:cNvSpPr>
              <p:nvPr/>
            </p:nvSpPr>
            <p:spPr bwMode="auto">
              <a:xfrm>
                <a:off x="460" y="434"/>
                <a:ext cx="15" cy="14"/>
              </a:xfrm>
              <a:custGeom>
                <a:avLst/>
                <a:gdLst/>
                <a:ahLst/>
                <a:cxnLst>
                  <a:cxn ang="0">
                    <a:pos x="3" y="0"/>
                  </a:cxn>
                  <a:cxn ang="0">
                    <a:pos x="5" y="1"/>
                  </a:cxn>
                  <a:cxn ang="0">
                    <a:pos x="4" y="2"/>
                  </a:cxn>
                  <a:cxn ang="0">
                    <a:pos x="4" y="2"/>
                  </a:cxn>
                  <a:cxn ang="0">
                    <a:pos x="4" y="2"/>
                  </a:cxn>
                  <a:cxn ang="0">
                    <a:pos x="4" y="2"/>
                  </a:cxn>
                  <a:cxn ang="0">
                    <a:pos x="3" y="4"/>
                  </a:cxn>
                  <a:cxn ang="0">
                    <a:pos x="2" y="4"/>
                  </a:cxn>
                  <a:cxn ang="0">
                    <a:pos x="2" y="5"/>
                  </a:cxn>
                  <a:cxn ang="0">
                    <a:pos x="2" y="5"/>
                  </a:cxn>
                  <a:cxn ang="0">
                    <a:pos x="0" y="4"/>
                  </a:cxn>
                  <a:cxn ang="0">
                    <a:pos x="1" y="3"/>
                  </a:cxn>
                  <a:cxn ang="0">
                    <a:pos x="1" y="3"/>
                  </a:cxn>
                  <a:cxn ang="0">
                    <a:pos x="1" y="3"/>
                  </a:cxn>
                  <a:cxn ang="0">
                    <a:pos x="1" y="3"/>
                  </a:cxn>
                  <a:cxn ang="0">
                    <a:pos x="3" y="1"/>
                  </a:cxn>
                  <a:cxn ang="0">
                    <a:pos x="3" y="1"/>
                  </a:cxn>
                  <a:cxn ang="0">
                    <a:pos x="3" y="1"/>
                  </a:cxn>
                  <a:cxn ang="0">
                    <a:pos x="3" y="0"/>
                  </a:cxn>
                </a:cxnLst>
                <a:rect l="0" t="0" r="r" b="b"/>
                <a:pathLst>
                  <a:path w="5" h="5">
                    <a:moveTo>
                      <a:pt x="3" y="0"/>
                    </a:moveTo>
                    <a:lnTo>
                      <a:pt x="5" y="1"/>
                    </a:lnTo>
                    <a:lnTo>
                      <a:pt x="4" y="2"/>
                    </a:lnTo>
                    <a:cubicBezTo>
                      <a:pt x="4" y="2"/>
                      <a:pt x="4" y="2"/>
                      <a:pt x="4" y="2"/>
                    </a:cubicBezTo>
                    <a:cubicBezTo>
                      <a:pt x="4" y="2"/>
                      <a:pt x="4" y="2"/>
                      <a:pt x="4" y="2"/>
                    </a:cubicBezTo>
                    <a:cubicBezTo>
                      <a:pt x="4" y="2"/>
                      <a:pt x="4" y="2"/>
                      <a:pt x="4" y="2"/>
                    </a:cubicBezTo>
                    <a:lnTo>
                      <a:pt x="3" y="4"/>
                    </a:lnTo>
                    <a:cubicBezTo>
                      <a:pt x="2" y="4"/>
                      <a:pt x="2" y="4"/>
                      <a:pt x="2" y="4"/>
                    </a:cubicBezTo>
                    <a:cubicBezTo>
                      <a:pt x="2" y="4"/>
                      <a:pt x="2" y="5"/>
                      <a:pt x="2" y="5"/>
                    </a:cubicBezTo>
                    <a:lnTo>
                      <a:pt x="2" y="5"/>
                    </a:lnTo>
                    <a:lnTo>
                      <a:pt x="0" y="4"/>
                    </a:lnTo>
                    <a:lnTo>
                      <a:pt x="1" y="3"/>
                    </a:lnTo>
                    <a:cubicBezTo>
                      <a:pt x="1" y="4"/>
                      <a:pt x="1" y="4"/>
                      <a:pt x="1" y="3"/>
                    </a:cubicBezTo>
                    <a:cubicBezTo>
                      <a:pt x="1" y="3"/>
                      <a:pt x="1" y="3"/>
                      <a:pt x="1" y="3"/>
                    </a:cubicBezTo>
                    <a:lnTo>
                      <a:pt x="1" y="3"/>
                    </a:lnTo>
                    <a:lnTo>
                      <a:pt x="3" y="1"/>
                    </a:lnTo>
                    <a:lnTo>
                      <a:pt x="3" y="1"/>
                    </a:lnTo>
                    <a:cubicBezTo>
                      <a:pt x="3" y="1"/>
                      <a:pt x="3" y="1"/>
                      <a:pt x="3" y="1"/>
                    </a:cubicBezTo>
                    <a:lnTo>
                      <a:pt x="3" y="0"/>
                    </a:lnTo>
                  </a:path>
                </a:pathLst>
              </a:custGeom>
              <a:solidFill>
                <a:srgbClr val="25221E"/>
              </a:solidFill>
              <a:ln w="9525">
                <a:noFill/>
                <a:round/>
                <a:headEnd/>
                <a:tailEnd/>
              </a:ln>
              <a:effectLst/>
            </p:spPr>
            <p:txBody>
              <a:bodyPr/>
              <a:lstStyle/>
              <a:p>
                <a:pPr>
                  <a:defRPr/>
                </a:pPr>
                <a:endParaRPr lang="en-US" dirty="0"/>
              </a:p>
            </p:txBody>
          </p:sp>
          <p:sp>
            <p:nvSpPr>
              <p:cNvPr id="1365" name="Freeform 1022"/>
              <p:cNvSpPr>
                <a:spLocks/>
              </p:cNvSpPr>
              <p:nvPr/>
            </p:nvSpPr>
            <p:spPr bwMode="auto">
              <a:xfrm>
                <a:off x="465" y="438"/>
                <a:ext cx="16" cy="18"/>
              </a:xfrm>
              <a:custGeom>
                <a:avLst/>
                <a:gdLst/>
                <a:ahLst/>
                <a:cxnLst>
                  <a:cxn ang="0">
                    <a:pos x="2" y="6"/>
                  </a:cxn>
                  <a:cxn ang="0">
                    <a:pos x="0" y="4"/>
                  </a:cxn>
                  <a:cxn ang="0">
                    <a:pos x="0" y="3"/>
                  </a:cxn>
                  <a:cxn ang="0">
                    <a:pos x="0" y="4"/>
                  </a:cxn>
                  <a:cxn ang="0">
                    <a:pos x="1" y="3"/>
                  </a:cxn>
                  <a:cxn ang="0">
                    <a:pos x="1" y="3"/>
                  </a:cxn>
                  <a:cxn ang="0">
                    <a:pos x="2" y="1"/>
                  </a:cxn>
                  <a:cxn ang="0">
                    <a:pos x="2" y="1"/>
                  </a:cxn>
                  <a:cxn ang="0">
                    <a:pos x="2" y="1"/>
                  </a:cxn>
                  <a:cxn ang="0">
                    <a:pos x="3" y="0"/>
                  </a:cxn>
                  <a:cxn ang="0">
                    <a:pos x="4" y="1"/>
                  </a:cxn>
                  <a:cxn ang="0">
                    <a:pos x="5" y="2"/>
                  </a:cxn>
                  <a:cxn ang="0">
                    <a:pos x="5" y="2"/>
                  </a:cxn>
                  <a:cxn ang="0">
                    <a:pos x="5" y="2"/>
                  </a:cxn>
                  <a:cxn ang="0">
                    <a:pos x="6" y="3"/>
                  </a:cxn>
                  <a:cxn ang="0">
                    <a:pos x="5" y="4"/>
                  </a:cxn>
                  <a:cxn ang="0">
                    <a:pos x="4" y="4"/>
                  </a:cxn>
                  <a:cxn ang="0">
                    <a:pos x="4" y="4"/>
                  </a:cxn>
                  <a:cxn ang="0">
                    <a:pos x="4" y="5"/>
                  </a:cxn>
                  <a:cxn ang="0">
                    <a:pos x="4" y="6"/>
                  </a:cxn>
                  <a:cxn ang="0">
                    <a:pos x="3" y="6"/>
                  </a:cxn>
                  <a:cxn ang="0">
                    <a:pos x="3" y="6"/>
                  </a:cxn>
                  <a:cxn ang="0">
                    <a:pos x="2" y="6"/>
                  </a:cxn>
                  <a:cxn ang="0">
                    <a:pos x="2" y="6"/>
                  </a:cxn>
                  <a:cxn ang="0">
                    <a:pos x="4" y="2"/>
                  </a:cxn>
                  <a:cxn ang="0">
                    <a:pos x="3" y="3"/>
                  </a:cxn>
                  <a:cxn ang="0">
                    <a:pos x="3" y="3"/>
                  </a:cxn>
                  <a:cxn ang="0">
                    <a:pos x="3" y="3"/>
                  </a:cxn>
                  <a:cxn ang="0">
                    <a:pos x="4" y="3"/>
                  </a:cxn>
                  <a:cxn ang="0">
                    <a:pos x="4" y="3"/>
                  </a:cxn>
                  <a:cxn ang="0">
                    <a:pos x="4" y="2"/>
                  </a:cxn>
                  <a:cxn ang="0">
                    <a:pos x="4" y="2"/>
                  </a:cxn>
                  <a:cxn ang="0">
                    <a:pos x="4" y="2"/>
                  </a:cxn>
                  <a:cxn ang="0">
                    <a:pos x="2" y="4"/>
                  </a:cxn>
                  <a:cxn ang="0">
                    <a:pos x="2" y="5"/>
                  </a:cxn>
                  <a:cxn ang="0">
                    <a:pos x="2" y="5"/>
                  </a:cxn>
                  <a:cxn ang="0">
                    <a:pos x="2" y="5"/>
                  </a:cxn>
                  <a:cxn ang="0">
                    <a:pos x="3" y="4"/>
                  </a:cxn>
                  <a:cxn ang="0">
                    <a:pos x="2" y="4"/>
                  </a:cxn>
                  <a:cxn ang="0">
                    <a:pos x="2" y="4"/>
                  </a:cxn>
                </a:cxnLst>
                <a:rect l="0" t="0" r="r" b="b"/>
                <a:pathLst>
                  <a:path w="6" h="6">
                    <a:moveTo>
                      <a:pt x="2" y="6"/>
                    </a:moveTo>
                    <a:lnTo>
                      <a:pt x="0" y="4"/>
                    </a:lnTo>
                    <a:lnTo>
                      <a:pt x="0" y="3"/>
                    </a:lnTo>
                    <a:cubicBezTo>
                      <a:pt x="0" y="4"/>
                      <a:pt x="0" y="4"/>
                      <a:pt x="0" y="4"/>
                    </a:cubicBezTo>
                    <a:cubicBezTo>
                      <a:pt x="0" y="4"/>
                      <a:pt x="0" y="3"/>
                      <a:pt x="1" y="3"/>
                    </a:cubicBezTo>
                    <a:lnTo>
                      <a:pt x="1" y="3"/>
                    </a:lnTo>
                    <a:lnTo>
                      <a:pt x="2" y="1"/>
                    </a:lnTo>
                    <a:cubicBezTo>
                      <a:pt x="2" y="1"/>
                      <a:pt x="2" y="1"/>
                      <a:pt x="2" y="1"/>
                    </a:cubicBezTo>
                    <a:cubicBezTo>
                      <a:pt x="2" y="1"/>
                      <a:pt x="2" y="1"/>
                      <a:pt x="2" y="1"/>
                    </a:cubicBezTo>
                    <a:lnTo>
                      <a:pt x="3" y="0"/>
                    </a:lnTo>
                    <a:lnTo>
                      <a:pt x="4" y="1"/>
                    </a:lnTo>
                    <a:lnTo>
                      <a:pt x="5" y="2"/>
                    </a:lnTo>
                    <a:cubicBezTo>
                      <a:pt x="5" y="2"/>
                      <a:pt x="5" y="2"/>
                      <a:pt x="5" y="2"/>
                    </a:cubicBezTo>
                    <a:cubicBezTo>
                      <a:pt x="5" y="2"/>
                      <a:pt x="5" y="2"/>
                      <a:pt x="5" y="2"/>
                    </a:cubicBezTo>
                    <a:cubicBezTo>
                      <a:pt x="6" y="3"/>
                      <a:pt x="6" y="3"/>
                      <a:pt x="6" y="3"/>
                    </a:cubicBezTo>
                    <a:cubicBezTo>
                      <a:pt x="5" y="3"/>
                      <a:pt x="5" y="4"/>
                      <a:pt x="5" y="4"/>
                    </a:cubicBezTo>
                    <a:cubicBezTo>
                      <a:pt x="5" y="4"/>
                      <a:pt x="4" y="4"/>
                      <a:pt x="4" y="4"/>
                    </a:cubicBezTo>
                    <a:lnTo>
                      <a:pt x="4" y="4"/>
                    </a:lnTo>
                    <a:cubicBezTo>
                      <a:pt x="4" y="4"/>
                      <a:pt x="4" y="5"/>
                      <a:pt x="4" y="5"/>
                    </a:cubicBezTo>
                    <a:cubicBezTo>
                      <a:pt x="4" y="5"/>
                      <a:pt x="4" y="5"/>
                      <a:pt x="4" y="6"/>
                    </a:cubicBezTo>
                    <a:cubicBezTo>
                      <a:pt x="4" y="6"/>
                      <a:pt x="4" y="6"/>
                      <a:pt x="3" y="6"/>
                    </a:cubicBezTo>
                    <a:cubicBezTo>
                      <a:pt x="3" y="6"/>
                      <a:pt x="3" y="6"/>
                      <a:pt x="3" y="6"/>
                    </a:cubicBezTo>
                    <a:cubicBezTo>
                      <a:pt x="3" y="6"/>
                      <a:pt x="2" y="6"/>
                      <a:pt x="2" y="6"/>
                    </a:cubicBezTo>
                    <a:cubicBezTo>
                      <a:pt x="2" y="6"/>
                      <a:pt x="2" y="6"/>
                      <a:pt x="2" y="6"/>
                    </a:cubicBezTo>
                    <a:moveTo>
                      <a:pt x="4" y="2"/>
                    </a:moveTo>
                    <a:lnTo>
                      <a:pt x="3" y="3"/>
                    </a:lnTo>
                    <a:lnTo>
                      <a:pt x="3" y="3"/>
                    </a:lnTo>
                    <a:cubicBezTo>
                      <a:pt x="3" y="3"/>
                      <a:pt x="3" y="3"/>
                      <a:pt x="3" y="3"/>
                    </a:cubicBezTo>
                    <a:cubicBezTo>
                      <a:pt x="3" y="3"/>
                      <a:pt x="4" y="3"/>
                      <a:pt x="4" y="3"/>
                    </a:cubicBezTo>
                    <a:cubicBezTo>
                      <a:pt x="4" y="3"/>
                      <a:pt x="4" y="3"/>
                      <a:pt x="4" y="3"/>
                    </a:cubicBezTo>
                    <a:cubicBezTo>
                      <a:pt x="4" y="3"/>
                      <a:pt x="4" y="3"/>
                      <a:pt x="4" y="2"/>
                    </a:cubicBezTo>
                    <a:cubicBezTo>
                      <a:pt x="4" y="2"/>
                      <a:pt x="4" y="2"/>
                      <a:pt x="4" y="2"/>
                    </a:cubicBezTo>
                    <a:lnTo>
                      <a:pt x="4" y="2"/>
                    </a:lnTo>
                    <a:moveTo>
                      <a:pt x="2" y="4"/>
                    </a:moveTo>
                    <a:lnTo>
                      <a:pt x="2" y="5"/>
                    </a:lnTo>
                    <a:lnTo>
                      <a:pt x="2" y="5"/>
                    </a:lnTo>
                    <a:cubicBezTo>
                      <a:pt x="2" y="5"/>
                      <a:pt x="2" y="5"/>
                      <a:pt x="2" y="5"/>
                    </a:cubicBezTo>
                    <a:cubicBezTo>
                      <a:pt x="2" y="5"/>
                      <a:pt x="2" y="5"/>
                      <a:pt x="3" y="4"/>
                    </a:cubicBezTo>
                    <a:cubicBezTo>
                      <a:pt x="3" y="4"/>
                      <a:pt x="3" y="4"/>
                      <a:pt x="2" y="4"/>
                    </a:cubicBezTo>
                    <a:lnTo>
                      <a:pt x="2" y="4"/>
                    </a:lnTo>
                  </a:path>
                </a:pathLst>
              </a:custGeom>
              <a:solidFill>
                <a:srgbClr val="25221E"/>
              </a:solidFill>
              <a:ln w="9525">
                <a:noFill/>
                <a:round/>
                <a:headEnd/>
                <a:tailEnd/>
              </a:ln>
              <a:effectLst/>
            </p:spPr>
            <p:txBody>
              <a:bodyPr/>
              <a:lstStyle/>
              <a:p>
                <a:pPr>
                  <a:defRPr/>
                </a:pPr>
                <a:endParaRPr lang="en-US" dirty="0"/>
              </a:p>
            </p:txBody>
          </p:sp>
          <p:sp>
            <p:nvSpPr>
              <p:cNvPr id="1366" name="Freeform 1023"/>
              <p:cNvSpPr>
                <a:spLocks/>
              </p:cNvSpPr>
              <p:nvPr/>
            </p:nvSpPr>
            <p:spPr bwMode="auto">
              <a:xfrm>
                <a:off x="475" y="447"/>
                <a:ext cx="15" cy="18"/>
              </a:xfrm>
              <a:custGeom>
                <a:avLst/>
                <a:gdLst/>
                <a:ahLst/>
                <a:cxnLst>
                  <a:cxn ang="0">
                    <a:pos x="3" y="0"/>
                  </a:cxn>
                  <a:cxn ang="0">
                    <a:pos x="5" y="1"/>
                  </a:cxn>
                  <a:cxn ang="0">
                    <a:pos x="4" y="2"/>
                  </a:cxn>
                  <a:cxn ang="0">
                    <a:pos x="4" y="2"/>
                  </a:cxn>
                  <a:cxn ang="0">
                    <a:pos x="4" y="2"/>
                  </a:cxn>
                  <a:cxn ang="0">
                    <a:pos x="4" y="2"/>
                  </a:cxn>
                  <a:cxn ang="0">
                    <a:pos x="2" y="4"/>
                  </a:cxn>
                  <a:cxn ang="0">
                    <a:pos x="2" y="4"/>
                  </a:cxn>
                  <a:cxn ang="0">
                    <a:pos x="2" y="4"/>
                  </a:cxn>
                  <a:cxn ang="0">
                    <a:pos x="2" y="4"/>
                  </a:cxn>
                  <a:cxn ang="0">
                    <a:pos x="4" y="2"/>
                  </a:cxn>
                  <a:cxn ang="0">
                    <a:pos x="4" y="2"/>
                  </a:cxn>
                  <a:cxn ang="0">
                    <a:pos x="4" y="2"/>
                  </a:cxn>
                  <a:cxn ang="0">
                    <a:pos x="4" y="2"/>
                  </a:cxn>
                  <a:cxn ang="0">
                    <a:pos x="5" y="1"/>
                  </a:cxn>
                  <a:cxn ang="0">
                    <a:pos x="6" y="2"/>
                  </a:cxn>
                  <a:cxn ang="0">
                    <a:pos x="6" y="3"/>
                  </a:cxn>
                  <a:cxn ang="0">
                    <a:pos x="5" y="3"/>
                  </a:cxn>
                  <a:cxn ang="0">
                    <a:pos x="5" y="3"/>
                  </a:cxn>
                  <a:cxn ang="0">
                    <a:pos x="5" y="3"/>
                  </a:cxn>
                  <a:cxn ang="0">
                    <a:pos x="4" y="5"/>
                  </a:cxn>
                  <a:cxn ang="0">
                    <a:pos x="3" y="6"/>
                  </a:cxn>
                  <a:cxn ang="0">
                    <a:pos x="2" y="6"/>
                  </a:cxn>
                  <a:cxn ang="0">
                    <a:pos x="1" y="5"/>
                  </a:cxn>
                  <a:cxn ang="0">
                    <a:pos x="1" y="5"/>
                  </a:cxn>
                  <a:cxn ang="0">
                    <a:pos x="1" y="5"/>
                  </a:cxn>
                  <a:cxn ang="0">
                    <a:pos x="1" y="4"/>
                  </a:cxn>
                  <a:cxn ang="0">
                    <a:pos x="0" y="4"/>
                  </a:cxn>
                  <a:cxn ang="0">
                    <a:pos x="1" y="3"/>
                  </a:cxn>
                  <a:cxn ang="0">
                    <a:pos x="1" y="3"/>
                  </a:cxn>
                  <a:cxn ang="0">
                    <a:pos x="2" y="1"/>
                  </a:cxn>
                  <a:cxn ang="0">
                    <a:pos x="2" y="1"/>
                  </a:cxn>
                  <a:cxn ang="0">
                    <a:pos x="2" y="1"/>
                  </a:cxn>
                  <a:cxn ang="0">
                    <a:pos x="3" y="0"/>
                  </a:cxn>
                  <a:cxn ang="0">
                    <a:pos x="3" y="0"/>
                  </a:cxn>
                </a:cxnLst>
                <a:rect l="0" t="0" r="r" b="b"/>
                <a:pathLst>
                  <a:path w="6" h="6">
                    <a:moveTo>
                      <a:pt x="3" y="0"/>
                    </a:moveTo>
                    <a:lnTo>
                      <a:pt x="5" y="1"/>
                    </a:lnTo>
                    <a:lnTo>
                      <a:pt x="4" y="2"/>
                    </a:lnTo>
                    <a:cubicBezTo>
                      <a:pt x="4" y="2"/>
                      <a:pt x="4" y="2"/>
                      <a:pt x="4" y="2"/>
                    </a:cubicBezTo>
                    <a:cubicBezTo>
                      <a:pt x="4" y="2"/>
                      <a:pt x="4" y="2"/>
                      <a:pt x="4" y="2"/>
                    </a:cubicBezTo>
                    <a:cubicBezTo>
                      <a:pt x="4" y="2"/>
                      <a:pt x="4" y="2"/>
                      <a:pt x="4" y="2"/>
                    </a:cubicBezTo>
                    <a:lnTo>
                      <a:pt x="2" y="4"/>
                    </a:lnTo>
                    <a:cubicBezTo>
                      <a:pt x="2" y="4"/>
                      <a:pt x="2" y="4"/>
                      <a:pt x="2" y="4"/>
                    </a:cubicBezTo>
                    <a:cubicBezTo>
                      <a:pt x="2" y="4"/>
                      <a:pt x="2" y="4"/>
                      <a:pt x="2" y="4"/>
                    </a:cubicBezTo>
                    <a:cubicBezTo>
                      <a:pt x="2" y="4"/>
                      <a:pt x="2" y="4"/>
                      <a:pt x="2" y="4"/>
                    </a:cubicBezTo>
                    <a:lnTo>
                      <a:pt x="4" y="2"/>
                    </a:lnTo>
                    <a:lnTo>
                      <a:pt x="4" y="2"/>
                    </a:lnTo>
                    <a:cubicBezTo>
                      <a:pt x="4" y="2"/>
                      <a:pt x="4" y="2"/>
                      <a:pt x="4" y="2"/>
                    </a:cubicBezTo>
                    <a:cubicBezTo>
                      <a:pt x="4" y="2"/>
                      <a:pt x="4" y="2"/>
                      <a:pt x="4" y="2"/>
                    </a:cubicBezTo>
                    <a:lnTo>
                      <a:pt x="5" y="1"/>
                    </a:lnTo>
                    <a:lnTo>
                      <a:pt x="6" y="2"/>
                    </a:lnTo>
                    <a:lnTo>
                      <a:pt x="6" y="3"/>
                    </a:lnTo>
                    <a:cubicBezTo>
                      <a:pt x="6" y="3"/>
                      <a:pt x="6" y="3"/>
                      <a:pt x="5" y="3"/>
                    </a:cubicBezTo>
                    <a:cubicBezTo>
                      <a:pt x="5" y="3"/>
                      <a:pt x="5" y="3"/>
                      <a:pt x="5" y="3"/>
                    </a:cubicBezTo>
                    <a:cubicBezTo>
                      <a:pt x="5" y="3"/>
                      <a:pt x="5" y="3"/>
                      <a:pt x="5" y="3"/>
                    </a:cubicBezTo>
                    <a:lnTo>
                      <a:pt x="4" y="5"/>
                    </a:lnTo>
                    <a:cubicBezTo>
                      <a:pt x="4" y="5"/>
                      <a:pt x="3" y="6"/>
                      <a:pt x="3" y="6"/>
                    </a:cubicBezTo>
                    <a:cubicBezTo>
                      <a:pt x="3" y="6"/>
                      <a:pt x="2" y="6"/>
                      <a:pt x="2" y="6"/>
                    </a:cubicBezTo>
                    <a:cubicBezTo>
                      <a:pt x="2" y="6"/>
                      <a:pt x="2" y="5"/>
                      <a:pt x="1" y="5"/>
                    </a:cubicBezTo>
                    <a:cubicBezTo>
                      <a:pt x="1" y="5"/>
                      <a:pt x="1" y="5"/>
                      <a:pt x="1" y="5"/>
                    </a:cubicBezTo>
                    <a:cubicBezTo>
                      <a:pt x="1" y="5"/>
                      <a:pt x="1" y="5"/>
                      <a:pt x="1" y="5"/>
                    </a:cubicBezTo>
                    <a:cubicBezTo>
                      <a:pt x="1" y="4"/>
                      <a:pt x="1" y="4"/>
                      <a:pt x="1" y="4"/>
                    </a:cubicBezTo>
                    <a:cubicBezTo>
                      <a:pt x="0" y="4"/>
                      <a:pt x="0" y="4"/>
                      <a:pt x="0" y="4"/>
                    </a:cubicBezTo>
                    <a:cubicBezTo>
                      <a:pt x="0" y="4"/>
                      <a:pt x="0" y="3"/>
                      <a:pt x="1" y="3"/>
                    </a:cubicBezTo>
                    <a:cubicBezTo>
                      <a:pt x="1" y="3"/>
                      <a:pt x="1" y="3"/>
                      <a:pt x="1" y="3"/>
                    </a:cubicBezTo>
                    <a:lnTo>
                      <a:pt x="2" y="1"/>
                    </a:lnTo>
                    <a:lnTo>
                      <a:pt x="2" y="1"/>
                    </a:lnTo>
                    <a:cubicBezTo>
                      <a:pt x="2" y="1"/>
                      <a:pt x="2" y="1"/>
                      <a:pt x="2" y="1"/>
                    </a:cubicBezTo>
                    <a:cubicBezTo>
                      <a:pt x="3" y="1"/>
                      <a:pt x="3" y="1"/>
                      <a:pt x="3" y="0"/>
                    </a:cubicBezTo>
                    <a:lnTo>
                      <a:pt x="3" y="0"/>
                    </a:lnTo>
                  </a:path>
                </a:pathLst>
              </a:custGeom>
              <a:solidFill>
                <a:srgbClr val="25221E"/>
              </a:solidFill>
              <a:ln w="9525">
                <a:noFill/>
                <a:round/>
                <a:headEnd/>
                <a:tailEnd/>
              </a:ln>
              <a:effectLst/>
            </p:spPr>
            <p:txBody>
              <a:bodyPr/>
              <a:lstStyle/>
              <a:p>
                <a:pPr>
                  <a:defRPr/>
                </a:pPr>
                <a:endParaRPr lang="en-US" dirty="0"/>
              </a:p>
            </p:txBody>
          </p:sp>
          <p:sp>
            <p:nvSpPr>
              <p:cNvPr id="1367" name="Freeform 1024"/>
              <p:cNvSpPr>
                <a:spLocks/>
              </p:cNvSpPr>
              <p:nvPr/>
            </p:nvSpPr>
            <p:spPr bwMode="auto">
              <a:xfrm>
                <a:off x="482" y="453"/>
                <a:ext cx="18" cy="18"/>
              </a:xfrm>
              <a:custGeom>
                <a:avLst/>
                <a:gdLst/>
                <a:ahLst/>
                <a:cxnLst>
                  <a:cxn ang="0">
                    <a:pos x="1" y="2"/>
                  </a:cxn>
                  <a:cxn ang="0">
                    <a:pos x="2" y="3"/>
                  </a:cxn>
                  <a:cxn ang="0">
                    <a:pos x="2" y="3"/>
                  </a:cxn>
                  <a:cxn ang="0">
                    <a:pos x="2" y="3"/>
                  </a:cxn>
                  <a:cxn ang="0">
                    <a:pos x="2" y="4"/>
                  </a:cxn>
                  <a:cxn ang="0">
                    <a:pos x="2" y="4"/>
                  </a:cxn>
                  <a:cxn ang="0">
                    <a:pos x="2" y="4"/>
                  </a:cxn>
                  <a:cxn ang="0">
                    <a:pos x="3" y="4"/>
                  </a:cxn>
                  <a:cxn ang="0">
                    <a:pos x="3" y="4"/>
                  </a:cxn>
                  <a:cxn ang="0">
                    <a:pos x="3" y="4"/>
                  </a:cxn>
                  <a:cxn ang="0">
                    <a:pos x="3" y="3"/>
                  </a:cxn>
                  <a:cxn ang="0">
                    <a:pos x="3" y="3"/>
                  </a:cxn>
                  <a:cxn ang="0">
                    <a:pos x="2" y="2"/>
                  </a:cxn>
                  <a:cxn ang="0">
                    <a:pos x="2" y="2"/>
                  </a:cxn>
                  <a:cxn ang="0">
                    <a:pos x="2" y="1"/>
                  </a:cxn>
                  <a:cxn ang="0">
                    <a:pos x="3" y="1"/>
                  </a:cxn>
                  <a:cxn ang="0">
                    <a:pos x="5" y="1"/>
                  </a:cxn>
                  <a:cxn ang="0">
                    <a:pos x="6" y="3"/>
                  </a:cxn>
                  <a:cxn ang="0">
                    <a:pos x="5" y="3"/>
                  </a:cxn>
                  <a:cxn ang="0">
                    <a:pos x="4" y="2"/>
                  </a:cxn>
                  <a:cxn ang="0">
                    <a:pos x="4" y="2"/>
                  </a:cxn>
                  <a:cxn ang="0">
                    <a:pos x="4" y="2"/>
                  </a:cxn>
                  <a:cxn ang="0">
                    <a:pos x="4" y="2"/>
                  </a:cxn>
                  <a:cxn ang="0">
                    <a:pos x="4" y="2"/>
                  </a:cxn>
                  <a:cxn ang="0">
                    <a:pos x="4" y="2"/>
                  </a:cxn>
                  <a:cxn ang="0">
                    <a:pos x="4" y="3"/>
                  </a:cxn>
                  <a:cxn ang="0">
                    <a:pos x="4" y="3"/>
                  </a:cxn>
                  <a:cxn ang="0">
                    <a:pos x="4" y="3"/>
                  </a:cxn>
                  <a:cxn ang="0">
                    <a:pos x="5" y="4"/>
                  </a:cxn>
                  <a:cxn ang="0">
                    <a:pos x="4" y="5"/>
                  </a:cxn>
                  <a:cxn ang="0">
                    <a:pos x="4" y="5"/>
                  </a:cxn>
                  <a:cxn ang="0">
                    <a:pos x="3" y="6"/>
                  </a:cxn>
                  <a:cxn ang="0">
                    <a:pos x="2" y="5"/>
                  </a:cxn>
                  <a:cxn ang="0">
                    <a:pos x="1" y="5"/>
                  </a:cxn>
                  <a:cxn ang="0">
                    <a:pos x="0" y="3"/>
                  </a:cxn>
                  <a:cxn ang="0">
                    <a:pos x="1" y="2"/>
                  </a:cxn>
                </a:cxnLst>
                <a:rect l="0" t="0" r="r" b="b"/>
                <a:pathLst>
                  <a:path w="6" h="6">
                    <a:moveTo>
                      <a:pt x="1" y="2"/>
                    </a:moveTo>
                    <a:lnTo>
                      <a:pt x="2" y="3"/>
                    </a:lnTo>
                    <a:lnTo>
                      <a:pt x="2" y="3"/>
                    </a:lnTo>
                    <a:cubicBezTo>
                      <a:pt x="2" y="3"/>
                      <a:pt x="2" y="3"/>
                      <a:pt x="2" y="3"/>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3"/>
                    </a:cubicBezTo>
                    <a:cubicBezTo>
                      <a:pt x="3" y="3"/>
                      <a:pt x="3" y="3"/>
                      <a:pt x="3" y="3"/>
                    </a:cubicBezTo>
                    <a:cubicBezTo>
                      <a:pt x="2" y="3"/>
                      <a:pt x="2" y="3"/>
                      <a:pt x="2" y="2"/>
                    </a:cubicBezTo>
                    <a:cubicBezTo>
                      <a:pt x="2" y="2"/>
                      <a:pt x="2" y="2"/>
                      <a:pt x="2" y="2"/>
                    </a:cubicBezTo>
                    <a:cubicBezTo>
                      <a:pt x="2" y="2"/>
                      <a:pt x="2" y="1"/>
                      <a:pt x="2" y="1"/>
                    </a:cubicBezTo>
                    <a:cubicBezTo>
                      <a:pt x="2" y="1"/>
                      <a:pt x="2" y="1"/>
                      <a:pt x="3" y="1"/>
                    </a:cubicBezTo>
                    <a:cubicBezTo>
                      <a:pt x="3" y="0"/>
                      <a:pt x="4" y="0"/>
                      <a:pt x="5" y="1"/>
                    </a:cubicBezTo>
                    <a:cubicBezTo>
                      <a:pt x="6" y="1"/>
                      <a:pt x="6" y="2"/>
                      <a:pt x="6" y="3"/>
                    </a:cubicBezTo>
                    <a:lnTo>
                      <a:pt x="5" y="3"/>
                    </a:lnTo>
                    <a:lnTo>
                      <a:pt x="4" y="2"/>
                    </a:lnTo>
                    <a:lnTo>
                      <a:pt x="4" y="2"/>
                    </a:lnTo>
                    <a:cubicBezTo>
                      <a:pt x="4" y="2"/>
                      <a:pt x="4" y="2"/>
                      <a:pt x="4" y="2"/>
                    </a:cubicBezTo>
                    <a:cubicBezTo>
                      <a:pt x="4" y="2"/>
                      <a:pt x="4" y="2"/>
                      <a:pt x="4" y="2"/>
                    </a:cubicBezTo>
                    <a:cubicBezTo>
                      <a:pt x="4" y="2"/>
                      <a:pt x="4" y="2"/>
                      <a:pt x="4" y="2"/>
                    </a:cubicBezTo>
                    <a:cubicBezTo>
                      <a:pt x="4" y="2"/>
                      <a:pt x="4" y="2"/>
                      <a:pt x="4" y="2"/>
                    </a:cubicBezTo>
                    <a:cubicBezTo>
                      <a:pt x="4" y="2"/>
                      <a:pt x="4" y="3"/>
                      <a:pt x="4" y="3"/>
                    </a:cubicBezTo>
                    <a:cubicBezTo>
                      <a:pt x="4" y="3"/>
                      <a:pt x="4" y="3"/>
                      <a:pt x="4" y="3"/>
                    </a:cubicBezTo>
                    <a:cubicBezTo>
                      <a:pt x="4" y="3"/>
                      <a:pt x="4" y="3"/>
                      <a:pt x="4" y="3"/>
                    </a:cubicBezTo>
                    <a:cubicBezTo>
                      <a:pt x="5" y="4"/>
                      <a:pt x="5" y="4"/>
                      <a:pt x="5" y="4"/>
                    </a:cubicBezTo>
                    <a:cubicBezTo>
                      <a:pt x="5" y="4"/>
                      <a:pt x="5" y="4"/>
                      <a:pt x="4" y="5"/>
                    </a:cubicBezTo>
                    <a:cubicBezTo>
                      <a:pt x="4" y="5"/>
                      <a:pt x="4" y="5"/>
                      <a:pt x="4" y="5"/>
                    </a:cubicBezTo>
                    <a:cubicBezTo>
                      <a:pt x="4" y="5"/>
                      <a:pt x="3" y="5"/>
                      <a:pt x="3" y="6"/>
                    </a:cubicBezTo>
                    <a:cubicBezTo>
                      <a:pt x="3" y="6"/>
                      <a:pt x="2" y="5"/>
                      <a:pt x="2" y="5"/>
                    </a:cubicBezTo>
                    <a:cubicBezTo>
                      <a:pt x="2" y="5"/>
                      <a:pt x="2" y="5"/>
                      <a:pt x="1" y="5"/>
                    </a:cubicBezTo>
                    <a:cubicBezTo>
                      <a:pt x="1" y="4"/>
                      <a:pt x="0" y="4"/>
                      <a:pt x="0" y="3"/>
                    </a:cubicBezTo>
                    <a:lnTo>
                      <a:pt x="1" y="2"/>
                    </a:lnTo>
                  </a:path>
                </a:pathLst>
              </a:custGeom>
              <a:solidFill>
                <a:srgbClr val="25221E"/>
              </a:solidFill>
              <a:ln w="9525">
                <a:noFill/>
                <a:round/>
                <a:headEnd/>
                <a:tailEnd/>
              </a:ln>
              <a:effectLst/>
            </p:spPr>
            <p:txBody>
              <a:bodyPr/>
              <a:lstStyle/>
              <a:p>
                <a:pPr>
                  <a:defRPr/>
                </a:pPr>
                <a:endParaRPr lang="en-US" dirty="0"/>
              </a:p>
            </p:txBody>
          </p:sp>
          <p:sp>
            <p:nvSpPr>
              <p:cNvPr id="1368" name="Freeform 1025"/>
              <p:cNvSpPr>
                <a:spLocks/>
              </p:cNvSpPr>
              <p:nvPr/>
            </p:nvSpPr>
            <p:spPr bwMode="auto">
              <a:xfrm>
                <a:off x="612" y="431"/>
                <a:ext cx="15" cy="17"/>
              </a:xfrm>
              <a:custGeom>
                <a:avLst/>
                <a:gdLst/>
                <a:ahLst/>
                <a:cxnLst>
                  <a:cxn ang="0">
                    <a:pos x="0" y="3"/>
                  </a:cxn>
                  <a:cxn ang="0">
                    <a:pos x="1" y="2"/>
                  </a:cxn>
                  <a:cxn ang="0">
                    <a:pos x="2" y="2"/>
                  </a:cxn>
                  <a:cxn ang="0">
                    <a:pos x="2" y="3"/>
                  </a:cxn>
                  <a:cxn ang="0">
                    <a:pos x="2" y="3"/>
                  </a:cxn>
                  <a:cxn ang="0">
                    <a:pos x="2" y="3"/>
                  </a:cxn>
                  <a:cxn ang="0">
                    <a:pos x="3" y="5"/>
                  </a:cxn>
                  <a:cxn ang="0">
                    <a:pos x="4" y="5"/>
                  </a:cxn>
                  <a:cxn ang="0">
                    <a:pos x="4" y="5"/>
                  </a:cxn>
                  <a:cxn ang="0">
                    <a:pos x="4" y="4"/>
                  </a:cxn>
                  <a:cxn ang="0">
                    <a:pos x="3" y="3"/>
                  </a:cxn>
                  <a:cxn ang="0">
                    <a:pos x="2" y="2"/>
                  </a:cxn>
                  <a:cxn ang="0">
                    <a:pos x="2" y="2"/>
                  </a:cxn>
                  <a:cxn ang="0">
                    <a:pos x="2" y="2"/>
                  </a:cxn>
                  <a:cxn ang="0">
                    <a:pos x="1" y="1"/>
                  </a:cxn>
                  <a:cxn ang="0">
                    <a:pos x="3" y="0"/>
                  </a:cxn>
                  <a:cxn ang="0">
                    <a:pos x="3" y="1"/>
                  </a:cxn>
                  <a:cxn ang="0">
                    <a:pos x="3" y="1"/>
                  </a:cxn>
                  <a:cxn ang="0">
                    <a:pos x="3" y="2"/>
                  </a:cxn>
                  <a:cxn ang="0">
                    <a:pos x="4" y="2"/>
                  </a:cxn>
                  <a:cxn ang="0">
                    <a:pos x="5" y="3"/>
                  </a:cxn>
                  <a:cxn ang="0">
                    <a:pos x="5" y="4"/>
                  </a:cxn>
                  <a:cxn ang="0">
                    <a:pos x="5" y="5"/>
                  </a:cxn>
                  <a:cxn ang="0">
                    <a:pos x="4" y="6"/>
                  </a:cxn>
                  <a:cxn ang="0">
                    <a:pos x="4" y="6"/>
                  </a:cxn>
                  <a:cxn ang="0">
                    <a:pos x="4" y="6"/>
                  </a:cxn>
                  <a:cxn ang="0">
                    <a:pos x="3" y="6"/>
                  </a:cxn>
                  <a:cxn ang="0">
                    <a:pos x="3" y="6"/>
                  </a:cxn>
                  <a:cxn ang="0">
                    <a:pos x="2" y="6"/>
                  </a:cxn>
                  <a:cxn ang="0">
                    <a:pos x="2" y="6"/>
                  </a:cxn>
                  <a:cxn ang="0">
                    <a:pos x="1" y="4"/>
                  </a:cxn>
                  <a:cxn ang="0">
                    <a:pos x="1" y="4"/>
                  </a:cxn>
                  <a:cxn ang="0">
                    <a:pos x="0" y="4"/>
                  </a:cxn>
                  <a:cxn ang="0">
                    <a:pos x="0" y="4"/>
                  </a:cxn>
                  <a:cxn ang="0">
                    <a:pos x="0" y="3"/>
                  </a:cxn>
                </a:cxnLst>
                <a:rect l="0" t="0" r="r" b="b"/>
                <a:pathLst>
                  <a:path w="5" h="6">
                    <a:moveTo>
                      <a:pt x="0" y="3"/>
                    </a:moveTo>
                    <a:lnTo>
                      <a:pt x="1" y="2"/>
                    </a:lnTo>
                    <a:lnTo>
                      <a:pt x="2" y="2"/>
                    </a:lnTo>
                    <a:cubicBezTo>
                      <a:pt x="2" y="2"/>
                      <a:pt x="2" y="2"/>
                      <a:pt x="2" y="3"/>
                    </a:cubicBezTo>
                    <a:cubicBezTo>
                      <a:pt x="2" y="3"/>
                      <a:pt x="2" y="3"/>
                      <a:pt x="2" y="3"/>
                    </a:cubicBezTo>
                    <a:cubicBezTo>
                      <a:pt x="2" y="3"/>
                      <a:pt x="2" y="3"/>
                      <a:pt x="2" y="3"/>
                    </a:cubicBezTo>
                    <a:lnTo>
                      <a:pt x="3" y="5"/>
                    </a:lnTo>
                    <a:cubicBezTo>
                      <a:pt x="3" y="5"/>
                      <a:pt x="4" y="5"/>
                      <a:pt x="4" y="5"/>
                    </a:cubicBezTo>
                    <a:cubicBezTo>
                      <a:pt x="4" y="5"/>
                      <a:pt x="4" y="5"/>
                      <a:pt x="4" y="5"/>
                    </a:cubicBezTo>
                    <a:cubicBezTo>
                      <a:pt x="4" y="5"/>
                      <a:pt x="4" y="5"/>
                      <a:pt x="4" y="4"/>
                    </a:cubicBezTo>
                    <a:lnTo>
                      <a:pt x="3" y="3"/>
                    </a:lnTo>
                    <a:lnTo>
                      <a:pt x="2" y="2"/>
                    </a:lnTo>
                    <a:cubicBezTo>
                      <a:pt x="2" y="2"/>
                      <a:pt x="2" y="2"/>
                      <a:pt x="2" y="2"/>
                    </a:cubicBezTo>
                    <a:cubicBezTo>
                      <a:pt x="2" y="2"/>
                      <a:pt x="2" y="2"/>
                      <a:pt x="2" y="2"/>
                    </a:cubicBezTo>
                    <a:lnTo>
                      <a:pt x="1" y="1"/>
                    </a:lnTo>
                    <a:lnTo>
                      <a:pt x="3" y="0"/>
                    </a:lnTo>
                    <a:lnTo>
                      <a:pt x="3" y="1"/>
                    </a:lnTo>
                    <a:cubicBezTo>
                      <a:pt x="3" y="1"/>
                      <a:pt x="3" y="1"/>
                      <a:pt x="3" y="1"/>
                    </a:cubicBezTo>
                    <a:cubicBezTo>
                      <a:pt x="3" y="1"/>
                      <a:pt x="3" y="1"/>
                      <a:pt x="3" y="2"/>
                    </a:cubicBezTo>
                    <a:cubicBezTo>
                      <a:pt x="4" y="2"/>
                      <a:pt x="4" y="2"/>
                      <a:pt x="4" y="2"/>
                    </a:cubicBezTo>
                    <a:lnTo>
                      <a:pt x="5" y="3"/>
                    </a:lnTo>
                    <a:cubicBezTo>
                      <a:pt x="5" y="4"/>
                      <a:pt x="5" y="4"/>
                      <a:pt x="5" y="4"/>
                    </a:cubicBezTo>
                    <a:cubicBezTo>
                      <a:pt x="5" y="4"/>
                      <a:pt x="5" y="5"/>
                      <a:pt x="5" y="5"/>
                    </a:cubicBezTo>
                    <a:cubicBezTo>
                      <a:pt x="5" y="5"/>
                      <a:pt x="5" y="6"/>
                      <a:pt x="4" y="6"/>
                    </a:cubicBezTo>
                    <a:cubicBezTo>
                      <a:pt x="4" y="6"/>
                      <a:pt x="4" y="6"/>
                      <a:pt x="4" y="6"/>
                    </a:cubicBezTo>
                    <a:cubicBezTo>
                      <a:pt x="4" y="6"/>
                      <a:pt x="4" y="6"/>
                      <a:pt x="4" y="6"/>
                    </a:cubicBezTo>
                    <a:cubicBezTo>
                      <a:pt x="4" y="6"/>
                      <a:pt x="4" y="6"/>
                      <a:pt x="3" y="6"/>
                    </a:cubicBezTo>
                    <a:cubicBezTo>
                      <a:pt x="3" y="6"/>
                      <a:pt x="3" y="6"/>
                      <a:pt x="3" y="6"/>
                    </a:cubicBezTo>
                    <a:cubicBezTo>
                      <a:pt x="3" y="6"/>
                      <a:pt x="3" y="6"/>
                      <a:pt x="2" y="6"/>
                    </a:cubicBezTo>
                    <a:cubicBezTo>
                      <a:pt x="2" y="6"/>
                      <a:pt x="2" y="6"/>
                      <a:pt x="2" y="6"/>
                    </a:cubicBezTo>
                    <a:lnTo>
                      <a:pt x="1" y="4"/>
                    </a:lnTo>
                    <a:lnTo>
                      <a:pt x="1" y="4"/>
                    </a:lnTo>
                    <a:cubicBezTo>
                      <a:pt x="0" y="4"/>
                      <a:pt x="0" y="4"/>
                      <a:pt x="0" y="4"/>
                    </a:cubicBezTo>
                    <a:cubicBezTo>
                      <a:pt x="0" y="4"/>
                      <a:pt x="0" y="4"/>
                      <a:pt x="0" y="4"/>
                    </a:cubicBezTo>
                    <a:lnTo>
                      <a:pt x="0" y="3"/>
                    </a:lnTo>
                  </a:path>
                </a:pathLst>
              </a:custGeom>
              <a:solidFill>
                <a:srgbClr val="25221E"/>
              </a:solidFill>
              <a:ln w="9525">
                <a:noFill/>
                <a:round/>
                <a:headEnd/>
                <a:tailEnd/>
              </a:ln>
              <a:effectLst/>
            </p:spPr>
            <p:txBody>
              <a:bodyPr/>
              <a:lstStyle/>
              <a:p>
                <a:pPr>
                  <a:defRPr/>
                </a:pPr>
                <a:endParaRPr lang="en-US" dirty="0"/>
              </a:p>
            </p:txBody>
          </p:sp>
          <p:sp>
            <p:nvSpPr>
              <p:cNvPr id="1369" name="Freeform 1026"/>
              <p:cNvSpPr>
                <a:spLocks/>
              </p:cNvSpPr>
              <p:nvPr/>
            </p:nvSpPr>
            <p:spPr bwMode="auto">
              <a:xfrm>
                <a:off x="622" y="425"/>
                <a:ext cx="16" cy="18"/>
              </a:xfrm>
              <a:custGeom>
                <a:avLst/>
                <a:gdLst/>
                <a:ahLst/>
                <a:cxnLst>
                  <a:cxn ang="0">
                    <a:pos x="0" y="2"/>
                  </a:cxn>
                  <a:cxn ang="0">
                    <a:pos x="2" y="1"/>
                  </a:cxn>
                  <a:cxn ang="0">
                    <a:pos x="4" y="3"/>
                  </a:cxn>
                  <a:cxn ang="0">
                    <a:pos x="4" y="3"/>
                  </a:cxn>
                  <a:cxn ang="0">
                    <a:pos x="3" y="2"/>
                  </a:cxn>
                  <a:cxn ang="0">
                    <a:pos x="3" y="1"/>
                  </a:cxn>
                  <a:cxn ang="0">
                    <a:pos x="3" y="1"/>
                  </a:cxn>
                  <a:cxn ang="0">
                    <a:pos x="4" y="0"/>
                  </a:cxn>
                  <a:cxn ang="0">
                    <a:pos x="4" y="1"/>
                  </a:cxn>
                  <a:cxn ang="0">
                    <a:pos x="4" y="1"/>
                  </a:cxn>
                  <a:cxn ang="0">
                    <a:pos x="4" y="1"/>
                  </a:cxn>
                  <a:cxn ang="0">
                    <a:pos x="6" y="4"/>
                  </a:cxn>
                  <a:cxn ang="0">
                    <a:pos x="5" y="5"/>
                  </a:cxn>
                  <a:cxn ang="0">
                    <a:pos x="3" y="4"/>
                  </a:cxn>
                  <a:cxn ang="0">
                    <a:pos x="3" y="4"/>
                  </a:cxn>
                  <a:cxn ang="0">
                    <a:pos x="4" y="5"/>
                  </a:cxn>
                  <a:cxn ang="0">
                    <a:pos x="4" y="5"/>
                  </a:cxn>
                  <a:cxn ang="0">
                    <a:pos x="4" y="5"/>
                  </a:cxn>
                  <a:cxn ang="0">
                    <a:pos x="4" y="6"/>
                  </a:cxn>
                  <a:cxn ang="0">
                    <a:pos x="3" y="6"/>
                  </a:cxn>
                  <a:cxn ang="0">
                    <a:pos x="3" y="6"/>
                  </a:cxn>
                  <a:cxn ang="0">
                    <a:pos x="3" y="5"/>
                  </a:cxn>
                  <a:cxn ang="0">
                    <a:pos x="3" y="5"/>
                  </a:cxn>
                  <a:cxn ang="0">
                    <a:pos x="1" y="3"/>
                  </a:cxn>
                  <a:cxn ang="0">
                    <a:pos x="1" y="3"/>
                  </a:cxn>
                  <a:cxn ang="0">
                    <a:pos x="1" y="3"/>
                  </a:cxn>
                  <a:cxn ang="0">
                    <a:pos x="1" y="3"/>
                  </a:cxn>
                  <a:cxn ang="0">
                    <a:pos x="0" y="2"/>
                  </a:cxn>
                </a:cxnLst>
                <a:rect l="0" t="0" r="r" b="b"/>
                <a:pathLst>
                  <a:path w="6" h="6">
                    <a:moveTo>
                      <a:pt x="0" y="2"/>
                    </a:moveTo>
                    <a:lnTo>
                      <a:pt x="2" y="1"/>
                    </a:lnTo>
                    <a:lnTo>
                      <a:pt x="4" y="3"/>
                    </a:lnTo>
                    <a:lnTo>
                      <a:pt x="4" y="3"/>
                    </a:lnTo>
                    <a:lnTo>
                      <a:pt x="3" y="2"/>
                    </a:lnTo>
                    <a:cubicBezTo>
                      <a:pt x="3" y="2"/>
                      <a:pt x="3" y="2"/>
                      <a:pt x="3" y="1"/>
                    </a:cubicBezTo>
                    <a:lnTo>
                      <a:pt x="3" y="1"/>
                    </a:lnTo>
                    <a:lnTo>
                      <a:pt x="4" y="0"/>
                    </a:lnTo>
                    <a:lnTo>
                      <a:pt x="4" y="1"/>
                    </a:lnTo>
                    <a:cubicBezTo>
                      <a:pt x="4" y="1"/>
                      <a:pt x="4" y="1"/>
                      <a:pt x="4" y="1"/>
                    </a:cubicBezTo>
                    <a:cubicBezTo>
                      <a:pt x="4" y="1"/>
                      <a:pt x="4" y="1"/>
                      <a:pt x="4" y="1"/>
                    </a:cubicBezTo>
                    <a:lnTo>
                      <a:pt x="6" y="4"/>
                    </a:lnTo>
                    <a:lnTo>
                      <a:pt x="5" y="5"/>
                    </a:lnTo>
                    <a:lnTo>
                      <a:pt x="3" y="4"/>
                    </a:lnTo>
                    <a:lnTo>
                      <a:pt x="3" y="4"/>
                    </a:lnTo>
                    <a:lnTo>
                      <a:pt x="4" y="5"/>
                    </a:lnTo>
                    <a:cubicBezTo>
                      <a:pt x="4" y="5"/>
                      <a:pt x="4" y="5"/>
                      <a:pt x="4" y="5"/>
                    </a:cubicBezTo>
                    <a:cubicBezTo>
                      <a:pt x="4" y="5"/>
                      <a:pt x="4" y="5"/>
                      <a:pt x="4" y="5"/>
                    </a:cubicBezTo>
                    <a:lnTo>
                      <a:pt x="4" y="6"/>
                    </a:lnTo>
                    <a:lnTo>
                      <a:pt x="3" y="6"/>
                    </a:lnTo>
                    <a:lnTo>
                      <a:pt x="3" y="6"/>
                    </a:lnTo>
                    <a:cubicBezTo>
                      <a:pt x="3" y="6"/>
                      <a:pt x="3" y="6"/>
                      <a:pt x="3" y="5"/>
                    </a:cubicBezTo>
                    <a:cubicBezTo>
                      <a:pt x="3" y="5"/>
                      <a:pt x="3" y="5"/>
                      <a:pt x="3" y="5"/>
                    </a:cubicBezTo>
                    <a:lnTo>
                      <a:pt x="1" y="3"/>
                    </a:lnTo>
                    <a:lnTo>
                      <a:pt x="1" y="3"/>
                    </a:lnTo>
                    <a:cubicBezTo>
                      <a:pt x="1" y="3"/>
                      <a:pt x="1" y="3"/>
                      <a:pt x="1" y="3"/>
                    </a:cubicBezTo>
                    <a:cubicBezTo>
                      <a:pt x="1" y="3"/>
                      <a:pt x="1" y="3"/>
                      <a:pt x="1"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0" name="Freeform 1027"/>
              <p:cNvSpPr>
                <a:spLocks/>
              </p:cNvSpPr>
              <p:nvPr/>
            </p:nvSpPr>
            <p:spPr bwMode="auto">
              <a:xfrm>
                <a:off x="633" y="421"/>
                <a:ext cx="16" cy="17"/>
              </a:xfrm>
              <a:custGeom>
                <a:avLst/>
                <a:gdLst/>
                <a:ahLst/>
                <a:cxnLst>
                  <a:cxn ang="0">
                    <a:pos x="0" y="2"/>
                  </a:cxn>
                  <a:cxn ang="0">
                    <a:pos x="2" y="1"/>
                  </a:cxn>
                  <a:cxn ang="0">
                    <a:pos x="2" y="1"/>
                  </a:cxn>
                  <a:cxn ang="0">
                    <a:pos x="2" y="2"/>
                  </a:cxn>
                  <a:cxn ang="0">
                    <a:pos x="2" y="2"/>
                  </a:cxn>
                  <a:cxn ang="0">
                    <a:pos x="3" y="2"/>
                  </a:cxn>
                  <a:cxn ang="0">
                    <a:pos x="4" y="4"/>
                  </a:cxn>
                  <a:cxn ang="0">
                    <a:pos x="4" y="4"/>
                  </a:cxn>
                  <a:cxn ang="0">
                    <a:pos x="4" y="4"/>
                  </a:cxn>
                  <a:cxn ang="0">
                    <a:pos x="4" y="4"/>
                  </a:cxn>
                  <a:cxn ang="0">
                    <a:pos x="3" y="2"/>
                  </a:cxn>
                  <a:cxn ang="0">
                    <a:pos x="3" y="2"/>
                  </a:cxn>
                  <a:cxn ang="0">
                    <a:pos x="3" y="1"/>
                  </a:cxn>
                  <a:cxn ang="0">
                    <a:pos x="3" y="1"/>
                  </a:cxn>
                  <a:cxn ang="0">
                    <a:pos x="2" y="1"/>
                  </a:cxn>
                  <a:cxn ang="0">
                    <a:pos x="4" y="0"/>
                  </a:cxn>
                  <a:cxn ang="0">
                    <a:pos x="4" y="0"/>
                  </a:cxn>
                  <a:cxn ang="0">
                    <a:pos x="4" y="1"/>
                  </a:cxn>
                  <a:cxn ang="0">
                    <a:pos x="4" y="1"/>
                  </a:cxn>
                  <a:cxn ang="0">
                    <a:pos x="4" y="1"/>
                  </a:cxn>
                  <a:cxn ang="0">
                    <a:pos x="5" y="3"/>
                  </a:cxn>
                  <a:cxn ang="0">
                    <a:pos x="6" y="4"/>
                  </a:cxn>
                  <a:cxn ang="0">
                    <a:pos x="5" y="5"/>
                  </a:cxn>
                  <a:cxn ang="0">
                    <a:pos x="5" y="5"/>
                  </a:cxn>
                  <a:cxn ang="0">
                    <a:pos x="4" y="6"/>
                  </a:cxn>
                  <a:cxn ang="0">
                    <a:pos x="4" y="6"/>
                  </a:cxn>
                  <a:cxn ang="0">
                    <a:pos x="3" y="6"/>
                  </a:cxn>
                  <a:cxn ang="0">
                    <a:pos x="3" y="6"/>
                  </a:cxn>
                  <a:cxn ang="0">
                    <a:pos x="2" y="5"/>
                  </a:cxn>
                  <a:cxn ang="0">
                    <a:pos x="2" y="5"/>
                  </a:cxn>
                  <a:cxn ang="0">
                    <a:pos x="1" y="3"/>
                  </a:cxn>
                  <a:cxn ang="0">
                    <a:pos x="1" y="3"/>
                  </a:cxn>
                  <a:cxn ang="0">
                    <a:pos x="1" y="3"/>
                  </a:cxn>
                  <a:cxn ang="0">
                    <a:pos x="1" y="2"/>
                  </a:cxn>
                  <a:cxn ang="0">
                    <a:pos x="0" y="2"/>
                  </a:cxn>
                </a:cxnLst>
                <a:rect l="0" t="0" r="r" b="b"/>
                <a:pathLst>
                  <a:path w="6" h="6">
                    <a:moveTo>
                      <a:pt x="0" y="2"/>
                    </a:moveTo>
                    <a:lnTo>
                      <a:pt x="2" y="1"/>
                    </a:lnTo>
                    <a:lnTo>
                      <a:pt x="2" y="1"/>
                    </a:lnTo>
                    <a:cubicBezTo>
                      <a:pt x="2" y="2"/>
                      <a:pt x="2" y="2"/>
                      <a:pt x="2" y="2"/>
                    </a:cubicBezTo>
                    <a:cubicBezTo>
                      <a:pt x="2" y="2"/>
                      <a:pt x="2" y="2"/>
                      <a:pt x="2" y="2"/>
                    </a:cubicBezTo>
                    <a:cubicBezTo>
                      <a:pt x="2" y="2"/>
                      <a:pt x="3" y="2"/>
                      <a:pt x="3" y="2"/>
                    </a:cubicBezTo>
                    <a:lnTo>
                      <a:pt x="4" y="4"/>
                    </a:lnTo>
                    <a:cubicBezTo>
                      <a:pt x="4" y="4"/>
                      <a:pt x="4" y="4"/>
                      <a:pt x="4" y="4"/>
                    </a:cubicBezTo>
                    <a:cubicBezTo>
                      <a:pt x="4" y="4"/>
                      <a:pt x="4" y="4"/>
                      <a:pt x="4" y="4"/>
                    </a:cubicBezTo>
                    <a:cubicBezTo>
                      <a:pt x="4" y="4"/>
                      <a:pt x="4" y="4"/>
                      <a:pt x="4" y="4"/>
                    </a:cubicBezTo>
                    <a:lnTo>
                      <a:pt x="3" y="2"/>
                    </a:lnTo>
                    <a:lnTo>
                      <a:pt x="3" y="2"/>
                    </a:lnTo>
                    <a:cubicBezTo>
                      <a:pt x="3" y="2"/>
                      <a:pt x="3" y="2"/>
                      <a:pt x="3" y="1"/>
                    </a:cubicBezTo>
                    <a:cubicBezTo>
                      <a:pt x="3" y="1"/>
                      <a:pt x="3" y="1"/>
                      <a:pt x="3" y="1"/>
                    </a:cubicBezTo>
                    <a:lnTo>
                      <a:pt x="2" y="1"/>
                    </a:lnTo>
                    <a:lnTo>
                      <a:pt x="4" y="0"/>
                    </a:lnTo>
                    <a:lnTo>
                      <a:pt x="4" y="0"/>
                    </a:lnTo>
                    <a:cubicBezTo>
                      <a:pt x="4" y="1"/>
                      <a:pt x="4" y="1"/>
                      <a:pt x="4" y="1"/>
                    </a:cubicBezTo>
                    <a:cubicBezTo>
                      <a:pt x="4" y="1"/>
                      <a:pt x="4" y="1"/>
                      <a:pt x="4" y="1"/>
                    </a:cubicBezTo>
                    <a:cubicBezTo>
                      <a:pt x="4" y="1"/>
                      <a:pt x="4" y="1"/>
                      <a:pt x="4" y="1"/>
                    </a:cubicBezTo>
                    <a:lnTo>
                      <a:pt x="5" y="3"/>
                    </a:lnTo>
                    <a:cubicBezTo>
                      <a:pt x="6" y="3"/>
                      <a:pt x="6" y="4"/>
                      <a:pt x="6" y="4"/>
                    </a:cubicBezTo>
                    <a:cubicBezTo>
                      <a:pt x="6" y="4"/>
                      <a:pt x="6" y="4"/>
                      <a:pt x="5" y="5"/>
                    </a:cubicBezTo>
                    <a:cubicBezTo>
                      <a:pt x="5" y="5"/>
                      <a:pt x="5" y="5"/>
                      <a:pt x="5" y="5"/>
                    </a:cubicBezTo>
                    <a:cubicBezTo>
                      <a:pt x="4" y="5"/>
                      <a:pt x="4" y="5"/>
                      <a:pt x="4" y="6"/>
                    </a:cubicBezTo>
                    <a:cubicBezTo>
                      <a:pt x="4" y="6"/>
                      <a:pt x="4" y="6"/>
                      <a:pt x="4" y="6"/>
                    </a:cubicBezTo>
                    <a:cubicBezTo>
                      <a:pt x="4" y="6"/>
                      <a:pt x="4" y="6"/>
                      <a:pt x="3" y="6"/>
                    </a:cubicBezTo>
                    <a:cubicBezTo>
                      <a:pt x="3" y="6"/>
                      <a:pt x="3" y="6"/>
                      <a:pt x="3" y="6"/>
                    </a:cubicBezTo>
                    <a:cubicBezTo>
                      <a:pt x="3" y="6"/>
                      <a:pt x="3" y="5"/>
                      <a:pt x="2" y="5"/>
                    </a:cubicBezTo>
                    <a:cubicBezTo>
                      <a:pt x="2" y="5"/>
                      <a:pt x="2" y="5"/>
                      <a:pt x="2" y="5"/>
                    </a:cubicBezTo>
                    <a:lnTo>
                      <a:pt x="1" y="3"/>
                    </a:lnTo>
                    <a:lnTo>
                      <a:pt x="1" y="3"/>
                    </a:lnTo>
                    <a:cubicBezTo>
                      <a:pt x="1" y="3"/>
                      <a:pt x="1" y="3"/>
                      <a:pt x="1" y="3"/>
                    </a:cubicBezTo>
                    <a:cubicBezTo>
                      <a:pt x="1" y="2"/>
                      <a:pt x="1" y="2"/>
                      <a:pt x="1" y="2"/>
                    </a:cubicBezTo>
                    <a:lnTo>
                      <a:pt x="0" y="2"/>
                    </a:lnTo>
                  </a:path>
                </a:pathLst>
              </a:custGeom>
              <a:solidFill>
                <a:srgbClr val="25221E"/>
              </a:solidFill>
              <a:ln w="9525">
                <a:noFill/>
                <a:round/>
                <a:headEnd/>
                <a:tailEnd/>
              </a:ln>
              <a:effectLst/>
            </p:spPr>
            <p:txBody>
              <a:bodyPr/>
              <a:lstStyle/>
              <a:p>
                <a:pPr>
                  <a:defRPr/>
                </a:pPr>
                <a:endParaRPr lang="en-US" dirty="0"/>
              </a:p>
            </p:txBody>
          </p:sp>
          <p:sp>
            <p:nvSpPr>
              <p:cNvPr id="1371" name="Freeform 1028"/>
              <p:cNvSpPr>
                <a:spLocks/>
              </p:cNvSpPr>
              <p:nvPr/>
            </p:nvSpPr>
            <p:spPr bwMode="auto">
              <a:xfrm>
                <a:off x="646" y="412"/>
                <a:ext cx="18" cy="19"/>
              </a:xfrm>
              <a:custGeom>
                <a:avLst/>
                <a:gdLst/>
                <a:ahLst/>
                <a:cxnLst>
                  <a:cxn ang="0">
                    <a:pos x="0" y="2"/>
                  </a:cxn>
                  <a:cxn ang="0">
                    <a:pos x="1" y="2"/>
                  </a:cxn>
                  <a:cxn ang="0">
                    <a:pos x="3" y="3"/>
                  </a:cxn>
                  <a:cxn ang="0">
                    <a:pos x="3" y="3"/>
                  </a:cxn>
                  <a:cxn ang="0">
                    <a:pos x="3" y="1"/>
                  </a:cxn>
                  <a:cxn ang="0">
                    <a:pos x="4" y="0"/>
                  </a:cxn>
                  <a:cxn ang="0">
                    <a:pos x="5" y="1"/>
                  </a:cxn>
                  <a:cxn ang="0">
                    <a:pos x="5" y="1"/>
                  </a:cxn>
                  <a:cxn ang="0">
                    <a:pos x="5" y="2"/>
                  </a:cxn>
                  <a:cxn ang="0">
                    <a:pos x="6" y="4"/>
                  </a:cxn>
                  <a:cxn ang="0">
                    <a:pos x="6" y="4"/>
                  </a:cxn>
                  <a:cxn ang="0">
                    <a:pos x="6" y="4"/>
                  </a:cxn>
                  <a:cxn ang="0">
                    <a:pos x="6" y="5"/>
                  </a:cxn>
                  <a:cxn ang="0">
                    <a:pos x="4" y="6"/>
                  </a:cxn>
                  <a:cxn ang="0">
                    <a:pos x="4" y="5"/>
                  </a:cxn>
                  <a:cxn ang="0">
                    <a:pos x="4" y="5"/>
                  </a:cxn>
                  <a:cxn ang="0">
                    <a:pos x="4" y="5"/>
                  </a:cxn>
                  <a:cxn ang="0">
                    <a:pos x="4" y="4"/>
                  </a:cxn>
                  <a:cxn ang="0">
                    <a:pos x="4" y="3"/>
                  </a:cxn>
                  <a:cxn ang="0">
                    <a:pos x="4" y="3"/>
                  </a:cxn>
                  <a:cxn ang="0">
                    <a:pos x="4" y="6"/>
                  </a:cxn>
                  <a:cxn ang="0">
                    <a:pos x="4" y="6"/>
                  </a:cxn>
                  <a:cxn ang="0">
                    <a:pos x="2" y="4"/>
                  </a:cxn>
                  <a:cxn ang="0">
                    <a:pos x="2" y="4"/>
                  </a:cxn>
                  <a:cxn ang="0">
                    <a:pos x="2" y="5"/>
                  </a:cxn>
                  <a:cxn ang="0">
                    <a:pos x="2" y="5"/>
                  </a:cxn>
                  <a:cxn ang="0">
                    <a:pos x="3" y="6"/>
                  </a:cxn>
                  <a:cxn ang="0">
                    <a:pos x="3" y="6"/>
                  </a:cxn>
                  <a:cxn ang="0">
                    <a:pos x="3" y="7"/>
                  </a:cxn>
                  <a:cxn ang="0">
                    <a:pos x="2" y="7"/>
                  </a:cxn>
                  <a:cxn ang="0">
                    <a:pos x="1" y="6"/>
                  </a:cxn>
                  <a:cxn ang="0">
                    <a:pos x="1" y="6"/>
                  </a:cxn>
                  <a:cxn ang="0">
                    <a:pos x="1" y="6"/>
                  </a:cxn>
                  <a:cxn ang="0">
                    <a:pos x="0" y="4"/>
                  </a:cxn>
                  <a:cxn ang="0">
                    <a:pos x="0" y="3"/>
                  </a:cxn>
                  <a:cxn ang="0">
                    <a:pos x="0" y="3"/>
                  </a:cxn>
                  <a:cxn ang="0">
                    <a:pos x="0" y="2"/>
                  </a:cxn>
                </a:cxnLst>
                <a:rect l="0" t="0" r="r" b="b"/>
                <a:pathLst>
                  <a:path w="6" h="7">
                    <a:moveTo>
                      <a:pt x="0" y="2"/>
                    </a:moveTo>
                    <a:lnTo>
                      <a:pt x="1" y="2"/>
                    </a:lnTo>
                    <a:lnTo>
                      <a:pt x="3" y="3"/>
                    </a:lnTo>
                    <a:lnTo>
                      <a:pt x="3" y="3"/>
                    </a:lnTo>
                    <a:lnTo>
                      <a:pt x="3" y="1"/>
                    </a:lnTo>
                    <a:lnTo>
                      <a:pt x="4" y="0"/>
                    </a:lnTo>
                    <a:lnTo>
                      <a:pt x="5" y="1"/>
                    </a:lnTo>
                    <a:cubicBezTo>
                      <a:pt x="5" y="1"/>
                      <a:pt x="5" y="1"/>
                      <a:pt x="5" y="1"/>
                    </a:cubicBezTo>
                    <a:cubicBezTo>
                      <a:pt x="4" y="1"/>
                      <a:pt x="5" y="2"/>
                      <a:pt x="5" y="2"/>
                    </a:cubicBezTo>
                    <a:lnTo>
                      <a:pt x="6" y="4"/>
                    </a:lnTo>
                    <a:cubicBezTo>
                      <a:pt x="6" y="4"/>
                      <a:pt x="6" y="4"/>
                      <a:pt x="6" y="4"/>
                    </a:cubicBezTo>
                    <a:cubicBezTo>
                      <a:pt x="6" y="4"/>
                      <a:pt x="6" y="4"/>
                      <a:pt x="6" y="4"/>
                    </a:cubicBezTo>
                    <a:lnTo>
                      <a:pt x="6" y="5"/>
                    </a:lnTo>
                    <a:lnTo>
                      <a:pt x="4" y="6"/>
                    </a:lnTo>
                    <a:lnTo>
                      <a:pt x="4" y="5"/>
                    </a:lnTo>
                    <a:cubicBezTo>
                      <a:pt x="4" y="5"/>
                      <a:pt x="4" y="5"/>
                      <a:pt x="4" y="5"/>
                    </a:cubicBezTo>
                    <a:cubicBezTo>
                      <a:pt x="4" y="5"/>
                      <a:pt x="4" y="5"/>
                      <a:pt x="4" y="5"/>
                    </a:cubicBezTo>
                    <a:lnTo>
                      <a:pt x="4" y="4"/>
                    </a:lnTo>
                    <a:lnTo>
                      <a:pt x="4" y="3"/>
                    </a:lnTo>
                    <a:lnTo>
                      <a:pt x="4" y="3"/>
                    </a:lnTo>
                    <a:lnTo>
                      <a:pt x="4" y="6"/>
                    </a:lnTo>
                    <a:lnTo>
                      <a:pt x="4" y="6"/>
                    </a:lnTo>
                    <a:lnTo>
                      <a:pt x="2" y="4"/>
                    </a:lnTo>
                    <a:lnTo>
                      <a:pt x="2" y="4"/>
                    </a:lnTo>
                    <a:lnTo>
                      <a:pt x="2" y="5"/>
                    </a:lnTo>
                    <a:cubicBezTo>
                      <a:pt x="2" y="5"/>
                      <a:pt x="2" y="5"/>
                      <a:pt x="2" y="5"/>
                    </a:cubicBezTo>
                    <a:cubicBezTo>
                      <a:pt x="2" y="6"/>
                      <a:pt x="3" y="6"/>
                      <a:pt x="3" y="6"/>
                    </a:cubicBezTo>
                    <a:cubicBezTo>
                      <a:pt x="3" y="6"/>
                      <a:pt x="3" y="6"/>
                      <a:pt x="3" y="6"/>
                    </a:cubicBezTo>
                    <a:lnTo>
                      <a:pt x="3" y="7"/>
                    </a:lnTo>
                    <a:lnTo>
                      <a:pt x="2" y="7"/>
                    </a:lnTo>
                    <a:lnTo>
                      <a:pt x="1" y="6"/>
                    </a:lnTo>
                    <a:cubicBezTo>
                      <a:pt x="1" y="6"/>
                      <a:pt x="1" y="6"/>
                      <a:pt x="1" y="6"/>
                    </a:cubicBezTo>
                    <a:lnTo>
                      <a:pt x="1" y="6"/>
                    </a:lnTo>
                    <a:lnTo>
                      <a:pt x="0" y="4"/>
                    </a:lnTo>
                    <a:lnTo>
                      <a:pt x="0" y="3"/>
                    </a:lnTo>
                    <a:cubicBezTo>
                      <a:pt x="0" y="3"/>
                      <a:pt x="0" y="3"/>
                      <a:pt x="0"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2" name="Freeform 1029"/>
              <p:cNvSpPr>
                <a:spLocks/>
              </p:cNvSpPr>
              <p:nvPr/>
            </p:nvSpPr>
            <p:spPr bwMode="auto">
              <a:xfrm>
                <a:off x="534" y="303"/>
                <a:ext cx="14" cy="13"/>
              </a:xfrm>
              <a:custGeom>
                <a:avLst/>
                <a:gdLst/>
                <a:ahLst/>
                <a:cxnLst>
                  <a:cxn ang="0">
                    <a:pos x="2" y="0"/>
                  </a:cxn>
                  <a:cxn ang="0">
                    <a:pos x="2" y="2"/>
                  </a:cxn>
                  <a:cxn ang="0">
                    <a:pos x="0" y="2"/>
                  </a:cxn>
                  <a:cxn ang="0">
                    <a:pos x="1" y="3"/>
                  </a:cxn>
                  <a:cxn ang="0">
                    <a:pos x="1" y="5"/>
                  </a:cxn>
                  <a:cxn ang="0">
                    <a:pos x="2" y="4"/>
                  </a:cxn>
                  <a:cxn ang="0">
                    <a:pos x="4" y="5"/>
                  </a:cxn>
                  <a:cxn ang="0">
                    <a:pos x="3" y="4"/>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4"/>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5" name="Freeform 1030"/>
              <p:cNvSpPr>
                <a:spLocks/>
              </p:cNvSpPr>
              <p:nvPr/>
            </p:nvSpPr>
            <p:spPr bwMode="auto">
              <a:xfrm>
                <a:off x="567" y="320"/>
                <a:ext cx="14" cy="14"/>
              </a:xfrm>
              <a:custGeom>
                <a:avLst/>
                <a:gdLst/>
                <a:ahLst/>
                <a:cxnLst>
                  <a:cxn ang="0">
                    <a:pos x="3" y="0"/>
                  </a:cxn>
                  <a:cxn ang="0">
                    <a:pos x="2" y="2"/>
                  </a:cxn>
                  <a:cxn ang="0">
                    <a:pos x="0" y="2"/>
                  </a:cxn>
                  <a:cxn ang="0">
                    <a:pos x="1" y="4"/>
                  </a:cxn>
                  <a:cxn ang="0">
                    <a:pos x="1" y="5"/>
                  </a:cxn>
                  <a:cxn ang="0">
                    <a:pos x="3" y="4"/>
                  </a:cxn>
                  <a:cxn ang="0">
                    <a:pos x="4" y="5"/>
                  </a:cxn>
                  <a:cxn ang="0">
                    <a:pos x="3" y="4"/>
                  </a:cxn>
                  <a:cxn ang="0">
                    <a:pos x="5" y="2"/>
                  </a:cxn>
                  <a:cxn ang="0">
                    <a:pos x="3" y="2"/>
                  </a:cxn>
                  <a:cxn ang="0">
                    <a:pos x="3" y="0"/>
                  </a:cxn>
                </a:cxnLst>
                <a:rect l="0" t="0" r="r" b="b"/>
                <a:pathLst>
                  <a:path w="5" h="5">
                    <a:moveTo>
                      <a:pt x="3" y="0"/>
                    </a:moveTo>
                    <a:lnTo>
                      <a:pt x="2" y="2"/>
                    </a:lnTo>
                    <a:lnTo>
                      <a:pt x="0" y="2"/>
                    </a:lnTo>
                    <a:lnTo>
                      <a:pt x="1" y="4"/>
                    </a:lnTo>
                    <a:lnTo>
                      <a:pt x="1" y="5"/>
                    </a:lnTo>
                    <a:lnTo>
                      <a:pt x="3" y="4"/>
                    </a:lnTo>
                    <a:lnTo>
                      <a:pt x="4" y="5"/>
                    </a:lnTo>
                    <a:lnTo>
                      <a:pt x="3" y="4"/>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376" name="Freeform 1031"/>
              <p:cNvSpPr>
                <a:spLocks/>
              </p:cNvSpPr>
              <p:nvPr/>
            </p:nvSpPr>
            <p:spPr bwMode="auto">
              <a:xfrm>
                <a:off x="545" y="320"/>
                <a:ext cx="14" cy="14"/>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7" name="Freeform 1032"/>
              <p:cNvSpPr>
                <a:spLocks/>
              </p:cNvSpPr>
              <p:nvPr/>
            </p:nvSpPr>
            <p:spPr bwMode="auto">
              <a:xfrm>
                <a:off x="522" y="320"/>
                <a:ext cx="15" cy="14"/>
              </a:xfrm>
              <a:custGeom>
                <a:avLst/>
                <a:gdLst/>
                <a:ahLst/>
                <a:cxnLst>
                  <a:cxn ang="0">
                    <a:pos x="3" y="0"/>
                  </a:cxn>
                  <a:cxn ang="0">
                    <a:pos x="2" y="2"/>
                  </a:cxn>
                  <a:cxn ang="0">
                    <a:pos x="0" y="2"/>
                  </a:cxn>
                  <a:cxn ang="0">
                    <a:pos x="2" y="3"/>
                  </a:cxn>
                  <a:cxn ang="0">
                    <a:pos x="1" y="5"/>
                  </a:cxn>
                  <a:cxn ang="0">
                    <a:pos x="3" y="4"/>
                  </a:cxn>
                  <a:cxn ang="0">
                    <a:pos x="4" y="5"/>
                  </a:cxn>
                  <a:cxn ang="0">
                    <a:pos x="4"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4"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6" name="Freeform 1033"/>
              <p:cNvSpPr>
                <a:spLocks/>
              </p:cNvSpPr>
              <p:nvPr/>
            </p:nvSpPr>
            <p:spPr bwMode="auto">
              <a:xfrm>
                <a:off x="500" y="320"/>
                <a:ext cx="15" cy="14"/>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07" name="Freeform 1034"/>
              <p:cNvSpPr>
                <a:spLocks/>
              </p:cNvSpPr>
              <p:nvPr/>
            </p:nvSpPr>
            <p:spPr bwMode="auto">
              <a:xfrm>
                <a:off x="534" y="386"/>
                <a:ext cx="14" cy="13"/>
              </a:xfrm>
              <a:custGeom>
                <a:avLst/>
                <a:gdLst/>
                <a:ahLst/>
                <a:cxnLst>
                  <a:cxn ang="0">
                    <a:pos x="3" y="0"/>
                  </a:cxn>
                  <a:cxn ang="0">
                    <a:pos x="2" y="2"/>
                  </a:cxn>
                  <a:cxn ang="0">
                    <a:pos x="0" y="2"/>
                  </a:cxn>
                  <a:cxn ang="0">
                    <a:pos x="2"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8" name="Freeform 1035"/>
              <p:cNvSpPr>
                <a:spLocks/>
              </p:cNvSpPr>
              <p:nvPr/>
            </p:nvSpPr>
            <p:spPr bwMode="auto">
              <a:xfrm>
                <a:off x="567" y="364"/>
                <a:ext cx="18" cy="13"/>
              </a:xfrm>
              <a:custGeom>
                <a:avLst/>
                <a:gdLst/>
                <a:ahLst/>
                <a:cxnLst>
                  <a:cxn ang="0">
                    <a:pos x="3" y="0"/>
                  </a:cxn>
                  <a:cxn ang="0">
                    <a:pos x="2" y="2"/>
                  </a:cxn>
                  <a:cxn ang="0">
                    <a:pos x="0" y="2"/>
                  </a:cxn>
                  <a:cxn ang="0">
                    <a:pos x="2" y="3"/>
                  </a:cxn>
                  <a:cxn ang="0">
                    <a:pos x="1" y="5"/>
                  </a:cxn>
                  <a:cxn ang="0">
                    <a:pos x="3" y="3"/>
                  </a:cxn>
                  <a:cxn ang="0">
                    <a:pos x="4" y="5"/>
                  </a:cxn>
                  <a:cxn ang="0">
                    <a:pos x="4" y="3"/>
                  </a:cxn>
                  <a:cxn ang="0">
                    <a:pos x="6" y="2"/>
                  </a:cxn>
                  <a:cxn ang="0">
                    <a:pos x="3" y="2"/>
                  </a:cxn>
                  <a:cxn ang="0">
                    <a:pos x="3" y="0"/>
                  </a:cxn>
                </a:cxnLst>
                <a:rect l="0" t="0" r="r" b="b"/>
                <a:pathLst>
                  <a:path w="6" h="5">
                    <a:moveTo>
                      <a:pt x="3" y="0"/>
                    </a:moveTo>
                    <a:lnTo>
                      <a:pt x="2" y="2"/>
                    </a:lnTo>
                    <a:lnTo>
                      <a:pt x="0" y="2"/>
                    </a:lnTo>
                    <a:lnTo>
                      <a:pt x="2" y="3"/>
                    </a:lnTo>
                    <a:lnTo>
                      <a:pt x="1" y="5"/>
                    </a:lnTo>
                    <a:lnTo>
                      <a:pt x="3" y="3"/>
                    </a:lnTo>
                    <a:lnTo>
                      <a:pt x="4" y="5"/>
                    </a:lnTo>
                    <a:lnTo>
                      <a:pt x="4" y="3"/>
                    </a:lnTo>
                    <a:lnTo>
                      <a:pt x="6"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9" name="Freeform 1036"/>
              <p:cNvSpPr>
                <a:spLocks/>
              </p:cNvSpPr>
              <p:nvPr/>
            </p:nvSpPr>
            <p:spPr bwMode="auto">
              <a:xfrm>
                <a:off x="545" y="364"/>
                <a:ext cx="14" cy="13"/>
              </a:xfrm>
              <a:custGeom>
                <a:avLst/>
                <a:gdLst/>
                <a:ahLst/>
                <a:cxnLst>
                  <a:cxn ang="0">
                    <a:pos x="2" y="0"/>
                  </a:cxn>
                  <a:cxn ang="0">
                    <a:pos x="2" y="2"/>
                  </a:cxn>
                  <a:cxn ang="0">
                    <a:pos x="0" y="2"/>
                  </a:cxn>
                  <a:cxn ang="0">
                    <a:pos x="1" y="3"/>
                  </a:cxn>
                  <a:cxn ang="0">
                    <a:pos x="1" y="5"/>
                  </a:cxn>
                  <a:cxn ang="0">
                    <a:pos x="2" y="3"/>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3"/>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0" name="Freeform 1037"/>
              <p:cNvSpPr>
                <a:spLocks/>
              </p:cNvSpPr>
              <p:nvPr/>
            </p:nvSpPr>
            <p:spPr bwMode="auto">
              <a:xfrm>
                <a:off x="519" y="364"/>
                <a:ext cx="15" cy="13"/>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1" name="Freeform 1038"/>
              <p:cNvSpPr>
                <a:spLocks/>
              </p:cNvSpPr>
              <p:nvPr/>
            </p:nvSpPr>
            <p:spPr bwMode="auto">
              <a:xfrm>
                <a:off x="500" y="364"/>
                <a:ext cx="15" cy="13"/>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2" name="Freeform 1039"/>
              <p:cNvSpPr>
                <a:spLocks/>
              </p:cNvSpPr>
              <p:nvPr/>
            </p:nvSpPr>
            <p:spPr bwMode="auto">
              <a:xfrm>
                <a:off x="508" y="343"/>
                <a:ext cx="14" cy="14"/>
              </a:xfrm>
              <a:custGeom>
                <a:avLst/>
                <a:gdLst/>
                <a:ahLst/>
                <a:cxnLst>
                  <a:cxn ang="0">
                    <a:pos x="3" y="0"/>
                  </a:cxn>
                  <a:cxn ang="0">
                    <a:pos x="2" y="2"/>
                  </a:cxn>
                  <a:cxn ang="0">
                    <a:pos x="0" y="2"/>
                  </a:cxn>
                  <a:cxn ang="0">
                    <a:pos x="1"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1"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13" name="Freeform 1040"/>
              <p:cNvSpPr>
                <a:spLocks/>
              </p:cNvSpPr>
              <p:nvPr/>
            </p:nvSpPr>
            <p:spPr bwMode="auto">
              <a:xfrm>
                <a:off x="556" y="343"/>
                <a:ext cx="14" cy="14"/>
              </a:xfrm>
              <a:custGeom>
                <a:avLst/>
                <a:gdLst/>
                <a:ahLst/>
                <a:cxnLst>
                  <a:cxn ang="0">
                    <a:pos x="2" y="0"/>
                  </a:cxn>
                  <a:cxn ang="0">
                    <a:pos x="2" y="2"/>
                  </a:cxn>
                  <a:cxn ang="0">
                    <a:pos x="0" y="2"/>
                  </a:cxn>
                  <a:cxn ang="0">
                    <a:pos x="1" y="3"/>
                  </a:cxn>
                  <a:cxn ang="0">
                    <a:pos x="1" y="5"/>
                  </a:cxn>
                  <a:cxn ang="0">
                    <a:pos x="2" y="4"/>
                  </a:cxn>
                  <a:cxn ang="0">
                    <a:pos x="4" y="5"/>
                  </a:cxn>
                  <a:cxn ang="0">
                    <a:pos x="4"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4"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5" name="Freeform 1041"/>
              <p:cNvSpPr>
                <a:spLocks/>
              </p:cNvSpPr>
              <p:nvPr/>
            </p:nvSpPr>
            <p:spPr bwMode="auto">
              <a:xfrm>
                <a:off x="534" y="346"/>
                <a:ext cx="14" cy="14"/>
              </a:xfrm>
              <a:custGeom>
                <a:avLst/>
                <a:gdLst/>
                <a:ahLst/>
                <a:cxnLst>
                  <a:cxn ang="0">
                    <a:pos x="2" y="0"/>
                  </a:cxn>
                  <a:cxn ang="0">
                    <a:pos x="2" y="1"/>
                  </a:cxn>
                  <a:cxn ang="0">
                    <a:pos x="0" y="1"/>
                  </a:cxn>
                  <a:cxn ang="0">
                    <a:pos x="1" y="3"/>
                  </a:cxn>
                  <a:cxn ang="0">
                    <a:pos x="1" y="4"/>
                  </a:cxn>
                  <a:cxn ang="0">
                    <a:pos x="2" y="3"/>
                  </a:cxn>
                  <a:cxn ang="0">
                    <a:pos x="4" y="4"/>
                  </a:cxn>
                  <a:cxn ang="0">
                    <a:pos x="3" y="3"/>
                  </a:cxn>
                  <a:cxn ang="0">
                    <a:pos x="5" y="1"/>
                  </a:cxn>
                  <a:cxn ang="0">
                    <a:pos x="3" y="1"/>
                  </a:cxn>
                  <a:cxn ang="0">
                    <a:pos x="2" y="0"/>
                  </a:cxn>
                </a:cxnLst>
                <a:rect l="0" t="0" r="r" b="b"/>
                <a:pathLst>
                  <a:path w="5" h="4">
                    <a:moveTo>
                      <a:pt x="2" y="0"/>
                    </a:moveTo>
                    <a:lnTo>
                      <a:pt x="2" y="1"/>
                    </a:lnTo>
                    <a:lnTo>
                      <a:pt x="0" y="1"/>
                    </a:lnTo>
                    <a:lnTo>
                      <a:pt x="1" y="3"/>
                    </a:lnTo>
                    <a:lnTo>
                      <a:pt x="1" y="4"/>
                    </a:lnTo>
                    <a:lnTo>
                      <a:pt x="2" y="3"/>
                    </a:lnTo>
                    <a:lnTo>
                      <a:pt x="4" y="4"/>
                    </a:lnTo>
                    <a:lnTo>
                      <a:pt x="3" y="3"/>
                    </a:lnTo>
                    <a:lnTo>
                      <a:pt x="5" y="1"/>
                    </a:lnTo>
                    <a:lnTo>
                      <a:pt x="3" y="1"/>
                    </a:lnTo>
                    <a:lnTo>
                      <a:pt x="2" y="0"/>
                    </a:lnTo>
                  </a:path>
                </a:pathLst>
              </a:custGeom>
              <a:solidFill>
                <a:srgbClr val="AE9F00"/>
              </a:solidFill>
              <a:ln w="9525">
                <a:noFill/>
                <a:round/>
                <a:headEnd/>
                <a:tailEnd/>
              </a:ln>
              <a:effectLst/>
            </p:spPr>
            <p:txBody>
              <a:bodyPr/>
              <a:lstStyle/>
              <a:p>
                <a:pPr>
                  <a:defRPr/>
                </a:pPr>
                <a:endParaRPr lang="en-US" dirty="0"/>
              </a:p>
            </p:txBody>
          </p:sp>
          <p:sp>
            <p:nvSpPr>
              <p:cNvPr id="1716" name="Freeform 1042"/>
              <p:cNvSpPr>
                <a:spLocks/>
              </p:cNvSpPr>
              <p:nvPr/>
            </p:nvSpPr>
            <p:spPr bwMode="auto">
              <a:xfrm>
                <a:off x="497" y="587"/>
                <a:ext cx="107" cy="75"/>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1720" name="Freeform 1043"/>
              <p:cNvSpPr>
                <a:spLocks/>
              </p:cNvSpPr>
              <p:nvPr/>
            </p:nvSpPr>
            <p:spPr bwMode="auto">
              <a:xfrm>
                <a:off x="590" y="587"/>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1721" name="Freeform 1044"/>
              <p:cNvSpPr>
                <a:spLocks/>
              </p:cNvSpPr>
              <p:nvPr/>
            </p:nvSpPr>
            <p:spPr bwMode="auto">
              <a:xfrm>
                <a:off x="574" y="587"/>
                <a:ext cx="7" cy="66"/>
              </a:xfrm>
              <a:custGeom>
                <a:avLst/>
                <a:gdLst/>
                <a:ahLst/>
                <a:cxnLst>
                  <a:cxn ang="0">
                    <a:pos x="3" y="0"/>
                  </a:cxn>
                  <a:cxn ang="0">
                    <a:pos x="0" y="0"/>
                  </a:cxn>
                  <a:cxn ang="0">
                    <a:pos x="0" y="23"/>
                  </a:cxn>
                  <a:cxn ang="0">
                    <a:pos x="3" y="21"/>
                  </a:cxn>
                  <a:cxn ang="0">
                    <a:pos x="3" y="0"/>
                  </a:cxn>
                </a:cxnLst>
                <a:rect l="0" t="0" r="r" b="b"/>
                <a:pathLst>
                  <a:path w="3" h="23">
                    <a:moveTo>
                      <a:pt x="3" y="0"/>
                    </a:moveTo>
                    <a:lnTo>
                      <a:pt x="0" y="0"/>
                    </a:lnTo>
                    <a:lnTo>
                      <a:pt x="0" y="23"/>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48" name="Freeform 1045"/>
              <p:cNvSpPr>
                <a:spLocks/>
              </p:cNvSpPr>
              <p:nvPr/>
            </p:nvSpPr>
            <p:spPr bwMode="auto">
              <a:xfrm>
                <a:off x="556" y="587"/>
                <a:ext cx="8" cy="75"/>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49" name="Freeform 1046"/>
              <p:cNvSpPr>
                <a:spLocks/>
              </p:cNvSpPr>
              <p:nvPr/>
            </p:nvSpPr>
            <p:spPr bwMode="auto">
              <a:xfrm>
                <a:off x="505" y="587"/>
                <a:ext cx="5" cy="57"/>
              </a:xfrm>
              <a:custGeom>
                <a:avLst/>
                <a:gdLst/>
                <a:ahLst/>
                <a:cxnLst>
                  <a:cxn ang="0">
                    <a:pos x="0" y="0"/>
                  </a:cxn>
                  <a:cxn ang="0">
                    <a:pos x="2" y="0"/>
                  </a:cxn>
                  <a:cxn ang="0">
                    <a:pos x="2" y="20"/>
                  </a:cxn>
                  <a:cxn ang="0">
                    <a:pos x="0" y="19"/>
                  </a:cxn>
                  <a:cxn ang="0">
                    <a:pos x="0" y="0"/>
                  </a:cxn>
                </a:cxnLst>
                <a:rect l="0" t="0" r="r" b="b"/>
                <a:pathLst>
                  <a:path w="2" h="20">
                    <a:moveTo>
                      <a:pt x="0" y="0"/>
                    </a:moveTo>
                    <a:lnTo>
                      <a:pt x="2" y="0"/>
                    </a:lnTo>
                    <a:lnTo>
                      <a:pt x="2"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0" name="Freeform 1047"/>
              <p:cNvSpPr>
                <a:spLocks/>
              </p:cNvSpPr>
              <p:nvPr/>
            </p:nvSpPr>
            <p:spPr bwMode="auto">
              <a:xfrm>
                <a:off x="522" y="587"/>
                <a:ext cx="8" cy="66"/>
              </a:xfrm>
              <a:custGeom>
                <a:avLst/>
                <a:gdLst/>
                <a:ahLst/>
                <a:cxnLst>
                  <a:cxn ang="0">
                    <a:pos x="0" y="0"/>
                  </a:cxn>
                  <a:cxn ang="0">
                    <a:pos x="3" y="0"/>
                  </a:cxn>
                  <a:cxn ang="0">
                    <a:pos x="3" y="23"/>
                  </a:cxn>
                  <a:cxn ang="0">
                    <a:pos x="0" y="22"/>
                  </a:cxn>
                  <a:cxn ang="0">
                    <a:pos x="0" y="0"/>
                  </a:cxn>
                </a:cxnLst>
                <a:rect l="0" t="0" r="r" b="b"/>
                <a:pathLst>
                  <a:path w="3" h="23">
                    <a:moveTo>
                      <a:pt x="0" y="0"/>
                    </a:moveTo>
                    <a:lnTo>
                      <a:pt x="3" y="0"/>
                    </a:lnTo>
                    <a:lnTo>
                      <a:pt x="3" y="23"/>
                    </a:lnTo>
                    <a:lnTo>
                      <a:pt x="0" y="22"/>
                    </a:lnTo>
                    <a:lnTo>
                      <a:pt x="0" y="0"/>
                    </a:lnTo>
                  </a:path>
                </a:pathLst>
              </a:custGeom>
              <a:solidFill>
                <a:srgbClr val="C63637"/>
              </a:solidFill>
              <a:ln w="9525">
                <a:noFill/>
                <a:round/>
                <a:headEnd/>
                <a:tailEnd/>
              </a:ln>
              <a:effectLst/>
            </p:spPr>
            <p:txBody>
              <a:bodyPr/>
              <a:lstStyle/>
              <a:p>
                <a:pPr>
                  <a:defRPr/>
                </a:pPr>
                <a:endParaRPr lang="en-US" dirty="0"/>
              </a:p>
            </p:txBody>
          </p:sp>
          <p:sp>
            <p:nvSpPr>
              <p:cNvPr id="2051" name="Freeform 1048"/>
              <p:cNvSpPr>
                <a:spLocks/>
              </p:cNvSpPr>
              <p:nvPr/>
            </p:nvSpPr>
            <p:spPr bwMode="auto">
              <a:xfrm>
                <a:off x="539" y="587"/>
                <a:ext cx="8" cy="75"/>
              </a:xfrm>
              <a:custGeom>
                <a:avLst/>
                <a:gdLst/>
                <a:ahLst/>
                <a:cxnLst>
                  <a:cxn ang="0">
                    <a:pos x="0" y="0"/>
                  </a:cxn>
                  <a:cxn ang="0">
                    <a:pos x="3" y="0"/>
                  </a:cxn>
                  <a:cxn ang="0">
                    <a:pos x="3" y="26"/>
                  </a:cxn>
                  <a:cxn ang="0">
                    <a:pos x="0" y="24"/>
                  </a:cxn>
                  <a:cxn ang="0">
                    <a:pos x="0" y="0"/>
                  </a:cxn>
                </a:cxnLst>
                <a:rect l="0" t="0" r="r" b="b"/>
                <a:pathLst>
                  <a:path w="3" h="26">
                    <a:moveTo>
                      <a:pt x="0" y="0"/>
                    </a:moveTo>
                    <a:lnTo>
                      <a:pt x="3" y="0"/>
                    </a:lnTo>
                    <a:lnTo>
                      <a:pt x="3" y="26"/>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52" name="Rectangle 1049"/>
              <p:cNvSpPr>
                <a:spLocks noChangeArrowheads="1"/>
              </p:cNvSpPr>
              <p:nvPr/>
            </p:nvSpPr>
            <p:spPr bwMode="auto">
              <a:xfrm>
                <a:off x="497" y="544"/>
                <a:ext cx="107" cy="43"/>
              </a:xfrm>
              <a:prstGeom prst="rect">
                <a:avLst/>
              </a:prstGeom>
              <a:solidFill>
                <a:srgbClr val="30224D"/>
              </a:solidFill>
              <a:ln w="9525">
                <a:noFill/>
                <a:miter lim="800000"/>
                <a:headEnd/>
                <a:tailEnd/>
              </a:ln>
              <a:effectLst/>
            </p:spPr>
            <p:txBody>
              <a:bodyPr/>
              <a:lstStyle/>
              <a:p>
                <a:pPr>
                  <a:defRPr/>
                </a:pPr>
                <a:endParaRPr lang="en-US" dirty="0"/>
              </a:p>
            </p:txBody>
          </p:sp>
          <p:sp>
            <p:nvSpPr>
              <p:cNvPr id="2053" name="Freeform 1050"/>
              <p:cNvSpPr>
                <a:spLocks/>
              </p:cNvSpPr>
              <p:nvPr/>
            </p:nvSpPr>
            <p:spPr bwMode="auto">
              <a:xfrm>
                <a:off x="490" y="601"/>
                <a:ext cx="108" cy="74"/>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2054" name="Freeform 1051"/>
              <p:cNvSpPr>
                <a:spLocks/>
              </p:cNvSpPr>
              <p:nvPr/>
            </p:nvSpPr>
            <p:spPr bwMode="auto">
              <a:xfrm>
                <a:off x="585" y="601"/>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2055" name="Freeform 1052"/>
              <p:cNvSpPr>
                <a:spLocks/>
              </p:cNvSpPr>
              <p:nvPr/>
            </p:nvSpPr>
            <p:spPr bwMode="auto">
              <a:xfrm>
                <a:off x="567" y="601"/>
                <a:ext cx="11" cy="63"/>
              </a:xfrm>
              <a:custGeom>
                <a:avLst/>
                <a:gdLst/>
                <a:ahLst/>
                <a:cxnLst>
                  <a:cxn ang="0">
                    <a:pos x="3" y="0"/>
                  </a:cxn>
                  <a:cxn ang="0">
                    <a:pos x="0" y="0"/>
                  </a:cxn>
                  <a:cxn ang="0">
                    <a:pos x="0" y="22"/>
                  </a:cxn>
                  <a:cxn ang="0">
                    <a:pos x="3" y="21"/>
                  </a:cxn>
                  <a:cxn ang="0">
                    <a:pos x="3" y="0"/>
                  </a:cxn>
                </a:cxnLst>
                <a:rect l="0" t="0" r="r" b="b"/>
                <a:pathLst>
                  <a:path w="3" h="22">
                    <a:moveTo>
                      <a:pt x="3" y="0"/>
                    </a:moveTo>
                    <a:lnTo>
                      <a:pt x="0" y="0"/>
                    </a:lnTo>
                    <a:lnTo>
                      <a:pt x="0" y="22"/>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56" name="Freeform 1053"/>
              <p:cNvSpPr>
                <a:spLocks/>
              </p:cNvSpPr>
              <p:nvPr/>
            </p:nvSpPr>
            <p:spPr bwMode="auto">
              <a:xfrm>
                <a:off x="550" y="601"/>
                <a:ext cx="8" cy="74"/>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57" name="Freeform 1054"/>
              <p:cNvSpPr>
                <a:spLocks/>
              </p:cNvSpPr>
              <p:nvPr/>
            </p:nvSpPr>
            <p:spPr bwMode="auto">
              <a:xfrm>
                <a:off x="500" y="601"/>
                <a:ext cx="8" cy="57"/>
              </a:xfrm>
              <a:custGeom>
                <a:avLst/>
                <a:gdLst/>
                <a:ahLst/>
                <a:cxnLst>
                  <a:cxn ang="0">
                    <a:pos x="0" y="0"/>
                  </a:cxn>
                  <a:cxn ang="0">
                    <a:pos x="3" y="0"/>
                  </a:cxn>
                  <a:cxn ang="0">
                    <a:pos x="3" y="20"/>
                  </a:cxn>
                  <a:cxn ang="0">
                    <a:pos x="0" y="19"/>
                  </a:cxn>
                  <a:cxn ang="0">
                    <a:pos x="0" y="0"/>
                  </a:cxn>
                </a:cxnLst>
                <a:rect l="0" t="0" r="r" b="b"/>
                <a:pathLst>
                  <a:path w="3" h="20">
                    <a:moveTo>
                      <a:pt x="0" y="0"/>
                    </a:moveTo>
                    <a:lnTo>
                      <a:pt x="3" y="0"/>
                    </a:lnTo>
                    <a:lnTo>
                      <a:pt x="3"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8" name="Freeform 1055"/>
              <p:cNvSpPr>
                <a:spLocks/>
              </p:cNvSpPr>
              <p:nvPr/>
            </p:nvSpPr>
            <p:spPr bwMode="auto">
              <a:xfrm>
                <a:off x="516" y="601"/>
                <a:ext cx="8" cy="66"/>
              </a:xfrm>
              <a:custGeom>
                <a:avLst/>
                <a:gdLst/>
                <a:ahLst/>
                <a:cxnLst>
                  <a:cxn ang="0">
                    <a:pos x="0" y="0"/>
                  </a:cxn>
                  <a:cxn ang="0">
                    <a:pos x="3" y="0"/>
                  </a:cxn>
                  <a:cxn ang="0">
                    <a:pos x="3" y="23"/>
                  </a:cxn>
                  <a:cxn ang="0">
                    <a:pos x="0" y="21"/>
                  </a:cxn>
                  <a:cxn ang="0">
                    <a:pos x="0" y="0"/>
                  </a:cxn>
                </a:cxnLst>
                <a:rect l="0" t="0" r="r" b="b"/>
                <a:pathLst>
                  <a:path w="3" h="23">
                    <a:moveTo>
                      <a:pt x="0" y="0"/>
                    </a:moveTo>
                    <a:lnTo>
                      <a:pt x="3" y="0"/>
                    </a:lnTo>
                    <a:lnTo>
                      <a:pt x="3" y="23"/>
                    </a:lnTo>
                    <a:lnTo>
                      <a:pt x="0" y="21"/>
                    </a:lnTo>
                    <a:lnTo>
                      <a:pt x="0" y="0"/>
                    </a:lnTo>
                  </a:path>
                </a:pathLst>
              </a:custGeom>
              <a:solidFill>
                <a:srgbClr val="C63637"/>
              </a:solidFill>
              <a:ln w="9525">
                <a:noFill/>
                <a:round/>
                <a:headEnd/>
                <a:tailEnd/>
              </a:ln>
              <a:effectLst/>
            </p:spPr>
            <p:txBody>
              <a:bodyPr/>
              <a:lstStyle/>
              <a:p>
                <a:pPr>
                  <a:defRPr/>
                </a:pPr>
                <a:endParaRPr lang="en-US" dirty="0"/>
              </a:p>
            </p:txBody>
          </p:sp>
          <p:sp>
            <p:nvSpPr>
              <p:cNvPr id="2059" name="Freeform 1056"/>
              <p:cNvSpPr>
                <a:spLocks/>
              </p:cNvSpPr>
              <p:nvPr/>
            </p:nvSpPr>
            <p:spPr bwMode="auto">
              <a:xfrm>
                <a:off x="534" y="601"/>
                <a:ext cx="7" cy="71"/>
              </a:xfrm>
              <a:custGeom>
                <a:avLst/>
                <a:gdLst/>
                <a:ahLst/>
                <a:cxnLst>
                  <a:cxn ang="0">
                    <a:pos x="0" y="0"/>
                  </a:cxn>
                  <a:cxn ang="0">
                    <a:pos x="3" y="0"/>
                  </a:cxn>
                  <a:cxn ang="0">
                    <a:pos x="3" y="25"/>
                  </a:cxn>
                  <a:cxn ang="0">
                    <a:pos x="0" y="24"/>
                  </a:cxn>
                  <a:cxn ang="0">
                    <a:pos x="0" y="0"/>
                  </a:cxn>
                </a:cxnLst>
                <a:rect l="0" t="0" r="r" b="b"/>
                <a:pathLst>
                  <a:path w="3" h="25">
                    <a:moveTo>
                      <a:pt x="0" y="0"/>
                    </a:moveTo>
                    <a:lnTo>
                      <a:pt x="3" y="0"/>
                    </a:lnTo>
                    <a:lnTo>
                      <a:pt x="3" y="25"/>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60" name="Rectangle 1057"/>
              <p:cNvSpPr>
                <a:spLocks noChangeArrowheads="1"/>
              </p:cNvSpPr>
              <p:nvPr/>
            </p:nvSpPr>
            <p:spPr bwMode="auto">
              <a:xfrm>
                <a:off x="490" y="557"/>
                <a:ext cx="108" cy="44"/>
              </a:xfrm>
              <a:prstGeom prst="rect">
                <a:avLst/>
              </a:prstGeom>
              <a:solidFill>
                <a:srgbClr val="30224D"/>
              </a:solidFill>
              <a:ln w="9525">
                <a:noFill/>
                <a:miter lim="800000"/>
                <a:headEnd/>
                <a:tailEnd/>
              </a:ln>
              <a:effectLst/>
            </p:spPr>
            <p:txBody>
              <a:bodyPr/>
              <a:lstStyle/>
              <a:p>
                <a:pPr>
                  <a:defRPr/>
                </a:pPr>
                <a:endParaRPr lang="en-US" dirty="0"/>
              </a:p>
            </p:txBody>
          </p:sp>
        </p:grpSp>
      </p:grpSp>
      <p:grpSp>
        <p:nvGrpSpPr>
          <p:cNvPr id="22" name="Group 1430"/>
          <p:cNvGrpSpPr>
            <a:grpSpLocks/>
          </p:cNvGrpSpPr>
          <p:nvPr userDrawn="1"/>
        </p:nvGrpSpPr>
        <p:grpSpPr bwMode="auto">
          <a:xfrm>
            <a:off x="308429" y="6512719"/>
            <a:ext cx="8634489" cy="62508"/>
            <a:chOff x="1653" y="4363"/>
            <a:chExt cx="1237" cy="58"/>
          </a:xfrm>
        </p:grpSpPr>
        <p:sp>
          <p:nvSpPr>
            <p:cNvPr id="2090" name="Line 1420"/>
            <p:cNvSpPr>
              <a:spLocks noChangeShapeType="1"/>
            </p:cNvSpPr>
            <p:nvPr userDrawn="1"/>
          </p:nvSpPr>
          <p:spPr bwMode="auto">
            <a:xfrm flipH="1">
              <a:off x="1653" y="4363"/>
              <a:ext cx="1237" cy="0"/>
            </a:xfrm>
            <a:prstGeom prst="line">
              <a:avLst/>
            </a:prstGeom>
            <a:noFill/>
            <a:ln w="57150">
              <a:solidFill>
                <a:schemeClr val="tx1"/>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sp>
          <p:nvSpPr>
            <p:cNvPr id="2091" name="Line 1427"/>
            <p:cNvSpPr>
              <a:spLocks noChangeShapeType="1"/>
            </p:cNvSpPr>
            <p:nvPr userDrawn="1"/>
          </p:nvSpPr>
          <p:spPr bwMode="auto">
            <a:xfrm flipH="1">
              <a:off x="1653" y="4421"/>
              <a:ext cx="1237" cy="0"/>
            </a:xfrm>
            <a:prstGeom prst="line">
              <a:avLst/>
            </a:prstGeom>
            <a:noFill/>
            <a:ln w="57150">
              <a:solidFill>
                <a:srgbClr val="CC0000"/>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grpSp>
      <p:sp>
        <p:nvSpPr>
          <p:cNvPr id="2079" name="Rectangle 2078"/>
          <p:cNvSpPr/>
          <p:nvPr userDrawn="1"/>
        </p:nvSpPr>
        <p:spPr bwMode="auto">
          <a:xfrm>
            <a:off x="5851072" y="6420446"/>
            <a:ext cx="1968500" cy="258961"/>
          </a:xfrm>
          <a:prstGeom prst="rect">
            <a:avLst/>
          </a:prstGeom>
          <a:solidFill>
            <a:schemeClr val="bg1"/>
          </a:solidFill>
          <a:ln w="9525" cap="flat" cmpd="sng" algn="ctr">
            <a:noFill/>
            <a:prstDash val="solid"/>
            <a:round/>
            <a:headEnd type="none" w="med" len="med"/>
            <a:tailEnd type="none" w="med" len="med"/>
          </a:ln>
          <a:effectLst/>
        </p:spPr>
        <p:txBody>
          <a:bodyPr wrap="none" lIns="86493" tIns="43247" rIns="86493" bIns="43247" anchor="ctr"/>
          <a:lstStyle/>
          <a:p>
            <a:pPr>
              <a:defRPr/>
            </a:pPr>
            <a:endParaRPr lang="en-US" dirty="0"/>
          </a:p>
        </p:txBody>
      </p:sp>
      <p:sp>
        <p:nvSpPr>
          <p:cNvPr id="2081" name="Text Box 1428"/>
          <p:cNvSpPr txBox="1">
            <a:spLocks noChangeArrowheads="1"/>
          </p:cNvSpPr>
          <p:nvPr userDrawn="1"/>
        </p:nvSpPr>
        <p:spPr bwMode="auto">
          <a:xfrm>
            <a:off x="6096000" y="6324600"/>
            <a:ext cx="1600194" cy="353935"/>
          </a:xfrm>
          <a:prstGeom prst="rect">
            <a:avLst/>
          </a:prstGeom>
          <a:noFill/>
          <a:ln w="12700">
            <a:noFill/>
            <a:miter lim="800000"/>
            <a:headEnd/>
            <a:tailEnd/>
          </a:ln>
          <a:effectLst>
            <a:outerShdw dist="35921" dir="2700000" algn="ctr" rotWithShape="0">
              <a:srgbClr val="DDDDDD"/>
            </a:outerShdw>
          </a:effectLst>
        </p:spPr>
        <p:txBody>
          <a:bodyPr wrap="square" lIns="91432" tIns="45716" rIns="91432" bIns="45716">
            <a:spAutoFit/>
          </a:bodyPr>
          <a:lstStyle/>
          <a:p>
            <a:pPr defTabSz="914485">
              <a:defRPr/>
            </a:pPr>
            <a:r>
              <a:rPr lang="en-US" sz="1700" b="1" i="1" dirty="0" smtClean="0">
                <a:effectLst>
                  <a:outerShdw blurRad="38100" dist="38100" dir="2700000" algn="tl">
                    <a:srgbClr val="C0C0C0"/>
                  </a:outerShdw>
                </a:effectLst>
                <a:latin typeface="Arial" pitchFamily="34" charset="0"/>
                <a:cs typeface="Arial" pitchFamily="34" charset="0"/>
              </a:rPr>
              <a:t>JFHQ-KS</a:t>
            </a:r>
            <a:endParaRPr lang="en-US" sz="1700" i="1" dirty="0">
              <a:effectLst>
                <a:outerShdw blurRad="38100" dist="38100" sx="1000" sy="1000" algn="tl">
                  <a:srgbClr val="C0C0C0"/>
                </a:outerShdw>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mj-lt"/>
          <a:ea typeface="+mj-ea"/>
          <a:cs typeface="+mj-cs"/>
        </a:defRPr>
      </a:lvl1pPr>
      <a:lvl2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2pPr>
      <a:lvl3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3pPr>
      <a:lvl4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4pPr>
      <a:lvl5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5pPr>
      <a:lvl6pPr marL="432465"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6pPr>
      <a:lvl7pPr marL="864931"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7pPr>
      <a:lvl8pPr marL="1297396"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8pPr>
      <a:lvl9pPr marL="1729862"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9pPr>
    </p:titleStyle>
    <p:bodyStyle>
      <a:lvl1pPr marL="342369" indent="-342369" algn="l" defTabSz="914485" rtl="0" eaLnBrk="0" fontAlgn="base" hangingPunct="0">
        <a:spcBef>
          <a:spcPct val="20000"/>
        </a:spcBef>
        <a:spcAft>
          <a:spcPct val="0"/>
        </a:spcAft>
        <a:buChar char="•"/>
        <a:defRPr sz="2600" b="1">
          <a:solidFill>
            <a:schemeClr val="tx1"/>
          </a:solidFill>
          <a:latin typeface="+mn-lt"/>
          <a:ea typeface="+mn-ea"/>
          <a:cs typeface="+mn-cs"/>
        </a:defRPr>
      </a:lvl1pPr>
      <a:lvl2pPr marL="743301" indent="-286809" algn="l" defTabSz="914485" rtl="0" eaLnBrk="0" fontAlgn="base" hangingPunct="0">
        <a:spcBef>
          <a:spcPct val="20000"/>
        </a:spcBef>
        <a:spcAft>
          <a:spcPct val="0"/>
        </a:spcAft>
        <a:buChar char="–"/>
        <a:defRPr sz="2300" b="1">
          <a:solidFill>
            <a:srgbClr val="CC0000"/>
          </a:solidFill>
          <a:latin typeface="+mn-lt"/>
        </a:defRPr>
      </a:lvl2pPr>
      <a:lvl3pPr marL="1142730" indent="-228246" algn="l" defTabSz="914485" rtl="0" eaLnBrk="0" fontAlgn="base" hangingPunct="0">
        <a:spcBef>
          <a:spcPct val="20000"/>
        </a:spcBef>
        <a:spcAft>
          <a:spcPct val="0"/>
        </a:spcAft>
        <a:buChar char="•"/>
        <a:defRPr sz="1900">
          <a:solidFill>
            <a:schemeClr val="tx1"/>
          </a:solidFill>
          <a:latin typeface="+mn-lt"/>
        </a:defRPr>
      </a:lvl3pPr>
      <a:lvl4pPr marL="1600723" indent="-229748" algn="l" defTabSz="914485" rtl="0" eaLnBrk="0" fontAlgn="base" hangingPunct="0">
        <a:spcBef>
          <a:spcPct val="20000"/>
        </a:spcBef>
        <a:spcAft>
          <a:spcPct val="0"/>
        </a:spcAft>
        <a:buChar char="–"/>
        <a:defRPr sz="1900">
          <a:solidFill>
            <a:schemeClr val="tx1"/>
          </a:solidFill>
          <a:latin typeface="+mn-lt"/>
        </a:defRPr>
      </a:lvl4pPr>
      <a:lvl5pPr marL="2057214" indent="-228246" algn="l" defTabSz="914485" rtl="0" eaLnBrk="0" fontAlgn="base" hangingPunct="0">
        <a:spcBef>
          <a:spcPct val="20000"/>
        </a:spcBef>
        <a:spcAft>
          <a:spcPct val="0"/>
        </a:spcAft>
        <a:buChar char="»"/>
        <a:defRPr sz="2000">
          <a:solidFill>
            <a:schemeClr val="tx1"/>
          </a:solidFill>
          <a:latin typeface="+mn-lt"/>
        </a:defRPr>
      </a:lvl5pPr>
      <a:lvl6pPr marL="2489680" indent="-228246" algn="l" defTabSz="914485" rtl="0" eaLnBrk="0" fontAlgn="base" hangingPunct="0">
        <a:spcBef>
          <a:spcPct val="20000"/>
        </a:spcBef>
        <a:spcAft>
          <a:spcPct val="0"/>
        </a:spcAft>
        <a:buChar char="»"/>
        <a:defRPr sz="2000">
          <a:solidFill>
            <a:schemeClr val="tx1"/>
          </a:solidFill>
          <a:latin typeface="+mn-lt"/>
        </a:defRPr>
      </a:lvl6pPr>
      <a:lvl7pPr marL="2922145" indent="-228246" algn="l" defTabSz="914485" rtl="0" eaLnBrk="0" fontAlgn="base" hangingPunct="0">
        <a:spcBef>
          <a:spcPct val="20000"/>
        </a:spcBef>
        <a:spcAft>
          <a:spcPct val="0"/>
        </a:spcAft>
        <a:buChar char="»"/>
        <a:defRPr sz="2000">
          <a:solidFill>
            <a:schemeClr val="tx1"/>
          </a:solidFill>
          <a:latin typeface="+mn-lt"/>
        </a:defRPr>
      </a:lvl7pPr>
      <a:lvl8pPr marL="3354611" indent="-228246" algn="l" defTabSz="914485" rtl="0" eaLnBrk="0" fontAlgn="base" hangingPunct="0">
        <a:spcBef>
          <a:spcPct val="20000"/>
        </a:spcBef>
        <a:spcAft>
          <a:spcPct val="0"/>
        </a:spcAft>
        <a:buChar char="»"/>
        <a:defRPr sz="2000">
          <a:solidFill>
            <a:schemeClr val="tx1"/>
          </a:solidFill>
          <a:latin typeface="+mn-lt"/>
        </a:defRPr>
      </a:lvl8pPr>
      <a:lvl9pPr marL="3787076" indent="-228246" algn="l" defTabSz="91448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17286" y="1723430"/>
            <a:ext cx="8439452" cy="411509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6" name="Rectangle 2"/>
          <p:cNvSpPr>
            <a:spLocks noGrp="1" noChangeArrowheads="1"/>
          </p:cNvSpPr>
          <p:nvPr>
            <p:ph type="title"/>
          </p:nvPr>
        </p:nvSpPr>
        <p:spPr bwMode="auto">
          <a:xfrm>
            <a:off x="731762" y="196453"/>
            <a:ext cx="7771190" cy="114300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dirty="0" smtClean="0"/>
              <a:t>Click to edit Master title style</a:t>
            </a:r>
          </a:p>
        </p:txBody>
      </p:sp>
      <p:grpSp>
        <p:nvGrpSpPr>
          <p:cNvPr id="18" name="Group 1091"/>
          <p:cNvGrpSpPr>
            <a:grpSpLocks/>
          </p:cNvGrpSpPr>
          <p:nvPr userDrawn="1"/>
        </p:nvGrpSpPr>
        <p:grpSpPr bwMode="auto">
          <a:xfrm>
            <a:off x="-3023" y="-2976"/>
            <a:ext cx="2514298" cy="1532930"/>
            <a:chOff x="4" y="4"/>
            <a:chExt cx="1342" cy="838"/>
          </a:xfrm>
        </p:grpSpPr>
        <p:grpSp>
          <p:nvGrpSpPr>
            <p:cNvPr id="19" name="Group 1092"/>
            <p:cNvGrpSpPr>
              <a:grpSpLocks/>
            </p:cNvGrpSpPr>
            <p:nvPr/>
          </p:nvGrpSpPr>
          <p:grpSpPr bwMode="auto">
            <a:xfrm>
              <a:off x="4" y="4"/>
              <a:ext cx="1342" cy="838"/>
              <a:chOff x="4" y="4"/>
              <a:chExt cx="1342" cy="838"/>
            </a:xfrm>
          </p:grpSpPr>
          <p:sp>
            <p:nvSpPr>
              <p:cNvPr id="836" name="Freeform 1093"/>
              <p:cNvSpPr>
                <a:spLocks/>
              </p:cNvSpPr>
              <p:nvPr/>
            </p:nvSpPr>
            <p:spPr bwMode="auto">
              <a:xfrm>
                <a:off x="4" y="759"/>
                <a:ext cx="38" cy="83"/>
              </a:xfrm>
              <a:custGeom>
                <a:avLst/>
                <a:gdLst/>
                <a:ahLst/>
                <a:cxnLst>
                  <a:cxn ang="0">
                    <a:pos x="300" y="0"/>
                  </a:cxn>
                  <a:cxn ang="0">
                    <a:pos x="228" y="148"/>
                  </a:cxn>
                  <a:cxn ang="0">
                    <a:pos x="140" y="346"/>
                  </a:cxn>
                  <a:cxn ang="0">
                    <a:pos x="65" y="545"/>
                  </a:cxn>
                  <a:cxn ang="0">
                    <a:pos x="0" y="745"/>
                  </a:cxn>
                  <a:cxn ang="0">
                    <a:pos x="0" y="0"/>
                  </a:cxn>
                  <a:cxn ang="0">
                    <a:pos x="300" y="0"/>
                  </a:cxn>
                </a:cxnLst>
                <a:rect l="0" t="0" r="r" b="b"/>
                <a:pathLst>
                  <a:path w="300" h="745">
                    <a:moveTo>
                      <a:pt x="300" y="0"/>
                    </a:moveTo>
                    <a:lnTo>
                      <a:pt x="228" y="148"/>
                    </a:lnTo>
                    <a:lnTo>
                      <a:pt x="140" y="346"/>
                    </a:lnTo>
                    <a:lnTo>
                      <a:pt x="65" y="545"/>
                    </a:lnTo>
                    <a:lnTo>
                      <a:pt x="0" y="745"/>
                    </a:lnTo>
                    <a:lnTo>
                      <a:pt x="0" y="0"/>
                    </a:lnTo>
                    <a:lnTo>
                      <a:pt x="300" y="0"/>
                    </a:lnTo>
                    <a:close/>
                  </a:path>
                </a:pathLst>
              </a:custGeom>
              <a:solidFill>
                <a:srgbClr val="000000"/>
              </a:solidFill>
              <a:ln w="9525">
                <a:noFill/>
                <a:round/>
                <a:headEnd/>
                <a:tailEnd/>
              </a:ln>
            </p:spPr>
            <p:txBody>
              <a:bodyPr/>
              <a:lstStyle/>
              <a:p>
                <a:pPr>
                  <a:defRPr/>
                </a:pPr>
                <a:endParaRPr lang="en-US" dirty="0"/>
              </a:p>
            </p:txBody>
          </p:sp>
          <p:sp>
            <p:nvSpPr>
              <p:cNvPr id="837" name="Freeform 1094"/>
              <p:cNvSpPr>
                <a:spLocks/>
              </p:cNvSpPr>
              <p:nvPr/>
            </p:nvSpPr>
            <p:spPr bwMode="auto">
              <a:xfrm>
                <a:off x="4" y="717"/>
                <a:ext cx="63" cy="85"/>
              </a:xfrm>
              <a:custGeom>
                <a:avLst/>
                <a:gdLst/>
                <a:ahLst/>
                <a:cxnLst>
                  <a:cxn ang="0">
                    <a:pos x="506" y="0"/>
                  </a:cxn>
                  <a:cxn ang="0">
                    <a:pos x="430" y="132"/>
                  </a:cxn>
                  <a:cxn ang="0">
                    <a:pos x="325" y="329"/>
                  </a:cxn>
                  <a:cxn ang="0">
                    <a:pos x="228" y="527"/>
                  </a:cxn>
                  <a:cxn ang="0">
                    <a:pos x="140" y="725"/>
                  </a:cxn>
                  <a:cxn ang="0">
                    <a:pos x="128" y="757"/>
                  </a:cxn>
                  <a:cxn ang="0">
                    <a:pos x="0" y="757"/>
                  </a:cxn>
                  <a:cxn ang="0">
                    <a:pos x="0" y="0"/>
                  </a:cxn>
                  <a:cxn ang="0">
                    <a:pos x="506" y="0"/>
                  </a:cxn>
                </a:cxnLst>
                <a:rect l="0" t="0" r="r" b="b"/>
                <a:pathLst>
                  <a:path w="506" h="757">
                    <a:moveTo>
                      <a:pt x="506" y="0"/>
                    </a:moveTo>
                    <a:lnTo>
                      <a:pt x="430" y="132"/>
                    </a:lnTo>
                    <a:lnTo>
                      <a:pt x="325" y="329"/>
                    </a:lnTo>
                    <a:lnTo>
                      <a:pt x="228" y="527"/>
                    </a:lnTo>
                    <a:lnTo>
                      <a:pt x="140" y="725"/>
                    </a:lnTo>
                    <a:lnTo>
                      <a:pt x="128" y="757"/>
                    </a:lnTo>
                    <a:lnTo>
                      <a:pt x="0" y="757"/>
                    </a:lnTo>
                    <a:lnTo>
                      <a:pt x="0" y="0"/>
                    </a:lnTo>
                    <a:lnTo>
                      <a:pt x="506" y="0"/>
                    </a:lnTo>
                    <a:close/>
                  </a:path>
                </a:pathLst>
              </a:custGeom>
              <a:solidFill>
                <a:srgbClr val="0D0000"/>
              </a:solidFill>
              <a:ln w="9525">
                <a:noFill/>
                <a:round/>
                <a:headEnd/>
                <a:tailEnd/>
              </a:ln>
            </p:spPr>
            <p:txBody>
              <a:bodyPr/>
              <a:lstStyle/>
              <a:p>
                <a:pPr>
                  <a:defRPr/>
                </a:pPr>
                <a:endParaRPr lang="en-US" dirty="0"/>
              </a:p>
            </p:txBody>
          </p:sp>
          <p:sp>
            <p:nvSpPr>
              <p:cNvPr id="838" name="Freeform 1095"/>
              <p:cNvSpPr>
                <a:spLocks/>
              </p:cNvSpPr>
              <p:nvPr/>
            </p:nvSpPr>
            <p:spPr bwMode="auto">
              <a:xfrm>
                <a:off x="4" y="675"/>
                <a:ext cx="93" cy="84"/>
              </a:xfrm>
              <a:custGeom>
                <a:avLst/>
                <a:gdLst/>
                <a:ahLst/>
                <a:cxnLst>
                  <a:cxn ang="0">
                    <a:pos x="747" y="0"/>
                  </a:cxn>
                  <a:cxn ang="0">
                    <a:pos x="660" y="130"/>
                  </a:cxn>
                  <a:cxn ang="0">
                    <a:pos x="539" y="320"/>
                  </a:cxn>
                  <a:cxn ang="0">
                    <a:pos x="430" y="510"/>
                  </a:cxn>
                  <a:cxn ang="0">
                    <a:pos x="325" y="707"/>
                  </a:cxn>
                  <a:cxn ang="0">
                    <a:pos x="300" y="757"/>
                  </a:cxn>
                  <a:cxn ang="0">
                    <a:pos x="0" y="757"/>
                  </a:cxn>
                  <a:cxn ang="0">
                    <a:pos x="0" y="0"/>
                  </a:cxn>
                  <a:cxn ang="0">
                    <a:pos x="747" y="0"/>
                  </a:cxn>
                </a:cxnLst>
                <a:rect l="0" t="0" r="r" b="b"/>
                <a:pathLst>
                  <a:path w="747" h="757">
                    <a:moveTo>
                      <a:pt x="747" y="0"/>
                    </a:moveTo>
                    <a:lnTo>
                      <a:pt x="660" y="130"/>
                    </a:lnTo>
                    <a:lnTo>
                      <a:pt x="539" y="320"/>
                    </a:lnTo>
                    <a:lnTo>
                      <a:pt x="430" y="510"/>
                    </a:lnTo>
                    <a:lnTo>
                      <a:pt x="325" y="707"/>
                    </a:lnTo>
                    <a:lnTo>
                      <a:pt x="300" y="757"/>
                    </a:lnTo>
                    <a:lnTo>
                      <a:pt x="0" y="757"/>
                    </a:lnTo>
                    <a:lnTo>
                      <a:pt x="0" y="0"/>
                    </a:lnTo>
                    <a:lnTo>
                      <a:pt x="747" y="0"/>
                    </a:lnTo>
                    <a:close/>
                  </a:path>
                </a:pathLst>
              </a:custGeom>
              <a:solidFill>
                <a:srgbClr val="190000"/>
              </a:solidFill>
              <a:ln w="9525">
                <a:noFill/>
                <a:round/>
                <a:headEnd/>
                <a:tailEnd/>
              </a:ln>
            </p:spPr>
            <p:txBody>
              <a:bodyPr/>
              <a:lstStyle/>
              <a:p>
                <a:pPr>
                  <a:defRPr/>
                </a:pPr>
                <a:endParaRPr lang="en-US" dirty="0"/>
              </a:p>
            </p:txBody>
          </p:sp>
          <p:sp>
            <p:nvSpPr>
              <p:cNvPr id="839" name="Freeform 1096"/>
              <p:cNvSpPr>
                <a:spLocks/>
              </p:cNvSpPr>
              <p:nvPr/>
            </p:nvSpPr>
            <p:spPr bwMode="auto">
              <a:xfrm>
                <a:off x="4" y="633"/>
                <a:ext cx="127" cy="84"/>
              </a:xfrm>
              <a:custGeom>
                <a:avLst/>
                <a:gdLst/>
                <a:ahLst/>
                <a:cxnLst>
                  <a:cxn ang="0">
                    <a:pos x="1016" y="0"/>
                  </a:cxn>
                  <a:cxn ang="0">
                    <a:pos x="911" y="139"/>
                  </a:cxn>
                  <a:cxn ang="0">
                    <a:pos x="784" y="323"/>
                  </a:cxn>
                  <a:cxn ang="0">
                    <a:pos x="660" y="508"/>
                  </a:cxn>
                  <a:cxn ang="0">
                    <a:pos x="539" y="698"/>
                  </a:cxn>
                  <a:cxn ang="0">
                    <a:pos x="506" y="756"/>
                  </a:cxn>
                  <a:cxn ang="0">
                    <a:pos x="0" y="756"/>
                  </a:cxn>
                  <a:cxn ang="0">
                    <a:pos x="0" y="0"/>
                  </a:cxn>
                  <a:cxn ang="0">
                    <a:pos x="1016" y="0"/>
                  </a:cxn>
                </a:cxnLst>
                <a:rect l="0" t="0" r="r" b="b"/>
                <a:pathLst>
                  <a:path w="1016" h="756">
                    <a:moveTo>
                      <a:pt x="1016" y="0"/>
                    </a:moveTo>
                    <a:lnTo>
                      <a:pt x="911" y="139"/>
                    </a:lnTo>
                    <a:lnTo>
                      <a:pt x="784" y="323"/>
                    </a:lnTo>
                    <a:lnTo>
                      <a:pt x="660" y="508"/>
                    </a:lnTo>
                    <a:lnTo>
                      <a:pt x="539" y="698"/>
                    </a:lnTo>
                    <a:lnTo>
                      <a:pt x="506" y="756"/>
                    </a:lnTo>
                    <a:lnTo>
                      <a:pt x="0" y="756"/>
                    </a:lnTo>
                    <a:lnTo>
                      <a:pt x="0" y="0"/>
                    </a:lnTo>
                    <a:lnTo>
                      <a:pt x="1016" y="0"/>
                    </a:lnTo>
                    <a:close/>
                  </a:path>
                </a:pathLst>
              </a:custGeom>
              <a:solidFill>
                <a:srgbClr val="290000"/>
              </a:solidFill>
              <a:ln w="9525">
                <a:noFill/>
                <a:round/>
                <a:headEnd/>
                <a:tailEnd/>
              </a:ln>
            </p:spPr>
            <p:txBody>
              <a:bodyPr/>
              <a:lstStyle/>
              <a:p>
                <a:pPr>
                  <a:defRPr/>
                </a:pPr>
                <a:endParaRPr lang="en-US" dirty="0"/>
              </a:p>
            </p:txBody>
          </p:sp>
          <p:sp>
            <p:nvSpPr>
              <p:cNvPr id="840" name="Freeform 1097"/>
              <p:cNvSpPr>
                <a:spLocks/>
              </p:cNvSpPr>
              <p:nvPr/>
            </p:nvSpPr>
            <p:spPr bwMode="auto">
              <a:xfrm>
                <a:off x="4" y="591"/>
                <a:ext cx="166" cy="85"/>
              </a:xfrm>
              <a:custGeom>
                <a:avLst/>
                <a:gdLst/>
                <a:ahLst/>
                <a:cxnLst>
                  <a:cxn ang="0">
                    <a:pos x="1324" y="0"/>
                  </a:cxn>
                  <a:cxn ang="0">
                    <a:pos x="1323" y="2"/>
                  </a:cxn>
                  <a:cxn ang="0">
                    <a:pos x="1184" y="167"/>
                  </a:cxn>
                  <a:cxn ang="0">
                    <a:pos x="1046" y="340"/>
                  </a:cxn>
                  <a:cxn ang="0">
                    <a:pos x="911" y="518"/>
                  </a:cxn>
                  <a:cxn ang="0">
                    <a:pos x="784" y="702"/>
                  </a:cxn>
                  <a:cxn ang="0">
                    <a:pos x="747" y="757"/>
                  </a:cxn>
                  <a:cxn ang="0">
                    <a:pos x="0" y="757"/>
                  </a:cxn>
                  <a:cxn ang="0">
                    <a:pos x="0" y="0"/>
                  </a:cxn>
                  <a:cxn ang="0">
                    <a:pos x="1324" y="0"/>
                  </a:cxn>
                </a:cxnLst>
                <a:rect l="0" t="0" r="r" b="b"/>
                <a:pathLst>
                  <a:path w="1324" h="757">
                    <a:moveTo>
                      <a:pt x="1324" y="0"/>
                    </a:moveTo>
                    <a:lnTo>
                      <a:pt x="1323" y="2"/>
                    </a:lnTo>
                    <a:lnTo>
                      <a:pt x="1184" y="167"/>
                    </a:lnTo>
                    <a:lnTo>
                      <a:pt x="1046" y="340"/>
                    </a:lnTo>
                    <a:lnTo>
                      <a:pt x="911" y="518"/>
                    </a:lnTo>
                    <a:lnTo>
                      <a:pt x="784" y="702"/>
                    </a:lnTo>
                    <a:lnTo>
                      <a:pt x="747" y="757"/>
                    </a:lnTo>
                    <a:lnTo>
                      <a:pt x="0" y="757"/>
                    </a:lnTo>
                    <a:lnTo>
                      <a:pt x="0" y="0"/>
                    </a:lnTo>
                    <a:lnTo>
                      <a:pt x="1324" y="0"/>
                    </a:lnTo>
                    <a:close/>
                  </a:path>
                </a:pathLst>
              </a:custGeom>
              <a:solidFill>
                <a:srgbClr val="360000"/>
              </a:solidFill>
              <a:ln w="9525">
                <a:noFill/>
                <a:round/>
                <a:headEnd/>
                <a:tailEnd/>
              </a:ln>
            </p:spPr>
            <p:txBody>
              <a:bodyPr/>
              <a:lstStyle/>
              <a:p>
                <a:pPr>
                  <a:defRPr/>
                </a:pPr>
                <a:endParaRPr lang="en-US" dirty="0"/>
              </a:p>
            </p:txBody>
          </p:sp>
          <p:sp>
            <p:nvSpPr>
              <p:cNvPr id="841" name="Freeform 1098"/>
              <p:cNvSpPr>
                <a:spLocks/>
              </p:cNvSpPr>
              <p:nvPr/>
            </p:nvSpPr>
            <p:spPr bwMode="auto">
              <a:xfrm>
                <a:off x="4" y="549"/>
                <a:ext cx="209" cy="84"/>
              </a:xfrm>
              <a:custGeom>
                <a:avLst/>
                <a:gdLst/>
                <a:ahLst/>
                <a:cxnLst>
                  <a:cxn ang="0">
                    <a:pos x="1670" y="0"/>
                  </a:cxn>
                  <a:cxn ang="0">
                    <a:pos x="1607" y="65"/>
                  </a:cxn>
                  <a:cxn ang="0">
                    <a:pos x="1465" y="219"/>
                  </a:cxn>
                  <a:cxn ang="0">
                    <a:pos x="1323" y="380"/>
                  </a:cxn>
                  <a:cxn ang="0">
                    <a:pos x="1184" y="545"/>
                  </a:cxn>
                  <a:cxn ang="0">
                    <a:pos x="1046" y="718"/>
                  </a:cxn>
                  <a:cxn ang="0">
                    <a:pos x="1016" y="757"/>
                  </a:cxn>
                  <a:cxn ang="0">
                    <a:pos x="0" y="757"/>
                  </a:cxn>
                  <a:cxn ang="0">
                    <a:pos x="0" y="0"/>
                  </a:cxn>
                  <a:cxn ang="0">
                    <a:pos x="1670" y="0"/>
                  </a:cxn>
                </a:cxnLst>
                <a:rect l="0" t="0" r="r" b="b"/>
                <a:pathLst>
                  <a:path w="1670" h="757">
                    <a:moveTo>
                      <a:pt x="1670" y="0"/>
                    </a:moveTo>
                    <a:lnTo>
                      <a:pt x="1607" y="65"/>
                    </a:lnTo>
                    <a:lnTo>
                      <a:pt x="1465" y="219"/>
                    </a:lnTo>
                    <a:lnTo>
                      <a:pt x="1323" y="380"/>
                    </a:lnTo>
                    <a:lnTo>
                      <a:pt x="1184" y="545"/>
                    </a:lnTo>
                    <a:lnTo>
                      <a:pt x="1046" y="718"/>
                    </a:lnTo>
                    <a:lnTo>
                      <a:pt x="1016" y="757"/>
                    </a:lnTo>
                    <a:lnTo>
                      <a:pt x="0" y="757"/>
                    </a:lnTo>
                    <a:lnTo>
                      <a:pt x="0" y="0"/>
                    </a:lnTo>
                    <a:lnTo>
                      <a:pt x="1670" y="0"/>
                    </a:lnTo>
                    <a:close/>
                  </a:path>
                </a:pathLst>
              </a:custGeom>
              <a:solidFill>
                <a:srgbClr val="420000"/>
              </a:solidFill>
              <a:ln w="9525">
                <a:noFill/>
                <a:round/>
                <a:headEnd/>
                <a:tailEnd/>
              </a:ln>
            </p:spPr>
            <p:txBody>
              <a:bodyPr/>
              <a:lstStyle/>
              <a:p>
                <a:pPr>
                  <a:defRPr/>
                </a:pPr>
                <a:endParaRPr lang="en-US" dirty="0"/>
              </a:p>
            </p:txBody>
          </p:sp>
          <p:sp>
            <p:nvSpPr>
              <p:cNvPr id="842" name="Freeform 1099"/>
              <p:cNvSpPr>
                <a:spLocks/>
              </p:cNvSpPr>
              <p:nvPr/>
            </p:nvSpPr>
            <p:spPr bwMode="auto">
              <a:xfrm>
                <a:off x="4" y="507"/>
                <a:ext cx="258" cy="84"/>
              </a:xfrm>
              <a:custGeom>
                <a:avLst/>
                <a:gdLst/>
                <a:ahLst/>
                <a:cxnLst>
                  <a:cxn ang="0">
                    <a:pos x="2063" y="0"/>
                  </a:cxn>
                  <a:cxn ang="0">
                    <a:pos x="2032" y="27"/>
                  </a:cxn>
                  <a:cxn ang="0">
                    <a:pos x="1892" y="159"/>
                  </a:cxn>
                  <a:cxn ang="0">
                    <a:pos x="1751" y="297"/>
                  </a:cxn>
                  <a:cxn ang="0">
                    <a:pos x="1607" y="443"/>
                  </a:cxn>
                  <a:cxn ang="0">
                    <a:pos x="1465" y="597"/>
                  </a:cxn>
                  <a:cxn ang="0">
                    <a:pos x="1324" y="756"/>
                  </a:cxn>
                  <a:cxn ang="0">
                    <a:pos x="0" y="756"/>
                  </a:cxn>
                  <a:cxn ang="0">
                    <a:pos x="0" y="0"/>
                  </a:cxn>
                  <a:cxn ang="0">
                    <a:pos x="2063" y="0"/>
                  </a:cxn>
                </a:cxnLst>
                <a:rect l="0" t="0" r="r" b="b"/>
                <a:pathLst>
                  <a:path w="2063" h="756">
                    <a:moveTo>
                      <a:pt x="2063" y="0"/>
                    </a:moveTo>
                    <a:lnTo>
                      <a:pt x="2032" y="27"/>
                    </a:lnTo>
                    <a:lnTo>
                      <a:pt x="1892" y="159"/>
                    </a:lnTo>
                    <a:lnTo>
                      <a:pt x="1751" y="297"/>
                    </a:lnTo>
                    <a:lnTo>
                      <a:pt x="1607" y="443"/>
                    </a:lnTo>
                    <a:lnTo>
                      <a:pt x="1465" y="597"/>
                    </a:lnTo>
                    <a:lnTo>
                      <a:pt x="1324" y="756"/>
                    </a:lnTo>
                    <a:lnTo>
                      <a:pt x="0" y="756"/>
                    </a:lnTo>
                    <a:lnTo>
                      <a:pt x="0" y="0"/>
                    </a:lnTo>
                    <a:lnTo>
                      <a:pt x="2063" y="0"/>
                    </a:lnTo>
                    <a:close/>
                  </a:path>
                </a:pathLst>
              </a:custGeom>
              <a:solidFill>
                <a:srgbClr val="4F0000"/>
              </a:solidFill>
              <a:ln w="9525">
                <a:noFill/>
                <a:round/>
                <a:headEnd/>
                <a:tailEnd/>
              </a:ln>
            </p:spPr>
            <p:txBody>
              <a:bodyPr/>
              <a:lstStyle/>
              <a:p>
                <a:pPr>
                  <a:defRPr/>
                </a:pPr>
                <a:endParaRPr lang="en-US" dirty="0"/>
              </a:p>
            </p:txBody>
          </p:sp>
          <p:sp>
            <p:nvSpPr>
              <p:cNvPr id="843" name="Freeform 1100"/>
              <p:cNvSpPr>
                <a:spLocks noEditPoints="1"/>
              </p:cNvSpPr>
              <p:nvPr/>
            </p:nvSpPr>
            <p:spPr bwMode="auto">
              <a:xfrm>
                <a:off x="4" y="465"/>
                <a:ext cx="494" cy="84"/>
              </a:xfrm>
              <a:custGeom>
                <a:avLst/>
                <a:gdLst/>
                <a:ahLst/>
                <a:cxnLst>
                  <a:cxn ang="0">
                    <a:pos x="3950" y="0"/>
                  </a:cxn>
                  <a:cxn ang="0">
                    <a:pos x="3911" y="120"/>
                  </a:cxn>
                  <a:cxn ang="0">
                    <a:pos x="3812" y="287"/>
                  </a:cxn>
                  <a:cxn ang="0">
                    <a:pos x="3703" y="371"/>
                  </a:cxn>
                  <a:cxn ang="0">
                    <a:pos x="3595" y="371"/>
                  </a:cxn>
                  <a:cxn ang="0">
                    <a:pos x="3501" y="294"/>
                  </a:cxn>
                  <a:cxn ang="0">
                    <a:pos x="3421" y="137"/>
                  </a:cxn>
                  <a:cxn ang="0">
                    <a:pos x="3393" y="0"/>
                  </a:cxn>
                  <a:cxn ang="0">
                    <a:pos x="3950" y="0"/>
                  </a:cxn>
                  <a:cxn ang="0">
                    <a:pos x="2541" y="0"/>
                  </a:cxn>
                  <a:cxn ang="0">
                    <a:pos x="2431" y="79"/>
                  </a:cxn>
                  <a:cxn ang="0">
                    <a:pos x="2300" y="179"/>
                  </a:cxn>
                  <a:cxn ang="0">
                    <a:pos x="2169" y="287"/>
                  </a:cxn>
                  <a:cxn ang="0">
                    <a:pos x="2032" y="406"/>
                  </a:cxn>
                  <a:cxn ang="0">
                    <a:pos x="1892" y="538"/>
                  </a:cxn>
                  <a:cxn ang="0">
                    <a:pos x="1751" y="676"/>
                  </a:cxn>
                  <a:cxn ang="0">
                    <a:pos x="1670" y="757"/>
                  </a:cxn>
                  <a:cxn ang="0">
                    <a:pos x="0" y="757"/>
                  </a:cxn>
                  <a:cxn ang="0">
                    <a:pos x="0" y="0"/>
                  </a:cxn>
                  <a:cxn ang="0">
                    <a:pos x="2541" y="0"/>
                  </a:cxn>
                </a:cxnLst>
                <a:rect l="0" t="0" r="r" b="b"/>
                <a:pathLst>
                  <a:path w="3950" h="757">
                    <a:moveTo>
                      <a:pt x="3950" y="0"/>
                    </a:moveTo>
                    <a:lnTo>
                      <a:pt x="3911" y="120"/>
                    </a:lnTo>
                    <a:lnTo>
                      <a:pt x="3812" y="287"/>
                    </a:lnTo>
                    <a:lnTo>
                      <a:pt x="3703" y="371"/>
                    </a:lnTo>
                    <a:lnTo>
                      <a:pt x="3595" y="371"/>
                    </a:lnTo>
                    <a:lnTo>
                      <a:pt x="3501" y="294"/>
                    </a:lnTo>
                    <a:lnTo>
                      <a:pt x="3421" y="137"/>
                    </a:lnTo>
                    <a:lnTo>
                      <a:pt x="3393" y="0"/>
                    </a:lnTo>
                    <a:lnTo>
                      <a:pt x="3950" y="0"/>
                    </a:lnTo>
                    <a:close/>
                    <a:moveTo>
                      <a:pt x="2541" y="0"/>
                    </a:moveTo>
                    <a:lnTo>
                      <a:pt x="2431" y="79"/>
                    </a:lnTo>
                    <a:lnTo>
                      <a:pt x="2300" y="179"/>
                    </a:lnTo>
                    <a:lnTo>
                      <a:pt x="2169" y="287"/>
                    </a:lnTo>
                    <a:lnTo>
                      <a:pt x="2032" y="406"/>
                    </a:lnTo>
                    <a:lnTo>
                      <a:pt x="1892" y="538"/>
                    </a:lnTo>
                    <a:lnTo>
                      <a:pt x="1751" y="676"/>
                    </a:lnTo>
                    <a:lnTo>
                      <a:pt x="1670" y="757"/>
                    </a:lnTo>
                    <a:lnTo>
                      <a:pt x="0" y="757"/>
                    </a:lnTo>
                    <a:lnTo>
                      <a:pt x="0" y="0"/>
                    </a:lnTo>
                    <a:lnTo>
                      <a:pt x="2541" y="0"/>
                    </a:lnTo>
                    <a:close/>
                  </a:path>
                </a:pathLst>
              </a:custGeom>
              <a:solidFill>
                <a:srgbClr val="5C0000"/>
              </a:solidFill>
              <a:ln w="9525">
                <a:noFill/>
                <a:round/>
                <a:headEnd/>
                <a:tailEnd/>
              </a:ln>
            </p:spPr>
            <p:txBody>
              <a:bodyPr/>
              <a:lstStyle/>
              <a:p>
                <a:pPr>
                  <a:defRPr/>
                </a:pPr>
                <a:endParaRPr lang="en-US" dirty="0"/>
              </a:p>
            </p:txBody>
          </p:sp>
          <p:sp>
            <p:nvSpPr>
              <p:cNvPr id="844" name="Freeform 1101"/>
              <p:cNvSpPr>
                <a:spLocks/>
              </p:cNvSpPr>
              <p:nvPr/>
            </p:nvSpPr>
            <p:spPr bwMode="auto">
              <a:xfrm>
                <a:off x="4" y="423"/>
                <a:ext cx="504" cy="84"/>
              </a:xfrm>
              <a:custGeom>
                <a:avLst/>
                <a:gdLst/>
                <a:ahLst/>
                <a:cxnLst>
                  <a:cxn ang="0">
                    <a:pos x="4030" y="0"/>
                  </a:cxn>
                  <a:cxn ang="0">
                    <a:pos x="3991" y="250"/>
                  </a:cxn>
                  <a:cxn ang="0">
                    <a:pos x="3911" y="498"/>
                  </a:cxn>
                  <a:cxn ang="0">
                    <a:pos x="3812" y="665"/>
                  </a:cxn>
                  <a:cxn ang="0">
                    <a:pos x="3703" y="749"/>
                  </a:cxn>
                  <a:cxn ang="0">
                    <a:pos x="3595" y="749"/>
                  </a:cxn>
                  <a:cxn ang="0">
                    <a:pos x="3501" y="672"/>
                  </a:cxn>
                  <a:cxn ang="0">
                    <a:pos x="3421" y="515"/>
                  </a:cxn>
                  <a:cxn ang="0">
                    <a:pos x="3374" y="285"/>
                  </a:cxn>
                  <a:cxn ang="0">
                    <a:pos x="3357" y="214"/>
                  </a:cxn>
                  <a:cxn ang="0">
                    <a:pos x="3325" y="162"/>
                  </a:cxn>
                  <a:cxn ang="0">
                    <a:pos x="3282" y="125"/>
                  </a:cxn>
                  <a:cxn ang="0">
                    <a:pos x="3228" y="104"/>
                  </a:cxn>
                  <a:cxn ang="0">
                    <a:pos x="3159" y="99"/>
                  </a:cxn>
                  <a:cxn ang="0">
                    <a:pos x="3080" y="112"/>
                  </a:cxn>
                  <a:cxn ang="0">
                    <a:pos x="2992" y="135"/>
                  </a:cxn>
                  <a:cxn ang="0">
                    <a:pos x="2895" y="175"/>
                  </a:cxn>
                  <a:cxn ang="0">
                    <a:pos x="2790" y="227"/>
                  </a:cxn>
                  <a:cxn ang="0">
                    <a:pos x="2676" y="292"/>
                  </a:cxn>
                  <a:cxn ang="0">
                    <a:pos x="2558" y="367"/>
                  </a:cxn>
                  <a:cxn ang="0">
                    <a:pos x="2431" y="457"/>
                  </a:cxn>
                  <a:cxn ang="0">
                    <a:pos x="2300" y="557"/>
                  </a:cxn>
                  <a:cxn ang="0">
                    <a:pos x="2169" y="665"/>
                  </a:cxn>
                  <a:cxn ang="0">
                    <a:pos x="2063" y="757"/>
                  </a:cxn>
                  <a:cxn ang="0">
                    <a:pos x="0" y="757"/>
                  </a:cxn>
                  <a:cxn ang="0">
                    <a:pos x="0" y="0"/>
                  </a:cxn>
                  <a:cxn ang="0">
                    <a:pos x="4030" y="0"/>
                  </a:cxn>
                </a:cxnLst>
                <a:rect l="0" t="0" r="r" b="b"/>
                <a:pathLst>
                  <a:path w="4030" h="757">
                    <a:moveTo>
                      <a:pt x="4030" y="0"/>
                    </a:moveTo>
                    <a:lnTo>
                      <a:pt x="3991" y="250"/>
                    </a:lnTo>
                    <a:lnTo>
                      <a:pt x="3911" y="498"/>
                    </a:lnTo>
                    <a:lnTo>
                      <a:pt x="3812" y="665"/>
                    </a:lnTo>
                    <a:lnTo>
                      <a:pt x="3703" y="749"/>
                    </a:lnTo>
                    <a:lnTo>
                      <a:pt x="3595" y="749"/>
                    </a:lnTo>
                    <a:lnTo>
                      <a:pt x="3501" y="672"/>
                    </a:lnTo>
                    <a:lnTo>
                      <a:pt x="3421" y="515"/>
                    </a:lnTo>
                    <a:lnTo>
                      <a:pt x="3374" y="285"/>
                    </a:lnTo>
                    <a:lnTo>
                      <a:pt x="3357" y="214"/>
                    </a:lnTo>
                    <a:lnTo>
                      <a:pt x="3325" y="162"/>
                    </a:lnTo>
                    <a:lnTo>
                      <a:pt x="3282" y="125"/>
                    </a:lnTo>
                    <a:lnTo>
                      <a:pt x="3228" y="104"/>
                    </a:lnTo>
                    <a:lnTo>
                      <a:pt x="3159" y="99"/>
                    </a:lnTo>
                    <a:lnTo>
                      <a:pt x="3080" y="112"/>
                    </a:lnTo>
                    <a:lnTo>
                      <a:pt x="2992" y="135"/>
                    </a:lnTo>
                    <a:lnTo>
                      <a:pt x="2895" y="175"/>
                    </a:lnTo>
                    <a:lnTo>
                      <a:pt x="2790" y="227"/>
                    </a:lnTo>
                    <a:lnTo>
                      <a:pt x="2676" y="292"/>
                    </a:lnTo>
                    <a:lnTo>
                      <a:pt x="2558" y="367"/>
                    </a:lnTo>
                    <a:lnTo>
                      <a:pt x="2431" y="457"/>
                    </a:lnTo>
                    <a:lnTo>
                      <a:pt x="2300" y="557"/>
                    </a:lnTo>
                    <a:lnTo>
                      <a:pt x="2169" y="665"/>
                    </a:lnTo>
                    <a:lnTo>
                      <a:pt x="2063" y="757"/>
                    </a:lnTo>
                    <a:lnTo>
                      <a:pt x="0" y="757"/>
                    </a:lnTo>
                    <a:lnTo>
                      <a:pt x="0" y="0"/>
                    </a:lnTo>
                    <a:lnTo>
                      <a:pt x="4030" y="0"/>
                    </a:lnTo>
                    <a:close/>
                  </a:path>
                </a:pathLst>
              </a:custGeom>
              <a:solidFill>
                <a:srgbClr val="6B0000"/>
              </a:solidFill>
              <a:ln w="9525">
                <a:noFill/>
                <a:round/>
                <a:headEnd/>
                <a:tailEnd/>
              </a:ln>
            </p:spPr>
            <p:txBody>
              <a:bodyPr/>
              <a:lstStyle/>
              <a:p>
                <a:pPr>
                  <a:defRPr/>
                </a:pPr>
                <a:endParaRPr lang="en-US" dirty="0"/>
              </a:p>
            </p:txBody>
          </p:sp>
          <p:sp>
            <p:nvSpPr>
              <p:cNvPr id="845" name="Freeform 1102"/>
              <p:cNvSpPr>
                <a:spLocks/>
              </p:cNvSpPr>
              <p:nvPr/>
            </p:nvSpPr>
            <p:spPr bwMode="auto">
              <a:xfrm>
                <a:off x="4" y="381"/>
                <a:ext cx="510" cy="85"/>
              </a:xfrm>
              <a:custGeom>
                <a:avLst/>
                <a:gdLst/>
                <a:ahLst/>
                <a:cxnLst>
                  <a:cxn ang="0">
                    <a:pos x="4082" y="0"/>
                  </a:cxn>
                  <a:cxn ang="0">
                    <a:pos x="4044" y="292"/>
                  </a:cxn>
                  <a:cxn ang="0">
                    <a:pos x="3991" y="628"/>
                  </a:cxn>
                  <a:cxn ang="0">
                    <a:pos x="3950" y="756"/>
                  </a:cxn>
                  <a:cxn ang="0">
                    <a:pos x="3393" y="756"/>
                  </a:cxn>
                  <a:cxn ang="0">
                    <a:pos x="3374" y="663"/>
                  </a:cxn>
                  <a:cxn ang="0">
                    <a:pos x="3357" y="592"/>
                  </a:cxn>
                  <a:cxn ang="0">
                    <a:pos x="3325" y="540"/>
                  </a:cxn>
                  <a:cxn ang="0">
                    <a:pos x="3282" y="503"/>
                  </a:cxn>
                  <a:cxn ang="0">
                    <a:pos x="3228" y="482"/>
                  </a:cxn>
                  <a:cxn ang="0">
                    <a:pos x="3159" y="477"/>
                  </a:cxn>
                  <a:cxn ang="0">
                    <a:pos x="3080" y="490"/>
                  </a:cxn>
                  <a:cxn ang="0">
                    <a:pos x="2992" y="513"/>
                  </a:cxn>
                  <a:cxn ang="0">
                    <a:pos x="2895" y="553"/>
                  </a:cxn>
                  <a:cxn ang="0">
                    <a:pos x="2790" y="605"/>
                  </a:cxn>
                  <a:cxn ang="0">
                    <a:pos x="2676" y="670"/>
                  </a:cxn>
                  <a:cxn ang="0">
                    <a:pos x="2558" y="745"/>
                  </a:cxn>
                  <a:cxn ang="0">
                    <a:pos x="2541" y="756"/>
                  </a:cxn>
                  <a:cxn ang="0">
                    <a:pos x="0" y="756"/>
                  </a:cxn>
                  <a:cxn ang="0">
                    <a:pos x="0" y="0"/>
                  </a:cxn>
                  <a:cxn ang="0">
                    <a:pos x="4082" y="0"/>
                  </a:cxn>
                </a:cxnLst>
                <a:rect l="0" t="0" r="r" b="b"/>
                <a:pathLst>
                  <a:path w="4082" h="756">
                    <a:moveTo>
                      <a:pt x="4082" y="0"/>
                    </a:moveTo>
                    <a:lnTo>
                      <a:pt x="4044" y="292"/>
                    </a:lnTo>
                    <a:lnTo>
                      <a:pt x="3991" y="628"/>
                    </a:lnTo>
                    <a:lnTo>
                      <a:pt x="3950" y="756"/>
                    </a:lnTo>
                    <a:lnTo>
                      <a:pt x="3393" y="756"/>
                    </a:lnTo>
                    <a:lnTo>
                      <a:pt x="3374" y="663"/>
                    </a:lnTo>
                    <a:lnTo>
                      <a:pt x="3357" y="592"/>
                    </a:lnTo>
                    <a:lnTo>
                      <a:pt x="3325" y="540"/>
                    </a:lnTo>
                    <a:lnTo>
                      <a:pt x="3282" y="503"/>
                    </a:lnTo>
                    <a:lnTo>
                      <a:pt x="3228" y="482"/>
                    </a:lnTo>
                    <a:lnTo>
                      <a:pt x="3159" y="477"/>
                    </a:lnTo>
                    <a:lnTo>
                      <a:pt x="3080" y="490"/>
                    </a:lnTo>
                    <a:lnTo>
                      <a:pt x="2992" y="513"/>
                    </a:lnTo>
                    <a:lnTo>
                      <a:pt x="2895" y="553"/>
                    </a:lnTo>
                    <a:lnTo>
                      <a:pt x="2790" y="605"/>
                    </a:lnTo>
                    <a:lnTo>
                      <a:pt x="2676" y="670"/>
                    </a:lnTo>
                    <a:lnTo>
                      <a:pt x="2558" y="745"/>
                    </a:lnTo>
                    <a:lnTo>
                      <a:pt x="2541" y="756"/>
                    </a:lnTo>
                    <a:lnTo>
                      <a:pt x="0" y="756"/>
                    </a:lnTo>
                    <a:lnTo>
                      <a:pt x="0" y="0"/>
                    </a:lnTo>
                    <a:lnTo>
                      <a:pt x="4082" y="0"/>
                    </a:lnTo>
                    <a:close/>
                  </a:path>
                </a:pathLst>
              </a:custGeom>
              <a:solidFill>
                <a:srgbClr val="780000"/>
              </a:solidFill>
              <a:ln w="9525">
                <a:noFill/>
                <a:round/>
                <a:headEnd/>
                <a:tailEnd/>
              </a:ln>
            </p:spPr>
            <p:txBody>
              <a:bodyPr/>
              <a:lstStyle/>
              <a:p>
                <a:pPr>
                  <a:defRPr/>
                </a:pPr>
                <a:endParaRPr lang="en-US" dirty="0"/>
              </a:p>
            </p:txBody>
          </p:sp>
          <p:sp>
            <p:nvSpPr>
              <p:cNvPr id="846" name="Freeform 1103"/>
              <p:cNvSpPr>
                <a:spLocks noEditPoints="1"/>
              </p:cNvSpPr>
              <p:nvPr/>
            </p:nvSpPr>
            <p:spPr bwMode="auto">
              <a:xfrm>
                <a:off x="4" y="339"/>
                <a:ext cx="814" cy="84"/>
              </a:xfrm>
              <a:custGeom>
                <a:avLst/>
                <a:gdLst/>
                <a:ahLst/>
                <a:cxnLst>
                  <a:cxn ang="0">
                    <a:pos x="6509" y="0"/>
                  </a:cxn>
                  <a:cxn ang="0">
                    <a:pos x="6409" y="53"/>
                  </a:cxn>
                  <a:cxn ang="0">
                    <a:pos x="6267" y="117"/>
                  </a:cxn>
                  <a:cxn ang="0">
                    <a:pos x="6127" y="167"/>
                  </a:cxn>
                  <a:cxn ang="0">
                    <a:pos x="5990" y="205"/>
                  </a:cxn>
                  <a:cxn ang="0">
                    <a:pos x="5855" y="228"/>
                  </a:cxn>
                  <a:cxn ang="0">
                    <a:pos x="5724" y="236"/>
                  </a:cxn>
                  <a:cxn ang="0">
                    <a:pos x="5590" y="234"/>
                  </a:cxn>
                  <a:cxn ang="0">
                    <a:pos x="5462" y="213"/>
                  </a:cxn>
                  <a:cxn ang="0">
                    <a:pos x="5243" y="155"/>
                  </a:cxn>
                  <a:cxn ang="0">
                    <a:pos x="5099" y="94"/>
                  </a:cxn>
                  <a:cxn ang="0">
                    <a:pos x="5017" y="32"/>
                  </a:cxn>
                  <a:cxn ang="0">
                    <a:pos x="5002" y="0"/>
                  </a:cxn>
                  <a:cxn ang="0">
                    <a:pos x="6509" y="0"/>
                  </a:cxn>
                  <a:cxn ang="0">
                    <a:pos x="4170" y="0"/>
                  </a:cxn>
                  <a:cxn ang="0">
                    <a:pos x="4156" y="36"/>
                  </a:cxn>
                  <a:cxn ang="0">
                    <a:pos x="4089" y="322"/>
                  </a:cxn>
                  <a:cxn ang="0">
                    <a:pos x="4044" y="671"/>
                  </a:cxn>
                  <a:cxn ang="0">
                    <a:pos x="4030" y="757"/>
                  </a:cxn>
                  <a:cxn ang="0">
                    <a:pos x="0" y="757"/>
                  </a:cxn>
                  <a:cxn ang="0">
                    <a:pos x="0" y="0"/>
                  </a:cxn>
                  <a:cxn ang="0">
                    <a:pos x="4170" y="0"/>
                  </a:cxn>
                </a:cxnLst>
                <a:rect l="0" t="0" r="r" b="b"/>
                <a:pathLst>
                  <a:path w="6509" h="757">
                    <a:moveTo>
                      <a:pt x="6509" y="0"/>
                    </a:moveTo>
                    <a:lnTo>
                      <a:pt x="6409" y="53"/>
                    </a:lnTo>
                    <a:lnTo>
                      <a:pt x="6267" y="117"/>
                    </a:lnTo>
                    <a:lnTo>
                      <a:pt x="6127" y="167"/>
                    </a:lnTo>
                    <a:lnTo>
                      <a:pt x="5990" y="205"/>
                    </a:lnTo>
                    <a:lnTo>
                      <a:pt x="5855" y="228"/>
                    </a:lnTo>
                    <a:lnTo>
                      <a:pt x="5724" y="236"/>
                    </a:lnTo>
                    <a:lnTo>
                      <a:pt x="5590" y="234"/>
                    </a:lnTo>
                    <a:lnTo>
                      <a:pt x="5462" y="213"/>
                    </a:lnTo>
                    <a:lnTo>
                      <a:pt x="5243" y="155"/>
                    </a:lnTo>
                    <a:lnTo>
                      <a:pt x="5099" y="94"/>
                    </a:lnTo>
                    <a:lnTo>
                      <a:pt x="5017" y="32"/>
                    </a:lnTo>
                    <a:lnTo>
                      <a:pt x="5002" y="0"/>
                    </a:lnTo>
                    <a:lnTo>
                      <a:pt x="6509" y="0"/>
                    </a:lnTo>
                    <a:close/>
                    <a:moveTo>
                      <a:pt x="4170" y="0"/>
                    </a:moveTo>
                    <a:lnTo>
                      <a:pt x="4156" y="36"/>
                    </a:lnTo>
                    <a:lnTo>
                      <a:pt x="4089" y="322"/>
                    </a:lnTo>
                    <a:lnTo>
                      <a:pt x="4044" y="671"/>
                    </a:lnTo>
                    <a:lnTo>
                      <a:pt x="4030" y="757"/>
                    </a:lnTo>
                    <a:lnTo>
                      <a:pt x="0" y="757"/>
                    </a:lnTo>
                    <a:lnTo>
                      <a:pt x="0" y="0"/>
                    </a:lnTo>
                    <a:lnTo>
                      <a:pt x="4170" y="0"/>
                    </a:lnTo>
                    <a:close/>
                  </a:path>
                </a:pathLst>
              </a:custGeom>
              <a:solidFill>
                <a:srgbClr val="870000"/>
              </a:solidFill>
              <a:ln w="9525">
                <a:noFill/>
                <a:round/>
                <a:headEnd/>
                <a:tailEnd/>
              </a:ln>
            </p:spPr>
            <p:txBody>
              <a:bodyPr/>
              <a:lstStyle/>
              <a:p>
                <a:pPr>
                  <a:defRPr/>
                </a:pPr>
                <a:endParaRPr lang="en-US" dirty="0"/>
              </a:p>
            </p:txBody>
          </p:sp>
          <p:sp>
            <p:nvSpPr>
              <p:cNvPr id="847" name="Freeform 1104"/>
              <p:cNvSpPr>
                <a:spLocks noEditPoints="1"/>
              </p:cNvSpPr>
              <p:nvPr/>
            </p:nvSpPr>
            <p:spPr bwMode="auto">
              <a:xfrm>
                <a:off x="4" y="297"/>
                <a:ext cx="884" cy="84"/>
              </a:xfrm>
              <a:custGeom>
                <a:avLst/>
                <a:gdLst/>
                <a:ahLst/>
                <a:cxnLst>
                  <a:cxn ang="0">
                    <a:pos x="7074" y="0"/>
                  </a:cxn>
                  <a:cxn ang="0">
                    <a:pos x="7012" y="48"/>
                  </a:cxn>
                  <a:cxn ang="0">
                    <a:pos x="6855" y="164"/>
                  </a:cxn>
                  <a:cxn ang="0">
                    <a:pos x="6703" y="263"/>
                  </a:cxn>
                  <a:cxn ang="0">
                    <a:pos x="6555" y="354"/>
                  </a:cxn>
                  <a:cxn ang="0">
                    <a:pos x="6409" y="430"/>
                  </a:cxn>
                  <a:cxn ang="0">
                    <a:pos x="6267" y="494"/>
                  </a:cxn>
                  <a:cxn ang="0">
                    <a:pos x="6127" y="544"/>
                  </a:cxn>
                  <a:cxn ang="0">
                    <a:pos x="5990" y="582"/>
                  </a:cxn>
                  <a:cxn ang="0">
                    <a:pos x="5855" y="605"/>
                  </a:cxn>
                  <a:cxn ang="0">
                    <a:pos x="5724" y="613"/>
                  </a:cxn>
                  <a:cxn ang="0">
                    <a:pos x="5590" y="611"/>
                  </a:cxn>
                  <a:cxn ang="0">
                    <a:pos x="5462" y="590"/>
                  </a:cxn>
                  <a:cxn ang="0">
                    <a:pos x="5243" y="532"/>
                  </a:cxn>
                  <a:cxn ang="0">
                    <a:pos x="5099" y="471"/>
                  </a:cxn>
                  <a:cxn ang="0">
                    <a:pos x="5017" y="409"/>
                  </a:cxn>
                  <a:cxn ang="0">
                    <a:pos x="4985" y="346"/>
                  </a:cxn>
                  <a:cxn ang="0">
                    <a:pos x="4987" y="288"/>
                  </a:cxn>
                  <a:cxn ang="0">
                    <a:pos x="5008" y="235"/>
                  </a:cxn>
                  <a:cxn ang="0">
                    <a:pos x="5039" y="192"/>
                  </a:cxn>
                  <a:cxn ang="0">
                    <a:pos x="5064" y="158"/>
                  </a:cxn>
                  <a:cxn ang="0">
                    <a:pos x="5084" y="119"/>
                  </a:cxn>
                  <a:cxn ang="0">
                    <a:pos x="5101" y="68"/>
                  </a:cxn>
                  <a:cxn ang="0">
                    <a:pos x="5112" y="4"/>
                  </a:cxn>
                  <a:cxn ang="0">
                    <a:pos x="5113" y="0"/>
                  </a:cxn>
                  <a:cxn ang="0">
                    <a:pos x="7074" y="0"/>
                  </a:cxn>
                  <a:cxn ang="0">
                    <a:pos x="4365" y="0"/>
                  </a:cxn>
                  <a:cxn ang="0">
                    <a:pos x="4353" y="12"/>
                  </a:cxn>
                  <a:cxn ang="0">
                    <a:pos x="4244" y="185"/>
                  </a:cxn>
                  <a:cxn ang="0">
                    <a:pos x="4156" y="413"/>
                  </a:cxn>
                  <a:cxn ang="0">
                    <a:pos x="4089" y="699"/>
                  </a:cxn>
                  <a:cxn ang="0">
                    <a:pos x="4082" y="756"/>
                  </a:cxn>
                  <a:cxn ang="0">
                    <a:pos x="0" y="756"/>
                  </a:cxn>
                  <a:cxn ang="0">
                    <a:pos x="0" y="0"/>
                  </a:cxn>
                  <a:cxn ang="0">
                    <a:pos x="4365" y="0"/>
                  </a:cxn>
                </a:cxnLst>
                <a:rect l="0" t="0" r="r" b="b"/>
                <a:pathLst>
                  <a:path w="7074" h="756">
                    <a:moveTo>
                      <a:pt x="7074" y="0"/>
                    </a:moveTo>
                    <a:lnTo>
                      <a:pt x="7012" y="48"/>
                    </a:lnTo>
                    <a:lnTo>
                      <a:pt x="6855" y="164"/>
                    </a:lnTo>
                    <a:lnTo>
                      <a:pt x="6703" y="263"/>
                    </a:lnTo>
                    <a:lnTo>
                      <a:pt x="6555" y="354"/>
                    </a:lnTo>
                    <a:lnTo>
                      <a:pt x="6409" y="430"/>
                    </a:lnTo>
                    <a:lnTo>
                      <a:pt x="6267" y="494"/>
                    </a:lnTo>
                    <a:lnTo>
                      <a:pt x="6127" y="544"/>
                    </a:lnTo>
                    <a:lnTo>
                      <a:pt x="5990" y="582"/>
                    </a:lnTo>
                    <a:lnTo>
                      <a:pt x="5855" y="605"/>
                    </a:lnTo>
                    <a:lnTo>
                      <a:pt x="5724" y="613"/>
                    </a:lnTo>
                    <a:lnTo>
                      <a:pt x="5590" y="611"/>
                    </a:lnTo>
                    <a:lnTo>
                      <a:pt x="5462" y="590"/>
                    </a:lnTo>
                    <a:lnTo>
                      <a:pt x="5243" y="532"/>
                    </a:lnTo>
                    <a:lnTo>
                      <a:pt x="5099" y="471"/>
                    </a:lnTo>
                    <a:lnTo>
                      <a:pt x="5017" y="409"/>
                    </a:lnTo>
                    <a:lnTo>
                      <a:pt x="4985" y="346"/>
                    </a:lnTo>
                    <a:lnTo>
                      <a:pt x="4987" y="288"/>
                    </a:lnTo>
                    <a:lnTo>
                      <a:pt x="5008" y="235"/>
                    </a:lnTo>
                    <a:lnTo>
                      <a:pt x="5039" y="192"/>
                    </a:lnTo>
                    <a:lnTo>
                      <a:pt x="5064" y="158"/>
                    </a:lnTo>
                    <a:lnTo>
                      <a:pt x="5084" y="119"/>
                    </a:lnTo>
                    <a:lnTo>
                      <a:pt x="5101" y="68"/>
                    </a:lnTo>
                    <a:lnTo>
                      <a:pt x="5112" y="4"/>
                    </a:lnTo>
                    <a:lnTo>
                      <a:pt x="5113" y="0"/>
                    </a:lnTo>
                    <a:lnTo>
                      <a:pt x="7074" y="0"/>
                    </a:lnTo>
                    <a:close/>
                    <a:moveTo>
                      <a:pt x="4365" y="0"/>
                    </a:moveTo>
                    <a:lnTo>
                      <a:pt x="4353" y="12"/>
                    </a:lnTo>
                    <a:lnTo>
                      <a:pt x="4244" y="185"/>
                    </a:lnTo>
                    <a:lnTo>
                      <a:pt x="4156" y="413"/>
                    </a:lnTo>
                    <a:lnTo>
                      <a:pt x="4089" y="699"/>
                    </a:lnTo>
                    <a:lnTo>
                      <a:pt x="4082" y="756"/>
                    </a:lnTo>
                    <a:lnTo>
                      <a:pt x="0" y="756"/>
                    </a:lnTo>
                    <a:lnTo>
                      <a:pt x="0" y="0"/>
                    </a:lnTo>
                    <a:lnTo>
                      <a:pt x="4365" y="0"/>
                    </a:lnTo>
                    <a:close/>
                  </a:path>
                </a:pathLst>
              </a:custGeom>
              <a:solidFill>
                <a:srgbClr val="940000"/>
              </a:solidFill>
              <a:ln w="9525">
                <a:noFill/>
                <a:round/>
                <a:headEnd/>
                <a:tailEnd/>
              </a:ln>
            </p:spPr>
            <p:txBody>
              <a:bodyPr/>
              <a:lstStyle/>
              <a:p>
                <a:pPr>
                  <a:defRPr/>
                </a:pPr>
                <a:endParaRPr lang="en-US" dirty="0"/>
              </a:p>
            </p:txBody>
          </p:sp>
          <p:sp>
            <p:nvSpPr>
              <p:cNvPr id="848" name="Freeform 1105"/>
              <p:cNvSpPr>
                <a:spLocks/>
              </p:cNvSpPr>
              <p:nvPr/>
            </p:nvSpPr>
            <p:spPr bwMode="auto">
              <a:xfrm>
                <a:off x="4" y="255"/>
                <a:ext cx="941" cy="84"/>
              </a:xfrm>
              <a:custGeom>
                <a:avLst/>
                <a:gdLst/>
                <a:ahLst/>
                <a:cxnLst>
                  <a:cxn ang="0">
                    <a:pos x="7525" y="0"/>
                  </a:cxn>
                  <a:cxn ang="0">
                    <a:pos x="7510" y="14"/>
                  </a:cxn>
                  <a:cxn ang="0">
                    <a:pos x="7339" y="162"/>
                  </a:cxn>
                  <a:cxn ang="0">
                    <a:pos x="7173" y="302"/>
                  </a:cxn>
                  <a:cxn ang="0">
                    <a:pos x="7012" y="426"/>
                  </a:cxn>
                  <a:cxn ang="0">
                    <a:pos x="6855" y="542"/>
                  </a:cxn>
                  <a:cxn ang="0">
                    <a:pos x="6703" y="641"/>
                  </a:cxn>
                  <a:cxn ang="0">
                    <a:pos x="6555" y="732"/>
                  </a:cxn>
                  <a:cxn ang="0">
                    <a:pos x="6509" y="755"/>
                  </a:cxn>
                  <a:cxn ang="0">
                    <a:pos x="5002" y="755"/>
                  </a:cxn>
                  <a:cxn ang="0">
                    <a:pos x="4985" y="724"/>
                  </a:cxn>
                  <a:cxn ang="0">
                    <a:pos x="4987" y="666"/>
                  </a:cxn>
                  <a:cxn ang="0">
                    <a:pos x="5008" y="613"/>
                  </a:cxn>
                  <a:cxn ang="0">
                    <a:pos x="5039" y="570"/>
                  </a:cxn>
                  <a:cxn ang="0">
                    <a:pos x="5064" y="536"/>
                  </a:cxn>
                  <a:cxn ang="0">
                    <a:pos x="5084" y="497"/>
                  </a:cxn>
                  <a:cxn ang="0">
                    <a:pos x="5101" y="446"/>
                  </a:cxn>
                  <a:cxn ang="0">
                    <a:pos x="5112" y="382"/>
                  </a:cxn>
                  <a:cxn ang="0">
                    <a:pos x="5116" y="317"/>
                  </a:cxn>
                  <a:cxn ang="0">
                    <a:pos x="5105" y="250"/>
                  </a:cxn>
                  <a:cxn ang="0">
                    <a:pos x="5077" y="196"/>
                  </a:cxn>
                  <a:cxn ang="0">
                    <a:pos x="5028" y="158"/>
                  </a:cxn>
                  <a:cxn ang="0">
                    <a:pos x="4955" y="140"/>
                  </a:cxn>
                  <a:cxn ang="0">
                    <a:pos x="4779" y="146"/>
                  </a:cxn>
                  <a:cxn ang="0">
                    <a:pos x="4622" y="183"/>
                  </a:cxn>
                  <a:cxn ang="0">
                    <a:pos x="4478" y="265"/>
                  </a:cxn>
                  <a:cxn ang="0">
                    <a:pos x="4353" y="390"/>
                  </a:cxn>
                  <a:cxn ang="0">
                    <a:pos x="4244" y="563"/>
                  </a:cxn>
                  <a:cxn ang="0">
                    <a:pos x="4170" y="755"/>
                  </a:cxn>
                  <a:cxn ang="0">
                    <a:pos x="0" y="755"/>
                  </a:cxn>
                  <a:cxn ang="0">
                    <a:pos x="0" y="0"/>
                  </a:cxn>
                  <a:cxn ang="0">
                    <a:pos x="7525" y="0"/>
                  </a:cxn>
                </a:cxnLst>
                <a:rect l="0" t="0" r="r" b="b"/>
                <a:pathLst>
                  <a:path w="7525" h="755">
                    <a:moveTo>
                      <a:pt x="7525" y="0"/>
                    </a:moveTo>
                    <a:lnTo>
                      <a:pt x="7510" y="14"/>
                    </a:lnTo>
                    <a:lnTo>
                      <a:pt x="7339" y="162"/>
                    </a:lnTo>
                    <a:lnTo>
                      <a:pt x="7173" y="302"/>
                    </a:lnTo>
                    <a:lnTo>
                      <a:pt x="7012" y="426"/>
                    </a:lnTo>
                    <a:lnTo>
                      <a:pt x="6855" y="542"/>
                    </a:lnTo>
                    <a:lnTo>
                      <a:pt x="6703" y="641"/>
                    </a:lnTo>
                    <a:lnTo>
                      <a:pt x="6555" y="732"/>
                    </a:lnTo>
                    <a:lnTo>
                      <a:pt x="6509" y="755"/>
                    </a:lnTo>
                    <a:lnTo>
                      <a:pt x="5002" y="755"/>
                    </a:lnTo>
                    <a:lnTo>
                      <a:pt x="4985" y="724"/>
                    </a:lnTo>
                    <a:lnTo>
                      <a:pt x="4987" y="666"/>
                    </a:lnTo>
                    <a:lnTo>
                      <a:pt x="5008" y="613"/>
                    </a:lnTo>
                    <a:lnTo>
                      <a:pt x="5039" y="570"/>
                    </a:lnTo>
                    <a:lnTo>
                      <a:pt x="5064" y="536"/>
                    </a:lnTo>
                    <a:lnTo>
                      <a:pt x="5084" y="497"/>
                    </a:lnTo>
                    <a:lnTo>
                      <a:pt x="5101" y="446"/>
                    </a:lnTo>
                    <a:lnTo>
                      <a:pt x="5112" y="382"/>
                    </a:lnTo>
                    <a:lnTo>
                      <a:pt x="5116" y="317"/>
                    </a:lnTo>
                    <a:lnTo>
                      <a:pt x="5105" y="250"/>
                    </a:lnTo>
                    <a:lnTo>
                      <a:pt x="5077" y="196"/>
                    </a:lnTo>
                    <a:lnTo>
                      <a:pt x="5028" y="158"/>
                    </a:lnTo>
                    <a:lnTo>
                      <a:pt x="4955" y="140"/>
                    </a:lnTo>
                    <a:lnTo>
                      <a:pt x="4779" y="146"/>
                    </a:lnTo>
                    <a:lnTo>
                      <a:pt x="4622" y="183"/>
                    </a:lnTo>
                    <a:lnTo>
                      <a:pt x="4478" y="265"/>
                    </a:lnTo>
                    <a:lnTo>
                      <a:pt x="4353" y="390"/>
                    </a:lnTo>
                    <a:lnTo>
                      <a:pt x="4244" y="563"/>
                    </a:lnTo>
                    <a:lnTo>
                      <a:pt x="4170" y="755"/>
                    </a:lnTo>
                    <a:lnTo>
                      <a:pt x="0" y="755"/>
                    </a:lnTo>
                    <a:lnTo>
                      <a:pt x="0" y="0"/>
                    </a:lnTo>
                    <a:lnTo>
                      <a:pt x="7525" y="0"/>
                    </a:lnTo>
                    <a:close/>
                  </a:path>
                </a:pathLst>
              </a:custGeom>
              <a:solidFill>
                <a:srgbClr val="A10000"/>
              </a:solidFill>
              <a:ln w="9525">
                <a:noFill/>
                <a:round/>
                <a:headEnd/>
                <a:tailEnd/>
              </a:ln>
            </p:spPr>
            <p:txBody>
              <a:bodyPr/>
              <a:lstStyle/>
              <a:p>
                <a:pPr>
                  <a:defRPr/>
                </a:pPr>
                <a:endParaRPr lang="en-US" dirty="0"/>
              </a:p>
            </p:txBody>
          </p:sp>
          <p:sp>
            <p:nvSpPr>
              <p:cNvPr id="849" name="Freeform 1106"/>
              <p:cNvSpPr>
                <a:spLocks/>
              </p:cNvSpPr>
              <p:nvPr/>
            </p:nvSpPr>
            <p:spPr bwMode="auto">
              <a:xfrm>
                <a:off x="4" y="213"/>
                <a:ext cx="992" cy="84"/>
              </a:xfrm>
              <a:custGeom>
                <a:avLst/>
                <a:gdLst/>
                <a:ahLst/>
                <a:cxnLst>
                  <a:cxn ang="0">
                    <a:pos x="7933" y="0"/>
                  </a:cxn>
                  <a:cxn ang="0">
                    <a:pos x="7869" y="61"/>
                  </a:cxn>
                  <a:cxn ang="0">
                    <a:pos x="7687" y="232"/>
                  </a:cxn>
                  <a:cxn ang="0">
                    <a:pos x="7510" y="393"/>
                  </a:cxn>
                  <a:cxn ang="0">
                    <a:pos x="7339" y="541"/>
                  </a:cxn>
                  <a:cxn ang="0">
                    <a:pos x="7173" y="681"/>
                  </a:cxn>
                  <a:cxn ang="0">
                    <a:pos x="7074" y="757"/>
                  </a:cxn>
                  <a:cxn ang="0">
                    <a:pos x="5113" y="757"/>
                  </a:cxn>
                  <a:cxn ang="0">
                    <a:pos x="5116" y="696"/>
                  </a:cxn>
                  <a:cxn ang="0">
                    <a:pos x="5105" y="629"/>
                  </a:cxn>
                  <a:cxn ang="0">
                    <a:pos x="5077" y="575"/>
                  </a:cxn>
                  <a:cxn ang="0">
                    <a:pos x="5028" y="537"/>
                  </a:cxn>
                  <a:cxn ang="0">
                    <a:pos x="4955" y="519"/>
                  </a:cxn>
                  <a:cxn ang="0">
                    <a:pos x="4779" y="525"/>
                  </a:cxn>
                  <a:cxn ang="0">
                    <a:pos x="4622" y="562"/>
                  </a:cxn>
                  <a:cxn ang="0">
                    <a:pos x="4478" y="644"/>
                  </a:cxn>
                  <a:cxn ang="0">
                    <a:pos x="4365" y="757"/>
                  </a:cxn>
                  <a:cxn ang="0">
                    <a:pos x="0" y="757"/>
                  </a:cxn>
                  <a:cxn ang="0">
                    <a:pos x="0" y="0"/>
                  </a:cxn>
                  <a:cxn ang="0">
                    <a:pos x="7933" y="0"/>
                  </a:cxn>
                </a:cxnLst>
                <a:rect l="0" t="0" r="r" b="b"/>
                <a:pathLst>
                  <a:path w="7933" h="757">
                    <a:moveTo>
                      <a:pt x="7933" y="0"/>
                    </a:moveTo>
                    <a:lnTo>
                      <a:pt x="7869" y="61"/>
                    </a:lnTo>
                    <a:lnTo>
                      <a:pt x="7687" y="232"/>
                    </a:lnTo>
                    <a:lnTo>
                      <a:pt x="7510" y="393"/>
                    </a:lnTo>
                    <a:lnTo>
                      <a:pt x="7339" y="541"/>
                    </a:lnTo>
                    <a:lnTo>
                      <a:pt x="7173" y="681"/>
                    </a:lnTo>
                    <a:lnTo>
                      <a:pt x="7074" y="757"/>
                    </a:lnTo>
                    <a:lnTo>
                      <a:pt x="5113" y="757"/>
                    </a:lnTo>
                    <a:lnTo>
                      <a:pt x="5116" y="696"/>
                    </a:lnTo>
                    <a:lnTo>
                      <a:pt x="5105" y="629"/>
                    </a:lnTo>
                    <a:lnTo>
                      <a:pt x="5077" y="575"/>
                    </a:lnTo>
                    <a:lnTo>
                      <a:pt x="5028" y="537"/>
                    </a:lnTo>
                    <a:lnTo>
                      <a:pt x="4955" y="519"/>
                    </a:lnTo>
                    <a:lnTo>
                      <a:pt x="4779" y="525"/>
                    </a:lnTo>
                    <a:lnTo>
                      <a:pt x="4622" y="562"/>
                    </a:lnTo>
                    <a:lnTo>
                      <a:pt x="4478" y="644"/>
                    </a:lnTo>
                    <a:lnTo>
                      <a:pt x="4365" y="757"/>
                    </a:lnTo>
                    <a:lnTo>
                      <a:pt x="0" y="757"/>
                    </a:lnTo>
                    <a:lnTo>
                      <a:pt x="0" y="0"/>
                    </a:lnTo>
                    <a:lnTo>
                      <a:pt x="7933" y="0"/>
                    </a:lnTo>
                    <a:close/>
                  </a:path>
                </a:pathLst>
              </a:custGeom>
              <a:solidFill>
                <a:srgbClr val="AD0000"/>
              </a:solidFill>
              <a:ln w="9525">
                <a:noFill/>
                <a:round/>
                <a:headEnd/>
                <a:tailEnd/>
              </a:ln>
            </p:spPr>
            <p:txBody>
              <a:bodyPr/>
              <a:lstStyle/>
              <a:p>
                <a:pPr>
                  <a:defRPr/>
                </a:pPr>
                <a:endParaRPr lang="en-US" dirty="0"/>
              </a:p>
            </p:txBody>
          </p:sp>
          <p:sp>
            <p:nvSpPr>
              <p:cNvPr id="850" name="Freeform 1107"/>
              <p:cNvSpPr>
                <a:spLocks/>
              </p:cNvSpPr>
              <p:nvPr/>
            </p:nvSpPr>
            <p:spPr bwMode="auto">
              <a:xfrm>
                <a:off x="4" y="171"/>
                <a:ext cx="1043" cy="85"/>
              </a:xfrm>
              <a:custGeom>
                <a:avLst/>
                <a:gdLst/>
                <a:ahLst/>
                <a:cxnLst>
                  <a:cxn ang="0">
                    <a:pos x="8346" y="0"/>
                  </a:cxn>
                  <a:cxn ang="0">
                    <a:pos x="8245" y="91"/>
                  </a:cxn>
                  <a:cxn ang="0">
                    <a:pos x="8056" y="262"/>
                  </a:cxn>
                  <a:cxn ang="0">
                    <a:pos x="7869" y="439"/>
                  </a:cxn>
                  <a:cxn ang="0">
                    <a:pos x="7687" y="610"/>
                  </a:cxn>
                  <a:cxn ang="0">
                    <a:pos x="7525" y="757"/>
                  </a:cxn>
                  <a:cxn ang="0">
                    <a:pos x="0" y="757"/>
                  </a:cxn>
                  <a:cxn ang="0">
                    <a:pos x="0" y="0"/>
                  </a:cxn>
                  <a:cxn ang="0">
                    <a:pos x="8346" y="0"/>
                  </a:cxn>
                </a:cxnLst>
                <a:rect l="0" t="0" r="r" b="b"/>
                <a:pathLst>
                  <a:path w="8346" h="757">
                    <a:moveTo>
                      <a:pt x="8346" y="0"/>
                    </a:moveTo>
                    <a:lnTo>
                      <a:pt x="8245" y="91"/>
                    </a:lnTo>
                    <a:lnTo>
                      <a:pt x="8056" y="262"/>
                    </a:lnTo>
                    <a:lnTo>
                      <a:pt x="7869" y="439"/>
                    </a:lnTo>
                    <a:lnTo>
                      <a:pt x="7687" y="610"/>
                    </a:lnTo>
                    <a:lnTo>
                      <a:pt x="7525" y="757"/>
                    </a:lnTo>
                    <a:lnTo>
                      <a:pt x="0" y="757"/>
                    </a:lnTo>
                    <a:lnTo>
                      <a:pt x="0" y="0"/>
                    </a:lnTo>
                    <a:lnTo>
                      <a:pt x="8346" y="0"/>
                    </a:lnTo>
                    <a:close/>
                  </a:path>
                </a:pathLst>
              </a:custGeom>
              <a:solidFill>
                <a:srgbClr val="BA0000"/>
              </a:solidFill>
              <a:ln w="9525">
                <a:noFill/>
                <a:round/>
                <a:headEnd/>
                <a:tailEnd/>
              </a:ln>
            </p:spPr>
            <p:txBody>
              <a:bodyPr/>
              <a:lstStyle/>
              <a:p>
                <a:pPr>
                  <a:defRPr/>
                </a:pPr>
                <a:endParaRPr lang="en-US" dirty="0"/>
              </a:p>
            </p:txBody>
          </p:sp>
          <p:sp>
            <p:nvSpPr>
              <p:cNvPr id="851" name="Freeform 1108"/>
              <p:cNvSpPr>
                <a:spLocks/>
              </p:cNvSpPr>
              <p:nvPr/>
            </p:nvSpPr>
            <p:spPr bwMode="auto">
              <a:xfrm>
                <a:off x="4" y="129"/>
                <a:ext cx="1099" cy="84"/>
              </a:xfrm>
              <a:custGeom>
                <a:avLst/>
                <a:gdLst/>
                <a:ahLst/>
                <a:cxnLst>
                  <a:cxn ang="0">
                    <a:pos x="8789" y="0"/>
                  </a:cxn>
                  <a:cxn ang="0">
                    <a:pos x="8625" y="139"/>
                  </a:cxn>
                  <a:cxn ang="0">
                    <a:pos x="8434" y="299"/>
                  </a:cxn>
                  <a:cxn ang="0">
                    <a:pos x="8245" y="469"/>
                  </a:cxn>
                  <a:cxn ang="0">
                    <a:pos x="8056" y="640"/>
                  </a:cxn>
                  <a:cxn ang="0">
                    <a:pos x="7933" y="756"/>
                  </a:cxn>
                  <a:cxn ang="0">
                    <a:pos x="0" y="756"/>
                  </a:cxn>
                  <a:cxn ang="0">
                    <a:pos x="0" y="0"/>
                  </a:cxn>
                  <a:cxn ang="0">
                    <a:pos x="8789" y="0"/>
                  </a:cxn>
                </a:cxnLst>
                <a:rect l="0" t="0" r="r" b="b"/>
                <a:pathLst>
                  <a:path w="8789" h="756">
                    <a:moveTo>
                      <a:pt x="8789" y="0"/>
                    </a:moveTo>
                    <a:lnTo>
                      <a:pt x="8625" y="139"/>
                    </a:lnTo>
                    <a:lnTo>
                      <a:pt x="8434" y="299"/>
                    </a:lnTo>
                    <a:lnTo>
                      <a:pt x="8245" y="469"/>
                    </a:lnTo>
                    <a:lnTo>
                      <a:pt x="8056" y="640"/>
                    </a:lnTo>
                    <a:lnTo>
                      <a:pt x="7933" y="756"/>
                    </a:lnTo>
                    <a:lnTo>
                      <a:pt x="0" y="756"/>
                    </a:lnTo>
                    <a:lnTo>
                      <a:pt x="0" y="0"/>
                    </a:lnTo>
                    <a:lnTo>
                      <a:pt x="8789" y="0"/>
                    </a:lnTo>
                    <a:close/>
                  </a:path>
                </a:pathLst>
              </a:custGeom>
              <a:solidFill>
                <a:srgbClr val="C90000"/>
              </a:solidFill>
              <a:ln w="9525">
                <a:noFill/>
                <a:round/>
                <a:headEnd/>
                <a:tailEnd/>
              </a:ln>
            </p:spPr>
            <p:txBody>
              <a:bodyPr/>
              <a:lstStyle/>
              <a:p>
                <a:pPr>
                  <a:defRPr/>
                </a:pPr>
                <a:endParaRPr lang="en-US" dirty="0"/>
              </a:p>
            </p:txBody>
          </p:sp>
          <p:sp>
            <p:nvSpPr>
              <p:cNvPr id="852" name="Freeform 1109"/>
              <p:cNvSpPr>
                <a:spLocks/>
              </p:cNvSpPr>
              <p:nvPr/>
            </p:nvSpPr>
            <p:spPr bwMode="auto">
              <a:xfrm>
                <a:off x="4" y="87"/>
                <a:ext cx="1161" cy="84"/>
              </a:xfrm>
              <a:custGeom>
                <a:avLst/>
                <a:gdLst/>
                <a:ahLst/>
                <a:cxnLst>
                  <a:cxn ang="0">
                    <a:pos x="9288" y="0"/>
                  </a:cxn>
                  <a:cxn ang="0">
                    <a:pos x="9194" y="67"/>
                  </a:cxn>
                  <a:cxn ang="0">
                    <a:pos x="9005" y="211"/>
                  </a:cxn>
                  <a:cxn ang="0">
                    <a:pos x="8814" y="359"/>
                  </a:cxn>
                  <a:cxn ang="0">
                    <a:pos x="8625" y="518"/>
                  </a:cxn>
                  <a:cxn ang="0">
                    <a:pos x="8434" y="678"/>
                  </a:cxn>
                  <a:cxn ang="0">
                    <a:pos x="8346" y="757"/>
                  </a:cxn>
                  <a:cxn ang="0">
                    <a:pos x="0" y="757"/>
                  </a:cxn>
                  <a:cxn ang="0">
                    <a:pos x="0" y="0"/>
                  </a:cxn>
                  <a:cxn ang="0">
                    <a:pos x="9288" y="0"/>
                  </a:cxn>
                </a:cxnLst>
                <a:rect l="0" t="0" r="r" b="b"/>
                <a:pathLst>
                  <a:path w="9288" h="757">
                    <a:moveTo>
                      <a:pt x="9288" y="0"/>
                    </a:moveTo>
                    <a:lnTo>
                      <a:pt x="9194" y="67"/>
                    </a:lnTo>
                    <a:lnTo>
                      <a:pt x="9005" y="211"/>
                    </a:lnTo>
                    <a:lnTo>
                      <a:pt x="8814" y="359"/>
                    </a:lnTo>
                    <a:lnTo>
                      <a:pt x="8625" y="518"/>
                    </a:lnTo>
                    <a:lnTo>
                      <a:pt x="8434" y="678"/>
                    </a:lnTo>
                    <a:lnTo>
                      <a:pt x="8346" y="757"/>
                    </a:lnTo>
                    <a:lnTo>
                      <a:pt x="0" y="757"/>
                    </a:lnTo>
                    <a:lnTo>
                      <a:pt x="0" y="0"/>
                    </a:lnTo>
                    <a:lnTo>
                      <a:pt x="9288" y="0"/>
                    </a:lnTo>
                    <a:close/>
                  </a:path>
                </a:pathLst>
              </a:custGeom>
              <a:solidFill>
                <a:srgbClr val="D60000"/>
              </a:solidFill>
              <a:ln w="9525">
                <a:noFill/>
                <a:round/>
                <a:headEnd/>
                <a:tailEnd/>
              </a:ln>
            </p:spPr>
            <p:txBody>
              <a:bodyPr/>
              <a:lstStyle/>
              <a:p>
                <a:pPr>
                  <a:defRPr/>
                </a:pPr>
                <a:endParaRPr lang="en-US" dirty="0"/>
              </a:p>
            </p:txBody>
          </p:sp>
          <p:sp>
            <p:nvSpPr>
              <p:cNvPr id="853" name="Freeform 1110"/>
              <p:cNvSpPr>
                <a:spLocks/>
              </p:cNvSpPr>
              <p:nvPr/>
            </p:nvSpPr>
            <p:spPr bwMode="auto">
              <a:xfrm>
                <a:off x="4" y="45"/>
                <a:ext cx="1233" cy="85"/>
              </a:xfrm>
              <a:custGeom>
                <a:avLst/>
                <a:gdLst/>
                <a:ahLst/>
                <a:cxnLst>
                  <a:cxn ang="0">
                    <a:pos x="9864" y="0"/>
                  </a:cxn>
                  <a:cxn ang="0">
                    <a:pos x="9748" y="71"/>
                  </a:cxn>
                  <a:cxn ang="0">
                    <a:pos x="9568" y="186"/>
                  </a:cxn>
                  <a:cxn ang="0">
                    <a:pos x="9383" y="311"/>
                  </a:cxn>
                  <a:cxn ang="0">
                    <a:pos x="9194" y="445"/>
                  </a:cxn>
                  <a:cxn ang="0">
                    <a:pos x="9005" y="589"/>
                  </a:cxn>
                  <a:cxn ang="0">
                    <a:pos x="8814" y="737"/>
                  </a:cxn>
                  <a:cxn ang="0">
                    <a:pos x="8789" y="757"/>
                  </a:cxn>
                  <a:cxn ang="0">
                    <a:pos x="0" y="757"/>
                  </a:cxn>
                  <a:cxn ang="0">
                    <a:pos x="0" y="0"/>
                  </a:cxn>
                  <a:cxn ang="0">
                    <a:pos x="9864" y="0"/>
                  </a:cxn>
                </a:cxnLst>
                <a:rect l="0" t="0" r="r" b="b"/>
                <a:pathLst>
                  <a:path w="9864" h="757">
                    <a:moveTo>
                      <a:pt x="9864" y="0"/>
                    </a:moveTo>
                    <a:lnTo>
                      <a:pt x="9748" y="71"/>
                    </a:lnTo>
                    <a:lnTo>
                      <a:pt x="9568" y="186"/>
                    </a:lnTo>
                    <a:lnTo>
                      <a:pt x="9383" y="311"/>
                    </a:lnTo>
                    <a:lnTo>
                      <a:pt x="9194" y="445"/>
                    </a:lnTo>
                    <a:lnTo>
                      <a:pt x="9005" y="589"/>
                    </a:lnTo>
                    <a:lnTo>
                      <a:pt x="8814" y="737"/>
                    </a:lnTo>
                    <a:lnTo>
                      <a:pt x="8789" y="757"/>
                    </a:lnTo>
                    <a:lnTo>
                      <a:pt x="0" y="757"/>
                    </a:lnTo>
                    <a:lnTo>
                      <a:pt x="0" y="0"/>
                    </a:lnTo>
                    <a:lnTo>
                      <a:pt x="9864" y="0"/>
                    </a:lnTo>
                    <a:close/>
                  </a:path>
                </a:pathLst>
              </a:custGeom>
              <a:solidFill>
                <a:srgbClr val="E30000"/>
              </a:solidFill>
              <a:ln w="9525">
                <a:noFill/>
                <a:round/>
                <a:headEnd/>
                <a:tailEnd/>
              </a:ln>
            </p:spPr>
            <p:txBody>
              <a:bodyPr/>
              <a:lstStyle/>
              <a:p>
                <a:pPr>
                  <a:defRPr/>
                </a:pPr>
                <a:endParaRPr lang="en-US" dirty="0"/>
              </a:p>
            </p:txBody>
          </p:sp>
          <p:sp>
            <p:nvSpPr>
              <p:cNvPr id="854" name="Freeform 1111"/>
              <p:cNvSpPr>
                <a:spLocks/>
              </p:cNvSpPr>
              <p:nvPr/>
            </p:nvSpPr>
            <p:spPr bwMode="auto">
              <a:xfrm>
                <a:off x="4" y="4"/>
                <a:ext cx="1342" cy="83"/>
              </a:xfrm>
              <a:custGeom>
                <a:avLst/>
                <a:gdLst/>
                <a:ahLst/>
                <a:cxnLst>
                  <a:cxn ang="0">
                    <a:pos x="0" y="0"/>
                  </a:cxn>
                  <a:cxn ang="0">
                    <a:pos x="10736" y="0"/>
                  </a:cxn>
                  <a:cxn ang="0">
                    <a:pos x="10586" y="38"/>
                  </a:cxn>
                  <a:cxn ang="0">
                    <a:pos x="10429" y="92"/>
                  </a:cxn>
                  <a:cxn ang="0">
                    <a:pos x="10266" y="161"/>
                  </a:cxn>
                  <a:cxn ang="0">
                    <a:pos x="10098" y="245"/>
                  </a:cxn>
                  <a:cxn ang="0">
                    <a:pos x="9924" y="335"/>
                  </a:cxn>
                  <a:cxn ang="0">
                    <a:pos x="9748" y="441"/>
                  </a:cxn>
                  <a:cxn ang="0">
                    <a:pos x="9568" y="556"/>
                  </a:cxn>
                  <a:cxn ang="0">
                    <a:pos x="9383" y="681"/>
                  </a:cxn>
                  <a:cxn ang="0">
                    <a:pos x="9288" y="748"/>
                  </a:cxn>
                  <a:cxn ang="0">
                    <a:pos x="0" y="748"/>
                  </a:cxn>
                  <a:cxn ang="0">
                    <a:pos x="0" y="0"/>
                  </a:cxn>
                </a:cxnLst>
                <a:rect l="0" t="0" r="r" b="b"/>
                <a:pathLst>
                  <a:path w="10736" h="748">
                    <a:moveTo>
                      <a:pt x="0" y="0"/>
                    </a:moveTo>
                    <a:lnTo>
                      <a:pt x="10736" y="0"/>
                    </a:lnTo>
                    <a:lnTo>
                      <a:pt x="10586" y="38"/>
                    </a:lnTo>
                    <a:lnTo>
                      <a:pt x="10429" y="92"/>
                    </a:lnTo>
                    <a:lnTo>
                      <a:pt x="10266" y="161"/>
                    </a:lnTo>
                    <a:lnTo>
                      <a:pt x="10098" y="245"/>
                    </a:lnTo>
                    <a:lnTo>
                      <a:pt x="9924" y="335"/>
                    </a:lnTo>
                    <a:lnTo>
                      <a:pt x="9748" y="441"/>
                    </a:lnTo>
                    <a:lnTo>
                      <a:pt x="9568" y="556"/>
                    </a:lnTo>
                    <a:lnTo>
                      <a:pt x="9383" y="681"/>
                    </a:lnTo>
                    <a:lnTo>
                      <a:pt x="9288" y="748"/>
                    </a:lnTo>
                    <a:lnTo>
                      <a:pt x="0" y="748"/>
                    </a:lnTo>
                    <a:lnTo>
                      <a:pt x="0" y="0"/>
                    </a:lnTo>
                    <a:close/>
                  </a:path>
                </a:pathLst>
              </a:custGeom>
              <a:solidFill>
                <a:srgbClr val="F20000"/>
              </a:solidFill>
              <a:ln w="9525">
                <a:noFill/>
                <a:round/>
                <a:headEnd/>
                <a:tailEnd/>
              </a:ln>
            </p:spPr>
            <p:txBody>
              <a:bodyPr/>
              <a:lstStyle/>
              <a:p>
                <a:pPr>
                  <a:defRPr/>
                </a:pPr>
                <a:endParaRPr lang="en-US" dirty="0"/>
              </a:p>
            </p:txBody>
          </p:sp>
          <p:sp>
            <p:nvSpPr>
              <p:cNvPr id="855" name="Freeform 1112"/>
              <p:cNvSpPr>
                <a:spLocks/>
              </p:cNvSpPr>
              <p:nvPr/>
            </p:nvSpPr>
            <p:spPr bwMode="auto">
              <a:xfrm>
                <a:off x="4" y="4"/>
                <a:ext cx="1342" cy="41"/>
              </a:xfrm>
              <a:custGeom>
                <a:avLst/>
                <a:gdLst/>
                <a:ahLst/>
                <a:cxnLst>
                  <a:cxn ang="0">
                    <a:pos x="0" y="0"/>
                  </a:cxn>
                  <a:cxn ang="0">
                    <a:pos x="10736" y="0"/>
                  </a:cxn>
                  <a:cxn ang="0">
                    <a:pos x="10586" y="38"/>
                  </a:cxn>
                  <a:cxn ang="0">
                    <a:pos x="10429" y="92"/>
                  </a:cxn>
                  <a:cxn ang="0">
                    <a:pos x="10266" y="161"/>
                  </a:cxn>
                  <a:cxn ang="0">
                    <a:pos x="10098" y="245"/>
                  </a:cxn>
                  <a:cxn ang="0">
                    <a:pos x="9924" y="335"/>
                  </a:cxn>
                  <a:cxn ang="0">
                    <a:pos x="9864" y="370"/>
                  </a:cxn>
                  <a:cxn ang="0">
                    <a:pos x="0" y="370"/>
                  </a:cxn>
                  <a:cxn ang="0">
                    <a:pos x="0" y="0"/>
                  </a:cxn>
                </a:cxnLst>
                <a:rect l="0" t="0" r="r" b="b"/>
                <a:pathLst>
                  <a:path w="10736" h="370">
                    <a:moveTo>
                      <a:pt x="0" y="0"/>
                    </a:moveTo>
                    <a:lnTo>
                      <a:pt x="10736" y="0"/>
                    </a:lnTo>
                    <a:lnTo>
                      <a:pt x="10586" y="38"/>
                    </a:lnTo>
                    <a:lnTo>
                      <a:pt x="10429" y="92"/>
                    </a:lnTo>
                    <a:lnTo>
                      <a:pt x="10266" y="161"/>
                    </a:lnTo>
                    <a:lnTo>
                      <a:pt x="10098" y="245"/>
                    </a:lnTo>
                    <a:lnTo>
                      <a:pt x="9924" y="335"/>
                    </a:lnTo>
                    <a:lnTo>
                      <a:pt x="9864" y="370"/>
                    </a:lnTo>
                    <a:lnTo>
                      <a:pt x="0" y="370"/>
                    </a:lnTo>
                    <a:lnTo>
                      <a:pt x="0" y="0"/>
                    </a:lnTo>
                    <a:close/>
                  </a:path>
                </a:pathLst>
              </a:custGeom>
              <a:solidFill>
                <a:srgbClr val="FF0000"/>
              </a:solidFill>
              <a:ln w="9525">
                <a:noFill/>
                <a:round/>
                <a:headEnd/>
                <a:tailEnd/>
              </a:ln>
            </p:spPr>
            <p:txBody>
              <a:bodyPr/>
              <a:lstStyle/>
              <a:p>
                <a:pPr>
                  <a:defRPr/>
                </a:pPr>
                <a:endParaRPr lang="en-US" dirty="0"/>
              </a:p>
            </p:txBody>
          </p:sp>
          <p:sp>
            <p:nvSpPr>
              <p:cNvPr id="856" name="Freeform 1113"/>
              <p:cNvSpPr>
                <a:spLocks/>
              </p:cNvSpPr>
              <p:nvPr/>
            </p:nvSpPr>
            <p:spPr bwMode="auto">
              <a:xfrm>
                <a:off x="4" y="348"/>
                <a:ext cx="17" cy="53"/>
              </a:xfrm>
              <a:custGeom>
                <a:avLst/>
                <a:gdLst/>
                <a:ahLst/>
                <a:cxnLst>
                  <a:cxn ang="0">
                    <a:pos x="133" y="129"/>
                  </a:cxn>
                  <a:cxn ang="0">
                    <a:pos x="103" y="193"/>
                  </a:cxn>
                  <a:cxn ang="0">
                    <a:pos x="48" y="333"/>
                  </a:cxn>
                  <a:cxn ang="0">
                    <a:pos x="0" y="471"/>
                  </a:cxn>
                  <a:cxn ang="0">
                    <a:pos x="0" y="0"/>
                  </a:cxn>
                  <a:cxn ang="0">
                    <a:pos x="133" y="129"/>
                  </a:cxn>
                </a:cxnLst>
                <a:rect l="0" t="0" r="r" b="b"/>
                <a:pathLst>
                  <a:path w="133" h="471">
                    <a:moveTo>
                      <a:pt x="133" y="129"/>
                    </a:moveTo>
                    <a:lnTo>
                      <a:pt x="103" y="193"/>
                    </a:lnTo>
                    <a:lnTo>
                      <a:pt x="48" y="333"/>
                    </a:lnTo>
                    <a:lnTo>
                      <a:pt x="0" y="471"/>
                    </a:lnTo>
                    <a:lnTo>
                      <a:pt x="0" y="0"/>
                    </a:lnTo>
                    <a:lnTo>
                      <a:pt x="133" y="129"/>
                    </a:lnTo>
                    <a:close/>
                  </a:path>
                </a:pathLst>
              </a:custGeom>
              <a:solidFill>
                <a:srgbClr val="000000"/>
              </a:solidFill>
              <a:ln w="9525">
                <a:noFill/>
                <a:round/>
                <a:headEnd/>
                <a:tailEnd/>
              </a:ln>
            </p:spPr>
            <p:txBody>
              <a:bodyPr/>
              <a:lstStyle/>
              <a:p>
                <a:pPr>
                  <a:defRPr/>
                </a:pPr>
                <a:endParaRPr lang="en-US" dirty="0"/>
              </a:p>
            </p:txBody>
          </p:sp>
          <p:sp>
            <p:nvSpPr>
              <p:cNvPr id="857" name="Freeform 1114"/>
              <p:cNvSpPr>
                <a:spLocks/>
              </p:cNvSpPr>
              <p:nvPr/>
            </p:nvSpPr>
            <p:spPr bwMode="auto">
              <a:xfrm>
                <a:off x="4" y="321"/>
                <a:ext cx="27" cy="61"/>
              </a:xfrm>
              <a:custGeom>
                <a:avLst/>
                <a:gdLst/>
                <a:ahLst/>
                <a:cxnLst>
                  <a:cxn ang="0">
                    <a:pos x="215" y="208"/>
                  </a:cxn>
                  <a:cxn ang="0">
                    <a:pos x="168" y="299"/>
                  </a:cxn>
                  <a:cxn ang="0">
                    <a:pos x="103" y="437"/>
                  </a:cxn>
                  <a:cxn ang="0">
                    <a:pos x="60" y="547"/>
                  </a:cxn>
                  <a:cxn ang="0">
                    <a:pos x="0" y="488"/>
                  </a:cxn>
                  <a:cxn ang="0">
                    <a:pos x="0" y="0"/>
                  </a:cxn>
                  <a:cxn ang="0">
                    <a:pos x="215" y="208"/>
                  </a:cxn>
                </a:cxnLst>
                <a:rect l="0" t="0" r="r" b="b"/>
                <a:pathLst>
                  <a:path w="215" h="547">
                    <a:moveTo>
                      <a:pt x="215" y="208"/>
                    </a:moveTo>
                    <a:lnTo>
                      <a:pt x="168" y="299"/>
                    </a:lnTo>
                    <a:lnTo>
                      <a:pt x="103" y="437"/>
                    </a:lnTo>
                    <a:lnTo>
                      <a:pt x="60" y="547"/>
                    </a:lnTo>
                    <a:lnTo>
                      <a:pt x="0" y="488"/>
                    </a:lnTo>
                    <a:lnTo>
                      <a:pt x="0" y="0"/>
                    </a:lnTo>
                    <a:lnTo>
                      <a:pt x="215" y="208"/>
                    </a:lnTo>
                    <a:close/>
                  </a:path>
                </a:pathLst>
              </a:custGeom>
              <a:solidFill>
                <a:srgbClr val="000019"/>
              </a:solidFill>
              <a:ln w="9525">
                <a:noFill/>
                <a:round/>
                <a:headEnd/>
                <a:tailEnd/>
              </a:ln>
            </p:spPr>
            <p:txBody>
              <a:bodyPr/>
              <a:lstStyle/>
              <a:p>
                <a:pPr>
                  <a:defRPr/>
                </a:pPr>
                <a:endParaRPr lang="en-US" dirty="0"/>
              </a:p>
            </p:txBody>
          </p:sp>
          <p:sp>
            <p:nvSpPr>
              <p:cNvPr id="858" name="Freeform 1115"/>
              <p:cNvSpPr>
                <a:spLocks/>
              </p:cNvSpPr>
              <p:nvPr/>
            </p:nvSpPr>
            <p:spPr bwMode="auto">
              <a:xfrm>
                <a:off x="4" y="294"/>
                <a:ext cx="38" cy="69"/>
              </a:xfrm>
              <a:custGeom>
                <a:avLst/>
                <a:gdLst/>
                <a:ahLst/>
                <a:cxnLst>
                  <a:cxn ang="0">
                    <a:pos x="302" y="294"/>
                  </a:cxn>
                  <a:cxn ang="0">
                    <a:pos x="239" y="409"/>
                  </a:cxn>
                  <a:cxn ang="0">
                    <a:pos x="168" y="544"/>
                  </a:cxn>
                  <a:cxn ang="0">
                    <a:pos x="133" y="618"/>
                  </a:cxn>
                  <a:cxn ang="0">
                    <a:pos x="0" y="489"/>
                  </a:cxn>
                  <a:cxn ang="0">
                    <a:pos x="0" y="0"/>
                  </a:cxn>
                  <a:cxn ang="0">
                    <a:pos x="302" y="294"/>
                  </a:cxn>
                </a:cxnLst>
                <a:rect l="0" t="0" r="r" b="b"/>
                <a:pathLst>
                  <a:path w="302" h="618">
                    <a:moveTo>
                      <a:pt x="302" y="294"/>
                    </a:moveTo>
                    <a:lnTo>
                      <a:pt x="239" y="409"/>
                    </a:lnTo>
                    <a:lnTo>
                      <a:pt x="168" y="544"/>
                    </a:lnTo>
                    <a:lnTo>
                      <a:pt x="133" y="618"/>
                    </a:lnTo>
                    <a:lnTo>
                      <a:pt x="0" y="489"/>
                    </a:lnTo>
                    <a:lnTo>
                      <a:pt x="0" y="0"/>
                    </a:lnTo>
                    <a:lnTo>
                      <a:pt x="302" y="294"/>
                    </a:lnTo>
                    <a:close/>
                  </a:path>
                </a:pathLst>
              </a:custGeom>
              <a:solidFill>
                <a:srgbClr val="000033"/>
              </a:solidFill>
              <a:ln w="9525">
                <a:noFill/>
                <a:round/>
                <a:headEnd/>
                <a:tailEnd/>
              </a:ln>
            </p:spPr>
            <p:txBody>
              <a:bodyPr/>
              <a:lstStyle/>
              <a:p>
                <a:pPr>
                  <a:defRPr/>
                </a:pPr>
                <a:endParaRPr lang="en-US" dirty="0"/>
              </a:p>
            </p:txBody>
          </p:sp>
          <p:sp>
            <p:nvSpPr>
              <p:cNvPr id="859" name="Freeform 1116"/>
              <p:cNvSpPr>
                <a:spLocks/>
              </p:cNvSpPr>
              <p:nvPr/>
            </p:nvSpPr>
            <p:spPr bwMode="auto">
              <a:xfrm>
                <a:off x="4" y="267"/>
                <a:ext cx="50" cy="77"/>
              </a:xfrm>
              <a:custGeom>
                <a:avLst/>
                <a:gdLst/>
                <a:ahLst/>
                <a:cxnLst>
                  <a:cxn ang="0">
                    <a:pos x="395" y="384"/>
                  </a:cxn>
                  <a:cxn ang="0">
                    <a:pos x="314" y="515"/>
                  </a:cxn>
                  <a:cxn ang="0">
                    <a:pos x="239" y="653"/>
                  </a:cxn>
                  <a:cxn ang="0">
                    <a:pos x="215" y="697"/>
                  </a:cxn>
                  <a:cxn ang="0">
                    <a:pos x="0" y="489"/>
                  </a:cxn>
                  <a:cxn ang="0">
                    <a:pos x="0" y="0"/>
                  </a:cxn>
                  <a:cxn ang="0">
                    <a:pos x="395" y="384"/>
                  </a:cxn>
                </a:cxnLst>
                <a:rect l="0" t="0" r="r" b="b"/>
                <a:pathLst>
                  <a:path w="395" h="697">
                    <a:moveTo>
                      <a:pt x="395" y="384"/>
                    </a:moveTo>
                    <a:lnTo>
                      <a:pt x="314" y="515"/>
                    </a:lnTo>
                    <a:lnTo>
                      <a:pt x="239" y="653"/>
                    </a:lnTo>
                    <a:lnTo>
                      <a:pt x="215" y="697"/>
                    </a:lnTo>
                    <a:lnTo>
                      <a:pt x="0" y="489"/>
                    </a:lnTo>
                    <a:lnTo>
                      <a:pt x="0" y="0"/>
                    </a:lnTo>
                    <a:lnTo>
                      <a:pt x="395" y="384"/>
                    </a:lnTo>
                    <a:close/>
                  </a:path>
                </a:pathLst>
              </a:custGeom>
              <a:solidFill>
                <a:srgbClr val="00004C"/>
              </a:solidFill>
              <a:ln w="9525">
                <a:noFill/>
                <a:round/>
                <a:headEnd/>
                <a:tailEnd/>
              </a:ln>
            </p:spPr>
            <p:txBody>
              <a:bodyPr/>
              <a:lstStyle/>
              <a:p>
                <a:pPr>
                  <a:defRPr/>
                </a:pPr>
                <a:endParaRPr lang="en-US" dirty="0"/>
              </a:p>
            </p:txBody>
          </p:sp>
          <p:sp>
            <p:nvSpPr>
              <p:cNvPr id="860" name="Freeform 1117"/>
              <p:cNvSpPr>
                <a:spLocks/>
              </p:cNvSpPr>
              <p:nvPr/>
            </p:nvSpPr>
            <p:spPr bwMode="auto">
              <a:xfrm>
                <a:off x="4" y="240"/>
                <a:ext cx="62" cy="87"/>
              </a:xfrm>
              <a:custGeom>
                <a:avLst/>
                <a:gdLst/>
                <a:ahLst/>
                <a:cxnLst>
                  <a:cxn ang="0">
                    <a:pos x="493" y="479"/>
                  </a:cxn>
                  <a:cxn ang="0">
                    <a:pos x="481" y="496"/>
                  </a:cxn>
                  <a:cxn ang="0">
                    <a:pos x="395" y="627"/>
                  </a:cxn>
                  <a:cxn ang="0">
                    <a:pos x="314" y="759"/>
                  </a:cxn>
                  <a:cxn ang="0">
                    <a:pos x="302" y="782"/>
                  </a:cxn>
                  <a:cxn ang="0">
                    <a:pos x="0" y="488"/>
                  </a:cxn>
                  <a:cxn ang="0">
                    <a:pos x="0" y="0"/>
                  </a:cxn>
                  <a:cxn ang="0">
                    <a:pos x="493" y="479"/>
                  </a:cxn>
                </a:cxnLst>
                <a:rect l="0" t="0" r="r" b="b"/>
                <a:pathLst>
                  <a:path w="493" h="782">
                    <a:moveTo>
                      <a:pt x="493" y="479"/>
                    </a:moveTo>
                    <a:lnTo>
                      <a:pt x="481" y="496"/>
                    </a:lnTo>
                    <a:lnTo>
                      <a:pt x="395" y="627"/>
                    </a:lnTo>
                    <a:lnTo>
                      <a:pt x="314" y="759"/>
                    </a:lnTo>
                    <a:lnTo>
                      <a:pt x="302" y="782"/>
                    </a:lnTo>
                    <a:lnTo>
                      <a:pt x="0" y="488"/>
                    </a:lnTo>
                    <a:lnTo>
                      <a:pt x="0" y="0"/>
                    </a:lnTo>
                    <a:lnTo>
                      <a:pt x="493" y="479"/>
                    </a:lnTo>
                    <a:close/>
                  </a:path>
                </a:pathLst>
              </a:custGeom>
              <a:solidFill>
                <a:srgbClr val="000066"/>
              </a:solidFill>
              <a:ln w="9525">
                <a:noFill/>
                <a:round/>
                <a:headEnd/>
                <a:tailEnd/>
              </a:ln>
            </p:spPr>
            <p:txBody>
              <a:bodyPr/>
              <a:lstStyle/>
              <a:p>
                <a:pPr>
                  <a:defRPr/>
                </a:pPr>
                <a:endParaRPr lang="en-US" dirty="0"/>
              </a:p>
            </p:txBody>
          </p:sp>
          <p:sp>
            <p:nvSpPr>
              <p:cNvPr id="861" name="Freeform 1118"/>
              <p:cNvSpPr>
                <a:spLocks/>
              </p:cNvSpPr>
              <p:nvPr/>
            </p:nvSpPr>
            <p:spPr bwMode="auto">
              <a:xfrm>
                <a:off x="4" y="213"/>
                <a:ext cx="75" cy="96"/>
              </a:xfrm>
              <a:custGeom>
                <a:avLst/>
                <a:gdLst/>
                <a:ahLst/>
                <a:cxnLst>
                  <a:cxn ang="0">
                    <a:pos x="595" y="578"/>
                  </a:cxn>
                  <a:cxn ang="0">
                    <a:pos x="569" y="612"/>
                  </a:cxn>
                  <a:cxn ang="0">
                    <a:pos x="481" y="740"/>
                  </a:cxn>
                  <a:cxn ang="0">
                    <a:pos x="395" y="871"/>
                  </a:cxn>
                  <a:cxn ang="0">
                    <a:pos x="395" y="872"/>
                  </a:cxn>
                  <a:cxn ang="0">
                    <a:pos x="0" y="488"/>
                  </a:cxn>
                  <a:cxn ang="0">
                    <a:pos x="0" y="0"/>
                  </a:cxn>
                  <a:cxn ang="0">
                    <a:pos x="595" y="578"/>
                  </a:cxn>
                </a:cxnLst>
                <a:rect l="0" t="0" r="r" b="b"/>
                <a:pathLst>
                  <a:path w="595" h="872">
                    <a:moveTo>
                      <a:pt x="595" y="578"/>
                    </a:moveTo>
                    <a:lnTo>
                      <a:pt x="569" y="612"/>
                    </a:lnTo>
                    <a:lnTo>
                      <a:pt x="481" y="740"/>
                    </a:lnTo>
                    <a:lnTo>
                      <a:pt x="395" y="871"/>
                    </a:lnTo>
                    <a:lnTo>
                      <a:pt x="395" y="872"/>
                    </a:lnTo>
                    <a:lnTo>
                      <a:pt x="0" y="488"/>
                    </a:lnTo>
                    <a:lnTo>
                      <a:pt x="0" y="0"/>
                    </a:lnTo>
                    <a:lnTo>
                      <a:pt x="595" y="578"/>
                    </a:lnTo>
                    <a:close/>
                  </a:path>
                </a:pathLst>
              </a:custGeom>
              <a:solidFill>
                <a:srgbClr val="00007F"/>
              </a:solidFill>
              <a:ln w="9525">
                <a:noFill/>
                <a:round/>
                <a:headEnd/>
                <a:tailEnd/>
              </a:ln>
            </p:spPr>
            <p:txBody>
              <a:bodyPr/>
              <a:lstStyle/>
              <a:p>
                <a:pPr>
                  <a:defRPr/>
                </a:pPr>
                <a:endParaRPr lang="en-US" dirty="0"/>
              </a:p>
            </p:txBody>
          </p:sp>
          <p:sp>
            <p:nvSpPr>
              <p:cNvPr id="862" name="Freeform 1119"/>
              <p:cNvSpPr>
                <a:spLocks/>
              </p:cNvSpPr>
              <p:nvPr/>
            </p:nvSpPr>
            <p:spPr bwMode="auto">
              <a:xfrm>
                <a:off x="4" y="185"/>
                <a:ext cx="88" cy="108"/>
              </a:xfrm>
              <a:custGeom>
                <a:avLst/>
                <a:gdLst/>
                <a:ahLst/>
                <a:cxnLst>
                  <a:cxn ang="0">
                    <a:pos x="703" y="683"/>
                  </a:cxn>
                  <a:cxn ang="0">
                    <a:pos x="660" y="736"/>
                  </a:cxn>
                  <a:cxn ang="0">
                    <a:pos x="569" y="857"/>
                  </a:cxn>
                  <a:cxn ang="0">
                    <a:pos x="493" y="968"/>
                  </a:cxn>
                  <a:cxn ang="0">
                    <a:pos x="0" y="489"/>
                  </a:cxn>
                  <a:cxn ang="0">
                    <a:pos x="0" y="0"/>
                  </a:cxn>
                  <a:cxn ang="0">
                    <a:pos x="703" y="683"/>
                  </a:cxn>
                </a:cxnLst>
                <a:rect l="0" t="0" r="r" b="b"/>
                <a:pathLst>
                  <a:path w="703" h="968">
                    <a:moveTo>
                      <a:pt x="703" y="683"/>
                    </a:moveTo>
                    <a:lnTo>
                      <a:pt x="660" y="736"/>
                    </a:lnTo>
                    <a:lnTo>
                      <a:pt x="569" y="857"/>
                    </a:lnTo>
                    <a:lnTo>
                      <a:pt x="493" y="968"/>
                    </a:lnTo>
                    <a:lnTo>
                      <a:pt x="0" y="489"/>
                    </a:lnTo>
                    <a:lnTo>
                      <a:pt x="0" y="0"/>
                    </a:lnTo>
                    <a:lnTo>
                      <a:pt x="703" y="683"/>
                    </a:lnTo>
                    <a:close/>
                  </a:path>
                </a:pathLst>
              </a:custGeom>
              <a:solidFill>
                <a:srgbClr val="000099"/>
              </a:solidFill>
              <a:ln w="9525">
                <a:noFill/>
                <a:round/>
                <a:headEnd/>
                <a:tailEnd/>
              </a:ln>
            </p:spPr>
            <p:txBody>
              <a:bodyPr/>
              <a:lstStyle/>
              <a:p>
                <a:pPr>
                  <a:defRPr/>
                </a:pPr>
                <a:endParaRPr lang="en-US" dirty="0"/>
              </a:p>
            </p:txBody>
          </p:sp>
          <p:sp>
            <p:nvSpPr>
              <p:cNvPr id="863" name="Freeform 1120"/>
              <p:cNvSpPr>
                <a:spLocks/>
              </p:cNvSpPr>
              <p:nvPr/>
            </p:nvSpPr>
            <p:spPr bwMode="auto">
              <a:xfrm>
                <a:off x="4" y="158"/>
                <a:ext cx="102" cy="120"/>
              </a:xfrm>
              <a:custGeom>
                <a:avLst/>
                <a:gdLst/>
                <a:ahLst/>
                <a:cxnLst>
                  <a:cxn ang="0">
                    <a:pos x="814" y="791"/>
                  </a:cxn>
                  <a:cxn ang="0">
                    <a:pos x="754" y="863"/>
                  </a:cxn>
                  <a:cxn ang="0">
                    <a:pos x="660" y="980"/>
                  </a:cxn>
                  <a:cxn ang="0">
                    <a:pos x="595" y="1067"/>
                  </a:cxn>
                  <a:cxn ang="0">
                    <a:pos x="0" y="489"/>
                  </a:cxn>
                  <a:cxn ang="0">
                    <a:pos x="0" y="0"/>
                  </a:cxn>
                  <a:cxn ang="0">
                    <a:pos x="814" y="791"/>
                  </a:cxn>
                </a:cxnLst>
                <a:rect l="0" t="0" r="r" b="b"/>
                <a:pathLst>
                  <a:path w="814" h="1067">
                    <a:moveTo>
                      <a:pt x="814" y="791"/>
                    </a:moveTo>
                    <a:lnTo>
                      <a:pt x="754" y="863"/>
                    </a:lnTo>
                    <a:lnTo>
                      <a:pt x="660" y="980"/>
                    </a:lnTo>
                    <a:lnTo>
                      <a:pt x="595" y="1067"/>
                    </a:lnTo>
                    <a:lnTo>
                      <a:pt x="0" y="489"/>
                    </a:lnTo>
                    <a:lnTo>
                      <a:pt x="0" y="0"/>
                    </a:lnTo>
                    <a:lnTo>
                      <a:pt x="814" y="791"/>
                    </a:lnTo>
                    <a:close/>
                  </a:path>
                </a:pathLst>
              </a:custGeom>
              <a:solidFill>
                <a:srgbClr val="0000B2"/>
              </a:solidFill>
              <a:ln w="9525">
                <a:noFill/>
                <a:round/>
                <a:headEnd/>
                <a:tailEnd/>
              </a:ln>
            </p:spPr>
            <p:txBody>
              <a:bodyPr/>
              <a:lstStyle/>
              <a:p>
                <a:pPr>
                  <a:defRPr/>
                </a:pPr>
                <a:endParaRPr lang="en-US" dirty="0"/>
              </a:p>
            </p:txBody>
          </p:sp>
          <p:sp>
            <p:nvSpPr>
              <p:cNvPr id="864" name="Freeform 1121"/>
              <p:cNvSpPr>
                <a:spLocks/>
              </p:cNvSpPr>
              <p:nvPr/>
            </p:nvSpPr>
            <p:spPr bwMode="auto">
              <a:xfrm>
                <a:off x="4" y="131"/>
                <a:ext cx="116" cy="130"/>
              </a:xfrm>
              <a:custGeom>
                <a:avLst/>
                <a:gdLst/>
                <a:ahLst/>
                <a:cxnLst>
                  <a:cxn ang="0">
                    <a:pos x="930" y="904"/>
                  </a:cxn>
                  <a:cxn ang="0">
                    <a:pos x="849" y="995"/>
                  </a:cxn>
                  <a:cxn ang="0">
                    <a:pos x="754" y="1107"/>
                  </a:cxn>
                  <a:cxn ang="0">
                    <a:pos x="703" y="1171"/>
                  </a:cxn>
                  <a:cxn ang="0">
                    <a:pos x="0" y="488"/>
                  </a:cxn>
                  <a:cxn ang="0">
                    <a:pos x="0" y="0"/>
                  </a:cxn>
                  <a:cxn ang="0">
                    <a:pos x="930" y="904"/>
                  </a:cxn>
                </a:cxnLst>
                <a:rect l="0" t="0" r="r" b="b"/>
                <a:pathLst>
                  <a:path w="930" h="1171">
                    <a:moveTo>
                      <a:pt x="930" y="904"/>
                    </a:moveTo>
                    <a:lnTo>
                      <a:pt x="849" y="995"/>
                    </a:lnTo>
                    <a:lnTo>
                      <a:pt x="754" y="1107"/>
                    </a:lnTo>
                    <a:lnTo>
                      <a:pt x="703" y="1171"/>
                    </a:lnTo>
                    <a:lnTo>
                      <a:pt x="0" y="488"/>
                    </a:lnTo>
                    <a:lnTo>
                      <a:pt x="0" y="0"/>
                    </a:lnTo>
                    <a:lnTo>
                      <a:pt x="930" y="904"/>
                    </a:lnTo>
                    <a:close/>
                  </a:path>
                </a:pathLst>
              </a:custGeom>
              <a:solidFill>
                <a:srgbClr val="0000CC"/>
              </a:solidFill>
              <a:ln w="9525">
                <a:noFill/>
                <a:round/>
                <a:headEnd/>
                <a:tailEnd/>
              </a:ln>
            </p:spPr>
            <p:txBody>
              <a:bodyPr/>
              <a:lstStyle/>
              <a:p>
                <a:pPr>
                  <a:defRPr/>
                </a:pPr>
                <a:endParaRPr lang="en-US" dirty="0"/>
              </a:p>
            </p:txBody>
          </p:sp>
          <p:sp>
            <p:nvSpPr>
              <p:cNvPr id="865" name="Freeform 1122"/>
              <p:cNvSpPr>
                <a:spLocks/>
              </p:cNvSpPr>
              <p:nvPr/>
            </p:nvSpPr>
            <p:spPr bwMode="auto">
              <a:xfrm>
                <a:off x="4" y="104"/>
                <a:ext cx="132" cy="142"/>
              </a:xfrm>
              <a:custGeom>
                <a:avLst/>
                <a:gdLst/>
                <a:ahLst/>
                <a:cxnLst>
                  <a:cxn ang="0">
                    <a:pos x="1053" y="1023"/>
                  </a:cxn>
                  <a:cxn ang="0">
                    <a:pos x="1042" y="1033"/>
                  </a:cxn>
                  <a:cxn ang="0">
                    <a:pos x="945" y="1133"/>
                  </a:cxn>
                  <a:cxn ang="0">
                    <a:pos x="849" y="1240"/>
                  </a:cxn>
                  <a:cxn ang="0">
                    <a:pos x="814" y="1280"/>
                  </a:cxn>
                  <a:cxn ang="0">
                    <a:pos x="0" y="489"/>
                  </a:cxn>
                  <a:cxn ang="0">
                    <a:pos x="0" y="0"/>
                  </a:cxn>
                  <a:cxn ang="0">
                    <a:pos x="1053" y="1023"/>
                  </a:cxn>
                </a:cxnLst>
                <a:rect l="0" t="0" r="r" b="b"/>
                <a:pathLst>
                  <a:path w="1053" h="1280">
                    <a:moveTo>
                      <a:pt x="1053" y="1023"/>
                    </a:moveTo>
                    <a:lnTo>
                      <a:pt x="1042" y="1033"/>
                    </a:lnTo>
                    <a:lnTo>
                      <a:pt x="945" y="1133"/>
                    </a:lnTo>
                    <a:lnTo>
                      <a:pt x="849" y="1240"/>
                    </a:lnTo>
                    <a:lnTo>
                      <a:pt x="814" y="1280"/>
                    </a:lnTo>
                    <a:lnTo>
                      <a:pt x="0" y="489"/>
                    </a:lnTo>
                    <a:lnTo>
                      <a:pt x="0" y="0"/>
                    </a:lnTo>
                    <a:lnTo>
                      <a:pt x="1053" y="1023"/>
                    </a:lnTo>
                    <a:close/>
                  </a:path>
                </a:pathLst>
              </a:custGeom>
              <a:solidFill>
                <a:srgbClr val="0000E5"/>
              </a:solidFill>
              <a:ln w="9525">
                <a:noFill/>
                <a:round/>
                <a:headEnd/>
                <a:tailEnd/>
              </a:ln>
            </p:spPr>
            <p:txBody>
              <a:bodyPr/>
              <a:lstStyle/>
              <a:p>
                <a:pPr>
                  <a:defRPr/>
                </a:pPr>
                <a:endParaRPr lang="en-US" dirty="0"/>
              </a:p>
            </p:txBody>
          </p:sp>
          <p:sp>
            <p:nvSpPr>
              <p:cNvPr id="866" name="Freeform 1123"/>
              <p:cNvSpPr>
                <a:spLocks/>
              </p:cNvSpPr>
              <p:nvPr/>
            </p:nvSpPr>
            <p:spPr bwMode="auto">
              <a:xfrm>
                <a:off x="4" y="77"/>
                <a:ext cx="148" cy="155"/>
              </a:xfrm>
              <a:custGeom>
                <a:avLst/>
                <a:gdLst/>
                <a:ahLst/>
                <a:cxnLst>
                  <a:cxn ang="0">
                    <a:pos x="1184" y="1151"/>
                  </a:cxn>
                  <a:cxn ang="0">
                    <a:pos x="1139" y="1189"/>
                  </a:cxn>
                  <a:cxn ang="0">
                    <a:pos x="1042" y="1277"/>
                  </a:cxn>
                  <a:cxn ang="0">
                    <a:pos x="945" y="1377"/>
                  </a:cxn>
                  <a:cxn ang="0">
                    <a:pos x="930" y="1393"/>
                  </a:cxn>
                  <a:cxn ang="0">
                    <a:pos x="0" y="489"/>
                  </a:cxn>
                  <a:cxn ang="0">
                    <a:pos x="0" y="0"/>
                  </a:cxn>
                  <a:cxn ang="0">
                    <a:pos x="1184" y="1151"/>
                  </a:cxn>
                </a:cxnLst>
                <a:rect l="0" t="0" r="r" b="b"/>
                <a:pathLst>
                  <a:path w="1184" h="1393">
                    <a:moveTo>
                      <a:pt x="1184" y="1151"/>
                    </a:moveTo>
                    <a:lnTo>
                      <a:pt x="1139" y="1189"/>
                    </a:lnTo>
                    <a:lnTo>
                      <a:pt x="1042" y="1277"/>
                    </a:lnTo>
                    <a:lnTo>
                      <a:pt x="945" y="1377"/>
                    </a:lnTo>
                    <a:lnTo>
                      <a:pt x="930" y="1393"/>
                    </a:lnTo>
                    <a:lnTo>
                      <a:pt x="0" y="489"/>
                    </a:lnTo>
                    <a:lnTo>
                      <a:pt x="0" y="0"/>
                    </a:lnTo>
                    <a:lnTo>
                      <a:pt x="1184" y="1151"/>
                    </a:lnTo>
                    <a:close/>
                  </a:path>
                </a:pathLst>
              </a:custGeom>
              <a:solidFill>
                <a:srgbClr val="0000FF"/>
              </a:solidFill>
              <a:ln w="9525">
                <a:noFill/>
                <a:round/>
                <a:headEnd/>
                <a:tailEnd/>
              </a:ln>
            </p:spPr>
            <p:txBody>
              <a:bodyPr/>
              <a:lstStyle/>
              <a:p>
                <a:pPr>
                  <a:defRPr/>
                </a:pPr>
                <a:endParaRPr lang="en-US" dirty="0"/>
              </a:p>
            </p:txBody>
          </p:sp>
          <p:sp>
            <p:nvSpPr>
              <p:cNvPr id="867" name="Freeform 1124"/>
              <p:cNvSpPr>
                <a:spLocks/>
              </p:cNvSpPr>
              <p:nvPr/>
            </p:nvSpPr>
            <p:spPr bwMode="auto">
              <a:xfrm>
                <a:off x="4" y="50"/>
                <a:ext cx="165" cy="168"/>
              </a:xfrm>
              <a:custGeom>
                <a:avLst/>
                <a:gdLst/>
                <a:ahLst/>
                <a:cxnLst>
                  <a:cxn ang="0">
                    <a:pos x="1320" y="1283"/>
                  </a:cxn>
                  <a:cxn ang="0">
                    <a:pos x="1233" y="1352"/>
                  </a:cxn>
                  <a:cxn ang="0">
                    <a:pos x="1139" y="1433"/>
                  </a:cxn>
                  <a:cxn ang="0">
                    <a:pos x="1053" y="1511"/>
                  </a:cxn>
                  <a:cxn ang="0">
                    <a:pos x="0" y="488"/>
                  </a:cxn>
                  <a:cxn ang="0">
                    <a:pos x="0" y="0"/>
                  </a:cxn>
                  <a:cxn ang="0">
                    <a:pos x="1320" y="1283"/>
                  </a:cxn>
                </a:cxnLst>
                <a:rect l="0" t="0" r="r" b="b"/>
                <a:pathLst>
                  <a:path w="1320" h="1511">
                    <a:moveTo>
                      <a:pt x="1320" y="1283"/>
                    </a:moveTo>
                    <a:lnTo>
                      <a:pt x="1233" y="1352"/>
                    </a:lnTo>
                    <a:lnTo>
                      <a:pt x="1139" y="1433"/>
                    </a:lnTo>
                    <a:lnTo>
                      <a:pt x="1053" y="1511"/>
                    </a:lnTo>
                    <a:lnTo>
                      <a:pt x="0" y="488"/>
                    </a:lnTo>
                    <a:lnTo>
                      <a:pt x="0" y="0"/>
                    </a:lnTo>
                    <a:lnTo>
                      <a:pt x="1320" y="1283"/>
                    </a:lnTo>
                    <a:close/>
                  </a:path>
                </a:pathLst>
              </a:custGeom>
              <a:solidFill>
                <a:srgbClr val="0000FF"/>
              </a:solidFill>
              <a:ln w="9525">
                <a:noFill/>
                <a:round/>
                <a:headEnd/>
                <a:tailEnd/>
              </a:ln>
            </p:spPr>
            <p:txBody>
              <a:bodyPr/>
              <a:lstStyle/>
              <a:p>
                <a:pPr>
                  <a:defRPr/>
                </a:pPr>
                <a:endParaRPr lang="en-US" dirty="0"/>
              </a:p>
            </p:txBody>
          </p:sp>
          <p:sp>
            <p:nvSpPr>
              <p:cNvPr id="868" name="Freeform 1125"/>
              <p:cNvSpPr>
                <a:spLocks/>
              </p:cNvSpPr>
              <p:nvPr/>
            </p:nvSpPr>
            <p:spPr bwMode="auto">
              <a:xfrm>
                <a:off x="4" y="23"/>
                <a:ext cx="166" cy="182"/>
              </a:xfrm>
              <a:custGeom>
                <a:avLst/>
                <a:gdLst/>
                <a:ahLst/>
                <a:cxnLst>
                  <a:cxn ang="0">
                    <a:pos x="1104" y="1073"/>
                  </a:cxn>
                  <a:cxn ang="0">
                    <a:pos x="1113" y="1120"/>
                  </a:cxn>
                  <a:cxn ang="0">
                    <a:pos x="1145" y="1232"/>
                  </a:cxn>
                  <a:cxn ang="0">
                    <a:pos x="1190" y="1339"/>
                  </a:cxn>
                  <a:cxn ang="0">
                    <a:pos x="1248" y="1435"/>
                  </a:cxn>
                  <a:cxn ang="0">
                    <a:pos x="1325" y="1523"/>
                  </a:cxn>
                  <a:cxn ang="0">
                    <a:pos x="1233" y="1596"/>
                  </a:cxn>
                  <a:cxn ang="0">
                    <a:pos x="1184" y="1639"/>
                  </a:cxn>
                  <a:cxn ang="0">
                    <a:pos x="0" y="488"/>
                  </a:cxn>
                  <a:cxn ang="0">
                    <a:pos x="0" y="0"/>
                  </a:cxn>
                  <a:cxn ang="0">
                    <a:pos x="1104" y="1073"/>
                  </a:cxn>
                </a:cxnLst>
                <a:rect l="0" t="0" r="r" b="b"/>
                <a:pathLst>
                  <a:path w="1325" h="1639">
                    <a:moveTo>
                      <a:pt x="1104" y="1073"/>
                    </a:moveTo>
                    <a:lnTo>
                      <a:pt x="1113" y="1120"/>
                    </a:lnTo>
                    <a:lnTo>
                      <a:pt x="1145" y="1232"/>
                    </a:lnTo>
                    <a:lnTo>
                      <a:pt x="1190" y="1339"/>
                    </a:lnTo>
                    <a:lnTo>
                      <a:pt x="1248" y="1435"/>
                    </a:lnTo>
                    <a:lnTo>
                      <a:pt x="1325" y="1523"/>
                    </a:lnTo>
                    <a:lnTo>
                      <a:pt x="1233" y="1596"/>
                    </a:lnTo>
                    <a:lnTo>
                      <a:pt x="1184" y="1639"/>
                    </a:lnTo>
                    <a:lnTo>
                      <a:pt x="0" y="488"/>
                    </a:lnTo>
                    <a:lnTo>
                      <a:pt x="0" y="0"/>
                    </a:lnTo>
                    <a:lnTo>
                      <a:pt x="1104" y="1073"/>
                    </a:lnTo>
                    <a:close/>
                  </a:path>
                </a:pathLst>
              </a:custGeom>
              <a:solidFill>
                <a:srgbClr val="0000FF"/>
              </a:solidFill>
              <a:ln w="9525">
                <a:noFill/>
                <a:round/>
                <a:headEnd/>
                <a:tailEnd/>
              </a:ln>
            </p:spPr>
            <p:txBody>
              <a:bodyPr/>
              <a:lstStyle/>
              <a:p>
                <a:pPr>
                  <a:defRPr/>
                </a:pPr>
                <a:endParaRPr lang="en-US" dirty="0"/>
              </a:p>
            </p:txBody>
          </p:sp>
          <p:sp>
            <p:nvSpPr>
              <p:cNvPr id="869" name="Freeform 1126"/>
              <p:cNvSpPr>
                <a:spLocks/>
              </p:cNvSpPr>
              <p:nvPr/>
            </p:nvSpPr>
            <p:spPr bwMode="auto">
              <a:xfrm>
                <a:off x="4" y="4"/>
                <a:ext cx="166" cy="188"/>
              </a:xfrm>
              <a:custGeom>
                <a:avLst/>
                <a:gdLst/>
                <a:ahLst/>
                <a:cxnLst>
                  <a:cxn ang="0">
                    <a:pos x="79" y="0"/>
                  </a:cxn>
                  <a:cxn ang="0">
                    <a:pos x="0" y="0"/>
                  </a:cxn>
                  <a:cxn ang="0">
                    <a:pos x="0" y="413"/>
                  </a:cxn>
                  <a:cxn ang="0">
                    <a:pos x="1320" y="1696"/>
                  </a:cxn>
                  <a:cxn ang="0">
                    <a:pos x="1325" y="1692"/>
                  </a:cxn>
                  <a:cxn ang="0">
                    <a:pos x="1248" y="1604"/>
                  </a:cxn>
                  <a:cxn ang="0">
                    <a:pos x="1190" y="1508"/>
                  </a:cxn>
                  <a:cxn ang="0">
                    <a:pos x="1145" y="1401"/>
                  </a:cxn>
                  <a:cxn ang="0">
                    <a:pos x="1113" y="1289"/>
                  </a:cxn>
                  <a:cxn ang="0">
                    <a:pos x="1089" y="1172"/>
                  </a:cxn>
                  <a:cxn ang="0">
                    <a:pos x="1078" y="1049"/>
                  </a:cxn>
                  <a:cxn ang="0">
                    <a:pos x="1073" y="967"/>
                  </a:cxn>
                  <a:cxn ang="0">
                    <a:pos x="79" y="0"/>
                  </a:cxn>
                </a:cxnLst>
                <a:rect l="0" t="0" r="r" b="b"/>
                <a:pathLst>
                  <a:path w="1325" h="1696">
                    <a:moveTo>
                      <a:pt x="79" y="0"/>
                    </a:moveTo>
                    <a:lnTo>
                      <a:pt x="0" y="0"/>
                    </a:lnTo>
                    <a:lnTo>
                      <a:pt x="0" y="413"/>
                    </a:lnTo>
                    <a:lnTo>
                      <a:pt x="1320" y="1696"/>
                    </a:lnTo>
                    <a:lnTo>
                      <a:pt x="1325" y="1692"/>
                    </a:lnTo>
                    <a:lnTo>
                      <a:pt x="1248" y="1604"/>
                    </a:lnTo>
                    <a:lnTo>
                      <a:pt x="1190" y="1508"/>
                    </a:lnTo>
                    <a:lnTo>
                      <a:pt x="1145" y="1401"/>
                    </a:lnTo>
                    <a:lnTo>
                      <a:pt x="1113" y="1289"/>
                    </a:lnTo>
                    <a:lnTo>
                      <a:pt x="1089" y="1172"/>
                    </a:lnTo>
                    <a:lnTo>
                      <a:pt x="1078" y="1049"/>
                    </a:lnTo>
                    <a:lnTo>
                      <a:pt x="1073" y="967"/>
                    </a:lnTo>
                    <a:lnTo>
                      <a:pt x="79" y="0"/>
                    </a:lnTo>
                    <a:close/>
                  </a:path>
                </a:pathLst>
              </a:custGeom>
              <a:solidFill>
                <a:srgbClr val="0000FF"/>
              </a:solidFill>
              <a:ln w="9525">
                <a:noFill/>
                <a:round/>
                <a:headEnd/>
                <a:tailEnd/>
              </a:ln>
            </p:spPr>
            <p:txBody>
              <a:bodyPr/>
              <a:lstStyle/>
              <a:p>
                <a:pPr>
                  <a:defRPr/>
                </a:pPr>
                <a:endParaRPr lang="en-US" dirty="0"/>
              </a:p>
            </p:txBody>
          </p:sp>
          <p:sp>
            <p:nvSpPr>
              <p:cNvPr id="870" name="Freeform 1127"/>
              <p:cNvSpPr>
                <a:spLocks/>
              </p:cNvSpPr>
              <p:nvPr/>
            </p:nvSpPr>
            <p:spPr bwMode="auto">
              <a:xfrm>
                <a:off x="4" y="4"/>
                <a:ext cx="138" cy="138"/>
              </a:xfrm>
              <a:custGeom>
                <a:avLst/>
                <a:gdLst/>
                <a:ahLst/>
                <a:cxnLst>
                  <a:cxn ang="0">
                    <a:pos x="330" y="0"/>
                  </a:cxn>
                  <a:cxn ang="0">
                    <a:pos x="0" y="0"/>
                  </a:cxn>
                  <a:cxn ang="0">
                    <a:pos x="0" y="169"/>
                  </a:cxn>
                  <a:cxn ang="0">
                    <a:pos x="1104" y="1242"/>
                  </a:cxn>
                  <a:cxn ang="0">
                    <a:pos x="1089" y="1172"/>
                  </a:cxn>
                  <a:cxn ang="0">
                    <a:pos x="1078" y="1049"/>
                  </a:cxn>
                  <a:cxn ang="0">
                    <a:pos x="1070" y="927"/>
                  </a:cxn>
                  <a:cxn ang="0">
                    <a:pos x="1065" y="802"/>
                  </a:cxn>
                  <a:cxn ang="0">
                    <a:pos x="1063" y="713"/>
                  </a:cxn>
                  <a:cxn ang="0">
                    <a:pos x="330" y="0"/>
                  </a:cxn>
                </a:cxnLst>
                <a:rect l="0" t="0" r="r" b="b"/>
                <a:pathLst>
                  <a:path w="1104" h="1242">
                    <a:moveTo>
                      <a:pt x="330" y="0"/>
                    </a:moveTo>
                    <a:lnTo>
                      <a:pt x="0" y="0"/>
                    </a:lnTo>
                    <a:lnTo>
                      <a:pt x="0" y="169"/>
                    </a:lnTo>
                    <a:lnTo>
                      <a:pt x="1104" y="1242"/>
                    </a:lnTo>
                    <a:lnTo>
                      <a:pt x="1089" y="1172"/>
                    </a:lnTo>
                    <a:lnTo>
                      <a:pt x="1078" y="1049"/>
                    </a:lnTo>
                    <a:lnTo>
                      <a:pt x="1070" y="927"/>
                    </a:lnTo>
                    <a:lnTo>
                      <a:pt x="1065" y="802"/>
                    </a:lnTo>
                    <a:lnTo>
                      <a:pt x="1063" y="713"/>
                    </a:lnTo>
                    <a:lnTo>
                      <a:pt x="330" y="0"/>
                    </a:lnTo>
                    <a:close/>
                  </a:path>
                </a:pathLst>
              </a:custGeom>
              <a:solidFill>
                <a:srgbClr val="0000FF"/>
              </a:solidFill>
              <a:ln w="9525">
                <a:noFill/>
                <a:round/>
                <a:headEnd/>
                <a:tailEnd/>
              </a:ln>
            </p:spPr>
            <p:txBody>
              <a:bodyPr/>
              <a:lstStyle/>
              <a:p>
                <a:pPr>
                  <a:defRPr/>
                </a:pPr>
                <a:endParaRPr lang="en-US" dirty="0"/>
              </a:p>
            </p:txBody>
          </p:sp>
          <p:sp>
            <p:nvSpPr>
              <p:cNvPr id="871" name="Freeform 1128"/>
              <p:cNvSpPr>
                <a:spLocks/>
              </p:cNvSpPr>
              <p:nvPr/>
            </p:nvSpPr>
            <p:spPr bwMode="auto">
              <a:xfrm>
                <a:off x="14" y="4"/>
                <a:ext cx="124" cy="107"/>
              </a:xfrm>
              <a:custGeom>
                <a:avLst/>
                <a:gdLst/>
                <a:ahLst/>
                <a:cxnLst>
                  <a:cxn ang="0">
                    <a:pos x="502" y="0"/>
                  </a:cxn>
                  <a:cxn ang="0">
                    <a:pos x="0" y="0"/>
                  </a:cxn>
                  <a:cxn ang="0">
                    <a:pos x="994" y="967"/>
                  </a:cxn>
                  <a:cxn ang="0">
                    <a:pos x="991" y="927"/>
                  </a:cxn>
                  <a:cxn ang="0">
                    <a:pos x="986" y="802"/>
                  </a:cxn>
                  <a:cxn ang="0">
                    <a:pos x="982" y="681"/>
                  </a:cxn>
                  <a:cxn ang="0">
                    <a:pos x="978" y="562"/>
                  </a:cxn>
                  <a:cxn ang="0">
                    <a:pos x="970" y="456"/>
                  </a:cxn>
                  <a:cxn ang="0">
                    <a:pos x="502" y="0"/>
                  </a:cxn>
                </a:cxnLst>
                <a:rect l="0" t="0" r="r" b="b"/>
                <a:pathLst>
                  <a:path w="994" h="967">
                    <a:moveTo>
                      <a:pt x="502" y="0"/>
                    </a:moveTo>
                    <a:lnTo>
                      <a:pt x="0" y="0"/>
                    </a:lnTo>
                    <a:lnTo>
                      <a:pt x="994" y="967"/>
                    </a:lnTo>
                    <a:lnTo>
                      <a:pt x="991" y="927"/>
                    </a:lnTo>
                    <a:lnTo>
                      <a:pt x="986" y="802"/>
                    </a:lnTo>
                    <a:lnTo>
                      <a:pt x="982" y="681"/>
                    </a:lnTo>
                    <a:lnTo>
                      <a:pt x="978" y="562"/>
                    </a:lnTo>
                    <a:lnTo>
                      <a:pt x="970" y="456"/>
                    </a:lnTo>
                    <a:lnTo>
                      <a:pt x="502" y="0"/>
                    </a:lnTo>
                    <a:close/>
                  </a:path>
                </a:pathLst>
              </a:custGeom>
              <a:solidFill>
                <a:srgbClr val="0000FF"/>
              </a:solidFill>
              <a:ln w="9525">
                <a:noFill/>
                <a:round/>
                <a:headEnd/>
                <a:tailEnd/>
              </a:ln>
            </p:spPr>
            <p:txBody>
              <a:bodyPr/>
              <a:lstStyle/>
              <a:p>
                <a:pPr>
                  <a:defRPr/>
                </a:pPr>
                <a:endParaRPr lang="en-US" dirty="0"/>
              </a:p>
            </p:txBody>
          </p:sp>
          <p:sp>
            <p:nvSpPr>
              <p:cNvPr id="872" name="Freeform 1129"/>
              <p:cNvSpPr>
                <a:spLocks/>
              </p:cNvSpPr>
              <p:nvPr/>
            </p:nvSpPr>
            <p:spPr bwMode="auto">
              <a:xfrm>
                <a:off x="45" y="4"/>
                <a:ext cx="92" cy="79"/>
              </a:xfrm>
              <a:custGeom>
                <a:avLst/>
                <a:gdLst/>
                <a:ahLst/>
                <a:cxnLst>
                  <a:cxn ang="0">
                    <a:pos x="502" y="0"/>
                  </a:cxn>
                  <a:cxn ang="0">
                    <a:pos x="0" y="0"/>
                  </a:cxn>
                  <a:cxn ang="0">
                    <a:pos x="733" y="713"/>
                  </a:cxn>
                  <a:cxn ang="0">
                    <a:pos x="731" y="681"/>
                  </a:cxn>
                  <a:cxn ang="0">
                    <a:pos x="727" y="562"/>
                  </a:cxn>
                  <a:cxn ang="0">
                    <a:pos x="718" y="445"/>
                  </a:cxn>
                  <a:cxn ang="0">
                    <a:pos x="705" y="339"/>
                  </a:cxn>
                  <a:cxn ang="0">
                    <a:pos x="684" y="236"/>
                  </a:cxn>
                  <a:cxn ang="0">
                    <a:pos x="654" y="148"/>
                  </a:cxn>
                  <a:cxn ang="0">
                    <a:pos x="502" y="0"/>
                  </a:cxn>
                </a:cxnLst>
                <a:rect l="0" t="0" r="r" b="b"/>
                <a:pathLst>
                  <a:path w="733" h="713">
                    <a:moveTo>
                      <a:pt x="502" y="0"/>
                    </a:moveTo>
                    <a:lnTo>
                      <a:pt x="0" y="0"/>
                    </a:lnTo>
                    <a:lnTo>
                      <a:pt x="733" y="713"/>
                    </a:lnTo>
                    <a:lnTo>
                      <a:pt x="731" y="681"/>
                    </a:lnTo>
                    <a:lnTo>
                      <a:pt x="727" y="562"/>
                    </a:lnTo>
                    <a:lnTo>
                      <a:pt x="718" y="445"/>
                    </a:lnTo>
                    <a:lnTo>
                      <a:pt x="705" y="339"/>
                    </a:lnTo>
                    <a:lnTo>
                      <a:pt x="684" y="236"/>
                    </a:lnTo>
                    <a:lnTo>
                      <a:pt x="654" y="148"/>
                    </a:lnTo>
                    <a:lnTo>
                      <a:pt x="502" y="0"/>
                    </a:lnTo>
                    <a:close/>
                  </a:path>
                </a:pathLst>
              </a:custGeom>
              <a:solidFill>
                <a:srgbClr val="0000FF"/>
              </a:solidFill>
              <a:ln w="9525">
                <a:noFill/>
                <a:round/>
                <a:headEnd/>
                <a:tailEnd/>
              </a:ln>
            </p:spPr>
            <p:txBody>
              <a:bodyPr/>
              <a:lstStyle/>
              <a:p>
                <a:pPr>
                  <a:defRPr/>
                </a:pPr>
                <a:endParaRPr lang="en-US" dirty="0"/>
              </a:p>
            </p:txBody>
          </p:sp>
          <p:sp>
            <p:nvSpPr>
              <p:cNvPr id="873" name="Freeform 1130"/>
              <p:cNvSpPr>
                <a:spLocks/>
              </p:cNvSpPr>
              <p:nvPr/>
            </p:nvSpPr>
            <p:spPr bwMode="auto">
              <a:xfrm>
                <a:off x="77" y="4"/>
                <a:ext cx="58" cy="50"/>
              </a:xfrm>
              <a:custGeom>
                <a:avLst/>
                <a:gdLst/>
                <a:ahLst/>
                <a:cxnLst>
                  <a:cxn ang="0">
                    <a:pos x="0" y="0"/>
                  </a:cxn>
                  <a:cxn ang="0">
                    <a:pos x="302" y="0"/>
                  </a:cxn>
                  <a:cxn ang="0">
                    <a:pos x="360" y="67"/>
                  </a:cxn>
                  <a:cxn ang="0">
                    <a:pos x="403" y="149"/>
                  </a:cxn>
                  <a:cxn ang="0">
                    <a:pos x="433" y="236"/>
                  </a:cxn>
                  <a:cxn ang="0">
                    <a:pos x="454" y="339"/>
                  </a:cxn>
                  <a:cxn ang="0">
                    <a:pos x="467" y="445"/>
                  </a:cxn>
                  <a:cxn ang="0">
                    <a:pos x="468" y="456"/>
                  </a:cxn>
                  <a:cxn ang="0">
                    <a:pos x="0" y="0"/>
                  </a:cxn>
                </a:cxnLst>
                <a:rect l="0" t="0" r="r" b="b"/>
                <a:pathLst>
                  <a:path w="468" h="456">
                    <a:moveTo>
                      <a:pt x="0" y="0"/>
                    </a:moveTo>
                    <a:lnTo>
                      <a:pt x="302" y="0"/>
                    </a:lnTo>
                    <a:lnTo>
                      <a:pt x="360" y="67"/>
                    </a:lnTo>
                    <a:lnTo>
                      <a:pt x="403" y="149"/>
                    </a:lnTo>
                    <a:lnTo>
                      <a:pt x="433" y="236"/>
                    </a:lnTo>
                    <a:lnTo>
                      <a:pt x="454" y="339"/>
                    </a:lnTo>
                    <a:lnTo>
                      <a:pt x="467" y="445"/>
                    </a:lnTo>
                    <a:lnTo>
                      <a:pt x="468" y="456"/>
                    </a:lnTo>
                    <a:lnTo>
                      <a:pt x="0" y="0"/>
                    </a:lnTo>
                    <a:close/>
                  </a:path>
                </a:pathLst>
              </a:custGeom>
              <a:solidFill>
                <a:srgbClr val="0000FF"/>
              </a:solidFill>
              <a:ln w="9525">
                <a:noFill/>
                <a:round/>
                <a:headEnd/>
                <a:tailEnd/>
              </a:ln>
            </p:spPr>
            <p:txBody>
              <a:bodyPr/>
              <a:lstStyle/>
              <a:p>
                <a:pPr>
                  <a:defRPr/>
                </a:pPr>
                <a:endParaRPr lang="en-US" dirty="0"/>
              </a:p>
            </p:txBody>
          </p:sp>
          <p:sp>
            <p:nvSpPr>
              <p:cNvPr id="874" name="Freeform 1131"/>
              <p:cNvSpPr>
                <a:spLocks/>
              </p:cNvSpPr>
              <p:nvPr/>
            </p:nvSpPr>
            <p:spPr bwMode="auto">
              <a:xfrm>
                <a:off x="108" y="4"/>
                <a:ext cx="19" cy="16"/>
              </a:xfrm>
              <a:custGeom>
                <a:avLst/>
                <a:gdLst/>
                <a:ahLst/>
                <a:cxnLst>
                  <a:cxn ang="0">
                    <a:pos x="0" y="0"/>
                  </a:cxn>
                  <a:cxn ang="0">
                    <a:pos x="51" y="0"/>
                  </a:cxn>
                  <a:cxn ang="0">
                    <a:pos x="109" y="67"/>
                  </a:cxn>
                  <a:cxn ang="0">
                    <a:pos x="152" y="148"/>
                  </a:cxn>
                  <a:cxn ang="0">
                    <a:pos x="0" y="0"/>
                  </a:cxn>
                </a:cxnLst>
                <a:rect l="0" t="0" r="r" b="b"/>
                <a:pathLst>
                  <a:path w="152" h="148">
                    <a:moveTo>
                      <a:pt x="0" y="0"/>
                    </a:moveTo>
                    <a:lnTo>
                      <a:pt x="51" y="0"/>
                    </a:lnTo>
                    <a:lnTo>
                      <a:pt x="109" y="67"/>
                    </a:lnTo>
                    <a:lnTo>
                      <a:pt x="152" y="148"/>
                    </a:lnTo>
                    <a:lnTo>
                      <a:pt x="0" y="0"/>
                    </a:lnTo>
                    <a:close/>
                  </a:path>
                </a:pathLst>
              </a:custGeom>
              <a:solidFill>
                <a:srgbClr val="0000FF"/>
              </a:solidFill>
              <a:ln w="9525">
                <a:noFill/>
                <a:round/>
                <a:headEnd/>
                <a:tailEnd/>
              </a:ln>
            </p:spPr>
            <p:txBody>
              <a:bodyPr/>
              <a:lstStyle/>
              <a:p>
                <a:pPr>
                  <a:defRPr/>
                </a:pPr>
                <a:endParaRPr lang="en-US" dirty="0"/>
              </a:p>
            </p:txBody>
          </p:sp>
          <p:sp>
            <p:nvSpPr>
              <p:cNvPr id="875" name="Freeform 1132"/>
              <p:cNvSpPr>
                <a:spLocks/>
              </p:cNvSpPr>
              <p:nvPr/>
            </p:nvSpPr>
            <p:spPr bwMode="auto">
              <a:xfrm>
                <a:off x="134" y="44"/>
                <a:ext cx="5" cy="9"/>
              </a:xfrm>
              <a:custGeom>
                <a:avLst/>
                <a:gdLst/>
                <a:ahLst/>
                <a:cxnLst>
                  <a:cxn ang="0">
                    <a:pos x="11" y="79"/>
                  </a:cxn>
                  <a:cxn ang="0">
                    <a:pos x="24" y="60"/>
                  </a:cxn>
                  <a:cxn ang="0">
                    <a:pos x="37" y="41"/>
                  </a:cxn>
                  <a:cxn ang="0">
                    <a:pos x="39" y="38"/>
                  </a:cxn>
                  <a:cxn ang="0">
                    <a:pos x="0" y="0"/>
                  </a:cxn>
                  <a:cxn ang="0">
                    <a:pos x="3" y="16"/>
                  </a:cxn>
                  <a:cxn ang="0">
                    <a:pos x="5" y="39"/>
                  </a:cxn>
                  <a:cxn ang="0">
                    <a:pos x="9" y="60"/>
                  </a:cxn>
                  <a:cxn ang="0">
                    <a:pos x="11" y="79"/>
                  </a:cxn>
                </a:cxnLst>
                <a:rect l="0" t="0" r="r" b="b"/>
                <a:pathLst>
                  <a:path w="39" h="79">
                    <a:moveTo>
                      <a:pt x="11" y="79"/>
                    </a:moveTo>
                    <a:lnTo>
                      <a:pt x="24" y="60"/>
                    </a:lnTo>
                    <a:lnTo>
                      <a:pt x="37" y="41"/>
                    </a:lnTo>
                    <a:lnTo>
                      <a:pt x="39" y="38"/>
                    </a:lnTo>
                    <a:lnTo>
                      <a:pt x="0" y="0"/>
                    </a:lnTo>
                    <a:lnTo>
                      <a:pt x="3" y="16"/>
                    </a:lnTo>
                    <a:lnTo>
                      <a:pt x="5" y="39"/>
                    </a:lnTo>
                    <a:lnTo>
                      <a:pt x="9" y="60"/>
                    </a:lnTo>
                    <a:lnTo>
                      <a:pt x="11" y="79"/>
                    </a:lnTo>
                    <a:close/>
                  </a:path>
                </a:pathLst>
              </a:custGeom>
              <a:solidFill>
                <a:srgbClr val="F0F0F0"/>
              </a:solidFill>
              <a:ln w="9525">
                <a:noFill/>
                <a:round/>
                <a:headEnd/>
                <a:tailEnd/>
              </a:ln>
            </p:spPr>
            <p:txBody>
              <a:bodyPr/>
              <a:lstStyle/>
              <a:p>
                <a:pPr>
                  <a:defRPr/>
                </a:pPr>
                <a:endParaRPr lang="en-US" dirty="0"/>
              </a:p>
            </p:txBody>
          </p:sp>
          <p:sp>
            <p:nvSpPr>
              <p:cNvPr id="876" name="Freeform 1133"/>
              <p:cNvSpPr>
                <a:spLocks/>
              </p:cNvSpPr>
              <p:nvPr/>
            </p:nvSpPr>
            <p:spPr bwMode="auto">
              <a:xfrm>
                <a:off x="133" y="36"/>
                <a:ext cx="9" cy="16"/>
              </a:xfrm>
              <a:custGeom>
                <a:avLst/>
                <a:gdLst/>
                <a:ahLst/>
                <a:cxnLst>
                  <a:cxn ang="0">
                    <a:pos x="26" y="144"/>
                  </a:cxn>
                  <a:cxn ang="0">
                    <a:pos x="35" y="129"/>
                  </a:cxn>
                  <a:cxn ang="0">
                    <a:pos x="48" y="110"/>
                  </a:cxn>
                  <a:cxn ang="0">
                    <a:pos x="77" y="75"/>
                  </a:cxn>
                  <a:cxn ang="0">
                    <a:pos x="0" y="0"/>
                  </a:cxn>
                  <a:cxn ang="0">
                    <a:pos x="3" y="19"/>
                  </a:cxn>
                  <a:cxn ang="0">
                    <a:pos x="5" y="42"/>
                  </a:cxn>
                  <a:cxn ang="0">
                    <a:pos x="10" y="64"/>
                  </a:cxn>
                  <a:cxn ang="0">
                    <a:pos x="14" y="85"/>
                  </a:cxn>
                  <a:cxn ang="0">
                    <a:pos x="16" y="108"/>
                  </a:cxn>
                  <a:cxn ang="0">
                    <a:pos x="20" y="129"/>
                  </a:cxn>
                  <a:cxn ang="0">
                    <a:pos x="22" y="141"/>
                  </a:cxn>
                  <a:cxn ang="0">
                    <a:pos x="26" y="144"/>
                  </a:cxn>
                </a:cxnLst>
                <a:rect l="0" t="0" r="r" b="b"/>
                <a:pathLst>
                  <a:path w="77" h="144">
                    <a:moveTo>
                      <a:pt x="26" y="144"/>
                    </a:moveTo>
                    <a:lnTo>
                      <a:pt x="35" y="129"/>
                    </a:lnTo>
                    <a:lnTo>
                      <a:pt x="48" y="110"/>
                    </a:lnTo>
                    <a:lnTo>
                      <a:pt x="77" y="75"/>
                    </a:lnTo>
                    <a:lnTo>
                      <a:pt x="0" y="0"/>
                    </a:lnTo>
                    <a:lnTo>
                      <a:pt x="3" y="19"/>
                    </a:lnTo>
                    <a:lnTo>
                      <a:pt x="5" y="42"/>
                    </a:lnTo>
                    <a:lnTo>
                      <a:pt x="10" y="64"/>
                    </a:lnTo>
                    <a:lnTo>
                      <a:pt x="14" y="85"/>
                    </a:lnTo>
                    <a:lnTo>
                      <a:pt x="16" y="108"/>
                    </a:lnTo>
                    <a:lnTo>
                      <a:pt x="20" y="129"/>
                    </a:lnTo>
                    <a:lnTo>
                      <a:pt x="22" y="141"/>
                    </a:lnTo>
                    <a:lnTo>
                      <a:pt x="26" y="144"/>
                    </a:lnTo>
                    <a:close/>
                  </a:path>
                </a:pathLst>
              </a:custGeom>
              <a:solidFill>
                <a:srgbClr val="E0E0E0"/>
              </a:solidFill>
              <a:ln w="9525">
                <a:noFill/>
                <a:round/>
                <a:headEnd/>
                <a:tailEnd/>
              </a:ln>
            </p:spPr>
            <p:txBody>
              <a:bodyPr/>
              <a:lstStyle/>
              <a:p>
                <a:pPr>
                  <a:defRPr/>
                </a:pPr>
                <a:endParaRPr lang="en-US" dirty="0"/>
              </a:p>
            </p:txBody>
          </p:sp>
          <p:sp>
            <p:nvSpPr>
              <p:cNvPr id="877" name="Freeform 1134"/>
              <p:cNvSpPr>
                <a:spLocks/>
              </p:cNvSpPr>
              <p:nvPr/>
            </p:nvSpPr>
            <p:spPr bwMode="auto">
              <a:xfrm>
                <a:off x="130" y="27"/>
                <a:ext cx="16" cy="21"/>
              </a:xfrm>
              <a:custGeom>
                <a:avLst/>
                <a:gdLst/>
                <a:ahLst/>
                <a:cxnLst>
                  <a:cxn ang="0">
                    <a:pos x="70" y="188"/>
                  </a:cxn>
                  <a:cxn ang="0">
                    <a:pos x="98" y="154"/>
                  </a:cxn>
                  <a:cxn ang="0">
                    <a:pos x="128" y="126"/>
                  </a:cxn>
                  <a:cxn ang="0">
                    <a:pos x="0" y="0"/>
                  </a:cxn>
                  <a:cxn ang="0">
                    <a:pos x="2" y="10"/>
                  </a:cxn>
                  <a:cxn ang="0">
                    <a:pos x="8" y="31"/>
                  </a:cxn>
                  <a:cxn ang="0">
                    <a:pos x="15" y="56"/>
                  </a:cxn>
                  <a:cxn ang="0">
                    <a:pos x="19" y="77"/>
                  </a:cxn>
                  <a:cxn ang="0">
                    <a:pos x="23" y="100"/>
                  </a:cxn>
                  <a:cxn ang="0">
                    <a:pos x="25" y="123"/>
                  </a:cxn>
                  <a:cxn ang="0">
                    <a:pos x="30" y="145"/>
                  </a:cxn>
                  <a:cxn ang="0">
                    <a:pos x="31" y="150"/>
                  </a:cxn>
                  <a:cxn ang="0">
                    <a:pos x="70" y="188"/>
                  </a:cxn>
                </a:cxnLst>
                <a:rect l="0" t="0" r="r" b="b"/>
                <a:pathLst>
                  <a:path w="128" h="188">
                    <a:moveTo>
                      <a:pt x="70" y="188"/>
                    </a:moveTo>
                    <a:lnTo>
                      <a:pt x="98" y="154"/>
                    </a:lnTo>
                    <a:lnTo>
                      <a:pt x="128" y="126"/>
                    </a:lnTo>
                    <a:lnTo>
                      <a:pt x="0" y="0"/>
                    </a:lnTo>
                    <a:lnTo>
                      <a:pt x="2" y="10"/>
                    </a:lnTo>
                    <a:lnTo>
                      <a:pt x="8" y="31"/>
                    </a:lnTo>
                    <a:lnTo>
                      <a:pt x="15" y="56"/>
                    </a:lnTo>
                    <a:lnTo>
                      <a:pt x="19" y="77"/>
                    </a:lnTo>
                    <a:lnTo>
                      <a:pt x="23" y="100"/>
                    </a:lnTo>
                    <a:lnTo>
                      <a:pt x="25" y="123"/>
                    </a:lnTo>
                    <a:lnTo>
                      <a:pt x="30" y="145"/>
                    </a:lnTo>
                    <a:lnTo>
                      <a:pt x="31" y="150"/>
                    </a:lnTo>
                    <a:lnTo>
                      <a:pt x="70" y="188"/>
                    </a:lnTo>
                    <a:close/>
                  </a:path>
                </a:pathLst>
              </a:custGeom>
              <a:solidFill>
                <a:srgbClr val="D1D1D1"/>
              </a:solidFill>
              <a:ln w="9525">
                <a:noFill/>
                <a:round/>
                <a:headEnd/>
                <a:tailEnd/>
              </a:ln>
            </p:spPr>
            <p:txBody>
              <a:bodyPr/>
              <a:lstStyle/>
              <a:p>
                <a:pPr>
                  <a:defRPr/>
                </a:pPr>
                <a:endParaRPr lang="en-US" dirty="0"/>
              </a:p>
            </p:txBody>
          </p:sp>
          <p:sp>
            <p:nvSpPr>
              <p:cNvPr id="878" name="Freeform 1135"/>
              <p:cNvSpPr>
                <a:spLocks/>
              </p:cNvSpPr>
              <p:nvPr/>
            </p:nvSpPr>
            <p:spPr bwMode="auto">
              <a:xfrm>
                <a:off x="125" y="17"/>
                <a:ext cx="25" cy="28"/>
              </a:xfrm>
              <a:custGeom>
                <a:avLst/>
                <a:gdLst/>
                <a:ahLst/>
                <a:cxnLst>
                  <a:cxn ang="0">
                    <a:pos x="136" y="252"/>
                  </a:cxn>
                  <a:cxn ang="0">
                    <a:pos x="137" y="250"/>
                  </a:cxn>
                  <a:cxn ang="0">
                    <a:pos x="174" y="216"/>
                  </a:cxn>
                  <a:cxn ang="0">
                    <a:pos x="201" y="196"/>
                  </a:cxn>
                  <a:cxn ang="0">
                    <a:pos x="0" y="0"/>
                  </a:cxn>
                  <a:cxn ang="0">
                    <a:pos x="8" y="18"/>
                  </a:cxn>
                  <a:cxn ang="0">
                    <a:pos x="17" y="39"/>
                  </a:cxn>
                  <a:cxn ang="0">
                    <a:pos x="26" y="62"/>
                  </a:cxn>
                  <a:cxn ang="0">
                    <a:pos x="34" y="83"/>
                  </a:cxn>
                  <a:cxn ang="0">
                    <a:pos x="41" y="106"/>
                  </a:cxn>
                  <a:cxn ang="0">
                    <a:pos x="47" y="127"/>
                  </a:cxn>
                  <a:cxn ang="0">
                    <a:pos x="54" y="152"/>
                  </a:cxn>
                  <a:cxn ang="0">
                    <a:pos x="58" y="173"/>
                  </a:cxn>
                  <a:cxn ang="0">
                    <a:pos x="59" y="177"/>
                  </a:cxn>
                  <a:cxn ang="0">
                    <a:pos x="136" y="252"/>
                  </a:cxn>
                </a:cxnLst>
                <a:rect l="0" t="0" r="r" b="b"/>
                <a:pathLst>
                  <a:path w="201" h="252">
                    <a:moveTo>
                      <a:pt x="136" y="252"/>
                    </a:moveTo>
                    <a:lnTo>
                      <a:pt x="137" y="250"/>
                    </a:lnTo>
                    <a:lnTo>
                      <a:pt x="174" y="216"/>
                    </a:lnTo>
                    <a:lnTo>
                      <a:pt x="201" y="196"/>
                    </a:lnTo>
                    <a:lnTo>
                      <a:pt x="0" y="0"/>
                    </a:lnTo>
                    <a:lnTo>
                      <a:pt x="8" y="18"/>
                    </a:lnTo>
                    <a:lnTo>
                      <a:pt x="17" y="39"/>
                    </a:lnTo>
                    <a:lnTo>
                      <a:pt x="26" y="62"/>
                    </a:lnTo>
                    <a:lnTo>
                      <a:pt x="34" y="83"/>
                    </a:lnTo>
                    <a:lnTo>
                      <a:pt x="41" y="106"/>
                    </a:lnTo>
                    <a:lnTo>
                      <a:pt x="47" y="127"/>
                    </a:lnTo>
                    <a:lnTo>
                      <a:pt x="54" y="152"/>
                    </a:lnTo>
                    <a:lnTo>
                      <a:pt x="58" y="173"/>
                    </a:lnTo>
                    <a:lnTo>
                      <a:pt x="59" y="177"/>
                    </a:lnTo>
                    <a:lnTo>
                      <a:pt x="136" y="252"/>
                    </a:lnTo>
                    <a:close/>
                  </a:path>
                </a:pathLst>
              </a:custGeom>
              <a:solidFill>
                <a:srgbClr val="C2C2C2"/>
              </a:solidFill>
              <a:ln w="9525">
                <a:noFill/>
                <a:round/>
                <a:headEnd/>
                <a:tailEnd/>
              </a:ln>
            </p:spPr>
            <p:txBody>
              <a:bodyPr/>
              <a:lstStyle/>
              <a:p>
                <a:pPr>
                  <a:defRPr/>
                </a:pPr>
                <a:endParaRPr lang="en-US" dirty="0"/>
              </a:p>
            </p:txBody>
          </p:sp>
          <p:sp>
            <p:nvSpPr>
              <p:cNvPr id="879" name="Freeform 1136"/>
              <p:cNvSpPr>
                <a:spLocks/>
              </p:cNvSpPr>
              <p:nvPr/>
            </p:nvSpPr>
            <p:spPr bwMode="auto">
              <a:xfrm>
                <a:off x="124" y="11"/>
                <a:ext cx="31" cy="28"/>
              </a:xfrm>
              <a:custGeom>
                <a:avLst/>
                <a:gdLst/>
                <a:ahLst/>
                <a:cxnLst>
                  <a:cxn ang="0">
                    <a:pos x="180" y="270"/>
                  </a:cxn>
                  <a:cxn ang="0">
                    <a:pos x="187" y="264"/>
                  </a:cxn>
                  <a:cxn ang="0">
                    <a:pos x="225" y="233"/>
                  </a:cxn>
                  <a:cxn ang="0">
                    <a:pos x="249" y="217"/>
                  </a:cxn>
                  <a:cxn ang="0">
                    <a:pos x="26" y="0"/>
                  </a:cxn>
                  <a:cxn ang="0">
                    <a:pos x="17" y="8"/>
                  </a:cxn>
                  <a:cxn ang="0">
                    <a:pos x="0" y="26"/>
                  </a:cxn>
                  <a:cxn ang="0">
                    <a:pos x="6" y="37"/>
                  </a:cxn>
                  <a:cxn ang="0">
                    <a:pos x="11" y="45"/>
                  </a:cxn>
                  <a:cxn ang="0">
                    <a:pos x="21" y="66"/>
                  </a:cxn>
                  <a:cxn ang="0">
                    <a:pos x="30" y="87"/>
                  </a:cxn>
                  <a:cxn ang="0">
                    <a:pos x="39" y="110"/>
                  </a:cxn>
                  <a:cxn ang="0">
                    <a:pos x="47" y="131"/>
                  </a:cxn>
                  <a:cxn ang="0">
                    <a:pos x="52" y="144"/>
                  </a:cxn>
                  <a:cxn ang="0">
                    <a:pos x="180" y="270"/>
                  </a:cxn>
                </a:cxnLst>
                <a:rect l="0" t="0" r="r" b="b"/>
                <a:pathLst>
                  <a:path w="249" h="270">
                    <a:moveTo>
                      <a:pt x="180" y="270"/>
                    </a:moveTo>
                    <a:lnTo>
                      <a:pt x="187" y="264"/>
                    </a:lnTo>
                    <a:lnTo>
                      <a:pt x="225" y="233"/>
                    </a:lnTo>
                    <a:lnTo>
                      <a:pt x="249" y="217"/>
                    </a:lnTo>
                    <a:lnTo>
                      <a:pt x="26" y="0"/>
                    </a:lnTo>
                    <a:lnTo>
                      <a:pt x="17" y="8"/>
                    </a:lnTo>
                    <a:lnTo>
                      <a:pt x="0" y="26"/>
                    </a:lnTo>
                    <a:lnTo>
                      <a:pt x="6" y="37"/>
                    </a:lnTo>
                    <a:lnTo>
                      <a:pt x="11" y="45"/>
                    </a:lnTo>
                    <a:lnTo>
                      <a:pt x="21" y="66"/>
                    </a:lnTo>
                    <a:lnTo>
                      <a:pt x="30" y="87"/>
                    </a:lnTo>
                    <a:lnTo>
                      <a:pt x="39" y="110"/>
                    </a:lnTo>
                    <a:lnTo>
                      <a:pt x="47" y="131"/>
                    </a:lnTo>
                    <a:lnTo>
                      <a:pt x="52" y="144"/>
                    </a:lnTo>
                    <a:lnTo>
                      <a:pt x="180" y="270"/>
                    </a:lnTo>
                    <a:close/>
                  </a:path>
                </a:pathLst>
              </a:custGeom>
              <a:solidFill>
                <a:srgbClr val="B2B2B2"/>
              </a:solidFill>
              <a:ln w="9525">
                <a:noFill/>
                <a:round/>
                <a:headEnd/>
                <a:tailEnd/>
              </a:ln>
            </p:spPr>
            <p:txBody>
              <a:bodyPr/>
              <a:lstStyle/>
              <a:p>
                <a:pPr>
                  <a:defRPr/>
                </a:pPr>
                <a:endParaRPr lang="en-US" dirty="0"/>
              </a:p>
            </p:txBody>
          </p:sp>
          <p:sp>
            <p:nvSpPr>
              <p:cNvPr id="880" name="Freeform 1137"/>
              <p:cNvSpPr>
                <a:spLocks/>
              </p:cNvSpPr>
              <p:nvPr/>
            </p:nvSpPr>
            <p:spPr bwMode="auto">
              <a:xfrm>
                <a:off x="124" y="9"/>
                <a:ext cx="35" cy="29"/>
              </a:xfrm>
              <a:custGeom>
                <a:avLst/>
                <a:gdLst/>
                <a:ahLst/>
                <a:cxnLst>
                  <a:cxn ang="0">
                    <a:pos x="214" y="267"/>
                  </a:cxn>
                  <a:cxn ang="0">
                    <a:pos x="225" y="256"/>
                  </a:cxn>
                  <a:cxn ang="0">
                    <a:pos x="268" y="229"/>
                  </a:cxn>
                  <a:cxn ang="0">
                    <a:pos x="287" y="219"/>
                  </a:cxn>
                  <a:cxn ang="0">
                    <a:pos x="62" y="0"/>
                  </a:cxn>
                  <a:cxn ang="0">
                    <a:pos x="60" y="1"/>
                  </a:cxn>
                  <a:cxn ang="0">
                    <a:pos x="36" y="14"/>
                  </a:cxn>
                  <a:cxn ang="0">
                    <a:pos x="17" y="31"/>
                  </a:cxn>
                  <a:cxn ang="0">
                    <a:pos x="0" y="49"/>
                  </a:cxn>
                  <a:cxn ang="0">
                    <a:pos x="6" y="60"/>
                  </a:cxn>
                  <a:cxn ang="0">
                    <a:pos x="11" y="68"/>
                  </a:cxn>
                  <a:cxn ang="0">
                    <a:pos x="13" y="71"/>
                  </a:cxn>
                  <a:cxn ang="0">
                    <a:pos x="214" y="267"/>
                  </a:cxn>
                </a:cxnLst>
                <a:rect l="0" t="0" r="r" b="b"/>
                <a:pathLst>
                  <a:path w="287" h="267">
                    <a:moveTo>
                      <a:pt x="214" y="267"/>
                    </a:moveTo>
                    <a:lnTo>
                      <a:pt x="225" y="256"/>
                    </a:lnTo>
                    <a:lnTo>
                      <a:pt x="268" y="229"/>
                    </a:lnTo>
                    <a:lnTo>
                      <a:pt x="287" y="219"/>
                    </a:lnTo>
                    <a:lnTo>
                      <a:pt x="62" y="0"/>
                    </a:lnTo>
                    <a:lnTo>
                      <a:pt x="60" y="1"/>
                    </a:lnTo>
                    <a:lnTo>
                      <a:pt x="36" y="14"/>
                    </a:lnTo>
                    <a:lnTo>
                      <a:pt x="17" y="31"/>
                    </a:lnTo>
                    <a:lnTo>
                      <a:pt x="0" y="49"/>
                    </a:lnTo>
                    <a:lnTo>
                      <a:pt x="6" y="60"/>
                    </a:lnTo>
                    <a:lnTo>
                      <a:pt x="11" y="68"/>
                    </a:lnTo>
                    <a:lnTo>
                      <a:pt x="13" y="71"/>
                    </a:lnTo>
                    <a:lnTo>
                      <a:pt x="214" y="267"/>
                    </a:lnTo>
                    <a:close/>
                  </a:path>
                </a:pathLst>
              </a:custGeom>
              <a:solidFill>
                <a:srgbClr val="A3A3A3"/>
              </a:solidFill>
              <a:ln w="9525">
                <a:noFill/>
                <a:round/>
                <a:headEnd/>
                <a:tailEnd/>
              </a:ln>
            </p:spPr>
            <p:txBody>
              <a:bodyPr/>
              <a:lstStyle/>
              <a:p>
                <a:pPr>
                  <a:defRPr/>
                </a:pPr>
                <a:endParaRPr lang="en-US" dirty="0"/>
              </a:p>
            </p:txBody>
          </p:sp>
          <p:sp>
            <p:nvSpPr>
              <p:cNvPr id="881" name="Freeform 1138"/>
              <p:cNvSpPr>
                <a:spLocks/>
              </p:cNvSpPr>
              <p:nvPr/>
            </p:nvSpPr>
            <p:spPr bwMode="auto">
              <a:xfrm>
                <a:off x="127" y="7"/>
                <a:ext cx="40" cy="28"/>
              </a:xfrm>
              <a:custGeom>
                <a:avLst/>
                <a:gdLst/>
                <a:ahLst/>
                <a:cxnLst>
                  <a:cxn ang="0">
                    <a:pos x="223" y="257"/>
                  </a:cxn>
                  <a:cxn ang="0">
                    <a:pos x="242" y="246"/>
                  </a:cxn>
                  <a:cxn ang="0">
                    <a:pos x="285" y="223"/>
                  </a:cxn>
                  <a:cxn ang="0">
                    <a:pos x="303" y="216"/>
                  </a:cxn>
                  <a:cxn ang="0">
                    <a:pos x="80" y="0"/>
                  </a:cxn>
                  <a:cxn ang="0">
                    <a:pos x="60" y="6"/>
                  </a:cxn>
                  <a:cxn ang="0">
                    <a:pos x="34" y="18"/>
                  </a:cxn>
                  <a:cxn ang="0">
                    <a:pos x="10" y="31"/>
                  </a:cxn>
                  <a:cxn ang="0">
                    <a:pos x="0" y="40"/>
                  </a:cxn>
                  <a:cxn ang="0">
                    <a:pos x="223" y="257"/>
                  </a:cxn>
                </a:cxnLst>
                <a:rect l="0" t="0" r="r" b="b"/>
                <a:pathLst>
                  <a:path w="303" h="257">
                    <a:moveTo>
                      <a:pt x="223" y="257"/>
                    </a:moveTo>
                    <a:lnTo>
                      <a:pt x="242" y="246"/>
                    </a:lnTo>
                    <a:lnTo>
                      <a:pt x="285" y="223"/>
                    </a:lnTo>
                    <a:lnTo>
                      <a:pt x="303" y="216"/>
                    </a:lnTo>
                    <a:lnTo>
                      <a:pt x="80" y="0"/>
                    </a:lnTo>
                    <a:lnTo>
                      <a:pt x="60" y="6"/>
                    </a:lnTo>
                    <a:lnTo>
                      <a:pt x="34" y="18"/>
                    </a:lnTo>
                    <a:lnTo>
                      <a:pt x="10" y="31"/>
                    </a:lnTo>
                    <a:lnTo>
                      <a:pt x="0" y="40"/>
                    </a:lnTo>
                    <a:lnTo>
                      <a:pt x="223" y="257"/>
                    </a:lnTo>
                    <a:close/>
                  </a:path>
                </a:pathLst>
              </a:custGeom>
              <a:solidFill>
                <a:srgbClr val="949494"/>
              </a:solidFill>
              <a:ln w="9525">
                <a:noFill/>
                <a:round/>
                <a:headEnd/>
                <a:tailEnd/>
              </a:ln>
            </p:spPr>
            <p:txBody>
              <a:bodyPr/>
              <a:lstStyle/>
              <a:p>
                <a:pPr>
                  <a:defRPr/>
                </a:pPr>
                <a:endParaRPr lang="en-US" dirty="0"/>
              </a:p>
            </p:txBody>
          </p:sp>
          <p:sp>
            <p:nvSpPr>
              <p:cNvPr id="882" name="Freeform 1139"/>
              <p:cNvSpPr>
                <a:spLocks/>
              </p:cNvSpPr>
              <p:nvPr/>
            </p:nvSpPr>
            <p:spPr bwMode="auto">
              <a:xfrm>
                <a:off x="131" y="6"/>
                <a:ext cx="40" cy="28"/>
              </a:xfrm>
              <a:custGeom>
                <a:avLst/>
                <a:gdLst/>
                <a:ahLst/>
                <a:cxnLst>
                  <a:cxn ang="0">
                    <a:pos x="225" y="246"/>
                  </a:cxn>
                  <a:cxn ang="0">
                    <a:pos x="249" y="233"/>
                  </a:cxn>
                  <a:cxn ang="0">
                    <a:pos x="297" y="212"/>
                  </a:cxn>
                  <a:cxn ang="0">
                    <a:pos x="308" y="208"/>
                  </a:cxn>
                  <a:cxn ang="0">
                    <a:pos x="95" y="0"/>
                  </a:cxn>
                  <a:cxn ang="0">
                    <a:pos x="88" y="1"/>
                  </a:cxn>
                  <a:cxn ang="0">
                    <a:pos x="56" y="5"/>
                  </a:cxn>
                  <a:cxn ang="0">
                    <a:pos x="24" y="16"/>
                  </a:cxn>
                  <a:cxn ang="0">
                    <a:pos x="0" y="27"/>
                  </a:cxn>
                  <a:cxn ang="0">
                    <a:pos x="225" y="246"/>
                  </a:cxn>
                </a:cxnLst>
                <a:rect l="0" t="0" r="r" b="b"/>
                <a:pathLst>
                  <a:path w="308" h="246">
                    <a:moveTo>
                      <a:pt x="225" y="246"/>
                    </a:moveTo>
                    <a:lnTo>
                      <a:pt x="249" y="233"/>
                    </a:lnTo>
                    <a:lnTo>
                      <a:pt x="297" y="212"/>
                    </a:lnTo>
                    <a:lnTo>
                      <a:pt x="308" y="208"/>
                    </a:lnTo>
                    <a:lnTo>
                      <a:pt x="95" y="0"/>
                    </a:lnTo>
                    <a:lnTo>
                      <a:pt x="88" y="1"/>
                    </a:lnTo>
                    <a:lnTo>
                      <a:pt x="56" y="5"/>
                    </a:lnTo>
                    <a:lnTo>
                      <a:pt x="24" y="16"/>
                    </a:lnTo>
                    <a:lnTo>
                      <a:pt x="0" y="27"/>
                    </a:lnTo>
                    <a:lnTo>
                      <a:pt x="225" y="246"/>
                    </a:lnTo>
                    <a:close/>
                  </a:path>
                </a:pathLst>
              </a:custGeom>
              <a:solidFill>
                <a:srgbClr val="858585"/>
              </a:solidFill>
              <a:ln w="9525">
                <a:noFill/>
                <a:round/>
                <a:headEnd/>
                <a:tailEnd/>
              </a:ln>
            </p:spPr>
            <p:txBody>
              <a:bodyPr/>
              <a:lstStyle/>
              <a:p>
                <a:pPr>
                  <a:defRPr/>
                </a:pPr>
                <a:endParaRPr lang="en-US" dirty="0"/>
              </a:p>
            </p:txBody>
          </p:sp>
          <p:sp>
            <p:nvSpPr>
              <p:cNvPr id="883" name="Freeform 1140"/>
              <p:cNvSpPr>
                <a:spLocks/>
              </p:cNvSpPr>
              <p:nvPr/>
            </p:nvSpPr>
            <p:spPr bwMode="auto">
              <a:xfrm>
                <a:off x="137" y="5"/>
                <a:ext cx="38" cy="26"/>
              </a:xfrm>
              <a:custGeom>
                <a:avLst/>
                <a:gdLst/>
                <a:ahLst/>
                <a:cxnLst>
                  <a:cxn ang="0">
                    <a:pos x="223" y="233"/>
                  </a:cxn>
                  <a:cxn ang="0">
                    <a:pos x="253" y="219"/>
                  </a:cxn>
                  <a:cxn ang="0">
                    <a:pos x="300" y="202"/>
                  </a:cxn>
                  <a:cxn ang="0">
                    <a:pos x="308" y="199"/>
                  </a:cxn>
                  <a:cxn ang="0">
                    <a:pos x="103" y="0"/>
                  </a:cxn>
                  <a:cxn ang="0">
                    <a:pos x="81" y="4"/>
                  </a:cxn>
                  <a:cxn ang="0">
                    <a:pos x="44" y="8"/>
                  </a:cxn>
                  <a:cxn ang="0">
                    <a:pos x="12" y="12"/>
                  </a:cxn>
                  <a:cxn ang="0">
                    <a:pos x="0" y="17"/>
                  </a:cxn>
                  <a:cxn ang="0">
                    <a:pos x="223" y="233"/>
                  </a:cxn>
                </a:cxnLst>
                <a:rect l="0" t="0" r="r" b="b"/>
                <a:pathLst>
                  <a:path w="308" h="233">
                    <a:moveTo>
                      <a:pt x="223" y="233"/>
                    </a:moveTo>
                    <a:lnTo>
                      <a:pt x="253" y="219"/>
                    </a:lnTo>
                    <a:lnTo>
                      <a:pt x="300" y="202"/>
                    </a:lnTo>
                    <a:lnTo>
                      <a:pt x="308" y="199"/>
                    </a:lnTo>
                    <a:lnTo>
                      <a:pt x="103" y="0"/>
                    </a:lnTo>
                    <a:lnTo>
                      <a:pt x="81" y="4"/>
                    </a:lnTo>
                    <a:lnTo>
                      <a:pt x="44" y="8"/>
                    </a:lnTo>
                    <a:lnTo>
                      <a:pt x="12" y="12"/>
                    </a:lnTo>
                    <a:lnTo>
                      <a:pt x="0" y="17"/>
                    </a:lnTo>
                    <a:lnTo>
                      <a:pt x="223" y="233"/>
                    </a:lnTo>
                    <a:close/>
                  </a:path>
                </a:pathLst>
              </a:custGeom>
              <a:solidFill>
                <a:srgbClr val="757575"/>
              </a:solidFill>
              <a:ln w="9525">
                <a:noFill/>
                <a:round/>
                <a:headEnd/>
                <a:tailEnd/>
              </a:ln>
            </p:spPr>
            <p:txBody>
              <a:bodyPr/>
              <a:lstStyle/>
              <a:p>
                <a:pPr>
                  <a:defRPr/>
                </a:pPr>
                <a:endParaRPr lang="en-US" dirty="0"/>
              </a:p>
            </p:txBody>
          </p:sp>
          <p:sp>
            <p:nvSpPr>
              <p:cNvPr id="884" name="Freeform 1141"/>
              <p:cNvSpPr>
                <a:spLocks/>
              </p:cNvSpPr>
              <p:nvPr/>
            </p:nvSpPr>
            <p:spPr bwMode="auto">
              <a:xfrm>
                <a:off x="143" y="5"/>
                <a:ext cx="38" cy="24"/>
              </a:xfrm>
              <a:custGeom>
                <a:avLst/>
                <a:gdLst/>
                <a:ahLst/>
                <a:cxnLst>
                  <a:cxn ang="0">
                    <a:pos x="213" y="218"/>
                  </a:cxn>
                  <a:cxn ang="0">
                    <a:pos x="249" y="205"/>
                  </a:cxn>
                  <a:cxn ang="0">
                    <a:pos x="296" y="191"/>
                  </a:cxn>
                  <a:cxn ang="0">
                    <a:pos x="306" y="189"/>
                  </a:cxn>
                  <a:cxn ang="0">
                    <a:pos x="111" y="0"/>
                  </a:cxn>
                  <a:cxn ang="0">
                    <a:pos x="103" y="1"/>
                  </a:cxn>
                  <a:cxn ang="0">
                    <a:pos x="66" y="1"/>
                  </a:cxn>
                  <a:cxn ang="0">
                    <a:pos x="30" y="7"/>
                  </a:cxn>
                  <a:cxn ang="0">
                    <a:pos x="0" y="10"/>
                  </a:cxn>
                  <a:cxn ang="0">
                    <a:pos x="213" y="218"/>
                  </a:cxn>
                </a:cxnLst>
                <a:rect l="0" t="0" r="r" b="b"/>
                <a:pathLst>
                  <a:path w="306" h="218">
                    <a:moveTo>
                      <a:pt x="213" y="218"/>
                    </a:moveTo>
                    <a:lnTo>
                      <a:pt x="249" y="205"/>
                    </a:lnTo>
                    <a:lnTo>
                      <a:pt x="296" y="191"/>
                    </a:lnTo>
                    <a:lnTo>
                      <a:pt x="306" y="189"/>
                    </a:lnTo>
                    <a:lnTo>
                      <a:pt x="111" y="0"/>
                    </a:lnTo>
                    <a:lnTo>
                      <a:pt x="103" y="1"/>
                    </a:lnTo>
                    <a:lnTo>
                      <a:pt x="66" y="1"/>
                    </a:lnTo>
                    <a:lnTo>
                      <a:pt x="30" y="7"/>
                    </a:lnTo>
                    <a:lnTo>
                      <a:pt x="0" y="10"/>
                    </a:lnTo>
                    <a:lnTo>
                      <a:pt x="213" y="218"/>
                    </a:lnTo>
                    <a:close/>
                  </a:path>
                </a:pathLst>
              </a:custGeom>
              <a:solidFill>
                <a:srgbClr val="666666"/>
              </a:solidFill>
              <a:ln w="9525">
                <a:noFill/>
                <a:round/>
                <a:headEnd/>
                <a:tailEnd/>
              </a:ln>
            </p:spPr>
            <p:txBody>
              <a:bodyPr/>
              <a:lstStyle/>
              <a:p>
                <a:pPr>
                  <a:defRPr/>
                </a:pPr>
                <a:endParaRPr lang="en-US" dirty="0"/>
              </a:p>
            </p:txBody>
          </p:sp>
          <p:sp>
            <p:nvSpPr>
              <p:cNvPr id="885" name="Freeform 1142"/>
              <p:cNvSpPr>
                <a:spLocks/>
              </p:cNvSpPr>
              <p:nvPr/>
            </p:nvSpPr>
            <p:spPr bwMode="auto">
              <a:xfrm>
                <a:off x="150" y="5"/>
                <a:ext cx="38" cy="22"/>
              </a:xfrm>
              <a:custGeom>
                <a:avLst/>
                <a:gdLst/>
                <a:ahLst/>
                <a:cxnLst>
                  <a:cxn ang="0">
                    <a:pos x="205" y="203"/>
                  </a:cxn>
                  <a:cxn ang="0">
                    <a:pos x="244" y="192"/>
                  </a:cxn>
                  <a:cxn ang="0">
                    <a:pos x="293" y="181"/>
                  </a:cxn>
                  <a:cxn ang="0">
                    <a:pos x="303" y="179"/>
                  </a:cxn>
                  <a:cxn ang="0">
                    <a:pos x="118" y="0"/>
                  </a:cxn>
                  <a:cxn ang="0">
                    <a:pos x="87" y="0"/>
                  </a:cxn>
                  <a:cxn ang="0">
                    <a:pos x="51" y="2"/>
                  </a:cxn>
                  <a:cxn ang="0">
                    <a:pos x="14" y="2"/>
                  </a:cxn>
                  <a:cxn ang="0">
                    <a:pos x="0" y="4"/>
                  </a:cxn>
                  <a:cxn ang="0">
                    <a:pos x="205" y="203"/>
                  </a:cxn>
                </a:cxnLst>
                <a:rect l="0" t="0" r="r" b="b"/>
                <a:pathLst>
                  <a:path w="303" h="203">
                    <a:moveTo>
                      <a:pt x="205" y="203"/>
                    </a:moveTo>
                    <a:lnTo>
                      <a:pt x="244" y="192"/>
                    </a:lnTo>
                    <a:lnTo>
                      <a:pt x="293" y="181"/>
                    </a:lnTo>
                    <a:lnTo>
                      <a:pt x="303" y="179"/>
                    </a:lnTo>
                    <a:lnTo>
                      <a:pt x="118" y="0"/>
                    </a:lnTo>
                    <a:lnTo>
                      <a:pt x="87" y="0"/>
                    </a:lnTo>
                    <a:lnTo>
                      <a:pt x="51" y="2"/>
                    </a:lnTo>
                    <a:lnTo>
                      <a:pt x="14" y="2"/>
                    </a:lnTo>
                    <a:lnTo>
                      <a:pt x="0" y="4"/>
                    </a:lnTo>
                    <a:lnTo>
                      <a:pt x="205" y="203"/>
                    </a:lnTo>
                    <a:close/>
                  </a:path>
                </a:pathLst>
              </a:custGeom>
              <a:solidFill>
                <a:srgbClr val="757575"/>
              </a:solidFill>
              <a:ln w="9525">
                <a:noFill/>
                <a:round/>
                <a:headEnd/>
                <a:tailEnd/>
              </a:ln>
            </p:spPr>
            <p:txBody>
              <a:bodyPr/>
              <a:lstStyle/>
              <a:p>
                <a:pPr>
                  <a:defRPr/>
                </a:pPr>
                <a:endParaRPr lang="en-US" dirty="0"/>
              </a:p>
            </p:txBody>
          </p:sp>
          <p:sp>
            <p:nvSpPr>
              <p:cNvPr id="886" name="Freeform 1143"/>
              <p:cNvSpPr>
                <a:spLocks/>
              </p:cNvSpPr>
              <p:nvPr/>
            </p:nvSpPr>
            <p:spPr bwMode="auto">
              <a:xfrm>
                <a:off x="157" y="4"/>
                <a:ext cx="38" cy="22"/>
              </a:xfrm>
              <a:custGeom>
                <a:avLst/>
                <a:gdLst/>
                <a:ahLst/>
                <a:cxnLst>
                  <a:cxn ang="0">
                    <a:pos x="195" y="192"/>
                  </a:cxn>
                  <a:cxn ang="0">
                    <a:pos x="234" y="183"/>
                  </a:cxn>
                  <a:cxn ang="0">
                    <a:pos x="280" y="177"/>
                  </a:cxn>
                  <a:cxn ang="0">
                    <a:pos x="300" y="175"/>
                  </a:cxn>
                  <a:cxn ang="0">
                    <a:pos x="120" y="0"/>
                  </a:cxn>
                  <a:cxn ang="0">
                    <a:pos x="108" y="0"/>
                  </a:cxn>
                  <a:cxn ang="0">
                    <a:pos x="67" y="2"/>
                  </a:cxn>
                  <a:cxn ang="0">
                    <a:pos x="28" y="2"/>
                  </a:cxn>
                  <a:cxn ang="0">
                    <a:pos x="0" y="3"/>
                  </a:cxn>
                  <a:cxn ang="0">
                    <a:pos x="195" y="192"/>
                  </a:cxn>
                </a:cxnLst>
                <a:rect l="0" t="0" r="r" b="b"/>
                <a:pathLst>
                  <a:path w="300" h="192">
                    <a:moveTo>
                      <a:pt x="195" y="192"/>
                    </a:moveTo>
                    <a:lnTo>
                      <a:pt x="234" y="183"/>
                    </a:lnTo>
                    <a:lnTo>
                      <a:pt x="280" y="177"/>
                    </a:lnTo>
                    <a:lnTo>
                      <a:pt x="300" y="175"/>
                    </a:lnTo>
                    <a:lnTo>
                      <a:pt x="120" y="0"/>
                    </a:lnTo>
                    <a:lnTo>
                      <a:pt x="108" y="0"/>
                    </a:lnTo>
                    <a:lnTo>
                      <a:pt x="67" y="2"/>
                    </a:lnTo>
                    <a:lnTo>
                      <a:pt x="28" y="2"/>
                    </a:lnTo>
                    <a:lnTo>
                      <a:pt x="0" y="3"/>
                    </a:lnTo>
                    <a:lnTo>
                      <a:pt x="195" y="192"/>
                    </a:lnTo>
                    <a:close/>
                  </a:path>
                </a:pathLst>
              </a:custGeom>
              <a:solidFill>
                <a:srgbClr val="858585"/>
              </a:solidFill>
              <a:ln w="9525">
                <a:noFill/>
                <a:round/>
                <a:headEnd/>
                <a:tailEnd/>
              </a:ln>
            </p:spPr>
            <p:txBody>
              <a:bodyPr/>
              <a:lstStyle/>
              <a:p>
                <a:pPr>
                  <a:defRPr/>
                </a:pPr>
                <a:endParaRPr lang="en-US" dirty="0"/>
              </a:p>
            </p:txBody>
          </p:sp>
          <p:sp>
            <p:nvSpPr>
              <p:cNvPr id="887" name="Freeform 1144"/>
              <p:cNvSpPr>
                <a:spLocks/>
              </p:cNvSpPr>
              <p:nvPr/>
            </p:nvSpPr>
            <p:spPr bwMode="auto">
              <a:xfrm>
                <a:off x="165" y="4"/>
                <a:ext cx="36" cy="20"/>
              </a:xfrm>
              <a:custGeom>
                <a:avLst/>
                <a:gdLst/>
                <a:ahLst/>
                <a:cxnLst>
                  <a:cxn ang="0">
                    <a:pos x="185" y="181"/>
                  </a:cxn>
                  <a:cxn ang="0">
                    <a:pos x="221" y="177"/>
                  </a:cxn>
                  <a:cxn ang="0">
                    <a:pos x="264" y="173"/>
                  </a:cxn>
                  <a:cxn ang="0">
                    <a:pos x="299" y="173"/>
                  </a:cxn>
                  <a:cxn ang="0">
                    <a:pos x="121" y="0"/>
                  </a:cxn>
                  <a:cxn ang="0">
                    <a:pos x="85" y="0"/>
                  </a:cxn>
                  <a:cxn ang="0">
                    <a:pos x="49" y="0"/>
                  </a:cxn>
                  <a:cxn ang="0">
                    <a:pos x="8" y="2"/>
                  </a:cxn>
                  <a:cxn ang="0">
                    <a:pos x="0" y="2"/>
                  </a:cxn>
                  <a:cxn ang="0">
                    <a:pos x="185" y="181"/>
                  </a:cxn>
                </a:cxnLst>
                <a:rect l="0" t="0" r="r" b="b"/>
                <a:pathLst>
                  <a:path w="299" h="181">
                    <a:moveTo>
                      <a:pt x="185" y="181"/>
                    </a:moveTo>
                    <a:lnTo>
                      <a:pt x="221" y="177"/>
                    </a:lnTo>
                    <a:lnTo>
                      <a:pt x="264" y="173"/>
                    </a:lnTo>
                    <a:lnTo>
                      <a:pt x="299" y="173"/>
                    </a:lnTo>
                    <a:lnTo>
                      <a:pt x="121" y="0"/>
                    </a:lnTo>
                    <a:lnTo>
                      <a:pt x="85" y="0"/>
                    </a:lnTo>
                    <a:lnTo>
                      <a:pt x="49" y="0"/>
                    </a:lnTo>
                    <a:lnTo>
                      <a:pt x="8" y="2"/>
                    </a:lnTo>
                    <a:lnTo>
                      <a:pt x="0" y="2"/>
                    </a:lnTo>
                    <a:lnTo>
                      <a:pt x="185" y="181"/>
                    </a:lnTo>
                    <a:close/>
                  </a:path>
                </a:pathLst>
              </a:custGeom>
              <a:solidFill>
                <a:srgbClr val="949494"/>
              </a:solidFill>
              <a:ln w="9525">
                <a:noFill/>
                <a:round/>
                <a:headEnd/>
                <a:tailEnd/>
              </a:ln>
            </p:spPr>
            <p:txBody>
              <a:bodyPr/>
              <a:lstStyle/>
              <a:p>
                <a:pPr>
                  <a:defRPr/>
                </a:pPr>
                <a:endParaRPr lang="en-US" dirty="0"/>
              </a:p>
            </p:txBody>
          </p:sp>
          <p:sp>
            <p:nvSpPr>
              <p:cNvPr id="888" name="Freeform 1145"/>
              <p:cNvSpPr>
                <a:spLocks/>
              </p:cNvSpPr>
              <p:nvPr/>
            </p:nvSpPr>
            <p:spPr bwMode="auto">
              <a:xfrm>
                <a:off x="172" y="4"/>
                <a:ext cx="40" cy="20"/>
              </a:xfrm>
              <a:custGeom>
                <a:avLst/>
                <a:gdLst/>
                <a:ahLst/>
                <a:cxnLst>
                  <a:cxn ang="0">
                    <a:pos x="180" y="179"/>
                  </a:cxn>
                  <a:cxn ang="0">
                    <a:pos x="203" y="177"/>
                  </a:cxn>
                  <a:cxn ang="0">
                    <a:pos x="246" y="177"/>
                  </a:cxn>
                  <a:cxn ang="0">
                    <a:pos x="282" y="181"/>
                  </a:cxn>
                  <a:cxn ang="0">
                    <a:pos x="309" y="185"/>
                  </a:cxn>
                  <a:cxn ang="0">
                    <a:pos x="119" y="0"/>
                  </a:cxn>
                  <a:cxn ang="0">
                    <a:pos x="114" y="2"/>
                  </a:cxn>
                  <a:cxn ang="0">
                    <a:pos x="97" y="2"/>
                  </a:cxn>
                  <a:cxn ang="0">
                    <a:pos x="61" y="4"/>
                  </a:cxn>
                  <a:cxn ang="0">
                    <a:pos x="24" y="4"/>
                  </a:cxn>
                  <a:cxn ang="0">
                    <a:pos x="0" y="4"/>
                  </a:cxn>
                  <a:cxn ang="0">
                    <a:pos x="180" y="179"/>
                  </a:cxn>
                </a:cxnLst>
                <a:rect l="0" t="0" r="r" b="b"/>
                <a:pathLst>
                  <a:path w="309" h="185">
                    <a:moveTo>
                      <a:pt x="180" y="179"/>
                    </a:moveTo>
                    <a:lnTo>
                      <a:pt x="203" y="177"/>
                    </a:lnTo>
                    <a:lnTo>
                      <a:pt x="246" y="177"/>
                    </a:lnTo>
                    <a:lnTo>
                      <a:pt x="282" y="181"/>
                    </a:lnTo>
                    <a:lnTo>
                      <a:pt x="309" y="185"/>
                    </a:lnTo>
                    <a:lnTo>
                      <a:pt x="119" y="0"/>
                    </a:lnTo>
                    <a:lnTo>
                      <a:pt x="114" y="2"/>
                    </a:lnTo>
                    <a:lnTo>
                      <a:pt x="97" y="2"/>
                    </a:lnTo>
                    <a:lnTo>
                      <a:pt x="61" y="4"/>
                    </a:lnTo>
                    <a:lnTo>
                      <a:pt x="24" y="4"/>
                    </a:lnTo>
                    <a:lnTo>
                      <a:pt x="0" y="4"/>
                    </a:lnTo>
                    <a:lnTo>
                      <a:pt x="180" y="179"/>
                    </a:lnTo>
                    <a:close/>
                  </a:path>
                </a:pathLst>
              </a:custGeom>
              <a:solidFill>
                <a:srgbClr val="A3A3A3"/>
              </a:solidFill>
              <a:ln w="9525">
                <a:noFill/>
                <a:round/>
                <a:headEnd/>
                <a:tailEnd/>
              </a:ln>
            </p:spPr>
            <p:txBody>
              <a:bodyPr/>
              <a:lstStyle/>
              <a:p>
                <a:pPr>
                  <a:defRPr/>
                </a:pPr>
                <a:endParaRPr lang="en-US" dirty="0"/>
              </a:p>
            </p:txBody>
          </p:sp>
          <p:sp>
            <p:nvSpPr>
              <p:cNvPr id="889" name="Freeform 1146"/>
              <p:cNvSpPr>
                <a:spLocks/>
              </p:cNvSpPr>
              <p:nvPr/>
            </p:nvSpPr>
            <p:spPr bwMode="auto">
              <a:xfrm>
                <a:off x="180" y="4"/>
                <a:ext cx="36" cy="22"/>
              </a:xfrm>
              <a:custGeom>
                <a:avLst/>
                <a:gdLst/>
                <a:ahLst/>
                <a:cxnLst>
                  <a:cxn ang="0">
                    <a:pos x="178" y="178"/>
                  </a:cxn>
                  <a:cxn ang="0">
                    <a:pos x="186" y="178"/>
                  </a:cxn>
                  <a:cxn ang="0">
                    <a:pos x="222" y="182"/>
                  </a:cxn>
                  <a:cxn ang="0">
                    <a:pos x="259" y="188"/>
                  </a:cxn>
                  <a:cxn ang="0">
                    <a:pos x="289" y="199"/>
                  </a:cxn>
                  <a:cxn ang="0">
                    <a:pos x="282" y="195"/>
                  </a:cxn>
                  <a:cxn ang="0">
                    <a:pos x="265" y="174"/>
                  </a:cxn>
                  <a:cxn ang="0">
                    <a:pos x="252" y="161"/>
                  </a:cxn>
                  <a:cxn ang="0">
                    <a:pos x="237" y="149"/>
                  </a:cxn>
                  <a:cxn ang="0">
                    <a:pos x="222" y="132"/>
                  </a:cxn>
                  <a:cxn ang="0">
                    <a:pos x="209" y="119"/>
                  </a:cxn>
                  <a:cxn ang="0">
                    <a:pos x="194" y="107"/>
                  </a:cxn>
                  <a:cxn ang="0">
                    <a:pos x="181" y="92"/>
                  </a:cxn>
                  <a:cxn ang="0">
                    <a:pos x="166" y="78"/>
                  </a:cxn>
                  <a:cxn ang="0">
                    <a:pos x="151" y="65"/>
                  </a:cxn>
                  <a:cxn ang="0">
                    <a:pos x="136" y="55"/>
                  </a:cxn>
                  <a:cxn ang="0">
                    <a:pos x="123" y="42"/>
                  </a:cxn>
                  <a:cxn ang="0">
                    <a:pos x="108" y="32"/>
                  </a:cxn>
                  <a:cxn ang="0">
                    <a:pos x="95" y="19"/>
                  </a:cxn>
                  <a:cxn ang="0">
                    <a:pos x="82" y="9"/>
                  </a:cxn>
                  <a:cxn ang="0">
                    <a:pos x="72" y="0"/>
                  </a:cxn>
                  <a:cxn ang="0">
                    <a:pos x="54" y="3"/>
                  </a:cxn>
                  <a:cxn ang="0">
                    <a:pos x="37" y="3"/>
                  </a:cxn>
                  <a:cxn ang="0">
                    <a:pos x="1" y="5"/>
                  </a:cxn>
                  <a:cxn ang="0">
                    <a:pos x="0" y="5"/>
                  </a:cxn>
                  <a:cxn ang="0">
                    <a:pos x="178" y="178"/>
                  </a:cxn>
                </a:cxnLst>
                <a:rect l="0" t="0" r="r" b="b"/>
                <a:pathLst>
                  <a:path w="289" h="199">
                    <a:moveTo>
                      <a:pt x="178" y="178"/>
                    </a:moveTo>
                    <a:lnTo>
                      <a:pt x="186" y="178"/>
                    </a:lnTo>
                    <a:lnTo>
                      <a:pt x="222" y="182"/>
                    </a:lnTo>
                    <a:lnTo>
                      <a:pt x="259" y="188"/>
                    </a:lnTo>
                    <a:lnTo>
                      <a:pt x="289" y="199"/>
                    </a:lnTo>
                    <a:lnTo>
                      <a:pt x="282" y="195"/>
                    </a:lnTo>
                    <a:lnTo>
                      <a:pt x="265" y="174"/>
                    </a:lnTo>
                    <a:lnTo>
                      <a:pt x="252" y="161"/>
                    </a:lnTo>
                    <a:lnTo>
                      <a:pt x="237" y="149"/>
                    </a:lnTo>
                    <a:lnTo>
                      <a:pt x="222" y="132"/>
                    </a:lnTo>
                    <a:lnTo>
                      <a:pt x="209" y="119"/>
                    </a:lnTo>
                    <a:lnTo>
                      <a:pt x="194" y="107"/>
                    </a:lnTo>
                    <a:lnTo>
                      <a:pt x="181" y="92"/>
                    </a:lnTo>
                    <a:lnTo>
                      <a:pt x="166" y="78"/>
                    </a:lnTo>
                    <a:lnTo>
                      <a:pt x="151" y="65"/>
                    </a:lnTo>
                    <a:lnTo>
                      <a:pt x="136" y="55"/>
                    </a:lnTo>
                    <a:lnTo>
                      <a:pt x="123" y="42"/>
                    </a:lnTo>
                    <a:lnTo>
                      <a:pt x="108" y="32"/>
                    </a:lnTo>
                    <a:lnTo>
                      <a:pt x="95" y="19"/>
                    </a:lnTo>
                    <a:lnTo>
                      <a:pt x="82" y="9"/>
                    </a:lnTo>
                    <a:lnTo>
                      <a:pt x="72" y="0"/>
                    </a:lnTo>
                    <a:lnTo>
                      <a:pt x="54" y="3"/>
                    </a:lnTo>
                    <a:lnTo>
                      <a:pt x="37" y="3"/>
                    </a:lnTo>
                    <a:lnTo>
                      <a:pt x="1" y="5"/>
                    </a:lnTo>
                    <a:lnTo>
                      <a:pt x="0" y="5"/>
                    </a:lnTo>
                    <a:lnTo>
                      <a:pt x="178" y="178"/>
                    </a:lnTo>
                    <a:close/>
                  </a:path>
                </a:pathLst>
              </a:custGeom>
              <a:solidFill>
                <a:srgbClr val="B2B2B2"/>
              </a:solidFill>
              <a:ln w="9525">
                <a:noFill/>
                <a:round/>
                <a:headEnd/>
                <a:tailEnd/>
              </a:ln>
            </p:spPr>
            <p:txBody>
              <a:bodyPr/>
              <a:lstStyle/>
              <a:p>
                <a:pPr>
                  <a:defRPr/>
                </a:pPr>
                <a:endParaRPr lang="en-US" dirty="0"/>
              </a:p>
            </p:txBody>
          </p:sp>
          <p:sp>
            <p:nvSpPr>
              <p:cNvPr id="890" name="Freeform 1147"/>
              <p:cNvSpPr>
                <a:spLocks/>
              </p:cNvSpPr>
              <p:nvPr/>
            </p:nvSpPr>
            <p:spPr bwMode="auto">
              <a:xfrm>
                <a:off x="187" y="4"/>
                <a:ext cx="29" cy="22"/>
              </a:xfrm>
              <a:custGeom>
                <a:avLst/>
                <a:gdLst/>
                <a:ahLst/>
                <a:cxnLst>
                  <a:cxn ang="0">
                    <a:pos x="190" y="186"/>
                  </a:cxn>
                  <a:cxn ang="0">
                    <a:pos x="200" y="188"/>
                  </a:cxn>
                  <a:cxn ang="0">
                    <a:pos x="230" y="199"/>
                  </a:cxn>
                  <a:cxn ang="0">
                    <a:pos x="223" y="195"/>
                  </a:cxn>
                  <a:cxn ang="0">
                    <a:pos x="206" y="174"/>
                  </a:cxn>
                  <a:cxn ang="0">
                    <a:pos x="193" y="161"/>
                  </a:cxn>
                  <a:cxn ang="0">
                    <a:pos x="178" y="149"/>
                  </a:cxn>
                  <a:cxn ang="0">
                    <a:pos x="163" y="132"/>
                  </a:cxn>
                  <a:cxn ang="0">
                    <a:pos x="150" y="119"/>
                  </a:cxn>
                  <a:cxn ang="0">
                    <a:pos x="135" y="107"/>
                  </a:cxn>
                  <a:cxn ang="0">
                    <a:pos x="122" y="92"/>
                  </a:cxn>
                  <a:cxn ang="0">
                    <a:pos x="107" y="78"/>
                  </a:cxn>
                  <a:cxn ang="0">
                    <a:pos x="92" y="65"/>
                  </a:cxn>
                  <a:cxn ang="0">
                    <a:pos x="77" y="55"/>
                  </a:cxn>
                  <a:cxn ang="0">
                    <a:pos x="64" y="42"/>
                  </a:cxn>
                  <a:cxn ang="0">
                    <a:pos x="49" y="32"/>
                  </a:cxn>
                  <a:cxn ang="0">
                    <a:pos x="36" y="19"/>
                  </a:cxn>
                  <a:cxn ang="0">
                    <a:pos x="23" y="9"/>
                  </a:cxn>
                  <a:cxn ang="0">
                    <a:pos x="13" y="0"/>
                  </a:cxn>
                  <a:cxn ang="0">
                    <a:pos x="0" y="1"/>
                  </a:cxn>
                  <a:cxn ang="0">
                    <a:pos x="190" y="186"/>
                  </a:cxn>
                </a:cxnLst>
                <a:rect l="0" t="0" r="r" b="b"/>
                <a:pathLst>
                  <a:path w="230" h="199">
                    <a:moveTo>
                      <a:pt x="190" y="186"/>
                    </a:moveTo>
                    <a:lnTo>
                      <a:pt x="200" y="188"/>
                    </a:lnTo>
                    <a:lnTo>
                      <a:pt x="230" y="199"/>
                    </a:lnTo>
                    <a:lnTo>
                      <a:pt x="223" y="195"/>
                    </a:lnTo>
                    <a:lnTo>
                      <a:pt x="206" y="174"/>
                    </a:lnTo>
                    <a:lnTo>
                      <a:pt x="193" y="161"/>
                    </a:lnTo>
                    <a:lnTo>
                      <a:pt x="178" y="149"/>
                    </a:lnTo>
                    <a:lnTo>
                      <a:pt x="163" y="132"/>
                    </a:lnTo>
                    <a:lnTo>
                      <a:pt x="150" y="119"/>
                    </a:lnTo>
                    <a:lnTo>
                      <a:pt x="135" y="107"/>
                    </a:lnTo>
                    <a:lnTo>
                      <a:pt x="122" y="92"/>
                    </a:lnTo>
                    <a:lnTo>
                      <a:pt x="107" y="78"/>
                    </a:lnTo>
                    <a:lnTo>
                      <a:pt x="92" y="65"/>
                    </a:lnTo>
                    <a:lnTo>
                      <a:pt x="77" y="55"/>
                    </a:lnTo>
                    <a:lnTo>
                      <a:pt x="64" y="42"/>
                    </a:lnTo>
                    <a:lnTo>
                      <a:pt x="49" y="32"/>
                    </a:lnTo>
                    <a:lnTo>
                      <a:pt x="36" y="19"/>
                    </a:lnTo>
                    <a:lnTo>
                      <a:pt x="23" y="9"/>
                    </a:lnTo>
                    <a:lnTo>
                      <a:pt x="13" y="0"/>
                    </a:lnTo>
                    <a:lnTo>
                      <a:pt x="0" y="1"/>
                    </a:lnTo>
                    <a:lnTo>
                      <a:pt x="190" y="186"/>
                    </a:lnTo>
                    <a:close/>
                  </a:path>
                </a:pathLst>
              </a:custGeom>
              <a:solidFill>
                <a:srgbClr val="C2C2C2"/>
              </a:solidFill>
              <a:ln w="9525">
                <a:noFill/>
                <a:round/>
                <a:headEnd/>
                <a:tailEnd/>
              </a:ln>
            </p:spPr>
            <p:txBody>
              <a:bodyPr/>
              <a:lstStyle/>
              <a:p>
                <a:pPr>
                  <a:defRPr/>
                </a:pPr>
                <a:endParaRPr lang="en-US" dirty="0"/>
              </a:p>
            </p:txBody>
          </p:sp>
          <p:sp>
            <p:nvSpPr>
              <p:cNvPr id="891" name="Freeform 1148"/>
              <p:cNvSpPr>
                <a:spLocks/>
              </p:cNvSpPr>
              <p:nvPr/>
            </p:nvSpPr>
            <p:spPr bwMode="auto">
              <a:xfrm>
                <a:off x="142" y="136"/>
                <a:ext cx="9" cy="15"/>
              </a:xfrm>
              <a:custGeom>
                <a:avLst/>
                <a:gdLst/>
                <a:ahLst/>
                <a:cxnLst>
                  <a:cxn ang="0">
                    <a:pos x="23" y="134"/>
                  </a:cxn>
                  <a:cxn ang="0">
                    <a:pos x="69" y="82"/>
                  </a:cxn>
                  <a:cxn ang="0">
                    <a:pos x="77" y="75"/>
                  </a:cxn>
                  <a:cxn ang="0">
                    <a:pos x="0" y="0"/>
                  </a:cxn>
                  <a:cxn ang="0">
                    <a:pos x="2" y="22"/>
                  </a:cxn>
                  <a:cxn ang="0">
                    <a:pos x="23" y="134"/>
                  </a:cxn>
                </a:cxnLst>
                <a:rect l="0" t="0" r="r" b="b"/>
                <a:pathLst>
                  <a:path w="77" h="134">
                    <a:moveTo>
                      <a:pt x="23" y="134"/>
                    </a:moveTo>
                    <a:lnTo>
                      <a:pt x="69" y="82"/>
                    </a:lnTo>
                    <a:lnTo>
                      <a:pt x="77" y="75"/>
                    </a:lnTo>
                    <a:lnTo>
                      <a:pt x="0" y="0"/>
                    </a:lnTo>
                    <a:lnTo>
                      <a:pt x="2" y="22"/>
                    </a:lnTo>
                    <a:lnTo>
                      <a:pt x="23" y="134"/>
                    </a:lnTo>
                    <a:close/>
                  </a:path>
                </a:pathLst>
              </a:custGeom>
              <a:solidFill>
                <a:srgbClr val="FFFFFF"/>
              </a:solidFill>
              <a:ln w="9525">
                <a:noFill/>
                <a:round/>
                <a:headEnd/>
                <a:tailEnd/>
              </a:ln>
            </p:spPr>
            <p:txBody>
              <a:bodyPr/>
              <a:lstStyle/>
              <a:p>
                <a:pPr>
                  <a:defRPr/>
                </a:pPr>
                <a:endParaRPr lang="en-US" dirty="0"/>
              </a:p>
            </p:txBody>
          </p:sp>
          <p:sp>
            <p:nvSpPr>
              <p:cNvPr id="892" name="Freeform 1149"/>
              <p:cNvSpPr>
                <a:spLocks/>
              </p:cNvSpPr>
              <p:nvPr/>
            </p:nvSpPr>
            <p:spPr bwMode="auto">
              <a:xfrm>
                <a:off x="140" y="124"/>
                <a:ext cx="17" cy="26"/>
              </a:xfrm>
              <a:custGeom>
                <a:avLst/>
                <a:gdLst/>
                <a:ahLst/>
                <a:cxnLst>
                  <a:cxn ang="0">
                    <a:pos x="48" y="231"/>
                  </a:cxn>
                  <a:cxn ang="0">
                    <a:pos x="84" y="189"/>
                  </a:cxn>
                  <a:cxn ang="0">
                    <a:pos x="140" y="137"/>
                  </a:cxn>
                  <a:cxn ang="0">
                    <a:pos x="0" y="0"/>
                  </a:cxn>
                  <a:cxn ang="0">
                    <a:pos x="0" y="5"/>
                  </a:cxn>
                  <a:cxn ang="0">
                    <a:pos x="17" y="129"/>
                  </a:cxn>
                  <a:cxn ang="0">
                    <a:pos x="34" y="217"/>
                  </a:cxn>
                  <a:cxn ang="0">
                    <a:pos x="48" y="231"/>
                  </a:cxn>
                </a:cxnLst>
                <a:rect l="0" t="0" r="r" b="b"/>
                <a:pathLst>
                  <a:path w="140" h="231">
                    <a:moveTo>
                      <a:pt x="48" y="231"/>
                    </a:moveTo>
                    <a:lnTo>
                      <a:pt x="84" y="189"/>
                    </a:lnTo>
                    <a:lnTo>
                      <a:pt x="140" y="137"/>
                    </a:lnTo>
                    <a:lnTo>
                      <a:pt x="0" y="0"/>
                    </a:lnTo>
                    <a:lnTo>
                      <a:pt x="0" y="5"/>
                    </a:lnTo>
                    <a:lnTo>
                      <a:pt x="17" y="129"/>
                    </a:lnTo>
                    <a:lnTo>
                      <a:pt x="34" y="217"/>
                    </a:lnTo>
                    <a:lnTo>
                      <a:pt x="48" y="231"/>
                    </a:lnTo>
                    <a:close/>
                  </a:path>
                </a:pathLst>
              </a:custGeom>
              <a:solidFill>
                <a:srgbClr val="F0F0F0"/>
              </a:solidFill>
              <a:ln w="9525">
                <a:noFill/>
                <a:round/>
                <a:headEnd/>
                <a:tailEnd/>
              </a:ln>
            </p:spPr>
            <p:txBody>
              <a:bodyPr/>
              <a:lstStyle/>
              <a:p>
                <a:pPr>
                  <a:defRPr/>
                </a:pPr>
                <a:endParaRPr lang="en-US" dirty="0"/>
              </a:p>
            </p:txBody>
          </p:sp>
          <p:sp>
            <p:nvSpPr>
              <p:cNvPr id="893" name="Freeform 1150"/>
              <p:cNvSpPr>
                <a:spLocks/>
              </p:cNvSpPr>
              <p:nvPr/>
            </p:nvSpPr>
            <p:spPr bwMode="auto">
              <a:xfrm>
                <a:off x="139" y="113"/>
                <a:ext cx="24" cy="32"/>
              </a:xfrm>
              <a:custGeom>
                <a:avLst/>
                <a:gdLst/>
                <a:ahLst/>
                <a:cxnLst>
                  <a:cxn ang="0">
                    <a:pos x="99" y="280"/>
                  </a:cxn>
                  <a:cxn ang="0">
                    <a:pos x="146" y="235"/>
                  </a:cxn>
                  <a:cxn ang="0">
                    <a:pos x="196" y="190"/>
                  </a:cxn>
                  <a:cxn ang="0">
                    <a:pos x="0" y="0"/>
                  </a:cxn>
                  <a:cxn ang="0">
                    <a:pos x="7" y="103"/>
                  </a:cxn>
                  <a:cxn ang="0">
                    <a:pos x="22" y="205"/>
                  </a:cxn>
                  <a:cxn ang="0">
                    <a:pos x="99" y="280"/>
                  </a:cxn>
                </a:cxnLst>
                <a:rect l="0" t="0" r="r" b="b"/>
                <a:pathLst>
                  <a:path w="196" h="280">
                    <a:moveTo>
                      <a:pt x="99" y="280"/>
                    </a:moveTo>
                    <a:lnTo>
                      <a:pt x="146" y="235"/>
                    </a:lnTo>
                    <a:lnTo>
                      <a:pt x="196" y="190"/>
                    </a:lnTo>
                    <a:lnTo>
                      <a:pt x="0" y="0"/>
                    </a:lnTo>
                    <a:lnTo>
                      <a:pt x="7" y="103"/>
                    </a:lnTo>
                    <a:lnTo>
                      <a:pt x="22" y="205"/>
                    </a:lnTo>
                    <a:lnTo>
                      <a:pt x="99" y="280"/>
                    </a:lnTo>
                    <a:close/>
                  </a:path>
                </a:pathLst>
              </a:custGeom>
              <a:solidFill>
                <a:srgbClr val="E0E0E0"/>
              </a:solidFill>
              <a:ln w="9525">
                <a:noFill/>
                <a:round/>
                <a:headEnd/>
                <a:tailEnd/>
              </a:ln>
            </p:spPr>
            <p:txBody>
              <a:bodyPr/>
              <a:lstStyle/>
              <a:p>
                <a:pPr>
                  <a:defRPr/>
                </a:pPr>
                <a:endParaRPr lang="en-US" dirty="0"/>
              </a:p>
            </p:txBody>
          </p:sp>
          <p:sp>
            <p:nvSpPr>
              <p:cNvPr id="894" name="Freeform 1151"/>
              <p:cNvSpPr>
                <a:spLocks/>
              </p:cNvSpPr>
              <p:nvPr/>
            </p:nvSpPr>
            <p:spPr bwMode="auto">
              <a:xfrm>
                <a:off x="138" y="102"/>
                <a:ext cx="32" cy="38"/>
              </a:xfrm>
              <a:custGeom>
                <a:avLst/>
                <a:gdLst/>
                <a:ahLst/>
                <a:cxnLst>
                  <a:cxn ang="0">
                    <a:pos x="153" y="334"/>
                  </a:cxn>
                  <a:cxn ang="0">
                    <a:pos x="209" y="284"/>
                  </a:cxn>
                  <a:cxn ang="0">
                    <a:pos x="253" y="246"/>
                  </a:cxn>
                  <a:cxn ang="0">
                    <a:pos x="0" y="0"/>
                  </a:cxn>
                  <a:cxn ang="0">
                    <a:pos x="5" y="81"/>
                  </a:cxn>
                  <a:cxn ang="0">
                    <a:pos x="14" y="197"/>
                  </a:cxn>
                  <a:cxn ang="0">
                    <a:pos x="154" y="334"/>
                  </a:cxn>
                  <a:cxn ang="0">
                    <a:pos x="153" y="334"/>
                  </a:cxn>
                </a:cxnLst>
                <a:rect l="0" t="0" r="r" b="b"/>
                <a:pathLst>
                  <a:path w="253" h="334">
                    <a:moveTo>
                      <a:pt x="153" y="334"/>
                    </a:moveTo>
                    <a:lnTo>
                      <a:pt x="209" y="284"/>
                    </a:lnTo>
                    <a:lnTo>
                      <a:pt x="253" y="246"/>
                    </a:lnTo>
                    <a:lnTo>
                      <a:pt x="0" y="0"/>
                    </a:lnTo>
                    <a:lnTo>
                      <a:pt x="5" y="81"/>
                    </a:lnTo>
                    <a:lnTo>
                      <a:pt x="14" y="197"/>
                    </a:lnTo>
                    <a:lnTo>
                      <a:pt x="154" y="334"/>
                    </a:lnTo>
                    <a:lnTo>
                      <a:pt x="153" y="334"/>
                    </a:lnTo>
                    <a:close/>
                  </a:path>
                </a:pathLst>
              </a:custGeom>
              <a:solidFill>
                <a:srgbClr val="D1D1D1"/>
              </a:solidFill>
              <a:ln w="9525">
                <a:noFill/>
                <a:round/>
                <a:headEnd/>
                <a:tailEnd/>
              </a:ln>
            </p:spPr>
            <p:txBody>
              <a:bodyPr/>
              <a:lstStyle/>
              <a:p>
                <a:pPr>
                  <a:defRPr/>
                </a:pPr>
                <a:endParaRPr lang="en-US" dirty="0"/>
              </a:p>
            </p:txBody>
          </p:sp>
          <p:sp>
            <p:nvSpPr>
              <p:cNvPr id="895" name="Freeform 1152"/>
              <p:cNvSpPr>
                <a:spLocks/>
              </p:cNvSpPr>
              <p:nvPr/>
            </p:nvSpPr>
            <p:spPr bwMode="auto">
              <a:xfrm>
                <a:off x="138" y="95"/>
                <a:ext cx="39" cy="40"/>
              </a:xfrm>
              <a:custGeom>
                <a:avLst/>
                <a:gdLst/>
                <a:ahLst/>
                <a:cxnLst>
                  <a:cxn ang="0">
                    <a:pos x="206" y="357"/>
                  </a:cxn>
                  <a:cxn ang="0">
                    <a:pos x="212" y="352"/>
                  </a:cxn>
                  <a:cxn ang="0">
                    <a:pos x="272" y="302"/>
                  </a:cxn>
                  <a:cxn ang="0">
                    <a:pos x="311" y="276"/>
                  </a:cxn>
                  <a:cxn ang="0">
                    <a:pos x="28" y="0"/>
                  </a:cxn>
                  <a:cxn ang="0">
                    <a:pos x="25" y="3"/>
                  </a:cxn>
                  <a:cxn ang="0">
                    <a:pos x="0" y="32"/>
                  </a:cxn>
                  <a:cxn ang="0">
                    <a:pos x="8" y="149"/>
                  </a:cxn>
                  <a:cxn ang="0">
                    <a:pos x="10" y="167"/>
                  </a:cxn>
                  <a:cxn ang="0">
                    <a:pos x="206" y="357"/>
                  </a:cxn>
                </a:cxnLst>
                <a:rect l="0" t="0" r="r" b="b"/>
                <a:pathLst>
                  <a:path w="311" h="357">
                    <a:moveTo>
                      <a:pt x="206" y="357"/>
                    </a:moveTo>
                    <a:lnTo>
                      <a:pt x="212" y="352"/>
                    </a:lnTo>
                    <a:lnTo>
                      <a:pt x="272" y="302"/>
                    </a:lnTo>
                    <a:lnTo>
                      <a:pt x="311" y="276"/>
                    </a:lnTo>
                    <a:lnTo>
                      <a:pt x="28" y="0"/>
                    </a:lnTo>
                    <a:lnTo>
                      <a:pt x="25" y="3"/>
                    </a:lnTo>
                    <a:lnTo>
                      <a:pt x="0" y="32"/>
                    </a:lnTo>
                    <a:lnTo>
                      <a:pt x="8" y="149"/>
                    </a:lnTo>
                    <a:lnTo>
                      <a:pt x="10" y="167"/>
                    </a:lnTo>
                    <a:lnTo>
                      <a:pt x="206" y="357"/>
                    </a:lnTo>
                    <a:close/>
                  </a:path>
                </a:pathLst>
              </a:custGeom>
              <a:solidFill>
                <a:srgbClr val="C2C2C2"/>
              </a:solidFill>
              <a:ln w="9525">
                <a:noFill/>
                <a:round/>
                <a:headEnd/>
                <a:tailEnd/>
              </a:ln>
            </p:spPr>
            <p:txBody>
              <a:bodyPr/>
              <a:lstStyle/>
              <a:p>
                <a:pPr>
                  <a:defRPr/>
                </a:pPr>
                <a:endParaRPr lang="en-US" dirty="0"/>
              </a:p>
            </p:txBody>
          </p:sp>
          <p:sp>
            <p:nvSpPr>
              <p:cNvPr id="896" name="Freeform 1153"/>
              <p:cNvSpPr>
                <a:spLocks/>
              </p:cNvSpPr>
              <p:nvPr/>
            </p:nvSpPr>
            <p:spPr bwMode="auto">
              <a:xfrm>
                <a:off x="138" y="90"/>
                <a:ext cx="46" cy="40"/>
              </a:xfrm>
              <a:custGeom>
                <a:avLst/>
                <a:gdLst/>
                <a:ahLst/>
                <a:cxnLst>
                  <a:cxn ang="0">
                    <a:pos x="256" y="359"/>
                  </a:cxn>
                  <a:cxn ang="0">
                    <a:pos x="272" y="347"/>
                  </a:cxn>
                  <a:cxn ang="0">
                    <a:pos x="339" y="303"/>
                  </a:cxn>
                  <a:cxn ang="0">
                    <a:pos x="368" y="284"/>
                  </a:cxn>
                  <a:cxn ang="0">
                    <a:pos x="76" y="0"/>
                  </a:cxn>
                  <a:cxn ang="0">
                    <a:pos x="55" y="17"/>
                  </a:cxn>
                  <a:cxn ang="0">
                    <a:pos x="25" y="48"/>
                  </a:cxn>
                  <a:cxn ang="0">
                    <a:pos x="0" y="77"/>
                  </a:cxn>
                  <a:cxn ang="0">
                    <a:pos x="3" y="113"/>
                  </a:cxn>
                  <a:cxn ang="0">
                    <a:pos x="256" y="359"/>
                  </a:cxn>
                </a:cxnLst>
                <a:rect l="0" t="0" r="r" b="b"/>
                <a:pathLst>
                  <a:path w="368" h="359">
                    <a:moveTo>
                      <a:pt x="256" y="359"/>
                    </a:moveTo>
                    <a:lnTo>
                      <a:pt x="272" y="347"/>
                    </a:lnTo>
                    <a:lnTo>
                      <a:pt x="339" y="303"/>
                    </a:lnTo>
                    <a:lnTo>
                      <a:pt x="368" y="284"/>
                    </a:lnTo>
                    <a:lnTo>
                      <a:pt x="76" y="0"/>
                    </a:lnTo>
                    <a:lnTo>
                      <a:pt x="55" y="17"/>
                    </a:lnTo>
                    <a:lnTo>
                      <a:pt x="25" y="48"/>
                    </a:lnTo>
                    <a:lnTo>
                      <a:pt x="0" y="77"/>
                    </a:lnTo>
                    <a:lnTo>
                      <a:pt x="3" y="113"/>
                    </a:lnTo>
                    <a:lnTo>
                      <a:pt x="256" y="359"/>
                    </a:lnTo>
                    <a:close/>
                  </a:path>
                </a:pathLst>
              </a:custGeom>
              <a:solidFill>
                <a:srgbClr val="B2B2B2"/>
              </a:solidFill>
              <a:ln w="9525">
                <a:noFill/>
                <a:round/>
                <a:headEnd/>
                <a:tailEnd/>
              </a:ln>
            </p:spPr>
            <p:txBody>
              <a:bodyPr/>
              <a:lstStyle/>
              <a:p>
                <a:pPr>
                  <a:defRPr/>
                </a:pPr>
                <a:endParaRPr lang="en-US" dirty="0"/>
              </a:p>
            </p:txBody>
          </p:sp>
          <p:sp>
            <p:nvSpPr>
              <p:cNvPr id="897" name="Freeform 1154"/>
              <p:cNvSpPr>
                <a:spLocks/>
              </p:cNvSpPr>
              <p:nvPr/>
            </p:nvSpPr>
            <p:spPr bwMode="auto">
              <a:xfrm>
                <a:off x="141" y="85"/>
                <a:ext cx="50" cy="41"/>
              </a:xfrm>
              <a:custGeom>
                <a:avLst/>
                <a:gdLst/>
                <a:ahLst/>
                <a:cxnLst>
                  <a:cxn ang="0">
                    <a:pos x="283" y="363"/>
                  </a:cxn>
                  <a:cxn ang="0">
                    <a:pos x="311" y="345"/>
                  </a:cxn>
                  <a:cxn ang="0">
                    <a:pos x="375" y="303"/>
                  </a:cxn>
                  <a:cxn ang="0">
                    <a:pos x="398" y="291"/>
                  </a:cxn>
                  <a:cxn ang="0">
                    <a:pos x="99" y="0"/>
                  </a:cxn>
                  <a:cxn ang="0">
                    <a:pos x="66" y="25"/>
                  </a:cxn>
                  <a:cxn ang="0">
                    <a:pos x="27" y="59"/>
                  </a:cxn>
                  <a:cxn ang="0">
                    <a:pos x="0" y="87"/>
                  </a:cxn>
                  <a:cxn ang="0">
                    <a:pos x="283" y="363"/>
                  </a:cxn>
                </a:cxnLst>
                <a:rect l="0" t="0" r="r" b="b"/>
                <a:pathLst>
                  <a:path w="398" h="363">
                    <a:moveTo>
                      <a:pt x="283" y="363"/>
                    </a:moveTo>
                    <a:lnTo>
                      <a:pt x="311" y="345"/>
                    </a:lnTo>
                    <a:lnTo>
                      <a:pt x="375" y="303"/>
                    </a:lnTo>
                    <a:lnTo>
                      <a:pt x="398" y="291"/>
                    </a:lnTo>
                    <a:lnTo>
                      <a:pt x="99" y="0"/>
                    </a:lnTo>
                    <a:lnTo>
                      <a:pt x="66" y="25"/>
                    </a:lnTo>
                    <a:lnTo>
                      <a:pt x="27" y="59"/>
                    </a:lnTo>
                    <a:lnTo>
                      <a:pt x="0" y="87"/>
                    </a:lnTo>
                    <a:lnTo>
                      <a:pt x="283" y="363"/>
                    </a:lnTo>
                    <a:close/>
                  </a:path>
                </a:pathLst>
              </a:custGeom>
              <a:solidFill>
                <a:srgbClr val="A3A3A3"/>
              </a:solidFill>
              <a:ln w="9525">
                <a:noFill/>
                <a:round/>
                <a:headEnd/>
                <a:tailEnd/>
              </a:ln>
            </p:spPr>
            <p:txBody>
              <a:bodyPr/>
              <a:lstStyle/>
              <a:p>
                <a:pPr>
                  <a:defRPr/>
                </a:pPr>
                <a:endParaRPr lang="en-US" dirty="0"/>
              </a:p>
            </p:txBody>
          </p:sp>
          <p:sp>
            <p:nvSpPr>
              <p:cNvPr id="898" name="Freeform 1155"/>
              <p:cNvSpPr>
                <a:spLocks/>
              </p:cNvSpPr>
              <p:nvPr/>
            </p:nvSpPr>
            <p:spPr bwMode="auto">
              <a:xfrm>
                <a:off x="147" y="81"/>
                <a:ext cx="52" cy="40"/>
              </a:xfrm>
              <a:custGeom>
                <a:avLst/>
                <a:gdLst/>
                <a:ahLst/>
                <a:cxnLst>
                  <a:cxn ang="0">
                    <a:pos x="292" y="365"/>
                  </a:cxn>
                  <a:cxn ang="0">
                    <a:pos x="327" y="342"/>
                  </a:cxn>
                  <a:cxn ang="0">
                    <a:pos x="394" y="307"/>
                  </a:cxn>
                  <a:cxn ang="0">
                    <a:pos x="411" y="297"/>
                  </a:cxn>
                  <a:cxn ang="0">
                    <a:pos x="105" y="0"/>
                  </a:cxn>
                  <a:cxn ang="0">
                    <a:pos x="63" y="31"/>
                  </a:cxn>
                  <a:cxn ang="0">
                    <a:pos x="18" y="64"/>
                  </a:cxn>
                  <a:cxn ang="0">
                    <a:pos x="0" y="81"/>
                  </a:cxn>
                  <a:cxn ang="0">
                    <a:pos x="292" y="365"/>
                  </a:cxn>
                </a:cxnLst>
                <a:rect l="0" t="0" r="r" b="b"/>
                <a:pathLst>
                  <a:path w="411" h="365">
                    <a:moveTo>
                      <a:pt x="292" y="365"/>
                    </a:moveTo>
                    <a:lnTo>
                      <a:pt x="327" y="342"/>
                    </a:lnTo>
                    <a:lnTo>
                      <a:pt x="394" y="307"/>
                    </a:lnTo>
                    <a:lnTo>
                      <a:pt x="411" y="297"/>
                    </a:lnTo>
                    <a:lnTo>
                      <a:pt x="105" y="0"/>
                    </a:lnTo>
                    <a:lnTo>
                      <a:pt x="63" y="31"/>
                    </a:lnTo>
                    <a:lnTo>
                      <a:pt x="18" y="64"/>
                    </a:lnTo>
                    <a:lnTo>
                      <a:pt x="0" y="81"/>
                    </a:lnTo>
                    <a:lnTo>
                      <a:pt x="292" y="365"/>
                    </a:lnTo>
                    <a:close/>
                  </a:path>
                </a:pathLst>
              </a:custGeom>
              <a:solidFill>
                <a:srgbClr val="949494"/>
              </a:solidFill>
              <a:ln w="9525">
                <a:noFill/>
                <a:round/>
                <a:headEnd/>
                <a:tailEnd/>
              </a:ln>
            </p:spPr>
            <p:txBody>
              <a:bodyPr/>
              <a:lstStyle/>
              <a:p>
                <a:pPr>
                  <a:defRPr/>
                </a:pPr>
                <a:endParaRPr lang="en-US" dirty="0"/>
              </a:p>
            </p:txBody>
          </p:sp>
          <p:sp>
            <p:nvSpPr>
              <p:cNvPr id="899" name="Freeform 1156"/>
              <p:cNvSpPr>
                <a:spLocks/>
              </p:cNvSpPr>
              <p:nvPr/>
            </p:nvSpPr>
            <p:spPr bwMode="auto">
              <a:xfrm>
                <a:off x="154" y="77"/>
                <a:ext cx="53" cy="41"/>
              </a:xfrm>
              <a:custGeom>
                <a:avLst/>
                <a:gdLst/>
                <a:ahLst/>
                <a:cxnLst>
                  <a:cxn ang="0">
                    <a:pos x="299" y="366"/>
                  </a:cxn>
                  <a:cxn ang="0">
                    <a:pos x="343" y="343"/>
                  </a:cxn>
                  <a:cxn ang="0">
                    <a:pos x="412" y="307"/>
                  </a:cxn>
                  <a:cxn ang="0">
                    <a:pos x="425" y="302"/>
                  </a:cxn>
                  <a:cxn ang="0">
                    <a:pos x="113" y="0"/>
                  </a:cxn>
                  <a:cxn ang="0">
                    <a:pos x="57" y="34"/>
                  </a:cxn>
                  <a:cxn ang="0">
                    <a:pos x="12" y="67"/>
                  </a:cxn>
                  <a:cxn ang="0">
                    <a:pos x="0" y="75"/>
                  </a:cxn>
                  <a:cxn ang="0">
                    <a:pos x="299" y="366"/>
                  </a:cxn>
                </a:cxnLst>
                <a:rect l="0" t="0" r="r" b="b"/>
                <a:pathLst>
                  <a:path w="425" h="366">
                    <a:moveTo>
                      <a:pt x="299" y="366"/>
                    </a:moveTo>
                    <a:lnTo>
                      <a:pt x="343" y="343"/>
                    </a:lnTo>
                    <a:lnTo>
                      <a:pt x="412" y="307"/>
                    </a:lnTo>
                    <a:lnTo>
                      <a:pt x="425" y="302"/>
                    </a:lnTo>
                    <a:lnTo>
                      <a:pt x="113" y="0"/>
                    </a:lnTo>
                    <a:lnTo>
                      <a:pt x="57" y="34"/>
                    </a:lnTo>
                    <a:lnTo>
                      <a:pt x="12" y="67"/>
                    </a:lnTo>
                    <a:lnTo>
                      <a:pt x="0" y="75"/>
                    </a:lnTo>
                    <a:lnTo>
                      <a:pt x="299" y="366"/>
                    </a:lnTo>
                    <a:close/>
                  </a:path>
                </a:pathLst>
              </a:custGeom>
              <a:solidFill>
                <a:srgbClr val="858585"/>
              </a:solidFill>
              <a:ln w="9525">
                <a:noFill/>
                <a:round/>
                <a:headEnd/>
                <a:tailEnd/>
              </a:ln>
            </p:spPr>
            <p:txBody>
              <a:bodyPr/>
              <a:lstStyle/>
              <a:p>
                <a:pPr>
                  <a:defRPr/>
                </a:pPr>
                <a:endParaRPr lang="en-US" dirty="0"/>
              </a:p>
            </p:txBody>
          </p:sp>
          <p:sp>
            <p:nvSpPr>
              <p:cNvPr id="900" name="Freeform 1157"/>
              <p:cNvSpPr>
                <a:spLocks/>
              </p:cNvSpPr>
              <p:nvPr/>
            </p:nvSpPr>
            <p:spPr bwMode="auto">
              <a:xfrm>
                <a:off x="160" y="73"/>
                <a:ext cx="55" cy="41"/>
              </a:xfrm>
              <a:custGeom>
                <a:avLst/>
                <a:gdLst/>
                <a:ahLst/>
                <a:cxnLst>
                  <a:cxn ang="0">
                    <a:pos x="306" y="366"/>
                  </a:cxn>
                  <a:cxn ang="0">
                    <a:pos x="358" y="340"/>
                  </a:cxn>
                  <a:cxn ang="0">
                    <a:pos x="424" y="313"/>
                  </a:cxn>
                  <a:cxn ang="0">
                    <a:pos x="438" y="309"/>
                  </a:cxn>
                  <a:cxn ang="0">
                    <a:pos x="120" y="0"/>
                  </a:cxn>
                  <a:cxn ang="0">
                    <a:pos x="115" y="2"/>
                  </a:cxn>
                  <a:cxn ang="0">
                    <a:pos x="59" y="33"/>
                  </a:cxn>
                  <a:cxn ang="0">
                    <a:pos x="3" y="67"/>
                  </a:cxn>
                  <a:cxn ang="0">
                    <a:pos x="0" y="69"/>
                  </a:cxn>
                  <a:cxn ang="0">
                    <a:pos x="306" y="366"/>
                  </a:cxn>
                </a:cxnLst>
                <a:rect l="0" t="0" r="r" b="b"/>
                <a:pathLst>
                  <a:path w="438" h="366">
                    <a:moveTo>
                      <a:pt x="306" y="366"/>
                    </a:moveTo>
                    <a:lnTo>
                      <a:pt x="358" y="340"/>
                    </a:lnTo>
                    <a:lnTo>
                      <a:pt x="424" y="313"/>
                    </a:lnTo>
                    <a:lnTo>
                      <a:pt x="438" y="309"/>
                    </a:lnTo>
                    <a:lnTo>
                      <a:pt x="120" y="0"/>
                    </a:lnTo>
                    <a:lnTo>
                      <a:pt x="115" y="2"/>
                    </a:lnTo>
                    <a:lnTo>
                      <a:pt x="59" y="33"/>
                    </a:lnTo>
                    <a:lnTo>
                      <a:pt x="3" y="67"/>
                    </a:lnTo>
                    <a:lnTo>
                      <a:pt x="0" y="69"/>
                    </a:lnTo>
                    <a:lnTo>
                      <a:pt x="306" y="366"/>
                    </a:lnTo>
                    <a:close/>
                  </a:path>
                </a:pathLst>
              </a:custGeom>
              <a:solidFill>
                <a:srgbClr val="757575"/>
              </a:solidFill>
              <a:ln w="9525">
                <a:noFill/>
                <a:round/>
                <a:headEnd/>
                <a:tailEnd/>
              </a:ln>
            </p:spPr>
            <p:txBody>
              <a:bodyPr/>
              <a:lstStyle/>
              <a:p>
                <a:pPr>
                  <a:defRPr/>
                </a:pPr>
                <a:endParaRPr lang="en-US" dirty="0"/>
              </a:p>
            </p:txBody>
          </p:sp>
          <p:sp>
            <p:nvSpPr>
              <p:cNvPr id="901" name="Freeform 1158"/>
              <p:cNvSpPr>
                <a:spLocks/>
              </p:cNvSpPr>
              <p:nvPr/>
            </p:nvSpPr>
            <p:spPr bwMode="auto">
              <a:xfrm>
                <a:off x="168" y="70"/>
                <a:ext cx="56" cy="40"/>
              </a:xfrm>
              <a:custGeom>
                <a:avLst/>
                <a:gdLst/>
                <a:ahLst/>
                <a:cxnLst>
                  <a:cxn ang="0">
                    <a:pos x="311" y="366"/>
                  </a:cxn>
                  <a:cxn ang="0">
                    <a:pos x="364" y="344"/>
                  </a:cxn>
                  <a:cxn ang="0">
                    <a:pos x="431" y="323"/>
                  </a:cxn>
                  <a:cxn ang="0">
                    <a:pos x="450" y="318"/>
                  </a:cxn>
                  <a:cxn ang="0">
                    <a:pos x="124" y="0"/>
                  </a:cxn>
                  <a:cxn ang="0">
                    <a:pos x="115" y="4"/>
                  </a:cxn>
                  <a:cxn ang="0">
                    <a:pos x="55" y="33"/>
                  </a:cxn>
                  <a:cxn ang="0">
                    <a:pos x="0" y="64"/>
                  </a:cxn>
                  <a:cxn ang="0">
                    <a:pos x="311" y="366"/>
                  </a:cxn>
                </a:cxnLst>
                <a:rect l="0" t="0" r="r" b="b"/>
                <a:pathLst>
                  <a:path w="450" h="366">
                    <a:moveTo>
                      <a:pt x="311" y="366"/>
                    </a:moveTo>
                    <a:lnTo>
                      <a:pt x="364" y="344"/>
                    </a:lnTo>
                    <a:lnTo>
                      <a:pt x="431" y="323"/>
                    </a:lnTo>
                    <a:lnTo>
                      <a:pt x="450" y="318"/>
                    </a:lnTo>
                    <a:lnTo>
                      <a:pt x="124" y="0"/>
                    </a:lnTo>
                    <a:lnTo>
                      <a:pt x="115" y="4"/>
                    </a:lnTo>
                    <a:lnTo>
                      <a:pt x="55" y="33"/>
                    </a:lnTo>
                    <a:lnTo>
                      <a:pt x="0" y="64"/>
                    </a:lnTo>
                    <a:lnTo>
                      <a:pt x="311" y="366"/>
                    </a:lnTo>
                    <a:close/>
                  </a:path>
                </a:pathLst>
              </a:custGeom>
              <a:solidFill>
                <a:srgbClr val="666666"/>
              </a:solidFill>
              <a:ln w="9525">
                <a:noFill/>
                <a:round/>
                <a:headEnd/>
                <a:tailEnd/>
              </a:ln>
            </p:spPr>
            <p:txBody>
              <a:bodyPr/>
              <a:lstStyle/>
              <a:p>
                <a:pPr>
                  <a:defRPr/>
                </a:pPr>
                <a:endParaRPr lang="en-US" dirty="0"/>
              </a:p>
            </p:txBody>
          </p:sp>
          <p:sp>
            <p:nvSpPr>
              <p:cNvPr id="902" name="Freeform 1159"/>
              <p:cNvSpPr>
                <a:spLocks/>
              </p:cNvSpPr>
              <p:nvPr/>
            </p:nvSpPr>
            <p:spPr bwMode="auto">
              <a:xfrm>
                <a:off x="175" y="67"/>
                <a:ext cx="59" cy="41"/>
              </a:xfrm>
              <a:custGeom>
                <a:avLst/>
                <a:gdLst/>
                <a:ahLst/>
                <a:cxnLst>
                  <a:cxn ang="0">
                    <a:pos x="318" y="368"/>
                  </a:cxn>
                  <a:cxn ang="0">
                    <a:pos x="371" y="351"/>
                  </a:cxn>
                  <a:cxn ang="0">
                    <a:pos x="435" y="336"/>
                  </a:cxn>
                  <a:cxn ang="0">
                    <a:pos x="469" y="330"/>
                  </a:cxn>
                  <a:cxn ang="0">
                    <a:pos x="129" y="0"/>
                  </a:cxn>
                  <a:cxn ang="0">
                    <a:pos x="115" y="7"/>
                  </a:cxn>
                  <a:cxn ang="0">
                    <a:pos x="55" y="32"/>
                  </a:cxn>
                  <a:cxn ang="0">
                    <a:pos x="0" y="59"/>
                  </a:cxn>
                  <a:cxn ang="0">
                    <a:pos x="318" y="368"/>
                  </a:cxn>
                </a:cxnLst>
                <a:rect l="0" t="0" r="r" b="b"/>
                <a:pathLst>
                  <a:path w="469" h="368">
                    <a:moveTo>
                      <a:pt x="318" y="368"/>
                    </a:moveTo>
                    <a:lnTo>
                      <a:pt x="371" y="351"/>
                    </a:lnTo>
                    <a:lnTo>
                      <a:pt x="435" y="336"/>
                    </a:lnTo>
                    <a:lnTo>
                      <a:pt x="469" y="330"/>
                    </a:lnTo>
                    <a:lnTo>
                      <a:pt x="129" y="0"/>
                    </a:lnTo>
                    <a:lnTo>
                      <a:pt x="115" y="7"/>
                    </a:lnTo>
                    <a:lnTo>
                      <a:pt x="55" y="32"/>
                    </a:lnTo>
                    <a:lnTo>
                      <a:pt x="0" y="59"/>
                    </a:lnTo>
                    <a:lnTo>
                      <a:pt x="318" y="368"/>
                    </a:lnTo>
                    <a:close/>
                  </a:path>
                </a:pathLst>
              </a:custGeom>
              <a:solidFill>
                <a:srgbClr val="757575"/>
              </a:solidFill>
              <a:ln w="9525">
                <a:noFill/>
                <a:round/>
                <a:headEnd/>
                <a:tailEnd/>
              </a:ln>
            </p:spPr>
            <p:txBody>
              <a:bodyPr/>
              <a:lstStyle/>
              <a:p>
                <a:pPr>
                  <a:defRPr/>
                </a:pPr>
                <a:endParaRPr lang="en-US" dirty="0"/>
              </a:p>
            </p:txBody>
          </p:sp>
          <p:sp>
            <p:nvSpPr>
              <p:cNvPr id="903" name="Freeform 1160"/>
              <p:cNvSpPr>
                <a:spLocks/>
              </p:cNvSpPr>
              <p:nvPr/>
            </p:nvSpPr>
            <p:spPr bwMode="auto">
              <a:xfrm>
                <a:off x="183" y="64"/>
                <a:ext cx="62" cy="41"/>
              </a:xfrm>
              <a:custGeom>
                <a:avLst/>
                <a:gdLst/>
                <a:ahLst/>
                <a:cxnLst>
                  <a:cxn ang="0">
                    <a:pos x="326" y="371"/>
                  </a:cxn>
                  <a:cxn ang="0">
                    <a:pos x="371" y="361"/>
                  </a:cxn>
                  <a:cxn ang="0">
                    <a:pos x="436" y="351"/>
                  </a:cxn>
                  <a:cxn ang="0">
                    <a:pos x="495" y="351"/>
                  </a:cxn>
                  <a:cxn ang="0">
                    <a:pos x="134" y="0"/>
                  </a:cxn>
                  <a:cxn ang="0">
                    <a:pos x="114" y="6"/>
                  </a:cxn>
                  <a:cxn ang="0">
                    <a:pos x="51" y="32"/>
                  </a:cxn>
                  <a:cxn ang="0">
                    <a:pos x="0" y="53"/>
                  </a:cxn>
                  <a:cxn ang="0">
                    <a:pos x="326" y="371"/>
                  </a:cxn>
                </a:cxnLst>
                <a:rect l="0" t="0" r="r" b="b"/>
                <a:pathLst>
                  <a:path w="495" h="371">
                    <a:moveTo>
                      <a:pt x="326" y="371"/>
                    </a:moveTo>
                    <a:lnTo>
                      <a:pt x="371" y="361"/>
                    </a:lnTo>
                    <a:lnTo>
                      <a:pt x="436" y="351"/>
                    </a:lnTo>
                    <a:lnTo>
                      <a:pt x="495" y="351"/>
                    </a:lnTo>
                    <a:lnTo>
                      <a:pt x="134" y="0"/>
                    </a:lnTo>
                    <a:lnTo>
                      <a:pt x="114" y="6"/>
                    </a:lnTo>
                    <a:lnTo>
                      <a:pt x="51" y="32"/>
                    </a:lnTo>
                    <a:lnTo>
                      <a:pt x="0" y="53"/>
                    </a:lnTo>
                    <a:lnTo>
                      <a:pt x="326" y="371"/>
                    </a:lnTo>
                    <a:close/>
                  </a:path>
                </a:pathLst>
              </a:custGeom>
              <a:solidFill>
                <a:srgbClr val="858585"/>
              </a:solidFill>
              <a:ln w="9525">
                <a:noFill/>
                <a:round/>
                <a:headEnd/>
                <a:tailEnd/>
              </a:ln>
            </p:spPr>
            <p:txBody>
              <a:bodyPr/>
              <a:lstStyle/>
              <a:p>
                <a:pPr>
                  <a:defRPr/>
                </a:pPr>
                <a:endParaRPr lang="en-US" dirty="0"/>
              </a:p>
            </p:txBody>
          </p:sp>
          <p:sp>
            <p:nvSpPr>
              <p:cNvPr id="904" name="Freeform 1161"/>
              <p:cNvSpPr>
                <a:spLocks/>
              </p:cNvSpPr>
              <p:nvPr/>
            </p:nvSpPr>
            <p:spPr bwMode="auto">
              <a:xfrm>
                <a:off x="191" y="62"/>
                <a:ext cx="69" cy="44"/>
              </a:xfrm>
              <a:custGeom>
                <a:avLst/>
                <a:gdLst/>
                <a:ahLst/>
                <a:cxnLst>
                  <a:cxn ang="0">
                    <a:pos x="340" y="376"/>
                  </a:cxn>
                  <a:cxn ang="0">
                    <a:pos x="371" y="372"/>
                  </a:cxn>
                  <a:cxn ang="0">
                    <a:pos x="431" y="372"/>
                  </a:cxn>
                  <a:cxn ang="0">
                    <a:pos x="487" y="376"/>
                  </a:cxn>
                  <a:cxn ang="0">
                    <a:pos x="536" y="391"/>
                  </a:cxn>
                  <a:cxn ang="0">
                    <a:pos x="549" y="396"/>
                  </a:cxn>
                  <a:cxn ang="0">
                    <a:pos x="142" y="0"/>
                  </a:cxn>
                  <a:cxn ang="0">
                    <a:pos x="111" y="9"/>
                  </a:cxn>
                  <a:cxn ang="0">
                    <a:pos x="49" y="27"/>
                  </a:cxn>
                  <a:cxn ang="0">
                    <a:pos x="0" y="46"/>
                  </a:cxn>
                  <a:cxn ang="0">
                    <a:pos x="340" y="376"/>
                  </a:cxn>
                </a:cxnLst>
                <a:rect l="0" t="0" r="r" b="b"/>
                <a:pathLst>
                  <a:path w="549" h="396">
                    <a:moveTo>
                      <a:pt x="340" y="376"/>
                    </a:moveTo>
                    <a:lnTo>
                      <a:pt x="371" y="372"/>
                    </a:lnTo>
                    <a:lnTo>
                      <a:pt x="431" y="372"/>
                    </a:lnTo>
                    <a:lnTo>
                      <a:pt x="487" y="376"/>
                    </a:lnTo>
                    <a:lnTo>
                      <a:pt x="536" y="391"/>
                    </a:lnTo>
                    <a:lnTo>
                      <a:pt x="549" y="396"/>
                    </a:lnTo>
                    <a:lnTo>
                      <a:pt x="142" y="0"/>
                    </a:lnTo>
                    <a:lnTo>
                      <a:pt x="111" y="9"/>
                    </a:lnTo>
                    <a:lnTo>
                      <a:pt x="49" y="27"/>
                    </a:lnTo>
                    <a:lnTo>
                      <a:pt x="0" y="46"/>
                    </a:lnTo>
                    <a:lnTo>
                      <a:pt x="340" y="376"/>
                    </a:lnTo>
                    <a:close/>
                  </a:path>
                </a:pathLst>
              </a:custGeom>
              <a:solidFill>
                <a:srgbClr val="949494"/>
              </a:solidFill>
              <a:ln w="9525">
                <a:noFill/>
                <a:round/>
                <a:headEnd/>
                <a:tailEnd/>
              </a:ln>
            </p:spPr>
            <p:txBody>
              <a:bodyPr/>
              <a:lstStyle/>
              <a:p>
                <a:pPr>
                  <a:defRPr/>
                </a:pPr>
                <a:endParaRPr lang="en-US" dirty="0"/>
              </a:p>
            </p:txBody>
          </p:sp>
          <p:sp>
            <p:nvSpPr>
              <p:cNvPr id="905" name="Freeform 1162"/>
              <p:cNvSpPr>
                <a:spLocks/>
              </p:cNvSpPr>
              <p:nvPr/>
            </p:nvSpPr>
            <p:spPr bwMode="auto">
              <a:xfrm>
                <a:off x="200" y="60"/>
                <a:ext cx="65" cy="48"/>
              </a:xfrm>
              <a:custGeom>
                <a:avLst/>
                <a:gdLst/>
                <a:ahLst/>
                <a:cxnLst>
                  <a:cxn ang="0">
                    <a:pos x="361" y="386"/>
                  </a:cxn>
                  <a:cxn ang="0">
                    <a:pos x="362" y="386"/>
                  </a:cxn>
                  <a:cxn ang="0">
                    <a:pos x="418" y="390"/>
                  </a:cxn>
                  <a:cxn ang="0">
                    <a:pos x="467" y="405"/>
                  </a:cxn>
                  <a:cxn ang="0">
                    <a:pos x="516" y="428"/>
                  </a:cxn>
                  <a:cxn ang="0">
                    <a:pos x="480" y="328"/>
                  </a:cxn>
                  <a:cxn ang="0">
                    <a:pos x="476" y="314"/>
                  </a:cxn>
                  <a:cxn ang="0">
                    <a:pos x="152" y="0"/>
                  </a:cxn>
                  <a:cxn ang="0">
                    <a:pos x="106" y="6"/>
                  </a:cxn>
                  <a:cxn ang="0">
                    <a:pos x="42" y="23"/>
                  </a:cxn>
                  <a:cxn ang="0">
                    <a:pos x="0" y="35"/>
                  </a:cxn>
                  <a:cxn ang="0">
                    <a:pos x="361" y="386"/>
                  </a:cxn>
                </a:cxnLst>
                <a:rect l="0" t="0" r="r" b="b"/>
                <a:pathLst>
                  <a:path w="516" h="428">
                    <a:moveTo>
                      <a:pt x="361" y="386"/>
                    </a:moveTo>
                    <a:lnTo>
                      <a:pt x="362" y="386"/>
                    </a:lnTo>
                    <a:lnTo>
                      <a:pt x="418" y="390"/>
                    </a:lnTo>
                    <a:lnTo>
                      <a:pt x="467" y="405"/>
                    </a:lnTo>
                    <a:lnTo>
                      <a:pt x="516" y="428"/>
                    </a:lnTo>
                    <a:lnTo>
                      <a:pt x="480" y="328"/>
                    </a:lnTo>
                    <a:lnTo>
                      <a:pt x="476" y="314"/>
                    </a:lnTo>
                    <a:lnTo>
                      <a:pt x="152" y="0"/>
                    </a:lnTo>
                    <a:lnTo>
                      <a:pt x="106" y="6"/>
                    </a:lnTo>
                    <a:lnTo>
                      <a:pt x="42" y="23"/>
                    </a:lnTo>
                    <a:lnTo>
                      <a:pt x="0" y="35"/>
                    </a:lnTo>
                    <a:lnTo>
                      <a:pt x="361" y="386"/>
                    </a:lnTo>
                    <a:close/>
                  </a:path>
                </a:pathLst>
              </a:custGeom>
              <a:solidFill>
                <a:srgbClr val="A3A3A3"/>
              </a:solidFill>
              <a:ln w="9525">
                <a:noFill/>
                <a:round/>
                <a:headEnd/>
                <a:tailEnd/>
              </a:ln>
            </p:spPr>
            <p:txBody>
              <a:bodyPr/>
              <a:lstStyle/>
              <a:p>
                <a:pPr>
                  <a:defRPr/>
                </a:pPr>
                <a:endParaRPr lang="en-US" dirty="0"/>
              </a:p>
            </p:txBody>
          </p:sp>
          <p:sp>
            <p:nvSpPr>
              <p:cNvPr id="906" name="Freeform 1163"/>
              <p:cNvSpPr>
                <a:spLocks/>
              </p:cNvSpPr>
              <p:nvPr/>
            </p:nvSpPr>
            <p:spPr bwMode="auto">
              <a:xfrm>
                <a:off x="209" y="60"/>
                <a:ext cx="56" cy="48"/>
              </a:xfrm>
              <a:custGeom>
                <a:avLst/>
                <a:gdLst/>
                <a:ahLst/>
                <a:cxnLst>
                  <a:cxn ang="0">
                    <a:pos x="407" y="414"/>
                  </a:cxn>
                  <a:cxn ang="0">
                    <a:pos x="443" y="432"/>
                  </a:cxn>
                  <a:cxn ang="0">
                    <a:pos x="407" y="332"/>
                  </a:cxn>
                  <a:cxn ang="0">
                    <a:pos x="366" y="221"/>
                  </a:cxn>
                  <a:cxn ang="0">
                    <a:pos x="347" y="172"/>
                  </a:cxn>
                  <a:cxn ang="0">
                    <a:pos x="170" y="0"/>
                  </a:cxn>
                  <a:cxn ang="0">
                    <a:pos x="156" y="0"/>
                  </a:cxn>
                  <a:cxn ang="0">
                    <a:pos x="96" y="2"/>
                  </a:cxn>
                  <a:cxn ang="0">
                    <a:pos x="33" y="10"/>
                  </a:cxn>
                  <a:cxn ang="0">
                    <a:pos x="0" y="18"/>
                  </a:cxn>
                  <a:cxn ang="0">
                    <a:pos x="407" y="414"/>
                  </a:cxn>
                </a:cxnLst>
                <a:rect l="0" t="0" r="r" b="b"/>
                <a:pathLst>
                  <a:path w="443" h="432">
                    <a:moveTo>
                      <a:pt x="407" y="414"/>
                    </a:moveTo>
                    <a:lnTo>
                      <a:pt x="443" y="432"/>
                    </a:lnTo>
                    <a:lnTo>
                      <a:pt x="407" y="332"/>
                    </a:lnTo>
                    <a:lnTo>
                      <a:pt x="366" y="221"/>
                    </a:lnTo>
                    <a:lnTo>
                      <a:pt x="347" y="172"/>
                    </a:lnTo>
                    <a:lnTo>
                      <a:pt x="170" y="0"/>
                    </a:lnTo>
                    <a:lnTo>
                      <a:pt x="156" y="0"/>
                    </a:lnTo>
                    <a:lnTo>
                      <a:pt x="96" y="2"/>
                    </a:lnTo>
                    <a:lnTo>
                      <a:pt x="33" y="10"/>
                    </a:lnTo>
                    <a:lnTo>
                      <a:pt x="0" y="18"/>
                    </a:lnTo>
                    <a:lnTo>
                      <a:pt x="407" y="414"/>
                    </a:lnTo>
                    <a:close/>
                  </a:path>
                </a:pathLst>
              </a:custGeom>
              <a:solidFill>
                <a:srgbClr val="B2B2B2"/>
              </a:solidFill>
              <a:ln w="9525">
                <a:noFill/>
                <a:round/>
                <a:headEnd/>
                <a:tailEnd/>
              </a:ln>
            </p:spPr>
            <p:txBody>
              <a:bodyPr/>
              <a:lstStyle/>
              <a:p>
                <a:pPr>
                  <a:defRPr/>
                </a:pPr>
                <a:endParaRPr lang="en-US" dirty="0"/>
              </a:p>
            </p:txBody>
          </p:sp>
          <p:sp>
            <p:nvSpPr>
              <p:cNvPr id="907" name="Freeform 1164"/>
              <p:cNvSpPr>
                <a:spLocks/>
              </p:cNvSpPr>
              <p:nvPr/>
            </p:nvSpPr>
            <p:spPr bwMode="auto">
              <a:xfrm>
                <a:off x="219" y="60"/>
                <a:ext cx="40" cy="35"/>
              </a:xfrm>
              <a:custGeom>
                <a:avLst/>
                <a:gdLst/>
                <a:ahLst/>
                <a:cxnLst>
                  <a:cxn ang="0">
                    <a:pos x="324" y="318"/>
                  </a:cxn>
                  <a:cxn ang="0">
                    <a:pos x="287" y="221"/>
                  </a:cxn>
                  <a:cxn ang="0">
                    <a:pos x="242" y="112"/>
                  </a:cxn>
                  <a:cxn ang="0">
                    <a:pos x="190" y="10"/>
                  </a:cxn>
                  <a:cxn ang="0">
                    <a:pos x="135" y="0"/>
                  </a:cxn>
                  <a:cxn ang="0">
                    <a:pos x="77" y="0"/>
                  </a:cxn>
                  <a:cxn ang="0">
                    <a:pos x="17" y="2"/>
                  </a:cxn>
                  <a:cxn ang="0">
                    <a:pos x="0" y="4"/>
                  </a:cxn>
                  <a:cxn ang="0">
                    <a:pos x="324" y="318"/>
                  </a:cxn>
                </a:cxnLst>
                <a:rect l="0" t="0" r="r" b="b"/>
                <a:pathLst>
                  <a:path w="324" h="318">
                    <a:moveTo>
                      <a:pt x="324" y="318"/>
                    </a:moveTo>
                    <a:lnTo>
                      <a:pt x="287" y="221"/>
                    </a:lnTo>
                    <a:lnTo>
                      <a:pt x="242" y="112"/>
                    </a:lnTo>
                    <a:lnTo>
                      <a:pt x="190" y="10"/>
                    </a:lnTo>
                    <a:lnTo>
                      <a:pt x="135" y="0"/>
                    </a:lnTo>
                    <a:lnTo>
                      <a:pt x="77" y="0"/>
                    </a:lnTo>
                    <a:lnTo>
                      <a:pt x="17" y="2"/>
                    </a:lnTo>
                    <a:lnTo>
                      <a:pt x="0" y="4"/>
                    </a:lnTo>
                    <a:lnTo>
                      <a:pt x="324" y="318"/>
                    </a:lnTo>
                    <a:close/>
                  </a:path>
                </a:pathLst>
              </a:custGeom>
              <a:solidFill>
                <a:srgbClr val="C2C2C2"/>
              </a:solidFill>
              <a:ln w="9525">
                <a:noFill/>
                <a:round/>
                <a:headEnd/>
                <a:tailEnd/>
              </a:ln>
            </p:spPr>
            <p:txBody>
              <a:bodyPr/>
              <a:lstStyle/>
              <a:p>
                <a:pPr>
                  <a:defRPr/>
                </a:pPr>
                <a:endParaRPr lang="en-US" dirty="0"/>
              </a:p>
            </p:txBody>
          </p:sp>
          <p:sp>
            <p:nvSpPr>
              <p:cNvPr id="908" name="Freeform 1165"/>
              <p:cNvSpPr>
                <a:spLocks/>
              </p:cNvSpPr>
              <p:nvPr/>
            </p:nvSpPr>
            <p:spPr bwMode="auto">
              <a:xfrm>
                <a:off x="230" y="60"/>
                <a:ext cx="22" cy="19"/>
              </a:xfrm>
              <a:custGeom>
                <a:avLst/>
                <a:gdLst/>
                <a:ahLst/>
                <a:cxnLst>
                  <a:cxn ang="0">
                    <a:pos x="177" y="172"/>
                  </a:cxn>
                  <a:cxn ang="0">
                    <a:pos x="151" y="112"/>
                  </a:cxn>
                  <a:cxn ang="0">
                    <a:pos x="99" y="10"/>
                  </a:cxn>
                  <a:cxn ang="0">
                    <a:pos x="44" y="0"/>
                  </a:cxn>
                  <a:cxn ang="0">
                    <a:pos x="0" y="0"/>
                  </a:cxn>
                  <a:cxn ang="0">
                    <a:pos x="177" y="172"/>
                  </a:cxn>
                </a:cxnLst>
                <a:rect l="0" t="0" r="r" b="b"/>
                <a:pathLst>
                  <a:path w="177" h="172">
                    <a:moveTo>
                      <a:pt x="177" y="172"/>
                    </a:moveTo>
                    <a:lnTo>
                      <a:pt x="151" y="112"/>
                    </a:lnTo>
                    <a:lnTo>
                      <a:pt x="99" y="10"/>
                    </a:lnTo>
                    <a:lnTo>
                      <a:pt x="44" y="0"/>
                    </a:lnTo>
                    <a:lnTo>
                      <a:pt x="0" y="0"/>
                    </a:lnTo>
                    <a:lnTo>
                      <a:pt x="177" y="172"/>
                    </a:lnTo>
                    <a:close/>
                  </a:path>
                </a:pathLst>
              </a:custGeom>
              <a:solidFill>
                <a:srgbClr val="D1D1D1"/>
              </a:solidFill>
              <a:ln w="9525">
                <a:noFill/>
                <a:round/>
                <a:headEnd/>
                <a:tailEnd/>
              </a:ln>
            </p:spPr>
            <p:txBody>
              <a:bodyPr/>
              <a:lstStyle/>
              <a:p>
                <a:pPr>
                  <a:defRPr/>
                </a:pPr>
                <a:endParaRPr lang="en-US" dirty="0"/>
              </a:p>
            </p:txBody>
          </p:sp>
          <p:sp>
            <p:nvSpPr>
              <p:cNvPr id="909" name="Freeform 1166"/>
              <p:cNvSpPr>
                <a:spLocks/>
              </p:cNvSpPr>
              <p:nvPr/>
            </p:nvSpPr>
            <p:spPr bwMode="auto">
              <a:xfrm>
                <a:off x="4" y="404"/>
                <a:ext cx="20" cy="55"/>
              </a:xfrm>
              <a:custGeom>
                <a:avLst/>
                <a:gdLst/>
                <a:ahLst/>
                <a:cxnLst>
                  <a:cxn ang="0">
                    <a:pos x="159" y="155"/>
                  </a:cxn>
                  <a:cxn ang="0">
                    <a:pos x="121" y="232"/>
                  </a:cxn>
                  <a:cxn ang="0">
                    <a:pos x="56" y="363"/>
                  </a:cxn>
                  <a:cxn ang="0">
                    <a:pos x="0" y="497"/>
                  </a:cxn>
                  <a:cxn ang="0">
                    <a:pos x="0" y="368"/>
                  </a:cxn>
                  <a:cxn ang="0">
                    <a:pos x="0" y="234"/>
                  </a:cxn>
                  <a:cxn ang="0">
                    <a:pos x="0" y="100"/>
                  </a:cxn>
                  <a:cxn ang="0">
                    <a:pos x="0" y="0"/>
                  </a:cxn>
                  <a:cxn ang="0">
                    <a:pos x="159" y="155"/>
                  </a:cxn>
                </a:cxnLst>
                <a:rect l="0" t="0" r="r" b="b"/>
                <a:pathLst>
                  <a:path w="159" h="497">
                    <a:moveTo>
                      <a:pt x="159" y="155"/>
                    </a:moveTo>
                    <a:lnTo>
                      <a:pt x="121" y="232"/>
                    </a:lnTo>
                    <a:lnTo>
                      <a:pt x="56" y="363"/>
                    </a:lnTo>
                    <a:lnTo>
                      <a:pt x="0" y="497"/>
                    </a:lnTo>
                    <a:lnTo>
                      <a:pt x="0" y="368"/>
                    </a:lnTo>
                    <a:lnTo>
                      <a:pt x="0" y="234"/>
                    </a:lnTo>
                    <a:lnTo>
                      <a:pt x="0" y="100"/>
                    </a:lnTo>
                    <a:lnTo>
                      <a:pt x="0" y="0"/>
                    </a:lnTo>
                    <a:lnTo>
                      <a:pt x="159" y="155"/>
                    </a:lnTo>
                    <a:close/>
                  </a:path>
                </a:pathLst>
              </a:custGeom>
              <a:solidFill>
                <a:srgbClr val="FFFFFF"/>
              </a:solidFill>
              <a:ln w="9525">
                <a:noFill/>
                <a:round/>
                <a:headEnd/>
                <a:tailEnd/>
              </a:ln>
            </p:spPr>
            <p:txBody>
              <a:bodyPr/>
              <a:lstStyle/>
              <a:p>
                <a:pPr>
                  <a:defRPr/>
                </a:pPr>
                <a:endParaRPr lang="en-US" dirty="0"/>
              </a:p>
            </p:txBody>
          </p:sp>
          <p:sp>
            <p:nvSpPr>
              <p:cNvPr id="910" name="Freeform 1167"/>
              <p:cNvSpPr>
                <a:spLocks/>
              </p:cNvSpPr>
              <p:nvPr/>
            </p:nvSpPr>
            <p:spPr bwMode="auto">
              <a:xfrm>
                <a:off x="4" y="382"/>
                <a:ext cx="31" cy="59"/>
              </a:xfrm>
              <a:custGeom>
                <a:avLst/>
                <a:gdLst/>
                <a:ahLst/>
                <a:cxnLst>
                  <a:cxn ang="0">
                    <a:pos x="0" y="167"/>
                  </a:cxn>
                  <a:cxn ang="0">
                    <a:pos x="60" y="4"/>
                  </a:cxn>
                  <a:cxn ang="0">
                    <a:pos x="63" y="0"/>
                  </a:cxn>
                  <a:cxn ang="0">
                    <a:pos x="250" y="182"/>
                  </a:cxn>
                  <a:cxn ang="0">
                    <a:pos x="185" y="298"/>
                  </a:cxn>
                  <a:cxn ang="0">
                    <a:pos x="121" y="430"/>
                  </a:cxn>
                  <a:cxn ang="0">
                    <a:pos x="73" y="528"/>
                  </a:cxn>
                  <a:cxn ang="0">
                    <a:pos x="0" y="457"/>
                  </a:cxn>
                  <a:cxn ang="0">
                    <a:pos x="0" y="432"/>
                  </a:cxn>
                  <a:cxn ang="0">
                    <a:pos x="0" y="298"/>
                  </a:cxn>
                  <a:cxn ang="0">
                    <a:pos x="0" y="167"/>
                  </a:cxn>
                </a:cxnLst>
                <a:rect l="0" t="0" r="r" b="b"/>
                <a:pathLst>
                  <a:path w="250" h="528">
                    <a:moveTo>
                      <a:pt x="0" y="167"/>
                    </a:moveTo>
                    <a:lnTo>
                      <a:pt x="60" y="4"/>
                    </a:lnTo>
                    <a:lnTo>
                      <a:pt x="63" y="0"/>
                    </a:lnTo>
                    <a:lnTo>
                      <a:pt x="250" y="182"/>
                    </a:lnTo>
                    <a:lnTo>
                      <a:pt x="185" y="298"/>
                    </a:lnTo>
                    <a:lnTo>
                      <a:pt x="121" y="430"/>
                    </a:lnTo>
                    <a:lnTo>
                      <a:pt x="73" y="528"/>
                    </a:lnTo>
                    <a:lnTo>
                      <a:pt x="0" y="457"/>
                    </a:lnTo>
                    <a:lnTo>
                      <a:pt x="0" y="432"/>
                    </a:lnTo>
                    <a:lnTo>
                      <a:pt x="0" y="298"/>
                    </a:lnTo>
                    <a:lnTo>
                      <a:pt x="0" y="167"/>
                    </a:lnTo>
                    <a:close/>
                  </a:path>
                </a:pathLst>
              </a:custGeom>
              <a:solidFill>
                <a:srgbClr val="F0F0F0"/>
              </a:solidFill>
              <a:ln w="9525">
                <a:noFill/>
                <a:round/>
                <a:headEnd/>
                <a:tailEnd/>
              </a:ln>
            </p:spPr>
            <p:txBody>
              <a:bodyPr/>
              <a:lstStyle/>
              <a:p>
                <a:pPr>
                  <a:defRPr/>
                </a:pPr>
                <a:endParaRPr lang="en-US" dirty="0"/>
              </a:p>
            </p:txBody>
          </p:sp>
          <p:sp>
            <p:nvSpPr>
              <p:cNvPr id="911" name="Freeform 1168"/>
              <p:cNvSpPr>
                <a:spLocks/>
              </p:cNvSpPr>
              <p:nvPr/>
            </p:nvSpPr>
            <p:spPr bwMode="auto">
              <a:xfrm>
                <a:off x="4" y="362"/>
                <a:ext cx="43" cy="59"/>
              </a:xfrm>
              <a:custGeom>
                <a:avLst/>
                <a:gdLst/>
                <a:ahLst/>
                <a:cxnLst>
                  <a:cxn ang="0">
                    <a:pos x="0" y="347"/>
                  </a:cxn>
                  <a:cxn ang="0">
                    <a:pos x="60" y="184"/>
                  </a:cxn>
                  <a:cxn ang="0">
                    <a:pos x="129" y="27"/>
                  </a:cxn>
                  <a:cxn ang="0">
                    <a:pos x="142" y="0"/>
                  </a:cxn>
                  <a:cxn ang="0">
                    <a:pos x="346" y="199"/>
                  </a:cxn>
                  <a:cxn ang="0">
                    <a:pos x="329" y="226"/>
                  </a:cxn>
                  <a:cxn ang="0">
                    <a:pos x="256" y="351"/>
                  </a:cxn>
                  <a:cxn ang="0">
                    <a:pos x="185" y="478"/>
                  </a:cxn>
                  <a:cxn ang="0">
                    <a:pos x="159" y="533"/>
                  </a:cxn>
                  <a:cxn ang="0">
                    <a:pos x="0" y="378"/>
                  </a:cxn>
                  <a:cxn ang="0">
                    <a:pos x="0" y="347"/>
                  </a:cxn>
                </a:cxnLst>
                <a:rect l="0" t="0" r="r" b="b"/>
                <a:pathLst>
                  <a:path w="346" h="533">
                    <a:moveTo>
                      <a:pt x="0" y="347"/>
                    </a:moveTo>
                    <a:lnTo>
                      <a:pt x="60" y="184"/>
                    </a:lnTo>
                    <a:lnTo>
                      <a:pt x="129" y="27"/>
                    </a:lnTo>
                    <a:lnTo>
                      <a:pt x="142" y="0"/>
                    </a:lnTo>
                    <a:lnTo>
                      <a:pt x="346" y="199"/>
                    </a:lnTo>
                    <a:lnTo>
                      <a:pt x="329" y="226"/>
                    </a:lnTo>
                    <a:lnTo>
                      <a:pt x="256" y="351"/>
                    </a:lnTo>
                    <a:lnTo>
                      <a:pt x="185" y="478"/>
                    </a:lnTo>
                    <a:lnTo>
                      <a:pt x="159" y="533"/>
                    </a:lnTo>
                    <a:lnTo>
                      <a:pt x="0" y="378"/>
                    </a:lnTo>
                    <a:lnTo>
                      <a:pt x="0" y="347"/>
                    </a:lnTo>
                    <a:close/>
                  </a:path>
                </a:pathLst>
              </a:custGeom>
              <a:solidFill>
                <a:srgbClr val="E0E0E0"/>
              </a:solidFill>
              <a:ln w="9525">
                <a:noFill/>
                <a:round/>
                <a:headEnd/>
                <a:tailEnd/>
              </a:ln>
            </p:spPr>
            <p:txBody>
              <a:bodyPr/>
              <a:lstStyle/>
              <a:p>
                <a:pPr>
                  <a:defRPr/>
                </a:pPr>
                <a:endParaRPr lang="en-US" dirty="0"/>
              </a:p>
            </p:txBody>
          </p:sp>
          <p:sp>
            <p:nvSpPr>
              <p:cNvPr id="912" name="Freeform 1169"/>
              <p:cNvSpPr>
                <a:spLocks/>
              </p:cNvSpPr>
              <p:nvPr/>
            </p:nvSpPr>
            <p:spPr bwMode="auto">
              <a:xfrm>
                <a:off x="12" y="342"/>
                <a:ext cx="48" cy="60"/>
              </a:xfrm>
              <a:custGeom>
                <a:avLst/>
                <a:gdLst/>
                <a:ahLst/>
                <a:cxnLst>
                  <a:cxn ang="0">
                    <a:pos x="0" y="356"/>
                  </a:cxn>
                  <a:cxn ang="0">
                    <a:pos x="66" y="203"/>
                  </a:cxn>
                  <a:cxn ang="0">
                    <a:pos x="135" y="55"/>
                  </a:cxn>
                  <a:cxn ang="0">
                    <a:pos x="164" y="0"/>
                  </a:cxn>
                  <a:cxn ang="0">
                    <a:pos x="385" y="215"/>
                  </a:cxn>
                  <a:cxn ang="0">
                    <a:pos x="341" y="281"/>
                  </a:cxn>
                  <a:cxn ang="0">
                    <a:pos x="266" y="402"/>
                  </a:cxn>
                  <a:cxn ang="0">
                    <a:pos x="193" y="527"/>
                  </a:cxn>
                  <a:cxn ang="0">
                    <a:pos x="187" y="538"/>
                  </a:cxn>
                  <a:cxn ang="0">
                    <a:pos x="0" y="356"/>
                  </a:cxn>
                </a:cxnLst>
                <a:rect l="0" t="0" r="r" b="b"/>
                <a:pathLst>
                  <a:path w="385" h="538">
                    <a:moveTo>
                      <a:pt x="0" y="356"/>
                    </a:moveTo>
                    <a:lnTo>
                      <a:pt x="66" y="203"/>
                    </a:lnTo>
                    <a:lnTo>
                      <a:pt x="135" y="55"/>
                    </a:lnTo>
                    <a:lnTo>
                      <a:pt x="164" y="0"/>
                    </a:lnTo>
                    <a:lnTo>
                      <a:pt x="385" y="215"/>
                    </a:lnTo>
                    <a:lnTo>
                      <a:pt x="341" y="281"/>
                    </a:lnTo>
                    <a:lnTo>
                      <a:pt x="266" y="402"/>
                    </a:lnTo>
                    <a:lnTo>
                      <a:pt x="193" y="527"/>
                    </a:lnTo>
                    <a:lnTo>
                      <a:pt x="187" y="538"/>
                    </a:lnTo>
                    <a:lnTo>
                      <a:pt x="0" y="356"/>
                    </a:lnTo>
                    <a:close/>
                  </a:path>
                </a:pathLst>
              </a:custGeom>
              <a:solidFill>
                <a:srgbClr val="D1D1D1"/>
              </a:solidFill>
              <a:ln w="9525">
                <a:noFill/>
                <a:round/>
                <a:headEnd/>
                <a:tailEnd/>
              </a:ln>
            </p:spPr>
            <p:txBody>
              <a:bodyPr/>
              <a:lstStyle/>
              <a:p>
                <a:pPr>
                  <a:defRPr/>
                </a:pPr>
                <a:endParaRPr lang="en-US" dirty="0"/>
              </a:p>
            </p:txBody>
          </p:sp>
          <p:sp>
            <p:nvSpPr>
              <p:cNvPr id="913" name="Freeform 1170"/>
              <p:cNvSpPr>
                <a:spLocks/>
              </p:cNvSpPr>
              <p:nvPr/>
            </p:nvSpPr>
            <p:spPr bwMode="auto">
              <a:xfrm>
                <a:off x="22" y="324"/>
                <a:ext cx="52" cy="60"/>
              </a:xfrm>
              <a:custGeom>
                <a:avLst/>
                <a:gdLst/>
                <a:ahLst/>
                <a:cxnLst>
                  <a:cxn ang="0">
                    <a:pos x="0" y="346"/>
                  </a:cxn>
                  <a:cxn ang="0">
                    <a:pos x="56" y="225"/>
                  </a:cxn>
                  <a:cxn ang="0">
                    <a:pos x="131" y="81"/>
                  </a:cxn>
                  <a:cxn ang="0">
                    <a:pos x="177" y="0"/>
                  </a:cxn>
                  <a:cxn ang="0">
                    <a:pos x="412" y="229"/>
                  </a:cxn>
                  <a:cxn ang="0">
                    <a:pos x="339" y="336"/>
                  </a:cxn>
                  <a:cxn ang="0">
                    <a:pos x="262" y="451"/>
                  </a:cxn>
                  <a:cxn ang="0">
                    <a:pos x="204" y="545"/>
                  </a:cxn>
                  <a:cxn ang="0">
                    <a:pos x="0" y="346"/>
                  </a:cxn>
                </a:cxnLst>
                <a:rect l="0" t="0" r="r" b="b"/>
                <a:pathLst>
                  <a:path w="412" h="545">
                    <a:moveTo>
                      <a:pt x="0" y="346"/>
                    </a:moveTo>
                    <a:lnTo>
                      <a:pt x="56" y="225"/>
                    </a:lnTo>
                    <a:lnTo>
                      <a:pt x="131" y="81"/>
                    </a:lnTo>
                    <a:lnTo>
                      <a:pt x="177" y="0"/>
                    </a:lnTo>
                    <a:lnTo>
                      <a:pt x="412" y="229"/>
                    </a:lnTo>
                    <a:lnTo>
                      <a:pt x="339" y="336"/>
                    </a:lnTo>
                    <a:lnTo>
                      <a:pt x="262" y="451"/>
                    </a:lnTo>
                    <a:lnTo>
                      <a:pt x="204" y="545"/>
                    </a:lnTo>
                    <a:lnTo>
                      <a:pt x="0" y="346"/>
                    </a:lnTo>
                    <a:close/>
                  </a:path>
                </a:pathLst>
              </a:custGeom>
              <a:solidFill>
                <a:srgbClr val="C2C2C2"/>
              </a:solidFill>
              <a:ln w="9525">
                <a:noFill/>
                <a:round/>
                <a:headEnd/>
                <a:tailEnd/>
              </a:ln>
            </p:spPr>
            <p:txBody>
              <a:bodyPr/>
              <a:lstStyle/>
              <a:p>
                <a:pPr>
                  <a:defRPr/>
                </a:pPr>
                <a:endParaRPr lang="en-US" dirty="0"/>
              </a:p>
            </p:txBody>
          </p:sp>
          <p:sp>
            <p:nvSpPr>
              <p:cNvPr id="914" name="Freeform 1171"/>
              <p:cNvSpPr>
                <a:spLocks/>
              </p:cNvSpPr>
              <p:nvPr/>
            </p:nvSpPr>
            <p:spPr bwMode="auto">
              <a:xfrm>
                <a:off x="32" y="305"/>
                <a:ext cx="55" cy="61"/>
              </a:xfrm>
              <a:custGeom>
                <a:avLst/>
                <a:gdLst/>
                <a:ahLst/>
                <a:cxnLst>
                  <a:cxn ang="0">
                    <a:pos x="0" y="333"/>
                  </a:cxn>
                  <a:cxn ang="0">
                    <a:pos x="46" y="244"/>
                  </a:cxn>
                  <a:cxn ang="0">
                    <a:pos x="123" y="106"/>
                  </a:cxn>
                  <a:cxn ang="0">
                    <a:pos x="188" y="0"/>
                  </a:cxn>
                  <a:cxn ang="0">
                    <a:pos x="438" y="243"/>
                  </a:cxn>
                  <a:cxn ang="0">
                    <a:pos x="413" y="273"/>
                  </a:cxn>
                  <a:cxn ang="0">
                    <a:pos x="334" y="384"/>
                  </a:cxn>
                  <a:cxn ang="0">
                    <a:pos x="254" y="499"/>
                  </a:cxn>
                  <a:cxn ang="0">
                    <a:pos x="221" y="548"/>
                  </a:cxn>
                  <a:cxn ang="0">
                    <a:pos x="0" y="333"/>
                  </a:cxn>
                </a:cxnLst>
                <a:rect l="0" t="0" r="r" b="b"/>
                <a:pathLst>
                  <a:path w="438" h="548">
                    <a:moveTo>
                      <a:pt x="0" y="333"/>
                    </a:moveTo>
                    <a:lnTo>
                      <a:pt x="46" y="244"/>
                    </a:lnTo>
                    <a:lnTo>
                      <a:pt x="123" y="106"/>
                    </a:lnTo>
                    <a:lnTo>
                      <a:pt x="188" y="0"/>
                    </a:lnTo>
                    <a:lnTo>
                      <a:pt x="438" y="243"/>
                    </a:lnTo>
                    <a:lnTo>
                      <a:pt x="413" y="273"/>
                    </a:lnTo>
                    <a:lnTo>
                      <a:pt x="334" y="384"/>
                    </a:lnTo>
                    <a:lnTo>
                      <a:pt x="254" y="499"/>
                    </a:lnTo>
                    <a:lnTo>
                      <a:pt x="221" y="548"/>
                    </a:lnTo>
                    <a:lnTo>
                      <a:pt x="0" y="333"/>
                    </a:lnTo>
                    <a:close/>
                  </a:path>
                </a:pathLst>
              </a:custGeom>
              <a:solidFill>
                <a:srgbClr val="B2B2B2"/>
              </a:solidFill>
              <a:ln w="9525">
                <a:noFill/>
                <a:round/>
                <a:headEnd/>
                <a:tailEnd/>
              </a:ln>
            </p:spPr>
            <p:txBody>
              <a:bodyPr/>
              <a:lstStyle/>
              <a:p>
                <a:pPr>
                  <a:defRPr/>
                </a:pPr>
                <a:endParaRPr lang="en-US" dirty="0"/>
              </a:p>
            </p:txBody>
          </p:sp>
          <p:sp>
            <p:nvSpPr>
              <p:cNvPr id="915" name="Freeform 1172"/>
              <p:cNvSpPr>
                <a:spLocks/>
              </p:cNvSpPr>
              <p:nvPr/>
            </p:nvSpPr>
            <p:spPr bwMode="auto">
              <a:xfrm>
                <a:off x="44" y="288"/>
                <a:ext cx="56" cy="61"/>
              </a:xfrm>
              <a:custGeom>
                <a:avLst/>
                <a:gdLst/>
                <a:ahLst/>
                <a:cxnLst>
                  <a:cxn ang="0">
                    <a:pos x="0" y="321"/>
                  </a:cxn>
                  <a:cxn ang="0">
                    <a:pos x="31" y="264"/>
                  </a:cxn>
                  <a:cxn ang="0">
                    <a:pos x="111" y="133"/>
                  </a:cxn>
                  <a:cxn ang="0">
                    <a:pos x="195" y="7"/>
                  </a:cxn>
                  <a:cxn ang="0">
                    <a:pos x="200" y="0"/>
                  </a:cxn>
                  <a:cxn ang="0">
                    <a:pos x="464" y="257"/>
                  </a:cxn>
                  <a:cxn ang="0">
                    <a:pos x="409" y="325"/>
                  </a:cxn>
                  <a:cxn ang="0">
                    <a:pos x="321" y="431"/>
                  </a:cxn>
                  <a:cxn ang="0">
                    <a:pos x="242" y="542"/>
                  </a:cxn>
                  <a:cxn ang="0">
                    <a:pos x="235" y="550"/>
                  </a:cxn>
                  <a:cxn ang="0">
                    <a:pos x="0" y="321"/>
                  </a:cxn>
                </a:cxnLst>
                <a:rect l="0" t="0" r="r" b="b"/>
                <a:pathLst>
                  <a:path w="464" h="550">
                    <a:moveTo>
                      <a:pt x="0" y="321"/>
                    </a:moveTo>
                    <a:lnTo>
                      <a:pt x="31" y="264"/>
                    </a:lnTo>
                    <a:lnTo>
                      <a:pt x="111" y="133"/>
                    </a:lnTo>
                    <a:lnTo>
                      <a:pt x="195" y="7"/>
                    </a:lnTo>
                    <a:lnTo>
                      <a:pt x="200" y="0"/>
                    </a:lnTo>
                    <a:lnTo>
                      <a:pt x="464" y="257"/>
                    </a:lnTo>
                    <a:lnTo>
                      <a:pt x="409" y="325"/>
                    </a:lnTo>
                    <a:lnTo>
                      <a:pt x="321" y="431"/>
                    </a:lnTo>
                    <a:lnTo>
                      <a:pt x="242" y="542"/>
                    </a:lnTo>
                    <a:lnTo>
                      <a:pt x="235" y="550"/>
                    </a:lnTo>
                    <a:lnTo>
                      <a:pt x="0" y="321"/>
                    </a:lnTo>
                    <a:close/>
                  </a:path>
                </a:pathLst>
              </a:custGeom>
              <a:solidFill>
                <a:srgbClr val="A3A3A3"/>
              </a:solidFill>
              <a:ln w="9525">
                <a:noFill/>
                <a:round/>
                <a:headEnd/>
                <a:tailEnd/>
              </a:ln>
            </p:spPr>
            <p:txBody>
              <a:bodyPr/>
              <a:lstStyle/>
              <a:p>
                <a:pPr>
                  <a:defRPr/>
                </a:pPr>
                <a:endParaRPr lang="en-US" dirty="0"/>
              </a:p>
            </p:txBody>
          </p:sp>
          <p:sp>
            <p:nvSpPr>
              <p:cNvPr id="916" name="Freeform 1173"/>
              <p:cNvSpPr>
                <a:spLocks/>
              </p:cNvSpPr>
              <p:nvPr/>
            </p:nvSpPr>
            <p:spPr bwMode="auto">
              <a:xfrm>
                <a:off x="56" y="271"/>
                <a:ext cx="61" cy="61"/>
              </a:xfrm>
              <a:custGeom>
                <a:avLst/>
                <a:gdLst/>
                <a:ahLst/>
                <a:cxnLst>
                  <a:cxn ang="0">
                    <a:pos x="0" y="310"/>
                  </a:cxn>
                  <a:cxn ang="0">
                    <a:pos x="15" y="285"/>
                  </a:cxn>
                  <a:cxn ang="0">
                    <a:pos x="99" y="159"/>
                  </a:cxn>
                  <a:cxn ang="0">
                    <a:pos x="184" y="38"/>
                  </a:cxn>
                  <a:cxn ang="0">
                    <a:pos x="213" y="0"/>
                  </a:cxn>
                  <a:cxn ang="0">
                    <a:pos x="492" y="270"/>
                  </a:cxn>
                  <a:cxn ang="0">
                    <a:pos x="485" y="276"/>
                  </a:cxn>
                  <a:cxn ang="0">
                    <a:pos x="397" y="374"/>
                  </a:cxn>
                  <a:cxn ang="0">
                    <a:pos x="313" y="477"/>
                  </a:cxn>
                  <a:cxn ang="0">
                    <a:pos x="250" y="553"/>
                  </a:cxn>
                  <a:cxn ang="0">
                    <a:pos x="0" y="310"/>
                  </a:cxn>
                </a:cxnLst>
                <a:rect l="0" t="0" r="r" b="b"/>
                <a:pathLst>
                  <a:path w="492" h="553">
                    <a:moveTo>
                      <a:pt x="0" y="310"/>
                    </a:moveTo>
                    <a:lnTo>
                      <a:pt x="15" y="285"/>
                    </a:lnTo>
                    <a:lnTo>
                      <a:pt x="99" y="159"/>
                    </a:lnTo>
                    <a:lnTo>
                      <a:pt x="184" y="38"/>
                    </a:lnTo>
                    <a:lnTo>
                      <a:pt x="213" y="0"/>
                    </a:lnTo>
                    <a:lnTo>
                      <a:pt x="492" y="270"/>
                    </a:lnTo>
                    <a:lnTo>
                      <a:pt x="485" y="276"/>
                    </a:lnTo>
                    <a:lnTo>
                      <a:pt x="397" y="374"/>
                    </a:lnTo>
                    <a:lnTo>
                      <a:pt x="313" y="477"/>
                    </a:lnTo>
                    <a:lnTo>
                      <a:pt x="250" y="553"/>
                    </a:lnTo>
                    <a:lnTo>
                      <a:pt x="0" y="310"/>
                    </a:lnTo>
                    <a:close/>
                  </a:path>
                </a:pathLst>
              </a:custGeom>
              <a:solidFill>
                <a:srgbClr val="949494"/>
              </a:solidFill>
              <a:ln w="9525">
                <a:noFill/>
                <a:round/>
                <a:headEnd/>
                <a:tailEnd/>
              </a:ln>
            </p:spPr>
            <p:txBody>
              <a:bodyPr/>
              <a:lstStyle/>
              <a:p>
                <a:pPr>
                  <a:defRPr/>
                </a:pPr>
                <a:endParaRPr lang="en-US" dirty="0"/>
              </a:p>
            </p:txBody>
          </p:sp>
          <p:sp>
            <p:nvSpPr>
              <p:cNvPr id="917" name="Freeform 1174"/>
              <p:cNvSpPr>
                <a:spLocks/>
              </p:cNvSpPr>
              <p:nvPr/>
            </p:nvSpPr>
            <p:spPr bwMode="auto">
              <a:xfrm>
                <a:off x="69" y="255"/>
                <a:ext cx="64" cy="59"/>
              </a:xfrm>
              <a:custGeom>
                <a:avLst/>
                <a:gdLst/>
                <a:ahLst/>
                <a:cxnLst>
                  <a:cxn ang="0">
                    <a:pos x="0" y="298"/>
                  </a:cxn>
                  <a:cxn ang="0">
                    <a:pos x="80" y="184"/>
                  </a:cxn>
                  <a:cxn ang="0">
                    <a:pos x="166" y="72"/>
                  </a:cxn>
                  <a:cxn ang="0">
                    <a:pos x="225" y="0"/>
                  </a:cxn>
                  <a:cxn ang="0">
                    <a:pos x="514" y="279"/>
                  </a:cxn>
                  <a:cxn ang="0">
                    <a:pos x="469" y="326"/>
                  </a:cxn>
                  <a:cxn ang="0">
                    <a:pos x="381" y="422"/>
                  </a:cxn>
                  <a:cxn ang="0">
                    <a:pos x="293" y="520"/>
                  </a:cxn>
                  <a:cxn ang="0">
                    <a:pos x="264" y="555"/>
                  </a:cxn>
                  <a:cxn ang="0">
                    <a:pos x="0" y="298"/>
                  </a:cxn>
                </a:cxnLst>
                <a:rect l="0" t="0" r="r" b="b"/>
                <a:pathLst>
                  <a:path w="514" h="555">
                    <a:moveTo>
                      <a:pt x="0" y="298"/>
                    </a:moveTo>
                    <a:lnTo>
                      <a:pt x="80" y="184"/>
                    </a:lnTo>
                    <a:lnTo>
                      <a:pt x="166" y="72"/>
                    </a:lnTo>
                    <a:lnTo>
                      <a:pt x="225" y="0"/>
                    </a:lnTo>
                    <a:lnTo>
                      <a:pt x="514" y="279"/>
                    </a:lnTo>
                    <a:lnTo>
                      <a:pt x="469" y="326"/>
                    </a:lnTo>
                    <a:lnTo>
                      <a:pt x="381" y="422"/>
                    </a:lnTo>
                    <a:lnTo>
                      <a:pt x="293" y="520"/>
                    </a:lnTo>
                    <a:lnTo>
                      <a:pt x="264" y="555"/>
                    </a:lnTo>
                    <a:lnTo>
                      <a:pt x="0" y="298"/>
                    </a:lnTo>
                    <a:close/>
                  </a:path>
                </a:pathLst>
              </a:custGeom>
              <a:solidFill>
                <a:srgbClr val="858585"/>
              </a:solidFill>
              <a:ln w="9525">
                <a:noFill/>
                <a:round/>
                <a:headEnd/>
                <a:tailEnd/>
              </a:ln>
            </p:spPr>
            <p:txBody>
              <a:bodyPr/>
              <a:lstStyle/>
              <a:p>
                <a:pPr>
                  <a:defRPr/>
                </a:pPr>
                <a:endParaRPr lang="en-US" dirty="0"/>
              </a:p>
            </p:txBody>
          </p:sp>
          <p:sp>
            <p:nvSpPr>
              <p:cNvPr id="918" name="Freeform 1175"/>
              <p:cNvSpPr>
                <a:spLocks/>
              </p:cNvSpPr>
              <p:nvPr/>
            </p:nvSpPr>
            <p:spPr bwMode="auto">
              <a:xfrm>
                <a:off x="83" y="239"/>
                <a:ext cx="67" cy="62"/>
              </a:xfrm>
              <a:custGeom>
                <a:avLst/>
                <a:gdLst/>
                <a:ahLst/>
                <a:cxnLst>
                  <a:cxn ang="0">
                    <a:pos x="0" y="287"/>
                  </a:cxn>
                  <a:cxn ang="0">
                    <a:pos x="57" y="213"/>
                  </a:cxn>
                  <a:cxn ang="0">
                    <a:pos x="145" y="106"/>
                  </a:cxn>
                  <a:cxn ang="0">
                    <a:pos x="231" y="4"/>
                  </a:cxn>
                  <a:cxn ang="0">
                    <a:pos x="236" y="0"/>
                  </a:cxn>
                  <a:cxn ang="0">
                    <a:pos x="535" y="291"/>
                  </a:cxn>
                  <a:cxn ang="0">
                    <a:pos x="448" y="375"/>
                  </a:cxn>
                  <a:cxn ang="0">
                    <a:pos x="360" y="467"/>
                  </a:cxn>
                  <a:cxn ang="0">
                    <a:pos x="279" y="557"/>
                  </a:cxn>
                  <a:cxn ang="0">
                    <a:pos x="0" y="287"/>
                  </a:cxn>
                </a:cxnLst>
                <a:rect l="0" t="0" r="r" b="b"/>
                <a:pathLst>
                  <a:path w="535" h="557">
                    <a:moveTo>
                      <a:pt x="0" y="287"/>
                    </a:moveTo>
                    <a:lnTo>
                      <a:pt x="57" y="213"/>
                    </a:lnTo>
                    <a:lnTo>
                      <a:pt x="145" y="106"/>
                    </a:lnTo>
                    <a:lnTo>
                      <a:pt x="231" y="4"/>
                    </a:lnTo>
                    <a:lnTo>
                      <a:pt x="236" y="0"/>
                    </a:lnTo>
                    <a:lnTo>
                      <a:pt x="535" y="291"/>
                    </a:lnTo>
                    <a:lnTo>
                      <a:pt x="448" y="375"/>
                    </a:lnTo>
                    <a:lnTo>
                      <a:pt x="360" y="467"/>
                    </a:lnTo>
                    <a:lnTo>
                      <a:pt x="279" y="557"/>
                    </a:lnTo>
                    <a:lnTo>
                      <a:pt x="0" y="287"/>
                    </a:lnTo>
                    <a:close/>
                  </a:path>
                </a:pathLst>
              </a:custGeom>
              <a:solidFill>
                <a:srgbClr val="757575"/>
              </a:solidFill>
              <a:ln w="9525">
                <a:noFill/>
                <a:round/>
                <a:headEnd/>
                <a:tailEnd/>
              </a:ln>
            </p:spPr>
            <p:txBody>
              <a:bodyPr/>
              <a:lstStyle/>
              <a:p>
                <a:pPr>
                  <a:defRPr/>
                </a:pPr>
                <a:endParaRPr lang="en-US" dirty="0"/>
              </a:p>
            </p:txBody>
          </p:sp>
          <p:sp>
            <p:nvSpPr>
              <p:cNvPr id="919" name="Freeform 1176"/>
              <p:cNvSpPr>
                <a:spLocks/>
              </p:cNvSpPr>
              <p:nvPr/>
            </p:nvSpPr>
            <p:spPr bwMode="auto">
              <a:xfrm>
                <a:off x="97" y="224"/>
                <a:ext cx="70" cy="63"/>
              </a:xfrm>
              <a:custGeom>
                <a:avLst/>
                <a:gdLst/>
                <a:ahLst/>
                <a:cxnLst>
                  <a:cxn ang="0">
                    <a:pos x="0" y="275"/>
                  </a:cxn>
                  <a:cxn ang="0">
                    <a:pos x="29" y="240"/>
                  </a:cxn>
                  <a:cxn ang="0">
                    <a:pos x="115" y="138"/>
                  </a:cxn>
                  <a:cxn ang="0">
                    <a:pos x="208" y="42"/>
                  </a:cxn>
                  <a:cxn ang="0">
                    <a:pos x="248" y="0"/>
                  </a:cxn>
                  <a:cxn ang="0">
                    <a:pos x="558" y="301"/>
                  </a:cxn>
                  <a:cxn ang="0">
                    <a:pos x="508" y="344"/>
                  </a:cxn>
                  <a:cxn ang="0">
                    <a:pos x="420" y="424"/>
                  </a:cxn>
                  <a:cxn ang="0">
                    <a:pos x="332" y="509"/>
                  </a:cxn>
                  <a:cxn ang="0">
                    <a:pos x="289" y="554"/>
                  </a:cxn>
                  <a:cxn ang="0">
                    <a:pos x="0" y="275"/>
                  </a:cxn>
                </a:cxnLst>
                <a:rect l="0" t="0" r="r" b="b"/>
                <a:pathLst>
                  <a:path w="558" h="554">
                    <a:moveTo>
                      <a:pt x="0" y="275"/>
                    </a:moveTo>
                    <a:lnTo>
                      <a:pt x="29" y="240"/>
                    </a:lnTo>
                    <a:lnTo>
                      <a:pt x="115" y="138"/>
                    </a:lnTo>
                    <a:lnTo>
                      <a:pt x="208" y="42"/>
                    </a:lnTo>
                    <a:lnTo>
                      <a:pt x="248" y="0"/>
                    </a:lnTo>
                    <a:lnTo>
                      <a:pt x="558" y="301"/>
                    </a:lnTo>
                    <a:lnTo>
                      <a:pt x="508" y="344"/>
                    </a:lnTo>
                    <a:lnTo>
                      <a:pt x="420" y="424"/>
                    </a:lnTo>
                    <a:lnTo>
                      <a:pt x="332" y="509"/>
                    </a:lnTo>
                    <a:lnTo>
                      <a:pt x="289" y="554"/>
                    </a:lnTo>
                    <a:lnTo>
                      <a:pt x="0" y="275"/>
                    </a:lnTo>
                    <a:close/>
                  </a:path>
                </a:pathLst>
              </a:custGeom>
              <a:solidFill>
                <a:srgbClr val="666666"/>
              </a:solidFill>
              <a:ln w="9525">
                <a:noFill/>
                <a:round/>
                <a:headEnd/>
                <a:tailEnd/>
              </a:ln>
            </p:spPr>
            <p:txBody>
              <a:bodyPr/>
              <a:lstStyle/>
              <a:p>
                <a:pPr>
                  <a:defRPr/>
                </a:pPr>
                <a:endParaRPr lang="en-US" dirty="0"/>
              </a:p>
            </p:txBody>
          </p:sp>
          <p:sp>
            <p:nvSpPr>
              <p:cNvPr id="920" name="Freeform 1177"/>
              <p:cNvSpPr>
                <a:spLocks/>
              </p:cNvSpPr>
              <p:nvPr/>
            </p:nvSpPr>
            <p:spPr bwMode="auto">
              <a:xfrm>
                <a:off x="112" y="210"/>
                <a:ext cx="73" cy="61"/>
              </a:xfrm>
              <a:custGeom>
                <a:avLst/>
                <a:gdLst/>
                <a:ahLst/>
                <a:cxnLst>
                  <a:cxn ang="0">
                    <a:pos x="0" y="261"/>
                  </a:cxn>
                  <a:cxn ang="0">
                    <a:pos x="88" y="169"/>
                  </a:cxn>
                  <a:cxn ang="0">
                    <a:pos x="176" y="79"/>
                  </a:cxn>
                  <a:cxn ang="0">
                    <a:pos x="264" y="0"/>
                  </a:cxn>
                  <a:cxn ang="0">
                    <a:pos x="582" y="309"/>
                  </a:cxn>
                  <a:cxn ang="0">
                    <a:pos x="562" y="323"/>
                  </a:cxn>
                  <a:cxn ang="0">
                    <a:pos x="474" y="394"/>
                  </a:cxn>
                  <a:cxn ang="0">
                    <a:pos x="388" y="471"/>
                  </a:cxn>
                  <a:cxn ang="0">
                    <a:pos x="300" y="551"/>
                  </a:cxn>
                  <a:cxn ang="0">
                    <a:pos x="299" y="552"/>
                  </a:cxn>
                  <a:cxn ang="0">
                    <a:pos x="0" y="261"/>
                  </a:cxn>
                </a:cxnLst>
                <a:rect l="0" t="0" r="r" b="b"/>
                <a:pathLst>
                  <a:path w="582" h="552">
                    <a:moveTo>
                      <a:pt x="0" y="261"/>
                    </a:moveTo>
                    <a:lnTo>
                      <a:pt x="88" y="169"/>
                    </a:lnTo>
                    <a:lnTo>
                      <a:pt x="176" y="79"/>
                    </a:lnTo>
                    <a:lnTo>
                      <a:pt x="264" y="0"/>
                    </a:lnTo>
                    <a:lnTo>
                      <a:pt x="582" y="309"/>
                    </a:lnTo>
                    <a:lnTo>
                      <a:pt x="562" y="323"/>
                    </a:lnTo>
                    <a:lnTo>
                      <a:pt x="474" y="394"/>
                    </a:lnTo>
                    <a:lnTo>
                      <a:pt x="388" y="471"/>
                    </a:lnTo>
                    <a:lnTo>
                      <a:pt x="300" y="551"/>
                    </a:lnTo>
                    <a:lnTo>
                      <a:pt x="299" y="552"/>
                    </a:lnTo>
                    <a:lnTo>
                      <a:pt x="0" y="261"/>
                    </a:lnTo>
                    <a:close/>
                  </a:path>
                </a:pathLst>
              </a:custGeom>
              <a:solidFill>
                <a:srgbClr val="757575"/>
              </a:solidFill>
              <a:ln w="9525">
                <a:noFill/>
                <a:round/>
                <a:headEnd/>
                <a:tailEnd/>
              </a:ln>
            </p:spPr>
            <p:txBody>
              <a:bodyPr/>
              <a:lstStyle/>
              <a:p>
                <a:pPr>
                  <a:defRPr/>
                </a:pPr>
                <a:endParaRPr lang="en-US" dirty="0"/>
              </a:p>
            </p:txBody>
          </p:sp>
          <p:sp>
            <p:nvSpPr>
              <p:cNvPr id="921" name="Freeform 1178"/>
              <p:cNvSpPr>
                <a:spLocks/>
              </p:cNvSpPr>
              <p:nvPr/>
            </p:nvSpPr>
            <p:spPr bwMode="auto">
              <a:xfrm>
                <a:off x="128" y="196"/>
                <a:ext cx="76" cy="62"/>
              </a:xfrm>
              <a:custGeom>
                <a:avLst/>
                <a:gdLst/>
                <a:ahLst/>
                <a:cxnLst>
                  <a:cxn ang="0">
                    <a:pos x="0" y="250"/>
                  </a:cxn>
                  <a:cxn ang="0">
                    <a:pos x="48" y="202"/>
                  </a:cxn>
                  <a:cxn ang="0">
                    <a:pos x="138" y="120"/>
                  </a:cxn>
                  <a:cxn ang="0">
                    <a:pos x="224" y="41"/>
                  </a:cxn>
                  <a:cxn ang="0">
                    <a:pos x="274" y="0"/>
                  </a:cxn>
                  <a:cxn ang="0">
                    <a:pos x="605" y="322"/>
                  </a:cxn>
                  <a:cxn ang="0">
                    <a:pos x="520" y="379"/>
                  </a:cxn>
                  <a:cxn ang="0">
                    <a:pos x="434" y="446"/>
                  </a:cxn>
                  <a:cxn ang="0">
                    <a:pos x="346" y="517"/>
                  </a:cxn>
                  <a:cxn ang="0">
                    <a:pos x="310" y="551"/>
                  </a:cxn>
                  <a:cxn ang="0">
                    <a:pos x="0" y="250"/>
                  </a:cxn>
                </a:cxnLst>
                <a:rect l="0" t="0" r="r" b="b"/>
                <a:pathLst>
                  <a:path w="605" h="551">
                    <a:moveTo>
                      <a:pt x="0" y="250"/>
                    </a:moveTo>
                    <a:lnTo>
                      <a:pt x="48" y="202"/>
                    </a:lnTo>
                    <a:lnTo>
                      <a:pt x="138" y="120"/>
                    </a:lnTo>
                    <a:lnTo>
                      <a:pt x="224" y="41"/>
                    </a:lnTo>
                    <a:lnTo>
                      <a:pt x="274" y="0"/>
                    </a:lnTo>
                    <a:lnTo>
                      <a:pt x="605" y="322"/>
                    </a:lnTo>
                    <a:lnTo>
                      <a:pt x="520" y="379"/>
                    </a:lnTo>
                    <a:lnTo>
                      <a:pt x="434" y="446"/>
                    </a:lnTo>
                    <a:lnTo>
                      <a:pt x="346" y="517"/>
                    </a:lnTo>
                    <a:lnTo>
                      <a:pt x="310" y="551"/>
                    </a:lnTo>
                    <a:lnTo>
                      <a:pt x="0" y="250"/>
                    </a:lnTo>
                    <a:close/>
                  </a:path>
                </a:pathLst>
              </a:custGeom>
              <a:solidFill>
                <a:srgbClr val="858585"/>
              </a:solidFill>
              <a:ln w="9525">
                <a:noFill/>
                <a:round/>
                <a:headEnd/>
                <a:tailEnd/>
              </a:ln>
            </p:spPr>
            <p:txBody>
              <a:bodyPr/>
              <a:lstStyle/>
              <a:p>
                <a:pPr>
                  <a:defRPr/>
                </a:pPr>
                <a:endParaRPr lang="en-US" dirty="0"/>
              </a:p>
            </p:txBody>
          </p:sp>
          <p:sp>
            <p:nvSpPr>
              <p:cNvPr id="922" name="Freeform 1179"/>
              <p:cNvSpPr>
                <a:spLocks/>
              </p:cNvSpPr>
              <p:nvPr/>
            </p:nvSpPr>
            <p:spPr bwMode="auto">
              <a:xfrm>
                <a:off x="145" y="184"/>
                <a:ext cx="79" cy="60"/>
              </a:xfrm>
              <a:custGeom>
                <a:avLst/>
                <a:gdLst/>
                <a:ahLst/>
                <a:cxnLst>
                  <a:cxn ang="0">
                    <a:pos x="0" y="236"/>
                  </a:cxn>
                  <a:cxn ang="0">
                    <a:pos x="2" y="233"/>
                  </a:cxn>
                  <a:cxn ang="0">
                    <a:pos x="88" y="154"/>
                  </a:cxn>
                  <a:cxn ang="0">
                    <a:pos x="178" y="83"/>
                  </a:cxn>
                  <a:cxn ang="0">
                    <a:pos x="264" y="16"/>
                  </a:cxn>
                  <a:cxn ang="0">
                    <a:pos x="288" y="0"/>
                  </a:cxn>
                  <a:cxn ang="0">
                    <a:pos x="629" y="332"/>
                  </a:cxn>
                  <a:cxn ang="0">
                    <a:pos x="552" y="378"/>
                  </a:cxn>
                  <a:cxn ang="0">
                    <a:pos x="470" y="434"/>
                  </a:cxn>
                  <a:cxn ang="0">
                    <a:pos x="384" y="492"/>
                  </a:cxn>
                  <a:cxn ang="0">
                    <a:pos x="318" y="545"/>
                  </a:cxn>
                  <a:cxn ang="0">
                    <a:pos x="0" y="236"/>
                  </a:cxn>
                </a:cxnLst>
                <a:rect l="0" t="0" r="r" b="b"/>
                <a:pathLst>
                  <a:path w="629" h="545">
                    <a:moveTo>
                      <a:pt x="0" y="236"/>
                    </a:moveTo>
                    <a:lnTo>
                      <a:pt x="2" y="233"/>
                    </a:lnTo>
                    <a:lnTo>
                      <a:pt x="88" y="154"/>
                    </a:lnTo>
                    <a:lnTo>
                      <a:pt x="178" y="83"/>
                    </a:lnTo>
                    <a:lnTo>
                      <a:pt x="264" y="16"/>
                    </a:lnTo>
                    <a:lnTo>
                      <a:pt x="288" y="0"/>
                    </a:lnTo>
                    <a:lnTo>
                      <a:pt x="629" y="332"/>
                    </a:lnTo>
                    <a:lnTo>
                      <a:pt x="552" y="378"/>
                    </a:lnTo>
                    <a:lnTo>
                      <a:pt x="470" y="434"/>
                    </a:lnTo>
                    <a:lnTo>
                      <a:pt x="384" y="492"/>
                    </a:lnTo>
                    <a:lnTo>
                      <a:pt x="318" y="545"/>
                    </a:lnTo>
                    <a:lnTo>
                      <a:pt x="0" y="236"/>
                    </a:lnTo>
                    <a:close/>
                  </a:path>
                </a:pathLst>
              </a:custGeom>
              <a:solidFill>
                <a:srgbClr val="949494"/>
              </a:solidFill>
              <a:ln w="9525">
                <a:noFill/>
                <a:round/>
                <a:headEnd/>
                <a:tailEnd/>
              </a:ln>
            </p:spPr>
            <p:txBody>
              <a:bodyPr/>
              <a:lstStyle/>
              <a:p>
                <a:pPr>
                  <a:defRPr/>
                </a:pPr>
                <a:endParaRPr lang="en-US" dirty="0"/>
              </a:p>
            </p:txBody>
          </p:sp>
          <p:sp>
            <p:nvSpPr>
              <p:cNvPr id="923" name="Freeform 1180"/>
              <p:cNvSpPr>
                <a:spLocks/>
              </p:cNvSpPr>
              <p:nvPr/>
            </p:nvSpPr>
            <p:spPr bwMode="auto">
              <a:xfrm>
                <a:off x="162" y="172"/>
                <a:ext cx="84" cy="60"/>
              </a:xfrm>
              <a:custGeom>
                <a:avLst/>
                <a:gdLst/>
                <a:ahLst/>
                <a:cxnLst>
                  <a:cxn ang="0">
                    <a:pos x="0" y="220"/>
                  </a:cxn>
                  <a:cxn ang="0">
                    <a:pos x="40" y="190"/>
                  </a:cxn>
                  <a:cxn ang="0">
                    <a:pos x="126" y="123"/>
                  </a:cxn>
                  <a:cxn ang="0">
                    <a:pos x="208" y="65"/>
                  </a:cxn>
                  <a:cxn ang="0">
                    <a:pos x="289" y="11"/>
                  </a:cxn>
                  <a:cxn ang="0">
                    <a:pos x="306" y="0"/>
                  </a:cxn>
                  <a:cxn ang="0">
                    <a:pos x="666" y="350"/>
                  </a:cxn>
                  <a:cxn ang="0">
                    <a:pos x="654" y="355"/>
                  </a:cxn>
                  <a:cxn ang="0">
                    <a:pos x="575" y="393"/>
                  </a:cxn>
                  <a:cxn ang="0">
                    <a:pos x="495" y="437"/>
                  </a:cxn>
                  <a:cxn ang="0">
                    <a:pos x="414" y="485"/>
                  </a:cxn>
                  <a:cxn ang="0">
                    <a:pos x="332" y="541"/>
                  </a:cxn>
                  <a:cxn ang="0">
                    <a:pos x="331" y="542"/>
                  </a:cxn>
                  <a:cxn ang="0">
                    <a:pos x="0" y="220"/>
                  </a:cxn>
                </a:cxnLst>
                <a:rect l="0" t="0" r="r" b="b"/>
                <a:pathLst>
                  <a:path w="666" h="542">
                    <a:moveTo>
                      <a:pt x="0" y="220"/>
                    </a:moveTo>
                    <a:lnTo>
                      <a:pt x="40" y="190"/>
                    </a:lnTo>
                    <a:lnTo>
                      <a:pt x="126" y="123"/>
                    </a:lnTo>
                    <a:lnTo>
                      <a:pt x="208" y="65"/>
                    </a:lnTo>
                    <a:lnTo>
                      <a:pt x="289" y="11"/>
                    </a:lnTo>
                    <a:lnTo>
                      <a:pt x="306" y="0"/>
                    </a:lnTo>
                    <a:lnTo>
                      <a:pt x="666" y="350"/>
                    </a:lnTo>
                    <a:lnTo>
                      <a:pt x="654" y="355"/>
                    </a:lnTo>
                    <a:lnTo>
                      <a:pt x="575" y="393"/>
                    </a:lnTo>
                    <a:lnTo>
                      <a:pt x="495" y="437"/>
                    </a:lnTo>
                    <a:lnTo>
                      <a:pt x="414" y="485"/>
                    </a:lnTo>
                    <a:lnTo>
                      <a:pt x="332" y="541"/>
                    </a:lnTo>
                    <a:lnTo>
                      <a:pt x="331" y="542"/>
                    </a:lnTo>
                    <a:lnTo>
                      <a:pt x="0" y="220"/>
                    </a:lnTo>
                    <a:close/>
                  </a:path>
                </a:pathLst>
              </a:custGeom>
              <a:solidFill>
                <a:srgbClr val="A3A3A3"/>
              </a:solidFill>
              <a:ln w="9525">
                <a:noFill/>
                <a:round/>
                <a:headEnd/>
                <a:tailEnd/>
              </a:ln>
            </p:spPr>
            <p:txBody>
              <a:bodyPr/>
              <a:lstStyle/>
              <a:p>
                <a:pPr>
                  <a:defRPr/>
                </a:pPr>
                <a:endParaRPr lang="en-US" dirty="0"/>
              </a:p>
            </p:txBody>
          </p:sp>
          <p:sp>
            <p:nvSpPr>
              <p:cNvPr id="924" name="Freeform 1181"/>
              <p:cNvSpPr>
                <a:spLocks/>
              </p:cNvSpPr>
              <p:nvPr/>
            </p:nvSpPr>
            <p:spPr bwMode="auto">
              <a:xfrm>
                <a:off x="181" y="162"/>
                <a:ext cx="90" cy="59"/>
              </a:xfrm>
              <a:custGeom>
                <a:avLst/>
                <a:gdLst/>
                <a:ahLst/>
                <a:cxnLst>
                  <a:cxn ang="0">
                    <a:pos x="0" y="199"/>
                  </a:cxn>
                  <a:cxn ang="0">
                    <a:pos x="58" y="157"/>
                  </a:cxn>
                  <a:cxn ang="0">
                    <a:pos x="139" y="103"/>
                  </a:cxn>
                  <a:cxn ang="0">
                    <a:pos x="219" y="55"/>
                  </a:cxn>
                  <a:cxn ang="0">
                    <a:pos x="296" y="15"/>
                  </a:cxn>
                  <a:cxn ang="0">
                    <a:pos x="326" y="0"/>
                  </a:cxn>
                  <a:cxn ang="0">
                    <a:pos x="710" y="374"/>
                  </a:cxn>
                  <a:cxn ang="0">
                    <a:pos x="650" y="389"/>
                  </a:cxn>
                  <a:cxn ang="0">
                    <a:pos x="579" y="414"/>
                  </a:cxn>
                  <a:cxn ang="0">
                    <a:pos x="504" y="447"/>
                  </a:cxn>
                  <a:cxn ang="0">
                    <a:pos x="425" y="485"/>
                  </a:cxn>
                  <a:cxn ang="0">
                    <a:pos x="345" y="529"/>
                  </a:cxn>
                  <a:cxn ang="0">
                    <a:pos x="341" y="531"/>
                  </a:cxn>
                  <a:cxn ang="0">
                    <a:pos x="0" y="199"/>
                  </a:cxn>
                </a:cxnLst>
                <a:rect l="0" t="0" r="r" b="b"/>
                <a:pathLst>
                  <a:path w="710" h="531">
                    <a:moveTo>
                      <a:pt x="0" y="199"/>
                    </a:moveTo>
                    <a:lnTo>
                      <a:pt x="58" y="157"/>
                    </a:lnTo>
                    <a:lnTo>
                      <a:pt x="139" y="103"/>
                    </a:lnTo>
                    <a:lnTo>
                      <a:pt x="219" y="55"/>
                    </a:lnTo>
                    <a:lnTo>
                      <a:pt x="296" y="15"/>
                    </a:lnTo>
                    <a:lnTo>
                      <a:pt x="326" y="0"/>
                    </a:lnTo>
                    <a:lnTo>
                      <a:pt x="710" y="374"/>
                    </a:lnTo>
                    <a:lnTo>
                      <a:pt x="650" y="389"/>
                    </a:lnTo>
                    <a:lnTo>
                      <a:pt x="579" y="414"/>
                    </a:lnTo>
                    <a:lnTo>
                      <a:pt x="504" y="447"/>
                    </a:lnTo>
                    <a:lnTo>
                      <a:pt x="425" y="485"/>
                    </a:lnTo>
                    <a:lnTo>
                      <a:pt x="345" y="529"/>
                    </a:lnTo>
                    <a:lnTo>
                      <a:pt x="341" y="531"/>
                    </a:lnTo>
                    <a:lnTo>
                      <a:pt x="0" y="199"/>
                    </a:lnTo>
                    <a:close/>
                  </a:path>
                </a:pathLst>
              </a:custGeom>
              <a:solidFill>
                <a:srgbClr val="B2B2B2"/>
              </a:solidFill>
              <a:ln w="9525">
                <a:noFill/>
                <a:round/>
                <a:headEnd/>
                <a:tailEnd/>
              </a:ln>
            </p:spPr>
            <p:txBody>
              <a:bodyPr/>
              <a:lstStyle/>
              <a:p>
                <a:pPr>
                  <a:defRPr/>
                </a:pPr>
                <a:endParaRPr lang="en-US" dirty="0"/>
              </a:p>
            </p:txBody>
          </p:sp>
          <p:sp>
            <p:nvSpPr>
              <p:cNvPr id="925" name="Freeform 1182"/>
              <p:cNvSpPr>
                <a:spLocks/>
              </p:cNvSpPr>
              <p:nvPr/>
            </p:nvSpPr>
            <p:spPr bwMode="auto">
              <a:xfrm>
                <a:off x="201" y="153"/>
                <a:ext cx="102" cy="58"/>
              </a:xfrm>
              <a:custGeom>
                <a:avLst/>
                <a:gdLst/>
                <a:ahLst/>
                <a:cxnLst>
                  <a:cxn ang="0">
                    <a:pos x="0" y="169"/>
                  </a:cxn>
                  <a:cxn ang="0">
                    <a:pos x="63" y="132"/>
                  </a:cxn>
                  <a:cxn ang="0">
                    <a:pos x="140" y="92"/>
                  </a:cxn>
                  <a:cxn ang="0">
                    <a:pos x="211" y="56"/>
                  </a:cxn>
                  <a:cxn ang="0">
                    <a:pos x="280" y="27"/>
                  </a:cxn>
                  <a:cxn ang="0">
                    <a:pos x="344" y="4"/>
                  </a:cxn>
                  <a:cxn ang="0">
                    <a:pos x="357" y="0"/>
                  </a:cxn>
                  <a:cxn ang="0">
                    <a:pos x="817" y="448"/>
                  </a:cxn>
                  <a:cxn ang="0">
                    <a:pos x="799" y="443"/>
                  </a:cxn>
                  <a:cxn ang="0">
                    <a:pos x="746" y="434"/>
                  </a:cxn>
                  <a:cxn ang="0">
                    <a:pos x="690" y="432"/>
                  </a:cxn>
                  <a:cxn ang="0">
                    <a:pos x="627" y="439"/>
                  </a:cxn>
                  <a:cxn ang="0">
                    <a:pos x="563" y="449"/>
                  </a:cxn>
                  <a:cxn ang="0">
                    <a:pos x="494" y="466"/>
                  </a:cxn>
                  <a:cxn ang="0">
                    <a:pos x="423" y="491"/>
                  </a:cxn>
                  <a:cxn ang="0">
                    <a:pos x="360" y="519"/>
                  </a:cxn>
                  <a:cxn ang="0">
                    <a:pos x="0" y="169"/>
                  </a:cxn>
                </a:cxnLst>
                <a:rect l="0" t="0" r="r" b="b"/>
                <a:pathLst>
                  <a:path w="817" h="519">
                    <a:moveTo>
                      <a:pt x="0" y="169"/>
                    </a:moveTo>
                    <a:lnTo>
                      <a:pt x="63" y="132"/>
                    </a:lnTo>
                    <a:lnTo>
                      <a:pt x="140" y="92"/>
                    </a:lnTo>
                    <a:lnTo>
                      <a:pt x="211" y="56"/>
                    </a:lnTo>
                    <a:lnTo>
                      <a:pt x="280" y="27"/>
                    </a:lnTo>
                    <a:lnTo>
                      <a:pt x="344" y="4"/>
                    </a:lnTo>
                    <a:lnTo>
                      <a:pt x="357" y="0"/>
                    </a:lnTo>
                    <a:lnTo>
                      <a:pt x="817" y="448"/>
                    </a:lnTo>
                    <a:lnTo>
                      <a:pt x="799" y="443"/>
                    </a:lnTo>
                    <a:lnTo>
                      <a:pt x="746" y="434"/>
                    </a:lnTo>
                    <a:lnTo>
                      <a:pt x="690" y="432"/>
                    </a:lnTo>
                    <a:lnTo>
                      <a:pt x="627" y="439"/>
                    </a:lnTo>
                    <a:lnTo>
                      <a:pt x="563" y="449"/>
                    </a:lnTo>
                    <a:lnTo>
                      <a:pt x="494" y="466"/>
                    </a:lnTo>
                    <a:lnTo>
                      <a:pt x="423" y="491"/>
                    </a:lnTo>
                    <a:lnTo>
                      <a:pt x="360" y="519"/>
                    </a:lnTo>
                    <a:lnTo>
                      <a:pt x="0" y="169"/>
                    </a:lnTo>
                    <a:close/>
                  </a:path>
                </a:pathLst>
              </a:custGeom>
              <a:solidFill>
                <a:srgbClr val="C2C2C2"/>
              </a:solidFill>
              <a:ln w="9525">
                <a:noFill/>
                <a:round/>
                <a:headEnd/>
                <a:tailEnd/>
              </a:ln>
            </p:spPr>
            <p:txBody>
              <a:bodyPr/>
              <a:lstStyle/>
              <a:p>
                <a:pPr>
                  <a:defRPr/>
                </a:pPr>
                <a:endParaRPr lang="en-US" dirty="0"/>
              </a:p>
            </p:txBody>
          </p:sp>
          <p:sp>
            <p:nvSpPr>
              <p:cNvPr id="926" name="Freeform 1183"/>
              <p:cNvSpPr>
                <a:spLocks/>
              </p:cNvSpPr>
              <p:nvPr/>
            </p:nvSpPr>
            <p:spPr bwMode="auto">
              <a:xfrm>
                <a:off x="222" y="150"/>
                <a:ext cx="85" cy="55"/>
              </a:xfrm>
              <a:custGeom>
                <a:avLst/>
                <a:gdLst/>
                <a:ahLst/>
                <a:cxnLst>
                  <a:cxn ang="0">
                    <a:pos x="0" y="104"/>
                  </a:cxn>
                  <a:cxn ang="0">
                    <a:pos x="41" y="83"/>
                  </a:cxn>
                  <a:cxn ang="0">
                    <a:pos x="110" y="54"/>
                  </a:cxn>
                  <a:cxn ang="0">
                    <a:pos x="174" y="31"/>
                  </a:cxn>
                  <a:cxn ang="0">
                    <a:pos x="234" y="15"/>
                  </a:cxn>
                  <a:cxn ang="0">
                    <a:pos x="288" y="4"/>
                  </a:cxn>
                  <a:cxn ang="0">
                    <a:pos x="335" y="0"/>
                  </a:cxn>
                  <a:cxn ang="0">
                    <a:pos x="380" y="0"/>
                  </a:cxn>
                  <a:cxn ang="0">
                    <a:pos x="419" y="6"/>
                  </a:cxn>
                  <a:cxn ang="0">
                    <a:pos x="443" y="18"/>
                  </a:cxn>
                  <a:cxn ang="0">
                    <a:pos x="481" y="54"/>
                  </a:cxn>
                  <a:cxn ang="0">
                    <a:pos x="487" y="65"/>
                  </a:cxn>
                  <a:cxn ang="0">
                    <a:pos x="535" y="190"/>
                  </a:cxn>
                  <a:cxn ang="0">
                    <a:pos x="582" y="301"/>
                  </a:cxn>
                  <a:cxn ang="0">
                    <a:pos x="629" y="397"/>
                  </a:cxn>
                  <a:cxn ang="0">
                    <a:pos x="679" y="486"/>
                  </a:cxn>
                  <a:cxn ang="0">
                    <a:pos x="629" y="470"/>
                  </a:cxn>
                  <a:cxn ang="0">
                    <a:pos x="576" y="461"/>
                  </a:cxn>
                  <a:cxn ang="0">
                    <a:pos x="520" y="459"/>
                  </a:cxn>
                  <a:cxn ang="0">
                    <a:pos x="457" y="466"/>
                  </a:cxn>
                  <a:cxn ang="0">
                    <a:pos x="393" y="476"/>
                  </a:cxn>
                  <a:cxn ang="0">
                    <a:pos x="384" y="478"/>
                  </a:cxn>
                  <a:cxn ang="0">
                    <a:pos x="0" y="104"/>
                  </a:cxn>
                </a:cxnLst>
                <a:rect l="0" t="0" r="r" b="b"/>
                <a:pathLst>
                  <a:path w="679" h="486">
                    <a:moveTo>
                      <a:pt x="0" y="104"/>
                    </a:moveTo>
                    <a:lnTo>
                      <a:pt x="41" y="83"/>
                    </a:lnTo>
                    <a:lnTo>
                      <a:pt x="110" y="54"/>
                    </a:lnTo>
                    <a:lnTo>
                      <a:pt x="174" y="31"/>
                    </a:lnTo>
                    <a:lnTo>
                      <a:pt x="234" y="15"/>
                    </a:lnTo>
                    <a:lnTo>
                      <a:pt x="288" y="4"/>
                    </a:lnTo>
                    <a:lnTo>
                      <a:pt x="335" y="0"/>
                    </a:lnTo>
                    <a:lnTo>
                      <a:pt x="380" y="0"/>
                    </a:lnTo>
                    <a:lnTo>
                      <a:pt x="419" y="6"/>
                    </a:lnTo>
                    <a:lnTo>
                      <a:pt x="443" y="18"/>
                    </a:lnTo>
                    <a:lnTo>
                      <a:pt x="481" y="54"/>
                    </a:lnTo>
                    <a:lnTo>
                      <a:pt x="487" y="65"/>
                    </a:lnTo>
                    <a:lnTo>
                      <a:pt x="535" y="190"/>
                    </a:lnTo>
                    <a:lnTo>
                      <a:pt x="582" y="301"/>
                    </a:lnTo>
                    <a:lnTo>
                      <a:pt x="629" y="397"/>
                    </a:lnTo>
                    <a:lnTo>
                      <a:pt x="679" y="486"/>
                    </a:lnTo>
                    <a:lnTo>
                      <a:pt x="629" y="470"/>
                    </a:lnTo>
                    <a:lnTo>
                      <a:pt x="576" y="461"/>
                    </a:lnTo>
                    <a:lnTo>
                      <a:pt x="520" y="459"/>
                    </a:lnTo>
                    <a:lnTo>
                      <a:pt x="457" y="466"/>
                    </a:lnTo>
                    <a:lnTo>
                      <a:pt x="393" y="476"/>
                    </a:lnTo>
                    <a:lnTo>
                      <a:pt x="384" y="478"/>
                    </a:lnTo>
                    <a:lnTo>
                      <a:pt x="0" y="104"/>
                    </a:lnTo>
                    <a:close/>
                  </a:path>
                </a:pathLst>
              </a:custGeom>
              <a:solidFill>
                <a:srgbClr val="D1D1D1"/>
              </a:solidFill>
              <a:ln w="9525">
                <a:noFill/>
                <a:round/>
                <a:headEnd/>
                <a:tailEnd/>
              </a:ln>
            </p:spPr>
            <p:txBody>
              <a:bodyPr/>
              <a:lstStyle/>
              <a:p>
                <a:pPr>
                  <a:defRPr/>
                </a:pPr>
                <a:endParaRPr lang="en-US" dirty="0"/>
              </a:p>
            </p:txBody>
          </p:sp>
          <p:sp>
            <p:nvSpPr>
              <p:cNvPr id="927" name="Freeform 1184"/>
              <p:cNvSpPr>
                <a:spLocks/>
              </p:cNvSpPr>
              <p:nvPr/>
            </p:nvSpPr>
            <p:spPr bwMode="auto">
              <a:xfrm>
                <a:off x="245" y="150"/>
                <a:ext cx="61" cy="55"/>
              </a:xfrm>
              <a:custGeom>
                <a:avLst/>
                <a:gdLst/>
                <a:ahLst/>
                <a:cxnLst>
                  <a:cxn ang="0">
                    <a:pos x="0" y="27"/>
                  </a:cxn>
                  <a:cxn ang="0">
                    <a:pos x="47" y="15"/>
                  </a:cxn>
                  <a:cxn ang="0">
                    <a:pos x="101" y="4"/>
                  </a:cxn>
                  <a:cxn ang="0">
                    <a:pos x="148" y="0"/>
                  </a:cxn>
                  <a:cxn ang="0">
                    <a:pos x="193" y="0"/>
                  </a:cxn>
                  <a:cxn ang="0">
                    <a:pos x="232" y="6"/>
                  </a:cxn>
                  <a:cxn ang="0">
                    <a:pos x="262" y="21"/>
                  </a:cxn>
                  <a:cxn ang="0">
                    <a:pos x="283" y="40"/>
                  </a:cxn>
                  <a:cxn ang="0">
                    <a:pos x="300" y="65"/>
                  </a:cxn>
                  <a:cxn ang="0">
                    <a:pos x="348" y="190"/>
                  </a:cxn>
                  <a:cxn ang="0">
                    <a:pos x="395" y="301"/>
                  </a:cxn>
                  <a:cxn ang="0">
                    <a:pos x="442" y="397"/>
                  </a:cxn>
                  <a:cxn ang="0">
                    <a:pos x="492" y="486"/>
                  </a:cxn>
                  <a:cxn ang="0">
                    <a:pos x="460" y="475"/>
                  </a:cxn>
                  <a:cxn ang="0">
                    <a:pos x="0" y="27"/>
                  </a:cxn>
                </a:cxnLst>
                <a:rect l="0" t="0" r="r" b="b"/>
                <a:pathLst>
                  <a:path w="492" h="486">
                    <a:moveTo>
                      <a:pt x="0" y="27"/>
                    </a:moveTo>
                    <a:lnTo>
                      <a:pt x="47" y="15"/>
                    </a:lnTo>
                    <a:lnTo>
                      <a:pt x="101" y="4"/>
                    </a:lnTo>
                    <a:lnTo>
                      <a:pt x="148" y="0"/>
                    </a:lnTo>
                    <a:lnTo>
                      <a:pt x="193" y="0"/>
                    </a:lnTo>
                    <a:lnTo>
                      <a:pt x="232" y="6"/>
                    </a:lnTo>
                    <a:lnTo>
                      <a:pt x="262" y="21"/>
                    </a:lnTo>
                    <a:lnTo>
                      <a:pt x="283" y="40"/>
                    </a:lnTo>
                    <a:lnTo>
                      <a:pt x="300" y="65"/>
                    </a:lnTo>
                    <a:lnTo>
                      <a:pt x="348" y="190"/>
                    </a:lnTo>
                    <a:lnTo>
                      <a:pt x="395" y="301"/>
                    </a:lnTo>
                    <a:lnTo>
                      <a:pt x="442" y="397"/>
                    </a:lnTo>
                    <a:lnTo>
                      <a:pt x="492" y="486"/>
                    </a:lnTo>
                    <a:lnTo>
                      <a:pt x="460" y="475"/>
                    </a:lnTo>
                    <a:lnTo>
                      <a:pt x="0" y="27"/>
                    </a:lnTo>
                    <a:close/>
                  </a:path>
                </a:pathLst>
              </a:custGeom>
              <a:solidFill>
                <a:srgbClr val="E0E0E0"/>
              </a:solidFill>
              <a:ln w="9525">
                <a:noFill/>
                <a:round/>
                <a:headEnd/>
                <a:tailEnd/>
              </a:ln>
            </p:spPr>
            <p:txBody>
              <a:bodyPr/>
              <a:lstStyle/>
              <a:p>
                <a:pPr>
                  <a:defRPr/>
                </a:pPr>
                <a:endParaRPr lang="en-US" dirty="0"/>
              </a:p>
            </p:txBody>
          </p:sp>
          <p:sp>
            <p:nvSpPr>
              <p:cNvPr id="928" name="Freeform 1185"/>
              <p:cNvSpPr>
                <a:spLocks/>
              </p:cNvSpPr>
              <p:nvPr/>
            </p:nvSpPr>
            <p:spPr bwMode="auto">
              <a:xfrm>
                <a:off x="277" y="152"/>
                <a:ext cx="5" cy="4"/>
              </a:xfrm>
              <a:custGeom>
                <a:avLst/>
                <a:gdLst/>
                <a:ahLst/>
                <a:cxnLst>
                  <a:cxn ang="0">
                    <a:pos x="0" y="0"/>
                  </a:cxn>
                  <a:cxn ang="0">
                    <a:pos x="6" y="3"/>
                  </a:cxn>
                  <a:cxn ang="0">
                    <a:pos x="27" y="22"/>
                  </a:cxn>
                  <a:cxn ang="0">
                    <a:pos x="38" y="36"/>
                  </a:cxn>
                  <a:cxn ang="0">
                    <a:pos x="0" y="0"/>
                  </a:cxn>
                </a:cxnLst>
                <a:rect l="0" t="0" r="r" b="b"/>
                <a:pathLst>
                  <a:path w="38" h="36">
                    <a:moveTo>
                      <a:pt x="0" y="0"/>
                    </a:moveTo>
                    <a:lnTo>
                      <a:pt x="6" y="3"/>
                    </a:lnTo>
                    <a:lnTo>
                      <a:pt x="27" y="22"/>
                    </a:lnTo>
                    <a:lnTo>
                      <a:pt x="38" y="36"/>
                    </a:lnTo>
                    <a:lnTo>
                      <a:pt x="0" y="0"/>
                    </a:lnTo>
                    <a:close/>
                  </a:path>
                </a:pathLst>
              </a:custGeom>
              <a:solidFill>
                <a:srgbClr val="FFFFFF"/>
              </a:solidFill>
              <a:ln w="9525">
                <a:noFill/>
                <a:round/>
                <a:headEnd/>
                <a:tailEnd/>
              </a:ln>
            </p:spPr>
            <p:txBody>
              <a:bodyPr/>
              <a:lstStyle/>
              <a:p>
                <a:pPr>
                  <a:defRPr/>
                </a:pPr>
                <a:endParaRPr lang="en-US" dirty="0"/>
              </a:p>
            </p:txBody>
          </p:sp>
          <p:sp>
            <p:nvSpPr>
              <p:cNvPr id="929" name="Freeform 1186"/>
              <p:cNvSpPr>
                <a:spLocks/>
              </p:cNvSpPr>
              <p:nvPr/>
            </p:nvSpPr>
            <p:spPr bwMode="auto">
              <a:xfrm>
                <a:off x="4" y="530"/>
                <a:ext cx="25" cy="63"/>
              </a:xfrm>
              <a:custGeom>
                <a:avLst/>
                <a:gdLst/>
                <a:ahLst/>
                <a:cxnLst>
                  <a:cxn ang="0">
                    <a:pos x="19" y="0"/>
                  </a:cxn>
                  <a:cxn ang="0">
                    <a:pos x="0" y="48"/>
                  </a:cxn>
                  <a:cxn ang="0">
                    <a:pos x="0" y="578"/>
                  </a:cxn>
                  <a:cxn ang="0">
                    <a:pos x="58" y="440"/>
                  </a:cxn>
                  <a:cxn ang="0">
                    <a:pos x="125" y="303"/>
                  </a:cxn>
                  <a:cxn ang="0">
                    <a:pos x="196" y="172"/>
                  </a:cxn>
                  <a:cxn ang="0">
                    <a:pos x="19" y="0"/>
                  </a:cxn>
                </a:cxnLst>
                <a:rect l="0" t="0" r="r" b="b"/>
                <a:pathLst>
                  <a:path w="196" h="578">
                    <a:moveTo>
                      <a:pt x="19" y="0"/>
                    </a:moveTo>
                    <a:lnTo>
                      <a:pt x="0" y="48"/>
                    </a:lnTo>
                    <a:lnTo>
                      <a:pt x="0" y="578"/>
                    </a:lnTo>
                    <a:lnTo>
                      <a:pt x="58" y="440"/>
                    </a:lnTo>
                    <a:lnTo>
                      <a:pt x="125" y="303"/>
                    </a:lnTo>
                    <a:lnTo>
                      <a:pt x="196" y="172"/>
                    </a:lnTo>
                    <a:lnTo>
                      <a:pt x="19" y="0"/>
                    </a:lnTo>
                    <a:close/>
                  </a:path>
                </a:pathLst>
              </a:custGeom>
              <a:solidFill>
                <a:srgbClr val="FFFFFF"/>
              </a:solidFill>
              <a:ln w="9525">
                <a:noFill/>
                <a:round/>
                <a:headEnd/>
                <a:tailEnd/>
              </a:ln>
            </p:spPr>
            <p:txBody>
              <a:bodyPr/>
              <a:lstStyle/>
              <a:p>
                <a:pPr>
                  <a:defRPr/>
                </a:pPr>
                <a:endParaRPr lang="en-US" dirty="0"/>
              </a:p>
            </p:txBody>
          </p:sp>
          <p:sp>
            <p:nvSpPr>
              <p:cNvPr id="930" name="Freeform 1187"/>
              <p:cNvSpPr>
                <a:spLocks/>
              </p:cNvSpPr>
              <p:nvPr/>
            </p:nvSpPr>
            <p:spPr bwMode="auto">
              <a:xfrm>
                <a:off x="4" y="506"/>
                <a:ext cx="39" cy="66"/>
              </a:xfrm>
              <a:custGeom>
                <a:avLst/>
                <a:gdLst/>
                <a:ahLst/>
                <a:cxnLst>
                  <a:cxn ang="0">
                    <a:pos x="0" y="268"/>
                  </a:cxn>
                  <a:cxn ang="0">
                    <a:pos x="63" y="103"/>
                  </a:cxn>
                  <a:cxn ang="0">
                    <a:pos x="108" y="0"/>
                  </a:cxn>
                  <a:cxn ang="0">
                    <a:pos x="313" y="199"/>
                  </a:cxn>
                  <a:cxn ang="0">
                    <a:pos x="279" y="251"/>
                  </a:cxn>
                  <a:cxn ang="0">
                    <a:pos x="198" y="387"/>
                  </a:cxn>
                  <a:cxn ang="0">
                    <a:pos x="125" y="523"/>
                  </a:cxn>
                  <a:cxn ang="0">
                    <a:pos x="89" y="596"/>
                  </a:cxn>
                  <a:cxn ang="0">
                    <a:pos x="0" y="509"/>
                  </a:cxn>
                  <a:cxn ang="0">
                    <a:pos x="0" y="268"/>
                  </a:cxn>
                </a:cxnLst>
                <a:rect l="0" t="0" r="r" b="b"/>
                <a:pathLst>
                  <a:path w="313" h="596">
                    <a:moveTo>
                      <a:pt x="0" y="268"/>
                    </a:moveTo>
                    <a:lnTo>
                      <a:pt x="63" y="103"/>
                    </a:lnTo>
                    <a:lnTo>
                      <a:pt x="108" y="0"/>
                    </a:lnTo>
                    <a:lnTo>
                      <a:pt x="313" y="199"/>
                    </a:lnTo>
                    <a:lnTo>
                      <a:pt x="279" y="251"/>
                    </a:lnTo>
                    <a:lnTo>
                      <a:pt x="198" y="387"/>
                    </a:lnTo>
                    <a:lnTo>
                      <a:pt x="125" y="523"/>
                    </a:lnTo>
                    <a:lnTo>
                      <a:pt x="89" y="596"/>
                    </a:lnTo>
                    <a:lnTo>
                      <a:pt x="0" y="509"/>
                    </a:lnTo>
                    <a:lnTo>
                      <a:pt x="0" y="268"/>
                    </a:lnTo>
                    <a:close/>
                  </a:path>
                </a:pathLst>
              </a:custGeom>
              <a:solidFill>
                <a:srgbClr val="F0F0F0"/>
              </a:solidFill>
              <a:ln w="9525">
                <a:noFill/>
                <a:round/>
                <a:headEnd/>
                <a:tailEnd/>
              </a:ln>
            </p:spPr>
            <p:txBody>
              <a:bodyPr/>
              <a:lstStyle/>
              <a:p>
                <a:pPr>
                  <a:defRPr/>
                </a:pPr>
                <a:endParaRPr lang="en-US" dirty="0"/>
              </a:p>
            </p:txBody>
          </p:sp>
          <p:sp>
            <p:nvSpPr>
              <p:cNvPr id="931" name="Freeform 1188"/>
              <p:cNvSpPr>
                <a:spLocks/>
              </p:cNvSpPr>
              <p:nvPr/>
            </p:nvSpPr>
            <p:spPr bwMode="auto">
              <a:xfrm>
                <a:off x="6" y="482"/>
                <a:ext cx="53" cy="67"/>
              </a:xfrm>
              <a:custGeom>
                <a:avLst/>
                <a:gdLst/>
                <a:ahLst/>
                <a:cxnLst>
                  <a:cxn ang="0">
                    <a:pos x="0" y="433"/>
                  </a:cxn>
                  <a:cxn ang="0">
                    <a:pos x="44" y="316"/>
                  </a:cxn>
                  <a:cxn ang="0">
                    <a:pos x="112" y="157"/>
                  </a:cxn>
                  <a:cxn ang="0">
                    <a:pos x="186" y="0"/>
                  </a:cxn>
                  <a:cxn ang="0">
                    <a:pos x="416" y="224"/>
                  </a:cxn>
                  <a:cxn ang="0">
                    <a:pos x="346" y="328"/>
                  </a:cxn>
                  <a:cxn ang="0">
                    <a:pos x="260" y="464"/>
                  </a:cxn>
                  <a:cxn ang="0">
                    <a:pos x="179" y="600"/>
                  </a:cxn>
                  <a:cxn ang="0">
                    <a:pos x="177" y="605"/>
                  </a:cxn>
                  <a:cxn ang="0">
                    <a:pos x="0" y="433"/>
                  </a:cxn>
                </a:cxnLst>
                <a:rect l="0" t="0" r="r" b="b"/>
                <a:pathLst>
                  <a:path w="416" h="605">
                    <a:moveTo>
                      <a:pt x="0" y="433"/>
                    </a:moveTo>
                    <a:lnTo>
                      <a:pt x="44" y="316"/>
                    </a:lnTo>
                    <a:lnTo>
                      <a:pt x="112" y="157"/>
                    </a:lnTo>
                    <a:lnTo>
                      <a:pt x="186" y="0"/>
                    </a:lnTo>
                    <a:lnTo>
                      <a:pt x="416" y="224"/>
                    </a:lnTo>
                    <a:lnTo>
                      <a:pt x="346" y="328"/>
                    </a:lnTo>
                    <a:lnTo>
                      <a:pt x="260" y="464"/>
                    </a:lnTo>
                    <a:lnTo>
                      <a:pt x="179" y="600"/>
                    </a:lnTo>
                    <a:lnTo>
                      <a:pt x="177" y="605"/>
                    </a:lnTo>
                    <a:lnTo>
                      <a:pt x="0" y="433"/>
                    </a:lnTo>
                    <a:close/>
                  </a:path>
                </a:pathLst>
              </a:custGeom>
              <a:solidFill>
                <a:srgbClr val="E0E0E0"/>
              </a:solidFill>
              <a:ln w="9525">
                <a:noFill/>
                <a:round/>
                <a:headEnd/>
                <a:tailEnd/>
              </a:ln>
            </p:spPr>
            <p:txBody>
              <a:bodyPr/>
              <a:lstStyle/>
              <a:p>
                <a:pPr>
                  <a:defRPr/>
                </a:pPr>
                <a:endParaRPr lang="en-US" dirty="0"/>
              </a:p>
            </p:txBody>
          </p:sp>
          <p:sp>
            <p:nvSpPr>
              <p:cNvPr id="932" name="Freeform 1189"/>
              <p:cNvSpPr>
                <a:spLocks/>
              </p:cNvSpPr>
              <p:nvPr/>
            </p:nvSpPr>
            <p:spPr bwMode="auto">
              <a:xfrm>
                <a:off x="18" y="460"/>
                <a:ext cx="57" cy="68"/>
              </a:xfrm>
              <a:custGeom>
                <a:avLst/>
                <a:gdLst/>
                <a:ahLst/>
                <a:cxnLst>
                  <a:cxn ang="0">
                    <a:pos x="0" y="414"/>
                  </a:cxn>
                  <a:cxn ang="0">
                    <a:pos x="23" y="358"/>
                  </a:cxn>
                  <a:cxn ang="0">
                    <a:pos x="96" y="202"/>
                  </a:cxn>
                  <a:cxn ang="0">
                    <a:pos x="176" y="51"/>
                  </a:cxn>
                  <a:cxn ang="0">
                    <a:pos x="206" y="0"/>
                  </a:cxn>
                  <a:cxn ang="0">
                    <a:pos x="459" y="247"/>
                  </a:cxn>
                  <a:cxn ang="0">
                    <a:pos x="446" y="262"/>
                  </a:cxn>
                  <a:cxn ang="0">
                    <a:pos x="348" y="396"/>
                  </a:cxn>
                  <a:cxn ang="0">
                    <a:pos x="257" y="529"/>
                  </a:cxn>
                  <a:cxn ang="0">
                    <a:pos x="205" y="613"/>
                  </a:cxn>
                  <a:cxn ang="0">
                    <a:pos x="0" y="414"/>
                  </a:cxn>
                </a:cxnLst>
                <a:rect l="0" t="0" r="r" b="b"/>
                <a:pathLst>
                  <a:path w="459" h="613">
                    <a:moveTo>
                      <a:pt x="0" y="414"/>
                    </a:moveTo>
                    <a:lnTo>
                      <a:pt x="23" y="358"/>
                    </a:lnTo>
                    <a:lnTo>
                      <a:pt x="96" y="202"/>
                    </a:lnTo>
                    <a:lnTo>
                      <a:pt x="176" y="51"/>
                    </a:lnTo>
                    <a:lnTo>
                      <a:pt x="206" y="0"/>
                    </a:lnTo>
                    <a:lnTo>
                      <a:pt x="459" y="247"/>
                    </a:lnTo>
                    <a:lnTo>
                      <a:pt x="446" y="262"/>
                    </a:lnTo>
                    <a:lnTo>
                      <a:pt x="348" y="396"/>
                    </a:lnTo>
                    <a:lnTo>
                      <a:pt x="257" y="529"/>
                    </a:lnTo>
                    <a:lnTo>
                      <a:pt x="205" y="613"/>
                    </a:lnTo>
                    <a:lnTo>
                      <a:pt x="0" y="414"/>
                    </a:lnTo>
                    <a:close/>
                  </a:path>
                </a:pathLst>
              </a:custGeom>
              <a:solidFill>
                <a:srgbClr val="D1D1D1"/>
              </a:solidFill>
              <a:ln w="9525">
                <a:noFill/>
                <a:round/>
                <a:headEnd/>
                <a:tailEnd/>
              </a:ln>
            </p:spPr>
            <p:txBody>
              <a:bodyPr/>
              <a:lstStyle/>
              <a:p>
                <a:pPr>
                  <a:defRPr/>
                </a:pPr>
                <a:endParaRPr lang="en-US" dirty="0"/>
              </a:p>
            </p:txBody>
          </p:sp>
          <p:sp>
            <p:nvSpPr>
              <p:cNvPr id="933" name="Freeform 1190"/>
              <p:cNvSpPr>
                <a:spLocks/>
              </p:cNvSpPr>
              <p:nvPr/>
            </p:nvSpPr>
            <p:spPr bwMode="auto">
              <a:xfrm>
                <a:off x="30" y="438"/>
                <a:ext cx="62" cy="69"/>
              </a:xfrm>
              <a:custGeom>
                <a:avLst/>
                <a:gdLst/>
                <a:ahLst/>
                <a:cxnLst>
                  <a:cxn ang="0">
                    <a:pos x="0" y="396"/>
                  </a:cxn>
                  <a:cxn ang="0">
                    <a:pos x="80" y="245"/>
                  </a:cxn>
                  <a:cxn ang="0">
                    <a:pos x="166" y="99"/>
                  </a:cxn>
                  <a:cxn ang="0">
                    <a:pos x="226" y="0"/>
                  </a:cxn>
                  <a:cxn ang="0">
                    <a:pos x="500" y="266"/>
                  </a:cxn>
                  <a:cxn ang="0">
                    <a:pos x="451" y="327"/>
                  </a:cxn>
                  <a:cxn ang="0">
                    <a:pos x="350" y="456"/>
                  </a:cxn>
                  <a:cxn ang="0">
                    <a:pos x="252" y="590"/>
                  </a:cxn>
                  <a:cxn ang="0">
                    <a:pos x="231" y="619"/>
                  </a:cxn>
                  <a:cxn ang="0">
                    <a:pos x="1" y="395"/>
                  </a:cxn>
                  <a:cxn ang="0">
                    <a:pos x="0" y="396"/>
                  </a:cxn>
                </a:cxnLst>
                <a:rect l="0" t="0" r="r" b="b"/>
                <a:pathLst>
                  <a:path w="500" h="619">
                    <a:moveTo>
                      <a:pt x="0" y="396"/>
                    </a:moveTo>
                    <a:lnTo>
                      <a:pt x="80" y="245"/>
                    </a:lnTo>
                    <a:lnTo>
                      <a:pt x="166" y="99"/>
                    </a:lnTo>
                    <a:lnTo>
                      <a:pt x="226" y="0"/>
                    </a:lnTo>
                    <a:lnTo>
                      <a:pt x="500" y="266"/>
                    </a:lnTo>
                    <a:lnTo>
                      <a:pt x="451" y="327"/>
                    </a:lnTo>
                    <a:lnTo>
                      <a:pt x="350" y="456"/>
                    </a:lnTo>
                    <a:lnTo>
                      <a:pt x="252" y="590"/>
                    </a:lnTo>
                    <a:lnTo>
                      <a:pt x="231" y="619"/>
                    </a:lnTo>
                    <a:lnTo>
                      <a:pt x="1" y="395"/>
                    </a:lnTo>
                    <a:lnTo>
                      <a:pt x="0" y="396"/>
                    </a:lnTo>
                    <a:close/>
                  </a:path>
                </a:pathLst>
              </a:custGeom>
              <a:solidFill>
                <a:srgbClr val="C2C2C2"/>
              </a:solidFill>
              <a:ln w="9525">
                <a:noFill/>
                <a:round/>
                <a:headEnd/>
                <a:tailEnd/>
              </a:ln>
            </p:spPr>
            <p:txBody>
              <a:bodyPr/>
              <a:lstStyle/>
              <a:p>
                <a:pPr>
                  <a:defRPr/>
                </a:pPr>
                <a:endParaRPr lang="en-US" dirty="0"/>
              </a:p>
            </p:txBody>
          </p:sp>
          <p:sp>
            <p:nvSpPr>
              <p:cNvPr id="934" name="Freeform 1191"/>
              <p:cNvSpPr>
                <a:spLocks/>
              </p:cNvSpPr>
              <p:nvPr/>
            </p:nvSpPr>
            <p:spPr bwMode="auto">
              <a:xfrm>
                <a:off x="43" y="418"/>
                <a:ext cx="67" cy="69"/>
              </a:xfrm>
              <a:custGeom>
                <a:avLst/>
                <a:gdLst/>
                <a:ahLst/>
                <a:cxnLst>
                  <a:cxn ang="0">
                    <a:pos x="0" y="380"/>
                  </a:cxn>
                  <a:cxn ang="0">
                    <a:pos x="56" y="285"/>
                  </a:cxn>
                  <a:cxn ang="0">
                    <a:pos x="144" y="141"/>
                  </a:cxn>
                  <a:cxn ang="0">
                    <a:pos x="236" y="5"/>
                  </a:cxn>
                  <a:cxn ang="0">
                    <a:pos x="240" y="0"/>
                  </a:cxn>
                  <a:cxn ang="0">
                    <a:pos x="530" y="282"/>
                  </a:cxn>
                  <a:cxn ang="0">
                    <a:pos x="444" y="383"/>
                  </a:cxn>
                  <a:cxn ang="0">
                    <a:pos x="341" y="513"/>
                  </a:cxn>
                  <a:cxn ang="0">
                    <a:pos x="253" y="627"/>
                  </a:cxn>
                  <a:cxn ang="0">
                    <a:pos x="0" y="380"/>
                  </a:cxn>
                </a:cxnLst>
                <a:rect l="0" t="0" r="r" b="b"/>
                <a:pathLst>
                  <a:path w="530" h="627">
                    <a:moveTo>
                      <a:pt x="0" y="380"/>
                    </a:moveTo>
                    <a:lnTo>
                      <a:pt x="56" y="285"/>
                    </a:lnTo>
                    <a:lnTo>
                      <a:pt x="144" y="141"/>
                    </a:lnTo>
                    <a:lnTo>
                      <a:pt x="236" y="5"/>
                    </a:lnTo>
                    <a:lnTo>
                      <a:pt x="240" y="0"/>
                    </a:lnTo>
                    <a:lnTo>
                      <a:pt x="530" y="282"/>
                    </a:lnTo>
                    <a:lnTo>
                      <a:pt x="444" y="383"/>
                    </a:lnTo>
                    <a:lnTo>
                      <a:pt x="341" y="513"/>
                    </a:lnTo>
                    <a:lnTo>
                      <a:pt x="253" y="627"/>
                    </a:lnTo>
                    <a:lnTo>
                      <a:pt x="0" y="380"/>
                    </a:lnTo>
                    <a:close/>
                  </a:path>
                </a:pathLst>
              </a:custGeom>
              <a:solidFill>
                <a:srgbClr val="B2B2B2"/>
              </a:solidFill>
              <a:ln w="9525">
                <a:noFill/>
                <a:round/>
                <a:headEnd/>
                <a:tailEnd/>
              </a:ln>
            </p:spPr>
            <p:txBody>
              <a:bodyPr/>
              <a:lstStyle/>
              <a:p>
                <a:pPr>
                  <a:defRPr/>
                </a:pPr>
                <a:endParaRPr lang="en-US" dirty="0"/>
              </a:p>
            </p:txBody>
          </p:sp>
          <p:sp>
            <p:nvSpPr>
              <p:cNvPr id="935" name="Freeform 1192"/>
              <p:cNvSpPr>
                <a:spLocks/>
              </p:cNvSpPr>
              <p:nvPr/>
            </p:nvSpPr>
            <p:spPr bwMode="auto">
              <a:xfrm>
                <a:off x="58" y="398"/>
                <a:ext cx="70" cy="70"/>
              </a:xfrm>
              <a:custGeom>
                <a:avLst/>
                <a:gdLst/>
                <a:ahLst/>
                <a:cxnLst>
                  <a:cxn ang="0">
                    <a:pos x="0" y="364"/>
                  </a:cxn>
                  <a:cxn ang="0">
                    <a:pos x="28" y="319"/>
                  </a:cxn>
                  <a:cxn ang="0">
                    <a:pos x="120" y="183"/>
                  </a:cxn>
                  <a:cxn ang="0">
                    <a:pos x="219" y="52"/>
                  </a:cxn>
                  <a:cxn ang="0">
                    <a:pos x="258" y="0"/>
                  </a:cxn>
                  <a:cxn ang="0">
                    <a:pos x="561" y="296"/>
                  </a:cxn>
                  <a:cxn ang="0">
                    <a:pos x="543" y="315"/>
                  </a:cxn>
                  <a:cxn ang="0">
                    <a:pos x="434" y="438"/>
                  </a:cxn>
                  <a:cxn ang="0">
                    <a:pos x="328" y="561"/>
                  </a:cxn>
                  <a:cxn ang="0">
                    <a:pos x="274" y="630"/>
                  </a:cxn>
                  <a:cxn ang="0">
                    <a:pos x="0" y="364"/>
                  </a:cxn>
                </a:cxnLst>
                <a:rect l="0" t="0" r="r" b="b"/>
                <a:pathLst>
                  <a:path w="561" h="630">
                    <a:moveTo>
                      <a:pt x="0" y="364"/>
                    </a:moveTo>
                    <a:lnTo>
                      <a:pt x="28" y="319"/>
                    </a:lnTo>
                    <a:lnTo>
                      <a:pt x="120" y="183"/>
                    </a:lnTo>
                    <a:lnTo>
                      <a:pt x="219" y="52"/>
                    </a:lnTo>
                    <a:lnTo>
                      <a:pt x="258" y="0"/>
                    </a:lnTo>
                    <a:lnTo>
                      <a:pt x="561" y="296"/>
                    </a:lnTo>
                    <a:lnTo>
                      <a:pt x="543" y="315"/>
                    </a:lnTo>
                    <a:lnTo>
                      <a:pt x="434" y="438"/>
                    </a:lnTo>
                    <a:lnTo>
                      <a:pt x="328" y="561"/>
                    </a:lnTo>
                    <a:lnTo>
                      <a:pt x="274" y="630"/>
                    </a:lnTo>
                    <a:lnTo>
                      <a:pt x="0" y="364"/>
                    </a:lnTo>
                    <a:close/>
                  </a:path>
                </a:pathLst>
              </a:custGeom>
              <a:solidFill>
                <a:srgbClr val="A3A3A3"/>
              </a:solidFill>
              <a:ln w="9525">
                <a:noFill/>
                <a:round/>
                <a:headEnd/>
                <a:tailEnd/>
              </a:ln>
            </p:spPr>
            <p:txBody>
              <a:bodyPr/>
              <a:lstStyle/>
              <a:p>
                <a:pPr>
                  <a:defRPr/>
                </a:pPr>
                <a:endParaRPr lang="en-US" dirty="0"/>
              </a:p>
            </p:txBody>
          </p:sp>
          <p:sp>
            <p:nvSpPr>
              <p:cNvPr id="936" name="Freeform 1193"/>
              <p:cNvSpPr>
                <a:spLocks/>
              </p:cNvSpPr>
              <p:nvPr/>
            </p:nvSpPr>
            <p:spPr bwMode="auto">
              <a:xfrm>
                <a:off x="73" y="378"/>
                <a:ext cx="73" cy="71"/>
              </a:xfrm>
              <a:custGeom>
                <a:avLst/>
                <a:gdLst/>
                <a:ahLst/>
                <a:cxnLst>
                  <a:cxn ang="0">
                    <a:pos x="0" y="353"/>
                  </a:cxn>
                  <a:cxn ang="0">
                    <a:pos x="95" y="227"/>
                  </a:cxn>
                  <a:cxn ang="0">
                    <a:pos x="192" y="95"/>
                  </a:cxn>
                  <a:cxn ang="0">
                    <a:pos x="269" y="0"/>
                  </a:cxn>
                  <a:cxn ang="0">
                    <a:pos x="590" y="312"/>
                  </a:cxn>
                  <a:cxn ang="0">
                    <a:pos x="533" y="373"/>
                  </a:cxn>
                  <a:cxn ang="0">
                    <a:pos x="419" y="490"/>
                  </a:cxn>
                  <a:cxn ang="0">
                    <a:pos x="310" y="613"/>
                  </a:cxn>
                  <a:cxn ang="0">
                    <a:pos x="290" y="635"/>
                  </a:cxn>
                  <a:cxn ang="0">
                    <a:pos x="0" y="353"/>
                  </a:cxn>
                </a:cxnLst>
                <a:rect l="0" t="0" r="r" b="b"/>
                <a:pathLst>
                  <a:path w="590" h="635">
                    <a:moveTo>
                      <a:pt x="0" y="353"/>
                    </a:moveTo>
                    <a:lnTo>
                      <a:pt x="95" y="227"/>
                    </a:lnTo>
                    <a:lnTo>
                      <a:pt x="192" y="95"/>
                    </a:lnTo>
                    <a:lnTo>
                      <a:pt x="269" y="0"/>
                    </a:lnTo>
                    <a:lnTo>
                      <a:pt x="590" y="312"/>
                    </a:lnTo>
                    <a:lnTo>
                      <a:pt x="533" y="373"/>
                    </a:lnTo>
                    <a:lnTo>
                      <a:pt x="419" y="490"/>
                    </a:lnTo>
                    <a:lnTo>
                      <a:pt x="310" y="613"/>
                    </a:lnTo>
                    <a:lnTo>
                      <a:pt x="290" y="635"/>
                    </a:lnTo>
                    <a:lnTo>
                      <a:pt x="0" y="353"/>
                    </a:lnTo>
                    <a:close/>
                  </a:path>
                </a:pathLst>
              </a:custGeom>
              <a:solidFill>
                <a:srgbClr val="949494"/>
              </a:solidFill>
              <a:ln w="9525">
                <a:noFill/>
                <a:round/>
                <a:headEnd/>
                <a:tailEnd/>
              </a:ln>
            </p:spPr>
            <p:txBody>
              <a:bodyPr/>
              <a:lstStyle/>
              <a:p>
                <a:pPr>
                  <a:defRPr/>
                </a:pPr>
                <a:endParaRPr lang="en-US" dirty="0"/>
              </a:p>
            </p:txBody>
          </p:sp>
          <p:sp>
            <p:nvSpPr>
              <p:cNvPr id="937" name="Freeform 1194"/>
              <p:cNvSpPr>
                <a:spLocks/>
              </p:cNvSpPr>
              <p:nvPr/>
            </p:nvSpPr>
            <p:spPr bwMode="auto">
              <a:xfrm>
                <a:off x="90" y="360"/>
                <a:ext cx="77" cy="71"/>
              </a:xfrm>
              <a:custGeom>
                <a:avLst/>
                <a:gdLst/>
                <a:ahLst/>
                <a:cxnLst>
                  <a:cxn ang="0">
                    <a:pos x="0" y="342"/>
                  </a:cxn>
                  <a:cxn ang="0">
                    <a:pos x="58" y="262"/>
                  </a:cxn>
                  <a:cxn ang="0">
                    <a:pos x="158" y="139"/>
                  </a:cxn>
                  <a:cxn ang="0">
                    <a:pos x="262" y="18"/>
                  </a:cxn>
                  <a:cxn ang="0">
                    <a:pos x="279" y="0"/>
                  </a:cxn>
                  <a:cxn ang="0">
                    <a:pos x="613" y="325"/>
                  </a:cxn>
                  <a:cxn ang="0">
                    <a:pos x="511" y="423"/>
                  </a:cxn>
                  <a:cxn ang="0">
                    <a:pos x="399" y="540"/>
                  </a:cxn>
                  <a:cxn ang="0">
                    <a:pos x="303" y="638"/>
                  </a:cxn>
                  <a:cxn ang="0">
                    <a:pos x="0" y="342"/>
                  </a:cxn>
                </a:cxnLst>
                <a:rect l="0" t="0" r="r" b="b"/>
                <a:pathLst>
                  <a:path w="613" h="638">
                    <a:moveTo>
                      <a:pt x="0" y="342"/>
                    </a:moveTo>
                    <a:lnTo>
                      <a:pt x="58" y="262"/>
                    </a:lnTo>
                    <a:lnTo>
                      <a:pt x="158" y="139"/>
                    </a:lnTo>
                    <a:lnTo>
                      <a:pt x="262" y="18"/>
                    </a:lnTo>
                    <a:lnTo>
                      <a:pt x="279" y="0"/>
                    </a:lnTo>
                    <a:lnTo>
                      <a:pt x="613" y="325"/>
                    </a:lnTo>
                    <a:lnTo>
                      <a:pt x="511" y="423"/>
                    </a:lnTo>
                    <a:lnTo>
                      <a:pt x="399" y="540"/>
                    </a:lnTo>
                    <a:lnTo>
                      <a:pt x="303" y="638"/>
                    </a:lnTo>
                    <a:lnTo>
                      <a:pt x="0" y="342"/>
                    </a:lnTo>
                    <a:close/>
                  </a:path>
                </a:pathLst>
              </a:custGeom>
              <a:solidFill>
                <a:srgbClr val="858585"/>
              </a:solidFill>
              <a:ln w="9525">
                <a:noFill/>
                <a:round/>
                <a:headEnd/>
                <a:tailEnd/>
              </a:ln>
            </p:spPr>
            <p:txBody>
              <a:bodyPr/>
              <a:lstStyle/>
              <a:p>
                <a:pPr>
                  <a:defRPr/>
                </a:pPr>
                <a:endParaRPr lang="en-US" dirty="0"/>
              </a:p>
            </p:txBody>
          </p:sp>
          <p:sp>
            <p:nvSpPr>
              <p:cNvPr id="938" name="Freeform 1195"/>
              <p:cNvSpPr>
                <a:spLocks/>
              </p:cNvSpPr>
              <p:nvPr/>
            </p:nvSpPr>
            <p:spPr bwMode="auto">
              <a:xfrm>
                <a:off x="107" y="342"/>
                <a:ext cx="80" cy="72"/>
              </a:xfrm>
              <a:custGeom>
                <a:avLst/>
                <a:gdLst/>
                <a:ahLst/>
                <a:cxnLst>
                  <a:cxn ang="0">
                    <a:pos x="0" y="325"/>
                  </a:cxn>
                  <a:cxn ang="0">
                    <a:pos x="23" y="297"/>
                  </a:cxn>
                  <a:cxn ang="0">
                    <a:pos x="127" y="176"/>
                  </a:cxn>
                  <a:cxn ang="0">
                    <a:pos x="232" y="65"/>
                  </a:cxn>
                  <a:cxn ang="0">
                    <a:pos x="296" y="0"/>
                  </a:cxn>
                  <a:cxn ang="0">
                    <a:pos x="641" y="335"/>
                  </a:cxn>
                  <a:cxn ang="0">
                    <a:pos x="608" y="364"/>
                  </a:cxn>
                  <a:cxn ang="0">
                    <a:pos x="492" y="470"/>
                  </a:cxn>
                  <a:cxn ang="0">
                    <a:pos x="376" y="581"/>
                  </a:cxn>
                  <a:cxn ang="0">
                    <a:pos x="321" y="637"/>
                  </a:cxn>
                  <a:cxn ang="0">
                    <a:pos x="0" y="325"/>
                  </a:cxn>
                </a:cxnLst>
                <a:rect l="0" t="0" r="r" b="b"/>
                <a:pathLst>
                  <a:path w="641" h="637">
                    <a:moveTo>
                      <a:pt x="0" y="325"/>
                    </a:moveTo>
                    <a:lnTo>
                      <a:pt x="23" y="297"/>
                    </a:lnTo>
                    <a:lnTo>
                      <a:pt x="127" y="176"/>
                    </a:lnTo>
                    <a:lnTo>
                      <a:pt x="232" y="65"/>
                    </a:lnTo>
                    <a:lnTo>
                      <a:pt x="296" y="0"/>
                    </a:lnTo>
                    <a:lnTo>
                      <a:pt x="641" y="335"/>
                    </a:lnTo>
                    <a:lnTo>
                      <a:pt x="608" y="364"/>
                    </a:lnTo>
                    <a:lnTo>
                      <a:pt x="492" y="470"/>
                    </a:lnTo>
                    <a:lnTo>
                      <a:pt x="376" y="581"/>
                    </a:lnTo>
                    <a:lnTo>
                      <a:pt x="321" y="637"/>
                    </a:lnTo>
                    <a:lnTo>
                      <a:pt x="0" y="325"/>
                    </a:lnTo>
                    <a:close/>
                  </a:path>
                </a:pathLst>
              </a:custGeom>
              <a:solidFill>
                <a:srgbClr val="757575"/>
              </a:solidFill>
              <a:ln w="9525">
                <a:noFill/>
                <a:round/>
                <a:headEnd/>
                <a:tailEnd/>
              </a:ln>
            </p:spPr>
            <p:txBody>
              <a:bodyPr/>
              <a:lstStyle/>
              <a:p>
                <a:pPr>
                  <a:defRPr/>
                </a:pPr>
                <a:endParaRPr lang="en-US" dirty="0"/>
              </a:p>
            </p:txBody>
          </p:sp>
          <p:sp>
            <p:nvSpPr>
              <p:cNvPr id="939" name="Freeform 1196"/>
              <p:cNvSpPr>
                <a:spLocks/>
              </p:cNvSpPr>
              <p:nvPr/>
            </p:nvSpPr>
            <p:spPr bwMode="auto">
              <a:xfrm>
                <a:off x="125" y="325"/>
                <a:ext cx="83" cy="71"/>
              </a:xfrm>
              <a:custGeom>
                <a:avLst/>
                <a:gdLst/>
                <a:ahLst/>
                <a:cxnLst>
                  <a:cxn ang="0">
                    <a:pos x="0" y="311"/>
                  </a:cxn>
                  <a:cxn ang="0">
                    <a:pos x="88" y="218"/>
                  </a:cxn>
                  <a:cxn ang="0">
                    <a:pos x="195" y="110"/>
                  </a:cxn>
                  <a:cxn ang="0">
                    <a:pos x="300" y="10"/>
                  </a:cxn>
                  <a:cxn ang="0">
                    <a:pos x="311" y="0"/>
                  </a:cxn>
                  <a:cxn ang="0">
                    <a:pos x="664" y="344"/>
                  </a:cxn>
                  <a:cxn ang="0">
                    <a:pos x="582" y="415"/>
                  </a:cxn>
                  <a:cxn ang="0">
                    <a:pos x="464" y="517"/>
                  </a:cxn>
                  <a:cxn ang="0">
                    <a:pos x="348" y="623"/>
                  </a:cxn>
                  <a:cxn ang="0">
                    <a:pos x="334" y="636"/>
                  </a:cxn>
                  <a:cxn ang="0">
                    <a:pos x="0" y="311"/>
                  </a:cxn>
                </a:cxnLst>
                <a:rect l="0" t="0" r="r" b="b"/>
                <a:pathLst>
                  <a:path w="664" h="636">
                    <a:moveTo>
                      <a:pt x="0" y="311"/>
                    </a:moveTo>
                    <a:lnTo>
                      <a:pt x="88" y="218"/>
                    </a:lnTo>
                    <a:lnTo>
                      <a:pt x="195" y="110"/>
                    </a:lnTo>
                    <a:lnTo>
                      <a:pt x="300" y="10"/>
                    </a:lnTo>
                    <a:lnTo>
                      <a:pt x="311" y="0"/>
                    </a:lnTo>
                    <a:lnTo>
                      <a:pt x="664" y="344"/>
                    </a:lnTo>
                    <a:lnTo>
                      <a:pt x="582" y="415"/>
                    </a:lnTo>
                    <a:lnTo>
                      <a:pt x="464" y="517"/>
                    </a:lnTo>
                    <a:lnTo>
                      <a:pt x="348" y="623"/>
                    </a:lnTo>
                    <a:lnTo>
                      <a:pt x="334" y="636"/>
                    </a:lnTo>
                    <a:lnTo>
                      <a:pt x="0" y="311"/>
                    </a:lnTo>
                    <a:close/>
                  </a:path>
                </a:pathLst>
              </a:custGeom>
              <a:solidFill>
                <a:srgbClr val="666666"/>
              </a:solidFill>
              <a:ln w="9525">
                <a:noFill/>
                <a:round/>
                <a:headEnd/>
                <a:tailEnd/>
              </a:ln>
            </p:spPr>
            <p:txBody>
              <a:bodyPr/>
              <a:lstStyle/>
              <a:p>
                <a:pPr>
                  <a:defRPr/>
                </a:pPr>
                <a:endParaRPr lang="en-US" dirty="0"/>
              </a:p>
            </p:txBody>
          </p:sp>
          <p:sp>
            <p:nvSpPr>
              <p:cNvPr id="940" name="Freeform 1197"/>
              <p:cNvSpPr>
                <a:spLocks/>
              </p:cNvSpPr>
              <p:nvPr/>
            </p:nvSpPr>
            <p:spPr bwMode="auto">
              <a:xfrm>
                <a:off x="144" y="309"/>
                <a:ext cx="86" cy="70"/>
              </a:xfrm>
              <a:custGeom>
                <a:avLst/>
                <a:gdLst/>
                <a:ahLst/>
                <a:cxnLst>
                  <a:cxn ang="0">
                    <a:pos x="0" y="300"/>
                  </a:cxn>
                  <a:cxn ang="0">
                    <a:pos x="43" y="257"/>
                  </a:cxn>
                  <a:cxn ang="0">
                    <a:pos x="148" y="157"/>
                  </a:cxn>
                  <a:cxn ang="0">
                    <a:pos x="254" y="61"/>
                  </a:cxn>
                  <a:cxn ang="0">
                    <a:pos x="323" y="0"/>
                  </a:cxn>
                  <a:cxn ang="0">
                    <a:pos x="685" y="352"/>
                  </a:cxn>
                  <a:cxn ang="0">
                    <a:pos x="659" y="372"/>
                  </a:cxn>
                  <a:cxn ang="0">
                    <a:pos x="546" y="464"/>
                  </a:cxn>
                  <a:cxn ang="0">
                    <a:pos x="430" y="562"/>
                  </a:cxn>
                  <a:cxn ang="0">
                    <a:pos x="345" y="635"/>
                  </a:cxn>
                  <a:cxn ang="0">
                    <a:pos x="0" y="300"/>
                  </a:cxn>
                </a:cxnLst>
                <a:rect l="0" t="0" r="r" b="b"/>
                <a:pathLst>
                  <a:path w="685" h="635">
                    <a:moveTo>
                      <a:pt x="0" y="300"/>
                    </a:moveTo>
                    <a:lnTo>
                      <a:pt x="43" y="257"/>
                    </a:lnTo>
                    <a:lnTo>
                      <a:pt x="148" y="157"/>
                    </a:lnTo>
                    <a:lnTo>
                      <a:pt x="254" y="61"/>
                    </a:lnTo>
                    <a:lnTo>
                      <a:pt x="323" y="0"/>
                    </a:lnTo>
                    <a:lnTo>
                      <a:pt x="685" y="352"/>
                    </a:lnTo>
                    <a:lnTo>
                      <a:pt x="659" y="372"/>
                    </a:lnTo>
                    <a:lnTo>
                      <a:pt x="546" y="464"/>
                    </a:lnTo>
                    <a:lnTo>
                      <a:pt x="430" y="562"/>
                    </a:lnTo>
                    <a:lnTo>
                      <a:pt x="345" y="635"/>
                    </a:lnTo>
                    <a:lnTo>
                      <a:pt x="0" y="300"/>
                    </a:lnTo>
                    <a:close/>
                  </a:path>
                </a:pathLst>
              </a:custGeom>
              <a:solidFill>
                <a:srgbClr val="757575"/>
              </a:solidFill>
              <a:ln w="9525">
                <a:noFill/>
                <a:round/>
                <a:headEnd/>
                <a:tailEnd/>
              </a:ln>
            </p:spPr>
            <p:txBody>
              <a:bodyPr/>
              <a:lstStyle/>
              <a:p>
                <a:pPr>
                  <a:defRPr/>
                </a:pPr>
                <a:endParaRPr lang="en-US" dirty="0"/>
              </a:p>
            </p:txBody>
          </p:sp>
          <p:sp>
            <p:nvSpPr>
              <p:cNvPr id="941" name="Freeform 1198"/>
              <p:cNvSpPr>
                <a:spLocks/>
              </p:cNvSpPr>
              <p:nvPr/>
            </p:nvSpPr>
            <p:spPr bwMode="auto">
              <a:xfrm>
                <a:off x="164" y="293"/>
                <a:ext cx="88" cy="70"/>
              </a:xfrm>
              <a:custGeom>
                <a:avLst/>
                <a:gdLst/>
                <a:ahLst/>
                <a:cxnLst>
                  <a:cxn ang="0">
                    <a:pos x="0" y="286"/>
                  </a:cxn>
                  <a:cxn ang="0">
                    <a:pos x="95" y="200"/>
                  </a:cxn>
                  <a:cxn ang="0">
                    <a:pos x="200" y="110"/>
                  </a:cxn>
                  <a:cxn ang="0">
                    <a:pos x="305" y="24"/>
                  </a:cxn>
                  <a:cxn ang="0">
                    <a:pos x="337" y="0"/>
                  </a:cxn>
                  <a:cxn ang="0">
                    <a:pos x="709" y="361"/>
                  </a:cxn>
                  <a:cxn ang="0">
                    <a:pos x="616" y="425"/>
                  </a:cxn>
                  <a:cxn ang="0">
                    <a:pos x="500" y="511"/>
                  </a:cxn>
                  <a:cxn ang="0">
                    <a:pos x="387" y="603"/>
                  </a:cxn>
                  <a:cxn ang="0">
                    <a:pos x="353" y="630"/>
                  </a:cxn>
                  <a:cxn ang="0">
                    <a:pos x="0" y="286"/>
                  </a:cxn>
                </a:cxnLst>
                <a:rect l="0" t="0" r="r" b="b"/>
                <a:pathLst>
                  <a:path w="709" h="630">
                    <a:moveTo>
                      <a:pt x="0" y="286"/>
                    </a:moveTo>
                    <a:lnTo>
                      <a:pt x="95" y="200"/>
                    </a:lnTo>
                    <a:lnTo>
                      <a:pt x="200" y="110"/>
                    </a:lnTo>
                    <a:lnTo>
                      <a:pt x="305" y="24"/>
                    </a:lnTo>
                    <a:lnTo>
                      <a:pt x="337" y="0"/>
                    </a:lnTo>
                    <a:lnTo>
                      <a:pt x="709" y="361"/>
                    </a:lnTo>
                    <a:lnTo>
                      <a:pt x="616" y="425"/>
                    </a:lnTo>
                    <a:lnTo>
                      <a:pt x="500" y="511"/>
                    </a:lnTo>
                    <a:lnTo>
                      <a:pt x="387" y="603"/>
                    </a:lnTo>
                    <a:lnTo>
                      <a:pt x="353" y="630"/>
                    </a:lnTo>
                    <a:lnTo>
                      <a:pt x="0" y="286"/>
                    </a:lnTo>
                    <a:close/>
                  </a:path>
                </a:pathLst>
              </a:custGeom>
              <a:solidFill>
                <a:srgbClr val="858585"/>
              </a:solidFill>
              <a:ln w="9525">
                <a:noFill/>
                <a:round/>
                <a:headEnd/>
                <a:tailEnd/>
              </a:ln>
            </p:spPr>
            <p:txBody>
              <a:bodyPr/>
              <a:lstStyle/>
              <a:p>
                <a:pPr>
                  <a:defRPr/>
                </a:pPr>
                <a:endParaRPr lang="en-US" dirty="0"/>
              </a:p>
            </p:txBody>
          </p:sp>
          <p:sp>
            <p:nvSpPr>
              <p:cNvPr id="942" name="Freeform 1199"/>
              <p:cNvSpPr>
                <a:spLocks/>
              </p:cNvSpPr>
              <p:nvPr/>
            </p:nvSpPr>
            <p:spPr bwMode="auto">
              <a:xfrm>
                <a:off x="184" y="279"/>
                <a:ext cx="92" cy="69"/>
              </a:xfrm>
              <a:custGeom>
                <a:avLst/>
                <a:gdLst/>
                <a:ahLst/>
                <a:cxnLst>
                  <a:cxn ang="0">
                    <a:pos x="0" y="270"/>
                  </a:cxn>
                  <a:cxn ang="0">
                    <a:pos x="36" y="241"/>
                  </a:cxn>
                  <a:cxn ang="0">
                    <a:pos x="141" y="155"/>
                  </a:cxn>
                  <a:cxn ang="0">
                    <a:pos x="244" y="78"/>
                  </a:cxn>
                  <a:cxn ang="0">
                    <a:pos x="345" y="5"/>
                  </a:cxn>
                  <a:cxn ang="0">
                    <a:pos x="354" y="0"/>
                  </a:cxn>
                  <a:cxn ang="0">
                    <a:pos x="734" y="369"/>
                  </a:cxn>
                  <a:cxn ang="0">
                    <a:pos x="674" y="406"/>
                  </a:cxn>
                  <a:cxn ang="0">
                    <a:pos x="564" y="479"/>
                  </a:cxn>
                  <a:cxn ang="0">
                    <a:pos x="452" y="556"/>
                  </a:cxn>
                  <a:cxn ang="0">
                    <a:pos x="362" y="622"/>
                  </a:cxn>
                  <a:cxn ang="0">
                    <a:pos x="0" y="270"/>
                  </a:cxn>
                </a:cxnLst>
                <a:rect l="0" t="0" r="r" b="b"/>
                <a:pathLst>
                  <a:path w="734" h="622">
                    <a:moveTo>
                      <a:pt x="0" y="270"/>
                    </a:moveTo>
                    <a:lnTo>
                      <a:pt x="36" y="241"/>
                    </a:lnTo>
                    <a:lnTo>
                      <a:pt x="141" y="155"/>
                    </a:lnTo>
                    <a:lnTo>
                      <a:pt x="244" y="78"/>
                    </a:lnTo>
                    <a:lnTo>
                      <a:pt x="345" y="5"/>
                    </a:lnTo>
                    <a:lnTo>
                      <a:pt x="354" y="0"/>
                    </a:lnTo>
                    <a:lnTo>
                      <a:pt x="734" y="369"/>
                    </a:lnTo>
                    <a:lnTo>
                      <a:pt x="674" y="406"/>
                    </a:lnTo>
                    <a:lnTo>
                      <a:pt x="564" y="479"/>
                    </a:lnTo>
                    <a:lnTo>
                      <a:pt x="452" y="556"/>
                    </a:lnTo>
                    <a:lnTo>
                      <a:pt x="362" y="622"/>
                    </a:lnTo>
                    <a:lnTo>
                      <a:pt x="0" y="270"/>
                    </a:lnTo>
                    <a:close/>
                  </a:path>
                </a:pathLst>
              </a:custGeom>
              <a:solidFill>
                <a:srgbClr val="949494"/>
              </a:solidFill>
              <a:ln w="9525">
                <a:noFill/>
                <a:round/>
                <a:headEnd/>
                <a:tailEnd/>
              </a:ln>
            </p:spPr>
            <p:txBody>
              <a:bodyPr/>
              <a:lstStyle/>
              <a:p>
                <a:pPr>
                  <a:defRPr/>
                </a:pPr>
                <a:endParaRPr lang="en-US" dirty="0"/>
              </a:p>
            </p:txBody>
          </p:sp>
          <p:sp>
            <p:nvSpPr>
              <p:cNvPr id="943" name="Freeform 1200"/>
              <p:cNvSpPr>
                <a:spLocks/>
              </p:cNvSpPr>
              <p:nvPr/>
            </p:nvSpPr>
            <p:spPr bwMode="auto">
              <a:xfrm>
                <a:off x="206" y="266"/>
                <a:ext cx="95" cy="68"/>
              </a:xfrm>
              <a:custGeom>
                <a:avLst/>
                <a:gdLst/>
                <a:ahLst/>
                <a:cxnLst>
                  <a:cxn ang="0">
                    <a:pos x="0" y="250"/>
                  </a:cxn>
                  <a:cxn ang="0">
                    <a:pos x="71" y="197"/>
                  </a:cxn>
                  <a:cxn ang="0">
                    <a:pos x="172" y="124"/>
                  </a:cxn>
                  <a:cxn ang="0">
                    <a:pos x="271" y="61"/>
                  </a:cxn>
                  <a:cxn ang="0">
                    <a:pos x="368" y="3"/>
                  </a:cxn>
                  <a:cxn ang="0">
                    <a:pos x="374" y="0"/>
                  </a:cxn>
                  <a:cxn ang="0">
                    <a:pos x="763" y="378"/>
                  </a:cxn>
                  <a:cxn ang="0">
                    <a:pos x="713" y="402"/>
                  </a:cxn>
                  <a:cxn ang="0">
                    <a:pos x="608" y="460"/>
                  </a:cxn>
                  <a:cxn ang="0">
                    <a:pos x="501" y="525"/>
                  </a:cxn>
                  <a:cxn ang="0">
                    <a:pos x="391" y="598"/>
                  </a:cxn>
                  <a:cxn ang="0">
                    <a:pos x="372" y="611"/>
                  </a:cxn>
                  <a:cxn ang="0">
                    <a:pos x="0" y="250"/>
                  </a:cxn>
                </a:cxnLst>
                <a:rect l="0" t="0" r="r" b="b"/>
                <a:pathLst>
                  <a:path w="763" h="611">
                    <a:moveTo>
                      <a:pt x="0" y="250"/>
                    </a:moveTo>
                    <a:lnTo>
                      <a:pt x="71" y="197"/>
                    </a:lnTo>
                    <a:lnTo>
                      <a:pt x="172" y="124"/>
                    </a:lnTo>
                    <a:lnTo>
                      <a:pt x="271" y="61"/>
                    </a:lnTo>
                    <a:lnTo>
                      <a:pt x="368" y="3"/>
                    </a:lnTo>
                    <a:lnTo>
                      <a:pt x="374" y="0"/>
                    </a:lnTo>
                    <a:lnTo>
                      <a:pt x="763" y="378"/>
                    </a:lnTo>
                    <a:lnTo>
                      <a:pt x="713" y="402"/>
                    </a:lnTo>
                    <a:lnTo>
                      <a:pt x="608" y="460"/>
                    </a:lnTo>
                    <a:lnTo>
                      <a:pt x="501" y="525"/>
                    </a:lnTo>
                    <a:lnTo>
                      <a:pt x="391" y="598"/>
                    </a:lnTo>
                    <a:lnTo>
                      <a:pt x="372" y="611"/>
                    </a:lnTo>
                    <a:lnTo>
                      <a:pt x="0" y="250"/>
                    </a:lnTo>
                    <a:close/>
                  </a:path>
                </a:pathLst>
              </a:custGeom>
              <a:solidFill>
                <a:srgbClr val="A3A3A3"/>
              </a:solidFill>
              <a:ln w="9525">
                <a:noFill/>
                <a:round/>
                <a:headEnd/>
                <a:tailEnd/>
              </a:ln>
            </p:spPr>
            <p:txBody>
              <a:bodyPr/>
              <a:lstStyle/>
              <a:p>
                <a:pPr>
                  <a:defRPr/>
                </a:pPr>
                <a:endParaRPr lang="en-US" dirty="0"/>
              </a:p>
            </p:txBody>
          </p:sp>
          <p:sp>
            <p:nvSpPr>
              <p:cNvPr id="944" name="Freeform 1201"/>
              <p:cNvSpPr>
                <a:spLocks/>
              </p:cNvSpPr>
              <p:nvPr/>
            </p:nvSpPr>
            <p:spPr bwMode="auto">
              <a:xfrm>
                <a:off x="229" y="254"/>
                <a:ext cx="100" cy="66"/>
              </a:xfrm>
              <a:custGeom>
                <a:avLst/>
                <a:gdLst/>
                <a:ahLst/>
                <a:cxnLst>
                  <a:cxn ang="0">
                    <a:pos x="0" y="222"/>
                  </a:cxn>
                  <a:cxn ang="0">
                    <a:pos x="90" y="164"/>
                  </a:cxn>
                  <a:cxn ang="0">
                    <a:pos x="187" y="106"/>
                  </a:cxn>
                  <a:cxn ang="0">
                    <a:pos x="281" y="56"/>
                  </a:cxn>
                  <a:cxn ang="0">
                    <a:pos x="369" y="14"/>
                  </a:cxn>
                  <a:cxn ang="0">
                    <a:pos x="403" y="0"/>
                  </a:cxn>
                  <a:cxn ang="0">
                    <a:pos x="800" y="386"/>
                  </a:cxn>
                  <a:cxn ang="0">
                    <a:pos x="730" y="411"/>
                  </a:cxn>
                  <a:cxn ang="0">
                    <a:pos x="633" y="454"/>
                  </a:cxn>
                  <a:cxn ang="0">
                    <a:pos x="532" y="505"/>
                  </a:cxn>
                  <a:cxn ang="0">
                    <a:pos x="427" y="563"/>
                  </a:cxn>
                  <a:cxn ang="0">
                    <a:pos x="380" y="591"/>
                  </a:cxn>
                  <a:cxn ang="0">
                    <a:pos x="0" y="222"/>
                  </a:cxn>
                </a:cxnLst>
                <a:rect l="0" t="0" r="r" b="b"/>
                <a:pathLst>
                  <a:path w="800" h="591">
                    <a:moveTo>
                      <a:pt x="0" y="222"/>
                    </a:moveTo>
                    <a:lnTo>
                      <a:pt x="90" y="164"/>
                    </a:lnTo>
                    <a:lnTo>
                      <a:pt x="187" y="106"/>
                    </a:lnTo>
                    <a:lnTo>
                      <a:pt x="281" y="56"/>
                    </a:lnTo>
                    <a:lnTo>
                      <a:pt x="369" y="14"/>
                    </a:lnTo>
                    <a:lnTo>
                      <a:pt x="403" y="0"/>
                    </a:lnTo>
                    <a:lnTo>
                      <a:pt x="800" y="386"/>
                    </a:lnTo>
                    <a:lnTo>
                      <a:pt x="730" y="411"/>
                    </a:lnTo>
                    <a:lnTo>
                      <a:pt x="633" y="454"/>
                    </a:lnTo>
                    <a:lnTo>
                      <a:pt x="532" y="505"/>
                    </a:lnTo>
                    <a:lnTo>
                      <a:pt x="427" y="563"/>
                    </a:lnTo>
                    <a:lnTo>
                      <a:pt x="380" y="591"/>
                    </a:lnTo>
                    <a:lnTo>
                      <a:pt x="0" y="222"/>
                    </a:lnTo>
                    <a:close/>
                  </a:path>
                </a:pathLst>
              </a:custGeom>
              <a:solidFill>
                <a:srgbClr val="B2B2B2"/>
              </a:solidFill>
              <a:ln w="9525">
                <a:noFill/>
                <a:round/>
                <a:headEnd/>
                <a:tailEnd/>
              </a:ln>
            </p:spPr>
            <p:txBody>
              <a:bodyPr/>
              <a:lstStyle/>
              <a:p>
                <a:pPr>
                  <a:defRPr/>
                </a:pPr>
                <a:endParaRPr lang="en-US" dirty="0"/>
              </a:p>
            </p:txBody>
          </p:sp>
          <p:sp>
            <p:nvSpPr>
              <p:cNvPr id="945" name="Freeform 1202"/>
              <p:cNvSpPr>
                <a:spLocks/>
              </p:cNvSpPr>
              <p:nvPr/>
            </p:nvSpPr>
            <p:spPr bwMode="auto">
              <a:xfrm>
                <a:off x="253" y="246"/>
                <a:ext cx="107" cy="63"/>
              </a:xfrm>
              <a:custGeom>
                <a:avLst/>
                <a:gdLst/>
                <a:ahLst/>
                <a:cxnLst>
                  <a:cxn ang="0">
                    <a:pos x="0" y="179"/>
                  </a:cxn>
                  <a:cxn ang="0">
                    <a:pos x="88" y="132"/>
                  </a:cxn>
                  <a:cxn ang="0">
                    <a:pos x="176" y="90"/>
                  </a:cxn>
                  <a:cxn ang="0">
                    <a:pos x="264" y="54"/>
                  </a:cxn>
                  <a:cxn ang="0">
                    <a:pos x="344" y="25"/>
                  </a:cxn>
                  <a:cxn ang="0">
                    <a:pos x="421" y="6"/>
                  </a:cxn>
                  <a:cxn ang="0">
                    <a:pos x="448" y="0"/>
                  </a:cxn>
                  <a:cxn ang="0">
                    <a:pos x="867" y="407"/>
                  </a:cxn>
                  <a:cxn ang="0">
                    <a:pos x="797" y="416"/>
                  </a:cxn>
                  <a:cxn ang="0">
                    <a:pos x="715" y="428"/>
                  </a:cxn>
                  <a:cxn ang="0">
                    <a:pos x="629" y="453"/>
                  </a:cxn>
                  <a:cxn ang="0">
                    <a:pos x="537" y="487"/>
                  </a:cxn>
                  <a:cxn ang="0">
                    <a:pos x="440" y="530"/>
                  </a:cxn>
                  <a:cxn ang="0">
                    <a:pos x="389" y="557"/>
                  </a:cxn>
                  <a:cxn ang="0">
                    <a:pos x="0" y="179"/>
                  </a:cxn>
                </a:cxnLst>
                <a:rect l="0" t="0" r="r" b="b"/>
                <a:pathLst>
                  <a:path w="867" h="557">
                    <a:moveTo>
                      <a:pt x="0" y="179"/>
                    </a:moveTo>
                    <a:lnTo>
                      <a:pt x="88" y="132"/>
                    </a:lnTo>
                    <a:lnTo>
                      <a:pt x="176" y="90"/>
                    </a:lnTo>
                    <a:lnTo>
                      <a:pt x="264" y="54"/>
                    </a:lnTo>
                    <a:lnTo>
                      <a:pt x="344" y="25"/>
                    </a:lnTo>
                    <a:lnTo>
                      <a:pt x="421" y="6"/>
                    </a:lnTo>
                    <a:lnTo>
                      <a:pt x="448" y="0"/>
                    </a:lnTo>
                    <a:lnTo>
                      <a:pt x="867" y="407"/>
                    </a:lnTo>
                    <a:lnTo>
                      <a:pt x="797" y="416"/>
                    </a:lnTo>
                    <a:lnTo>
                      <a:pt x="715" y="428"/>
                    </a:lnTo>
                    <a:lnTo>
                      <a:pt x="629" y="453"/>
                    </a:lnTo>
                    <a:lnTo>
                      <a:pt x="537" y="487"/>
                    </a:lnTo>
                    <a:lnTo>
                      <a:pt x="440" y="530"/>
                    </a:lnTo>
                    <a:lnTo>
                      <a:pt x="389" y="557"/>
                    </a:lnTo>
                    <a:lnTo>
                      <a:pt x="0" y="179"/>
                    </a:lnTo>
                    <a:close/>
                  </a:path>
                </a:pathLst>
              </a:custGeom>
              <a:solidFill>
                <a:srgbClr val="C2C2C2"/>
              </a:solidFill>
              <a:ln w="9525">
                <a:noFill/>
                <a:round/>
                <a:headEnd/>
                <a:tailEnd/>
              </a:ln>
            </p:spPr>
            <p:txBody>
              <a:bodyPr/>
              <a:lstStyle/>
              <a:p>
                <a:pPr>
                  <a:defRPr/>
                </a:pPr>
                <a:endParaRPr lang="en-US" dirty="0"/>
              </a:p>
            </p:txBody>
          </p:sp>
          <p:sp>
            <p:nvSpPr>
              <p:cNvPr id="946" name="Freeform 1203"/>
              <p:cNvSpPr>
                <a:spLocks/>
              </p:cNvSpPr>
              <p:nvPr/>
            </p:nvSpPr>
            <p:spPr bwMode="auto">
              <a:xfrm>
                <a:off x="279" y="245"/>
                <a:ext cx="106" cy="52"/>
              </a:xfrm>
              <a:custGeom>
                <a:avLst/>
                <a:gdLst/>
                <a:ahLst/>
                <a:cxnLst>
                  <a:cxn ang="0">
                    <a:pos x="0" y="86"/>
                  </a:cxn>
                  <a:cxn ang="0">
                    <a:pos x="54" y="64"/>
                  </a:cxn>
                  <a:cxn ang="0">
                    <a:pos x="134" y="35"/>
                  </a:cxn>
                  <a:cxn ang="0">
                    <a:pos x="211" y="16"/>
                  </a:cxn>
                  <a:cxn ang="0">
                    <a:pos x="280" y="2"/>
                  </a:cxn>
                  <a:cxn ang="0">
                    <a:pos x="344" y="0"/>
                  </a:cxn>
                  <a:cxn ang="0">
                    <a:pos x="402" y="2"/>
                  </a:cxn>
                  <a:cxn ang="0">
                    <a:pos x="454" y="14"/>
                  </a:cxn>
                  <a:cxn ang="0">
                    <a:pos x="497" y="35"/>
                  </a:cxn>
                  <a:cxn ang="0">
                    <a:pos x="535" y="66"/>
                  </a:cxn>
                  <a:cxn ang="0">
                    <a:pos x="625" y="175"/>
                  </a:cxn>
                  <a:cxn ang="0">
                    <a:pos x="709" y="275"/>
                  </a:cxn>
                  <a:cxn ang="0">
                    <a:pos x="782" y="371"/>
                  </a:cxn>
                  <a:cxn ang="0">
                    <a:pos x="844" y="459"/>
                  </a:cxn>
                  <a:cxn ang="0">
                    <a:pos x="791" y="434"/>
                  </a:cxn>
                  <a:cxn ang="0">
                    <a:pos x="731" y="421"/>
                  </a:cxn>
                  <a:cxn ang="0">
                    <a:pos x="662" y="417"/>
                  </a:cxn>
                  <a:cxn ang="0">
                    <a:pos x="587" y="426"/>
                  </a:cxn>
                  <a:cxn ang="0">
                    <a:pos x="505" y="438"/>
                  </a:cxn>
                  <a:cxn ang="0">
                    <a:pos x="419" y="463"/>
                  </a:cxn>
                  <a:cxn ang="0">
                    <a:pos x="397" y="472"/>
                  </a:cxn>
                  <a:cxn ang="0">
                    <a:pos x="0" y="86"/>
                  </a:cxn>
                </a:cxnLst>
                <a:rect l="0" t="0" r="r" b="b"/>
                <a:pathLst>
                  <a:path w="844" h="472">
                    <a:moveTo>
                      <a:pt x="0" y="86"/>
                    </a:moveTo>
                    <a:lnTo>
                      <a:pt x="54" y="64"/>
                    </a:lnTo>
                    <a:lnTo>
                      <a:pt x="134" y="35"/>
                    </a:lnTo>
                    <a:lnTo>
                      <a:pt x="211" y="16"/>
                    </a:lnTo>
                    <a:lnTo>
                      <a:pt x="280" y="2"/>
                    </a:lnTo>
                    <a:lnTo>
                      <a:pt x="344" y="0"/>
                    </a:lnTo>
                    <a:lnTo>
                      <a:pt x="402" y="2"/>
                    </a:lnTo>
                    <a:lnTo>
                      <a:pt x="454" y="14"/>
                    </a:lnTo>
                    <a:lnTo>
                      <a:pt x="497" y="35"/>
                    </a:lnTo>
                    <a:lnTo>
                      <a:pt x="535" y="66"/>
                    </a:lnTo>
                    <a:lnTo>
                      <a:pt x="625" y="175"/>
                    </a:lnTo>
                    <a:lnTo>
                      <a:pt x="709" y="275"/>
                    </a:lnTo>
                    <a:lnTo>
                      <a:pt x="782" y="371"/>
                    </a:lnTo>
                    <a:lnTo>
                      <a:pt x="844" y="459"/>
                    </a:lnTo>
                    <a:lnTo>
                      <a:pt x="791" y="434"/>
                    </a:lnTo>
                    <a:lnTo>
                      <a:pt x="731" y="421"/>
                    </a:lnTo>
                    <a:lnTo>
                      <a:pt x="662" y="417"/>
                    </a:lnTo>
                    <a:lnTo>
                      <a:pt x="587" y="426"/>
                    </a:lnTo>
                    <a:lnTo>
                      <a:pt x="505" y="438"/>
                    </a:lnTo>
                    <a:lnTo>
                      <a:pt x="419" y="463"/>
                    </a:lnTo>
                    <a:lnTo>
                      <a:pt x="397" y="472"/>
                    </a:lnTo>
                    <a:lnTo>
                      <a:pt x="0" y="86"/>
                    </a:lnTo>
                    <a:close/>
                  </a:path>
                </a:pathLst>
              </a:custGeom>
              <a:solidFill>
                <a:srgbClr val="D1D1D1"/>
              </a:solidFill>
              <a:ln w="9525">
                <a:noFill/>
                <a:round/>
                <a:headEnd/>
                <a:tailEnd/>
              </a:ln>
            </p:spPr>
            <p:txBody>
              <a:bodyPr/>
              <a:lstStyle/>
              <a:p>
                <a:pPr>
                  <a:defRPr/>
                </a:pPr>
                <a:endParaRPr lang="en-US" dirty="0"/>
              </a:p>
            </p:txBody>
          </p:sp>
          <p:sp>
            <p:nvSpPr>
              <p:cNvPr id="947" name="Freeform 1204"/>
              <p:cNvSpPr>
                <a:spLocks/>
              </p:cNvSpPr>
              <p:nvPr/>
            </p:nvSpPr>
            <p:spPr bwMode="auto">
              <a:xfrm>
                <a:off x="309" y="245"/>
                <a:ext cx="76" cy="51"/>
              </a:xfrm>
              <a:custGeom>
                <a:avLst/>
                <a:gdLst/>
                <a:ahLst/>
                <a:cxnLst>
                  <a:cxn ang="0">
                    <a:pos x="0" y="10"/>
                  </a:cxn>
                  <a:cxn ang="0">
                    <a:pos x="42" y="2"/>
                  </a:cxn>
                  <a:cxn ang="0">
                    <a:pos x="106" y="0"/>
                  </a:cxn>
                  <a:cxn ang="0">
                    <a:pos x="164" y="2"/>
                  </a:cxn>
                  <a:cxn ang="0">
                    <a:pos x="216" y="14"/>
                  </a:cxn>
                  <a:cxn ang="0">
                    <a:pos x="259" y="35"/>
                  </a:cxn>
                  <a:cxn ang="0">
                    <a:pos x="297" y="66"/>
                  </a:cxn>
                  <a:cxn ang="0">
                    <a:pos x="387" y="175"/>
                  </a:cxn>
                  <a:cxn ang="0">
                    <a:pos x="471" y="275"/>
                  </a:cxn>
                  <a:cxn ang="0">
                    <a:pos x="544" y="371"/>
                  </a:cxn>
                  <a:cxn ang="0">
                    <a:pos x="606" y="459"/>
                  </a:cxn>
                  <a:cxn ang="0">
                    <a:pos x="553" y="434"/>
                  </a:cxn>
                  <a:cxn ang="0">
                    <a:pos x="493" y="421"/>
                  </a:cxn>
                  <a:cxn ang="0">
                    <a:pos x="424" y="417"/>
                  </a:cxn>
                  <a:cxn ang="0">
                    <a:pos x="419" y="417"/>
                  </a:cxn>
                  <a:cxn ang="0">
                    <a:pos x="0" y="10"/>
                  </a:cxn>
                </a:cxnLst>
                <a:rect l="0" t="0" r="r" b="b"/>
                <a:pathLst>
                  <a:path w="606" h="459">
                    <a:moveTo>
                      <a:pt x="0" y="10"/>
                    </a:moveTo>
                    <a:lnTo>
                      <a:pt x="42" y="2"/>
                    </a:lnTo>
                    <a:lnTo>
                      <a:pt x="106" y="0"/>
                    </a:lnTo>
                    <a:lnTo>
                      <a:pt x="164" y="2"/>
                    </a:lnTo>
                    <a:lnTo>
                      <a:pt x="216" y="14"/>
                    </a:lnTo>
                    <a:lnTo>
                      <a:pt x="259" y="35"/>
                    </a:lnTo>
                    <a:lnTo>
                      <a:pt x="297" y="66"/>
                    </a:lnTo>
                    <a:lnTo>
                      <a:pt x="387" y="175"/>
                    </a:lnTo>
                    <a:lnTo>
                      <a:pt x="471" y="275"/>
                    </a:lnTo>
                    <a:lnTo>
                      <a:pt x="544" y="371"/>
                    </a:lnTo>
                    <a:lnTo>
                      <a:pt x="606" y="459"/>
                    </a:lnTo>
                    <a:lnTo>
                      <a:pt x="553" y="434"/>
                    </a:lnTo>
                    <a:lnTo>
                      <a:pt x="493" y="421"/>
                    </a:lnTo>
                    <a:lnTo>
                      <a:pt x="424" y="417"/>
                    </a:lnTo>
                    <a:lnTo>
                      <a:pt x="419" y="417"/>
                    </a:lnTo>
                    <a:lnTo>
                      <a:pt x="0" y="10"/>
                    </a:lnTo>
                    <a:close/>
                  </a:path>
                </a:pathLst>
              </a:custGeom>
              <a:solidFill>
                <a:srgbClr val="E0E0E0"/>
              </a:solidFill>
              <a:ln w="9525">
                <a:noFill/>
                <a:round/>
                <a:headEnd/>
                <a:tailEnd/>
              </a:ln>
            </p:spPr>
            <p:txBody>
              <a:bodyPr/>
              <a:lstStyle/>
              <a:p>
                <a:pPr>
                  <a:defRPr/>
                </a:pPr>
                <a:endParaRPr lang="en-US" dirty="0"/>
              </a:p>
            </p:txBody>
          </p:sp>
          <p:sp>
            <p:nvSpPr>
              <p:cNvPr id="948" name="Freeform 1205"/>
              <p:cNvSpPr>
                <a:spLocks/>
              </p:cNvSpPr>
              <p:nvPr/>
            </p:nvSpPr>
            <p:spPr bwMode="auto">
              <a:xfrm>
                <a:off x="4" y="662"/>
                <a:ext cx="28" cy="72"/>
              </a:xfrm>
              <a:custGeom>
                <a:avLst/>
                <a:gdLst/>
                <a:ahLst/>
                <a:cxnLst>
                  <a:cxn ang="0">
                    <a:pos x="13" y="0"/>
                  </a:cxn>
                  <a:cxn ang="0">
                    <a:pos x="0" y="34"/>
                  </a:cxn>
                  <a:cxn ang="0">
                    <a:pos x="0" y="658"/>
                  </a:cxn>
                  <a:cxn ang="0">
                    <a:pos x="60" y="519"/>
                  </a:cxn>
                  <a:cxn ang="0">
                    <a:pos x="131" y="374"/>
                  </a:cxn>
                  <a:cxn ang="0">
                    <a:pos x="209" y="230"/>
                  </a:cxn>
                  <a:cxn ang="0">
                    <a:pos x="224" y="204"/>
                  </a:cxn>
                  <a:cxn ang="0">
                    <a:pos x="13" y="0"/>
                  </a:cxn>
                </a:cxnLst>
                <a:rect l="0" t="0" r="r" b="b"/>
                <a:pathLst>
                  <a:path w="224" h="658">
                    <a:moveTo>
                      <a:pt x="13" y="0"/>
                    </a:moveTo>
                    <a:lnTo>
                      <a:pt x="0" y="34"/>
                    </a:lnTo>
                    <a:lnTo>
                      <a:pt x="0" y="658"/>
                    </a:lnTo>
                    <a:lnTo>
                      <a:pt x="60" y="519"/>
                    </a:lnTo>
                    <a:lnTo>
                      <a:pt x="131" y="374"/>
                    </a:lnTo>
                    <a:lnTo>
                      <a:pt x="209" y="230"/>
                    </a:lnTo>
                    <a:lnTo>
                      <a:pt x="224" y="204"/>
                    </a:lnTo>
                    <a:lnTo>
                      <a:pt x="13" y="0"/>
                    </a:lnTo>
                    <a:close/>
                  </a:path>
                </a:pathLst>
              </a:custGeom>
              <a:solidFill>
                <a:srgbClr val="FFFFFF"/>
              </a:solidFill>
              <a:ln w="9525">
                <a:noFill/>
                <a:round/>
                <a:headEnd/>
                <a:tailEnd/>
              </a:ln>
            </p:spPr>
            <p:txBody>
              <a:bodyPr/>
              <a:lstStyle/>
              <a:p>
                <a:pPr>
                  <a:defRPr/>
                </a:pPr>
                <a:endParaRPr lang="en-US" dirty="0"/>
              </a:p>
            </p:txBody>
          </p:sp>
          <p:sp>
            <p:nvSpPr>
              <p:cNvPr id="949" name="Freeform 1206"/>
              <p:cNvSpPr>
                <a:spLocks/>
              </p:cNvSpPr>
              <p:nvPr/>
            </p:nvSpPr>
            <p:spPr bwMode="auto">
              <a:xfrm>
                <a:off x="4" y="634"/>
                <a:ext cx="45" cy="76"/>
              </a:xfrm>
              <a:custGeom>
                <a:avLst/>
                <a:gdLst/>
                <a:ahLst/>
                <a:cxnLst>
                  <a:cxn ang="0">
                    <a:pos x="0" y="279"/>
                  </a:cxn>
                  <a:cxn ang="0">
                    <a:pos x="52" y="141"/>
                  </a:cxn>
                  <a:cxn ang="0">
                    <a:pos x="114" y="4"/>
                  </a:cxn>
                  <a:cxn ang="0">
                    <a:pos x="116" y="0"/>
                  </a:cxn>
                  <a:cxn ang="0">
                    <a:pos x="356" y="233"/>
                  </a:cxn>
                  <a:cxn ang="0">
                    <a:pos x="297" y="325"/>
                  </a:cxn>
                  <a:cxn ang="0">
                    <a:pos x="209" y="475"/>
                  </a:cxn>
                  <a:cxn ang="0">
                    <a:pos x="131" y="619"/>
                  </a:cxn>
                  <a:cxn ang="0">
                    <a:pos x="103" y="677"/>
                  </a:cxn>
                  <a:cxn ang="0">
                    <a:pos x="0" y="577"/>
                  </a:cxn>
                  <a:cxn ang="0">
                    <a:pos x="0" y="279"/>
                  </a:cxn>
                </a:cxnLst>
                <a:rect l="0" t="0" r="r" b="b"/>
                <a:pathLst>
                  <a:path w="356" h="677">
                    <a:moveTo>
                      <a:pt x="0" y="279"/>
                    </a:moveTo>
                    <a:lnTo>
                      <a:pt x="52" y="141"/>
                    </a:lnTo>
                    <a:lnTo>
                      <a:pt x="114" y="4"/>
                    </a:lnTo>
                    <a:lnTo>
                      <a:pt x="116" y="0"/>
                    </a:lnTo>
                    <a:lnTo>
                      <a:pt x="356" y="233"/>
                    </a:lnTo>
                    <a:lnTo>
                      <a:pt x="297" y="325"/>
                    </a:lnTo>
                    <a:lnTo>
                      <a:pt x="209" y="475"/>
                    </a:lnTo>
                    <a:lnTo>
                      <a:pt x="131" y="619"/>
                    </a:lnTo>
                    <a:lnTo>
                      <a:pt x="103" y="677"/>
                    </a:lnTo>
                    <a:lnTo>
                      <a:pt x="0" y="577"/>
                    </a:lnTo>
                    <a:lnTo>
                      <a:pt x="0" y="279"/>
                    </a:lnTo>
                    <a:close/>
                  </a:path>
                </a:pathLst>
              </a:custGeom>
              <a:solidFill>
                <a:srgbClr val="F0F0F0"/>
              </a:solidFill>
              <a:ln w="9525">
                <a:noFill/>
                <a:round/>
                <a:headEnd/>
                <a:tailEnd/>
              </a:ln>
            </p:spPr>
            <p:txBody>
              <a:bodyPr/>
              <a:lstStyle/>
              <a:p>
                <a:pPr>
                  <a:defRPr/>
                </a:pPr>
                <a:endParaRPr lang="en-US" dirty="0"/>
              </a:p>
            </p:txBody>
          </p:sp>
          <p:sp>
            <p:nvSpPr>
              <p:cNvPr id="950" name="Freeform 1207"/>
              <p:cNvSpPr>
                <a:spLocks/>
              </p:cNvSpPr>
              <p:nvPr/>
            </p:nvSpPr>
            <p:spPr bwMode="auto">
              <a:xfrm>
                <a:off x="6" y="609"/>
                <a:ext cx="61" cy="75"/>
              </a:xfrm>
              <a:custGeom>
                <a:avLst/>
                <a:gdLst/>
                <a:ahLst/>
                <a:cxnLst>
                  <a:cxn ang="0">
                    <a:pos x="0" y="472"/>
                  </a:cxn>
                  <a:cxn ang="0">
                    <a:pos x="39" y="368"/>
                  </a:cxn>
                  <a:cxn ang="0">
                    <a:pos x="101" y="231"/>
                  </a:cxn>
                  <a:cxn ang="0">
                    <a:pos x="172" y="89"/>
                  </a:cxn>
                  <a:cxn ang="0">
                    <a:pos x="224" y="0"/>
                  </a:cxn>
                  <a:cxn ang="0">
                    <a:pos x="481" y="250"/>
                  </a:cxn>
                  <a:cxn ang="0">
                    <a:pos x="380" y="402"/>
                  </a:cxn>
                  <a:cxn ang="0">
                    <a:pos x="284" y="552"/>
                  </a:cxn>
                  <a:cxn ang="0">
                    <a:pos x="211" y="676"/>
                  </a:cxn>
                  <a:cxn ang="0">
                    <a:pos x="0" y="472"/>
                  </a:cxn>
                </a:cxnLst>
                <a:rect l="0" t="0" r="r" b="b"/>
                <a:pathLst>
                  <a:path w="481" h="676">
                    <a:moveTo>
                      <a:pt x="0" y="472"/>
                    </a:moveTo>
                    <a:lnTo>
                      <a:pt x="39" y="368"/>
                    </a:lnTo>
                    <a:lnTo>
                      <a:pt x="101" y="231"/>
                    </a:lnTo>
                    <a:lnTo>
                      <a:pt x="172" y="89"/>
                    </a:lnTo>
                    <a:lnTo>
                      <a:pt x="224" y="0"/>
                    </a:lnTo>
                    <a:lnTo>
                      <a:pt x="481" y="250"/>
                    </a:lnTo>
                    <a:lnTo>
                      <a:pt x="380" y="402"/>
                    </a:lnTo>
                    <a:lnTo>
                      <a:pt x="284" y="552"/>
                    </a:lnTo>
                    <a:lnTo>
                      <a:pt x="211" y="676"/>
                    </a:lnTo>
                    <a:lnTo>
                      <a:pt x="0" y="472"/>
                    </a:lnTo>
                    <a:close/>
                  </a:path>
                </a:pathLst>
              </a:custGeom>
              <a:solidFill>
                <a:srgbClr val="E0E0E0"/>
              </a:solidFill>
              <a:ln w="9525">
                <a:noFill/>
                <a:round/>
                <a:headEnd/>
                <a:tailEnd/>
              </a:ln>
            </p:spPr>
            <p:txBody>
              <a:bodyPr/>
              <a:lstStyle/>
              <a:p>
                <a:pPr>
                  <a:defRPr/>
                </a:pPr>
                <a:endParaRPr lang="en-US" dirty="0"/>
              </a:p>
            </p:txBody>
          </p:sp>
          <p:sp>
            <p:nvSpPr>
              <p:cNvPr id="951" name="Freeform 1208"/>
              <p:cNvSpPr>
                <a:spLocks/>
              </p:cNvSpPr>
              <p:nvPr/>
            </p:nvSpPr>
            <p:spPr bwMode="auto">
              <a:xfrm>
                <a:off x="19" y="585"/>
                <a:ext cx="65" cy="75"/>
              </a:xfrm>
              <a:custGeom>
                <a:avLst/>
                <a:gdLst/>
                <a:ahLst/>
                <a:cxnLst>
                  <a:cxn ang="0">
                    <a:pos x="0" y="443"/>
                  </a:cxn>
                  <a:cxn ang="0">
                    <a:pos x="69" y="305"/>
                  </a:cxn>
                  <a:cxn ang="0">
                    <a:pos x="151" y="163"/>
                  </a:cxn>
                  <a:cxn ang="0">
                    <a:pos x="239" y="18"/>
                  </a:cxn>
                  <a:cxn ang="0">
                    <a:pos x="253" y="0"/>
                  </a:cxn>
                  <a:cxn ang="0">
                    <a:pos x="522" y="262"/>
                  </a:cxn>
                  <a:cxn ang="0">
                    <a:pos x="486" y="311"/>
                  </a:cxn>
                  <a:cxn ang="0">
                    <a:pos x="378" y="465"/>
                  </a:cxn>
                  <a:cxn ang="0">
                    <a:pos x="277" y="618"/>
                  </a:cxn>
                  <a:cxn ang="0">
                    <a:pos x="240" y="676"/>
                  </a:cxn>
                  <a:cxn ang="0">
                    <a:pos x="0" y="443"/>
                  </a:cxn>
                </a:cxnLst>
                <a:rect l="0" t="0" r="r" b="b"/>
                <a:pathLst>
                  <a:path w="522" h="676">
                    <a:moveTo>
                      <a:pt x="0" y="443"/>
                    </a:moveTo>
                    <a:lnTo>
                      <a:pt x="69" y="305"/>
                    </a:lnTo>
                    <a:lnTo>
                      <a:pt x="151" y="163"/>
                    </a:lnTo>
                    <a:lnTo>
                      <a:pt x="239" y="18"/>
                    </a:lnTo>
                    <a:lnTo>
                      <a:pt x="253" y="0"/>
                    </a:lnTo>
                    <a:lnTo>
                      <a:pt x="522" y="262"/>
                    </a:lnTo>
                    <a:lnTo>
                      <a:pt x="486" y="311"/>
                    </a:lnTo>
                    <a:lnTo>
                      <a:pt x="378" y="465"/>
                    </a:lnTo>
                    <a:lnTo>
                      <a:pt x="277" y="618"/>
                    </a:lnTo>
                    <a:lnTo>
                      <a:pt x="240" y="676"/>
                    </a:lnTo>
                    <a:lnTo>
                      <a:pt x="0" y="443"/>
                    </a:lnTo>
                    <a:close/>
                  </a:path>
                </a:pathLst>
              </a:custGeom>
              <a:solidFill>
                <a:srgbClr val="D1D1D1"/>
              </a:solidFill>
              <a:ln w="9525">
                <a:noFill/>
                <a:round/>
                <a:headEnd/>
                <a:tailEnd/>
              </a:ln>
            </p:spPr>
            <p:txBody>
              <a:bodyPr/>
              <a:lstStyle/>
              <a:p>
                <a:pPr>
                  <a:defRPr/>
                </a:pPr>
                <a:endParaRPr lang="en-US" dirty="0"/>
              </a:p>
            </p:txBody>
          </p:sp>
          <p:sp>
            <p:nvSpPr>
              <p:cNvPr id="952" name="Freeform 1209"/>
              <p:cNvSpPr>
                <a:spLocks/>
              </p:cNvSpPr>
              <p:nvPr/>
            </p:nvSpPr>
            <p:spPr bwMode="auto">
              <a:xfrm>
                <a:off x="34" y="562"/>
                <a:ext cx="69" cy="75"/>
              </a:xfrm>
              <a:custGeom>
                <a:avLst/>
                <a:gdLst/>
                <a:ahLst/>
                <a:cxnLst>
                  <a:cxn ang="0">
                    <a:pos x="0" y="422"/>
                  </a:cxn>
                  <a:cxn ang="0">
                    <a:pos x="30" y="369"/>
                  </a:cxn>
                  <a:cxn ang="0">
                    <a:pos x="118" y="224"/>
                  </a:cxn>
                  <a:cxn ang="0">
                    <a:pos x="216" y="83"/>
                  </a:cxn>
                  <a:cxn ang="0">
                    <a:pos x="274" y="0"/>
                  </a:cxn>
                  <a:cxn ang="0">
                    <a:pos x="551" y="269"/>
                  </a:cxn>
                  <a:cxn ang="0">
                    <a:pos x="478" y="366"/>
                  </a:cxn>
                  <a:cxn ang="0">
                    <a:pos x="365" y="517"/>
                  </a:cxn>
                  <a:cxn ang="0">
                    <a:pos x="257" y="671"/>
                  </a:cxn>
                  <a:cxn ang="0">
                    <a:pos x="257" y="672"/>
                  </a:cxn>
                  <a:cxn ang="0">
                    <a:pos x="0" y="422"/>
                  </a:cxn>
                </a:cxnLst>
                <a:rect l="0" t="0" r="r" b="b"/>
                <a:pathLst>
                  <a:path w="551" h="672">
                    <a:moveTo>
                      <a:pt x="0" y="422"/>
                    </a:moveTo>
                    <a:lnTo>
                      <a:pt x="30" y="369"/>
                    </a:lnTo>
                    <a:lnTo>
                      <a:pt x="118" y="224"/>
                    </a:lnTo>
                    <a:lnTo>
                      <a:pt x="216" y="83"/>
                    </a:lnTo>
                    <a:lnTo>
                      <a:pt x="274" y="0"/>
                    </a:lnTo>
                    <a:lnTo>
                      <a:pt x="551" y="269"/>
                    </a:lnTo>
                    <a:lnTo>
                      <a:pt x="478" y="366"/>
                    </a:lnTo>
                    <a:lnTo>
                      <a:pt x="365" y="517"/>
                    </a:lnTo>
                    <a:lnTo>
                      <a:pt x="257" y="671"/>
                    </a:lnTo>
                    <a:lnTo>
                      <a:pt x="257" y="672"/>
                    </a:lnTo>
                    <a:lnTo>
                      <a:pt x="0" y="422"/>
                    </a:lnTo>
                    <a:close/>
                  </a:path>
                </a:pathLst>
              </a:custGeom>
              <a:solidFill>
                <a:srgbClr val="C2C2C2"/>
              </a:solidFill>
              <a:ln w="9525">
                <a:noFill/>
                <a:round/>
                <a:headEnd/>
                <a:tailEnd/>
              </a:ln>
            </p:spPr>
            <p:txBody>
              <a:bodyPr/>
              <a:lstStyle/>
              <a:p>
                <a:pPr>
                  <a:defRPr/>
                </a:pPr>
                <a:endParaRPr lang="en-US" dirty="0"/>
              </a:p>
            </p:txBody>
          </p:sp>
          <p:sp>
            <p:nvSpPr>
              <p:cNvPr id="953" name="Freeform 1210"/>
              <p:cNvSpPr>
                <a:spLocks/>
              </p:cNvSpPr>
              <p:nvPr/>
            </p:nvSpPr>
            <p:spPr bwMode="auto">
              <a:xfrm>
                <a:off x="50" y="540"/>
                <a:ext cx="72" cy="74"/>
              </a:xfrm>
              <a:custGeom>
                <a:avLst/>
                <a:gdLst/>
                <a:ahLst/>
                <a:cxnLst>
                  <a:cxn ang="0">
                    <a:pos x="0" y="404"/>
                  </a:cxn>
                  <a:cxn ang="0">
                    <a:pos x="84" y="281"/>
                  </a:cxn>
                  <a:cxn ang="0">
                    <a:pos x="188" y="134"/>
                  </a:cxn>
                  <a:cxn ang="0">
                    <a:pos x="295" y="0"/>
                  </a:cxn>
                  <a:cxn ang="0">
                    <a:pos x="575" y="272"/>
                  </a:cxn>
                  <a:cxn ang="0">
                    <a:pos x="462" y="410"/>
                  </a:cxn>
                  <a:cxn ang="0">
                    <a:pos x="346" y="564"/>
                  </a:cxn>
                  <a:cxn ang="0">
                    <a:pos x="269" y="666"/>
                  </a:cxn>
                  <a:cxn ang="0">
                    <a:pos x="0" y="404"/>
                  </a:cxn>
                </a:cxnLst>
                <a:rect l="0" t="0" r="r" b="b"/>
                <a:pathLst>
                  <a:path w="575" h="666">
                    <a:moveTo>
                      <a:pt x="0" y="404"/>
                    </a:moveTo>
                    <a:lnTo>
                      <a:pt x="84" y="281"/>
                    </a:lnTo>
                    <a:lnTo>
                      <a:pt x="188" y="134"/>
                    </a:lnTo>
                    <a:lnTo>
                      <a:pt x="295" y="0"/>
                    </a:lnTo>
                    <a:lnTo>
                      <a:pt x="575" y="272"/>
                    </a:lnTo>
                    <a:lnTo>
                      <a:pt x="462" y="410"/>
                    </a:lnTo>
                    <a:lnTo>
                      <a:pt x="346" y="564"/>
                    </a:lnTo>
                    <a:lnTo>
                      <a:pt x="269" y="666"/>
                    </a:lnTo>
                    <a:lnTo>
                      <a:pt x="0" y="404"/>
                    </a:lnTo>
                    <a:close/>
                  </a:path>
                </a:pathLst>
              </a:custGeom>
              <a:solidFill>
                <a:srgbClr val="B2B2B2"/>
              </a:solidFill>
              <a:ln w="9525">
                <a:noFill/>
                <a:round/>
                <a:headEnd/>
                <a:tailEnd/>
              </a:ln>
            </p:spPr>
            <p:txBody>
              <a:bodyPr/>
              <a:lstStyle/>
              <a:p>
                <a:pPr>
                  <a:defRPr/>
                </a:pPr>
                <a:endParaRPr lang="en-US" dirty="0"/>
              </a:p>
            </p:txBody>
          </p:sp>
          <p:sp>
            <p:nvSpPr>
              <p:cNvPr id="954" name="Freeform 1211"/>
              <p:cNvSpPr>
                <a:spLocks/>
              </p:cNvSpPr>
              <p:nvPr/>
            </p:nvSpPr>
            <p:spPr bwMode="auto">
              <a:xfrm>
                <a:off x="68" y="519"/>
                <a:ext cx="74" cy="73"/>
              </a:xfrm>
              <a:custGeom>
                <a:avLst/>
                <a:gdLst/>
                <a:ahLst/>
                <a:cxnLst>
                  <a:cxn ang="0">
                    <a:pos x="0" y="391"/>
                  </a:cxn>
                  <a:cxn ang="0">
                    <a:pos x="46" y="327"/>
                  </a:cxn>
                  <a:cxn ang="0">
                    <a:pos x="159" y="185"/>
                  </a:cxn>
                  <a:cxn ang="0">
                    <a:pos x="273" y="39"/>
                  </a:cxn>
                  <a:cxn ang="0">
                    <a:pos x="309" y="0"/>
                  </a:cxn>
                  <a:cxn ang="0">
                    <a:pos x="593" y="276"/>
                  </a:cxn>
                  <a:cxn ang="0">
                    <a:pos x="570" y="302"/>
                  </a:cxn>
                  <a:cxn ang="0">
                    <a:pos x="443" y="453"/>
                  </a:cxn>
                  <a:cxn ang="0">
                    <a:pos x="320" y="603"/>
                  </a:cxn>
                  <a:cxn ang="0">
                    <a:pos x="277" y="660"/>
                  </a:cxn>
                  <a:cxn ang="0">
                    <a:pos x="0" y="391"/>
                  </a:cxn>
                </a:cxnLst>
                <a:rect l="0" t="0" r="r" b="b"/>
                <a:pathLst>
                  <a:path w="593" h="660">
                    <a:moveTo>
                      <a:pt x="0" y="391"/>
                    </a:moveTo>
                    <a:lnTo>
                      <a:pt x="46" y="327"/>
                    </a:lnTo>
                    <a:lnTo>
                      <a:pt x="159" y="185"/>
                    </a:lnTo>
                    <a:lnTo>
                      <a:pt x="273" y="39"/>
                    </a:lnTo>
                    <a:lnTo>
                      <a:pt x="309" y="0"/>
                    </a:lnTo>
                    <a:lnTo>
                      <a:pt x="593" y="276"/>
                    </a:lnTo>
                    <a:lnTo>
                      <a:pt x="570" y="302"/>
                    </a:lnTo>
                    <a:lnTo>
                      <a:pt x="443" y="453"/>
                    </a:lnTo>
                    <a:lnTo>
                      <a:pt x="320" y="603"/>
                    </a:lnTo>
                    <a:lnTo>
                      <a:pt x="277" y="660"/>
                    </a:lnTo>
                    <a:lnTo>
                      <a:pt x="0" y="391"/>
                    </a:lnTo>
                    <a:close/>
                  </a:path>
                </a:pathLst>
              </a:custGeom>
              <a:solidFill>
                <a:srgbClr val="A3A3A3"/>
              </a:solidFill>
              <a:ln w="9525">
                <a:noFill/>
                <a:round/>
                <a:headEnd/>
                <a:tailEnd/>
              </a:ln>
            </p:spPr>
            <p:txBody>
              <a:bodyPr/>
              <a:lstStyle/>
              <a:p>
                <a:pPr>
                  <a:defRPr/>
                </a:pPr>
                <a:endParaRPr lang="en-US" dirty="0"/>
              </a:p>
            </p:txBody>
          </p:sp>
          <p:sp>
            <p:nvSpPr>
              <p:cNvPr id="955" name="Freeform 1212"/>
              <p:cNvSpPr>
                <a:spLocks/>
              </p:cNvSpPr>
              <p:nvPr/>
            </p:nvSpPr>
            <p:spPr bwMode="auto">
              <a:xfrm>
                <a:off x="87" y="498"/>
                <a:ext cx="76" cy="73"/>
              </a:xfrm>
              <a:custGeom>
                <a:avLst/>
                <a:gdLst/>
                <a:ahLst/>
                <a:cxnLst>
                  <a:cxn ang="0">
                    <a:pos x="0" y="378"/>
                  </a:cxn>
                  <a:cxn ang="0">
                    <a:pos x="6" y="370"/>
                  </a:cxn>
                  <a:cxn ang="0">
                    <a:pos x="120" y="224"/>
                  </a:cxn>
                  <a:cxn ang="0">
                    <a:pos x="243" y="86"/>
                  </a:cxn>
                  <a:cxn ang="0">
                    <a:pos x="320" y="0"/>
                  </a:cxn>
                  <a:cxn ang="0">
                    <a:pos x="606" y="277"/>
                  </a:cxn>
                  <a:cxn ang="0">
                    <a:pos x="545" y="343"/>
                  </a:cxn>
                  <a:cxn ang="0">
                    <a:pos x="417" y="487"/>
                  </a:cxn>
                  <a:cxn ang="0">
                    <a:pos x="290" y="638"/>
                  </a:cxn>
                  <a:cxn ang="0">
                    <a:pos x="280" y="650"/>
                  </a:cxn>
                  <a:cxn ang="0">
                    <a:pos x="0" y="378"/>
                  </a:cxn>
                </a:cxnLst>
                <a:rect l="0" t="0" r="r" b="b"/>
                <a:pathLst>
                  <a:path w="606" h="650">
                    <a:moveTo>
                      <a:pt x="0" y="378"/>
                    </a:moveTo>
                    <a:lnTo>
                      <a:pt x="6" y="370"/>
                    </a:lnTo>
                    <a:lnTo>
                      <a:pt x="120" y="224"/>
                    </a:lnTo>
                    <a:lnTo>
                      <a:pt x="243" y="86"/>
                    </a:lnTo>
                    <a:lnTo>
                      <a:pt x="320" y="0"/>
                    </a:lnTo>
                    <a:lnTo>
                      <a:pt x="606" y="277"/>
                    </a:lnTo>
                    <a:lnTo>
                      <a:pt x="545" y="343"/>
                    </a:lnTo>
                    <a:lnTo>
                      <a:pt x="417" y="487"/>
                    </a:lnTo>
                    <a:lnTo>
                      <a:pt x="290" y="638"/>
                    </a:lnTo>
                    <a:lnTo>
                      <a:pt x="280" y="650"/>
                    </a:lnTo>
                    <a:lnTo>
                      <a:pt x="0" y="378"/>
                    </a:lnTo>
                    <a:close/>
                  </a:path>
                </a:pathLst>
              </a:custGeom>
              <a:solidFill>
                <a:srgbClr val="949494"/>
              </a:solidFill>
              <a:ln w="9525">
                <a:noFill/>
                <a:round/>
                <a:headEnd/>
                <a:tailEnd/>
              </a:ln>
            </p:spPr>
            <p:txBody>
              <a:bodyPr/>
              <a:lstStyle/>
              <a:p>
                <a:pPr>
                  <a:defRPr/>
                </a:pPr>
                <a:endParaRPr lang="en-US" dirty="0"/>
              </a:p>
            </p:txBody>
          </p:sp>
          <p:sp>
            <p:nvSpPr>
              <p:cNvPr id="956" name="Freeform 1213"/>
              <p:cNvSpPr>
                <a:spLocks/>
              </p:cNvSpPr>
              <p:nvPr/>
            </p:nvSpPr>
            <p:spPr bwMode="auto">
              <a:xfrm>
                <a:off x="107" y="478"/>
                <a:ext cx="77" cy="72"/>
              </a:xfrm>
              <a:custGeom>
                <a:avLst/>
                <a:gdLst/>
                <a:ahLst/>
                <a:cxnLst>
                  <a:cxn ang="0">
                    <a:pos x="0" y="364"/>
                  </a:cxn>
                  <a:cxn ang="0">
                    <a:pos x="87" y="265"/>
                  </a:cxn>
                  <a:cxn ang="0">
                    <a:pos x="211" y="126"/>
                  </a:cxn>
                  <a:cxn ang="0">
                    <a:pos x="335" y="0"/>
                  </a:cxn>
                  <a:cxn ang="0">
                    <a:pos x="619" y="277"/>
                  </a:cxn>
                  <a:cxn ang="0">
                    <a:pos x="520" y="378"/>
                  </a:cxn>
                  <a:cxn ang="0">
                    <a:pos x="389" y="522"/>
                  </a:cxn>
                  <a:cxn ang="0">
                    <a:pos x="284" y="640"/>
                  </a:cxn>
                  <a:cxn ang="0">
                    <a:pos x="0" y="364"/>
                  </a:cxn>
                </a:cxnLst>
                <a:rect l="0" t="0" r="r" b="b"/>
                <a:pathLst>
                  <a:path w="619" h="640">
                    <a:moveTo>
                      <a:pt x="0" y="364"/>
                    </a:moveTo>
                    <a:lnTo>
                      <a:pt x="87" y="265"/>
                    </a:lnTo>
                    <a:lnTo>
                      <a:pt x="211" y="126"/>
                    </a:lnTo>
                    <a:lnTo>
                      <a:pt x="335" y="0"/>
                    </a:lnTo>
                    <a:lnTo>
                      <a:pt x="619" y="277"/>
                    </a:lnTo>
                    <a:lnTo>
                      <a:pt x="520" y="378"/>
                    </a:lnTo>
                    <a:lnTo>
                      <a:pt x="389" y="522"/>
                    </a:lnTo>
                    <a:lnTo>
                      <a:pt x="284" y="640"/>
                    </a:lnTo>
                    <a:lnTo>
                      <a:pt x="0" y="364"/>
                    </a:lnTo>
                    <a:close/>
                  </a:path>
                </a:pathLst>
              </a:custGeom>
              <a:solidFill>
                <a:srgbClr val="858585"/>
              </a:solidFill>
              <a:ln w="9525">
                <a:noFill/>
                <a:round/>
                <a:headEnd/>
                <a:tailEnd/>
              </a:ln>
            </p:spPr>
            <p:txBody>
              <a:bodyPr/>
              <a:lstStyle/>
              <a:p>
                <a:pPr>
                  <a:defRPr/>
                </a:pPr>
                <a:endParaRPr lang="en-US" dirty="0"/>
              </a:p>
            </p:txBody>
          </p:sp>
          <p:sp>
            <p:nvSpPr>
              <p:cNvPr id="957" name="Freeform 1214"/>
              <p:cNvSpPr>
                <a:spLocks/>
              </p:cNvSpPr>
              <p:nvPr/>
            </p:nvSpPr>
            <p:spPr bwMode="auto">
              <a:xfrm>
                <a:off x="127" y="459"/>
                <a:ext cx="79" cy="70"/>
              </a:xfrm>
              <a:custGeom>
                <a:avLst/>
                <a:gdLst/>
                <a:ahLst/>
                <a:cxnLst>
                  <a:cxn ang="0">
                    <a:pos x="0" y="355"/>
                  </a:cxn>
                  <a:cxn ang="0">
                    <a:pos x="47" y="302"/>
                  </a:cxn>
                  <a:cxn ang="0">
                    <a:pos x="178" y="168"/>
                  </a:cxn>
                  <a:cxn ang="0">
                    <a:pos x="307" y="34"/>
                  </a:cxn>
                  <a:cxn ang="0">
                    <a:pos x="343" y="0"/>
                  </a:cxn>
                  <a:cxn ang="0">
                    <a:pos x="629" y="278"/>
                  </a:cxn>
                  <a:cxn ang="0">
                    <a:pos x="621" y="285"/>
                  </a:cxn>
                  <a:cxn ang="0">
                    <a:pos x="490" y="418"/>
                  </a:cxn>
                  <a:cxn ang="0">
                    <a:pos x="356" y="554"/>
                  </a:cxn>
                  <a:cxn ang="0">
                    <a:pos x="286" y="632"/>
                  </a:cxn>
                  <a:cxn ang="0">
                    <a:pos x="0" y="355"/>
                  </a:cxn>
                </a:cxnLst>
                <a:rect l="0" t="0" r="r" b="b"/>
                <a:pathLst>
                  <a:path w="629" h="632">
                    <a:moveTo>
                      <a:pt x="0" y="355"/>
                    </a:moveTo>
                    <a:lnTo>
                      <a:pt x="47" y="302"/>
                    </a:lnTo>
                    <a:lnTo>
                      <a:pt x="178" y="168"/>
                    </a:lnTo>
                    <a:lnTo>
                      <a:pt x="307" y="34"/>
                    </a:lnTo>
                    <a:lnTo>
                      <a:pt x="343" y="0"/>
                    </a:lnTo>
                    <a:lnTo>
                      <a:pt x="629" y="278"/>
                    </a:lnTo>
                    <a:lnTo>
                      <a:pt x="621" y="285"/>
                    </a:lnTo>
                    <a:lnTo>
                      <a:pt x="490" y="418"/>
                    </a:lnTo>
                    <a:lnTo>
                      <a:pt x="356" y="554"/>
                    </a:lnTo>
                    <a:lnTo>
                      <a:pt x="286" y="632"/>
                    </a:lnTo>
                    <a:lnTo>
                      <a:pt x="0" y="355"/>
                    </a:lnTo>
                    <a:close/>
                  </a:path>
                </a:pathLst>
              </a:custGeom>
              <a:solidFill>
                <a:srgbClr val="757575"/>
              </a:solidFill>
              <a:ln w="9525">
                <a:noFill/>
                <a:round/>
                <a:headEnd/>
                <a:tailEnd/>
              </a:ln>
            </p:spPr>
            <p:txBody>
              <a:bodyPr/>
              <a:lstStyle/>
              <a:p>
                <a:pPr>
                  <a:defRPr/>
                </a:pPr>
                <a:endParaRPr lang="en-US" dirty="0"/>
              </a:p>
            </p:txBody>
          </p:sp>
          <p:sp>
            <p:nvSpPr>
              <p:cNvPr id="958" name="Freeform 1215"/>
              <p:cNvSpPr>
                <a:spLocks/>
              </p:cNvSpPr>
              <p:nvPr/>
            </p:nvSpPr>
            <p:spPr bwMode="auto">
              <a:xfrm>
                <a:off x="148" y="440"/>
                <a:ext cx="82" cy="69"/>
              </a:xfrm>
              <a:custGeom>
                <a:avLst/>
                <a:gdLst/>
                <a:ahLst/>
                <a:cxnLst>
                  <a:cxn ang="0">
                    <a:pos x="0" y="343"/>
                  </a:cxn>
                  <a:cxn ang="0">
                    <a:pos x="7" y="335"/>
                  </a:cxn>
                  <a:cxn ang="0">
                    <a:pos x="136" y="201"/>
                  </a:cxn>
                  <a:cxn ang="0">
                    <a:pos x="271" y="76"/>
                  </a:cxn>
                  <a:cxn ang="0">
                    <a:pos x="355" y="0"/>
                  </a:cxn>
                  <a:cxn ang="0">
                    <a:pos x="639" y="275"/>
                  </a:cxn>
                  <a:cxn ang="0">
                    <a:pos x="585" y="324"/>
                  </a:cxn>
                  <a:cxn ang="0">
                    <a:pos x="450" y="452"/>
                  </a:cxn>
                  <a:cxn ang="0">
                    <a:pos x="319" y="585"/>
                  </a:cxn>
                  <a:cxn ang="0">
                    <a:pos x="284" y="620"/>
                  </a:cxn>
                  <a:cxn ang="0">
                    <a:pos x="0" y="343"/>
                  </a:cxn>
                </a:cxnLst>
                <a:rect l="0" t="0" r="r" b="b"/>
                <a:pathLst>
                  <a:path w="639" h="620">
                    <a:moveTo>
                      <a:pt x="0" y="343"/>
                    </a:moveTo>
                    <a:lnTo>
                      <a:pt x="7" y="335"/>
                    </a:lnTo>
                    <a:lnTo>
                      <a:pt x="136" y="201"/>
                    </a:lnTo>
                    <a:lnTo>
                      <a:pt x="271" y="76"/>
                    </a:lnTo>
                    <a:lnTo>
                      <a:pt x="355" y="0"/>
                    </a:lnTo>
                    <a:lnTo>
                      <a:pt x="639" y="275"/>
                    </a:lnTo>
                    <a:lnTo>
                      <a:pt x="585" y="324"/>
                    </a:lnTo>
                    <a:lnTo>
                      <a:pt x="450" y="452"/>
                    </a:lnTo>
                    <a:lnTo>
                      <a:pt x="319" y="585"/>
                    </a:lnTo>
                    <a:lnTo>
                      <a:pt x="284" y="620"/>
                    </a:lnTo>
                    <a:lnTo>
                      <a:pt x="0" y="343"/>
                    </a:lnTo>
                    <a:close/>
                  </a:path>
                </a:pathLst>
              </a:custGeom>
              <a:solidFill>
                <a:srgbClr val="666666"/>
              </a:solidFill>
              <a:ln w="9525">
                <a:noFill/>
                <a:round/>
                <a:headEnd/>
                <a:tailEnd/>
              </a:ln>
            </p:spPr>
            <p:txBody>
              <a:bodyPr/>
              <a:lstStyle/>
              <a:p>
                <a:pPr>
                  <a:defRPr/>
                </a:pPr>
                <a:endParaRPr lang="en-US" dirty="0"/>
              </a:p>
            </p:txBody>
          </p:sp>
          <p:sp>
            <p:nvSpPr>
              <p:cNvPr id="959" name="Freeform 1216"/>
              <p:cNvSpPr>
                <a:spLocks/>
              </p:cNvSpPr>
              <p:nvPr/>
            </p:nvSpPr>
            <p:spPr bwMode="auto">
              <a:xfrm>
                <a:off x="170" y="422"/>
                <a:ext cx="82" cy="68"/>
              </a:xfrm>
              <a:custGeom>
                <a:avLst/>
                <a:gdLst/>
                <a:ahLst/>
                <a:cxnLst>
                  <a:cxn ang="0">
                    <a:pos x="0" y="331"/>
                  </a:cxn>
                  <a:cxn ang="0">
                    <a:pos x="99" y="240"/>
                  </a:cxn>
                  <a:cxn ang="0">
                    <a:pos x="232" y="119"/>
                  </a:cxn>
                  <a:cxn ang="0">
                    <a:pos x="366" y="2"/>
                  </a:cxn>
                  <a:cxn ang="0">
                    <a:pos x="369" y="0"/>
                  </a:cxn>
                  <a:cxn ang="0">
                    <a:pos x="653" y="277"/>
                  </a:cxn>
                  <a:cxn ang="0">
                    <a:pos x="546" y="367"/>
                  </a:cxn>
                  <a:cxn ang="0">
                    <a:pos x="413" y="488"/>
                  </a:cxn>
                  <a:cxn ang="0">
                    <a:pos x="286" y="609"/>
                  </a:cxn>
                  <a:cxn ang="0">
                    <a:pos x="0" y="331"/>
                  </a:cxn>
                </a:cxnLst>
                <a:rect l="0" t="0" r="r" b="b"/>
                <a:pathLst>
                  <a:path w="653" h="609">
                    <a:moveTo>
                      <a:pt x="0" y="331"/>
                    </a:moveTo>
                    <a:lnTo>
                      <a:pt x="99" y="240"/>
                    </a:lnTo>
                    <a:lnTo>
                      <a:pt x="232" y="119"/>
                    </a:lnTo>
                    <a:lnTo>
                      <a:pt x="366" y="2"/>
                    </a:lnTo>
                    <a:lnTo>
                      <a:pt x="369" y="0"/>
                    </a:lnTo>
                    <a:lnTo>
                      <a:pt x="653" y="277"/>
                    </a:lnTo>
                    <a:lnTo>
                      <a:pt x="546" y="367"/>
                    </a:lnTo>
                    <a:lnTo>
                      <a:pt x="413" y="488"/>
                    </a:lnTo>
                    <a:lnTo>
                      <a:pt x="286" y="609"/>
                    </a:lnTo>
                    <a:lnTo>
                      <a:pt x="0" y="331"/>
                    </a:lnTo>
                    <a:close/>
                  </a:path>
                </a:pathLst>
              </a:custGeom>
              <a:solidFill>
                <a:srgbClr val="757575"/>
              </a:solidFill>
              <a:ln w="9525">
                <a:noFill/>
                <a:round/>
                <a:headEnd/>
                <a:tailEnd/>
              </a:ln>
            </p:spPr>
            <p:txBody>
              <a:bodyPr/>
              <a:lstStyle/>
              <a:p>
                <a:pPr>
                  <a:defRPr/>
                </a:pPr>
                <a:endParaRPr lang="en-US" dirty="0"/>
              </a:p>
            </p:txBody>
          </p:sp>
          <p:sp>
            <p:nvSpPr>
              <p:cNvPr id="960" name="Freeform 1217"/>
              <p:cNvSpPr>
                <a:spLocks/>
              </p:cNvSpPr>
              <p:nvPr/>
            </p:nvSpPr>
            <p:spPr bwMode="auto">
              <a:xfrm>
                <a:off x="193" y="404"/>
                <a:ext cx="83" cy="67"/>
              </a:xfrm>
              <a:custGeom>
                <a:avLst/>
                <a:gdLst/>
                <a:ahLst/>
                <a:cxnLst>
                  <a:cxn ang="0">
                    <a:pos x="0" y="324"/>
                  </a:cxn>
                  <a:cxn ang="0">
                    <a:pos x="49" y="279"/>
                  </a:cxn>
                  <a:cxn ang="0">
                    <a:pos x="183" y="162"/>
                  </a:cxn>
                  <a:cxn ang="0">
                    <a:pos x="316" y="49"/>
                  </a:cxn>
                  <a:cxn ang="0">
                    <a:pos x="378" y="0"/>
                  </a:cxn>
                  <a:cxn ang="0">
                    <a:pos x="665" y="279"/>
                  </a:cxn>
                  <a:cxn ang="0">
                    <a:pos x="625" y="308"/>
                  </a:cxn>
                  <a:cxn ang="0">
                    <a:pos x="494" y="417"/>
                  </a:cxn>
                  <a:cxn ang="0">
                    <a:pos x="363" y="527"/>
                  </a:cxn>
                  <a:cxn ang="0">
                    <a:pos x="284" y="599"/>
                  </a:cxn>
                  <a:cxn ang="0">
                    <a:pos x="0" y="324"/>
                  </a:cxn>
                </a:cxnLst>
                <a:rect l="0" t="0" r="r" b="b"/>
                <a:pathLst>
                  <a:path w="665" h="599">
                    <a:moveTo>
                      <a:pt x="0" y="324"/>
                    </a:moveTo>
                    <a:lnTo>
                      <a:pt x="49" y="279"/>
                    </a:lnTo>
                    <a:lnTo>
                      <a:pt x="183" y="162"/>
                    </a:lnTo>
                    <a:lnTo>
                      <a:pt x="316" y="49"/>
                    </a:lnTo>
                    <a:lnTo>
                      <a:pt x="378" y="0"/>
                    </a:lnTo>
                    <a:lnTo>
                      <a:pt x="665" y="279"/>
                    </a:lnTo>
                    <a:lnTo>
                      <a:pt x="625" y="308"/>
                    </a:lnTo>
                    <a:lnTo>
                      <a:pt x="494" y="417"/>
                    </a:lnTo>
                    <a:lnTo>
                      <a:pt x="363" y="527"/>
                    </a:lnTo>
                    <a:lnTo>
                      <a:pt x="284" y="599"/>
                    </a:lnTo>
                    <a:lnTo>
                      <a:pt x="0" y="324"/>
                    </a:lnTo>
                    <a:close/>
                  </a:path>
                </a:pathLst>
              </a:custGeom>
              <a:solidFill>
                <a:srgbClr val="858585"/>
              </a:solidFill>
              <a:ln w="9525">
                <a:noFill/>
                <a:round/>
                <a:headEnd/>
                <a:tailEnd/>
              </a:ln>
            </p:spPr>
            <p:txBody>
              <a:bodyPr/>
              <a:lstStyle/>
              <a:p>
                <a:pPr>
                  <a:defRPr/>
                </a:pPr>
                <a:endParaRPr lang="en-US" dirty="0"/>
              </a:p>
            </p:txBody>
          </p:sp>
          <p:sp>
            <p:nvSpPr>
              <p:cNvPr id="961" name="Freeform 1218"/>
              <p:cNvSpPr>
                <a:spLocks/>
              </p:cNvSpPr>
              <p:nvPr/>
            </p:nvSpPr>
            <p:spPr bwMode="auto">
              <a:xfrm>
                <a:off x="216" y="388"/>
                <a:ext cx="85" cy="65"/>
              </a:xfrm>
              <a:custGeom>
                <a:avLst/>
                <a:gdLst/>
                <a:ahLst/>
                <a:cxnLst>
                  <a:cxn ang="0">
                    <a:pos x="0" y="311"/>
                  </a:cxn>
                  <a:cxn ang="0">
                    <a:pos x="130" y="200"/>
                  </a:cxn>
                  <a:cxn ang="0">
                    <a:pos x="263" y="96"/>
                  </a:cxn>
                  <a:cxn ang="0">
                    <a:pos x="391" y="0"/>
                  </a:cxn>
                  <a:cxn ang="0">
                    <a:pos x="682" y="283"/>
                  </a:cxn>
                  <a:cxn ang="0">
                    <a:pos x="566" y="365"/>
                  </a:cxn>
                  <a:cxn ang="0">
                    <a:pos x="439" y="459"/>
                  </a:cxn>
                  <a:cxn ang="0">
                    <a:pos x="308" y="568"/>
                  </a:cxn>
                  <a:cxn ang="0">
                    <a:pos x="284" y="588"/>
                  </a:cxn>
                  <a:cxn ang="0">
                    <a:pos x="0" y="311"/>
                  </a:cxn>
                </a:cxnLst>
                <a:rect l="0" t="0" r="r" b="b"/>
                <a:pathLst>
                  <a:path w="682" h="588">
                    <a:moveTo>
                      <a:pt x="0" y="311"/>
                    </a:moveTo>
                    <a:lnTo>
                      <a:pt x="130" y="200"/>
                    </a:lnTo>
                    <a:lnTo>
                      <a:pt x="263" y="96"/>
                    </a:lnTo>
                    <a:lnTo>
                      <a:pt x="391" y="0"/>
                    </a:lnTo>
                    <a:lnTo>
                      <a:pt x="682" y="283"/>
                    </a:lnTo>
                    <a:lnTo>
                      <a:pt x="566" y="365"/>
                    </a:lnTo>
                    <a:lnTo>
                      <a:pt x="439" y="459"/>
                    </a:lnTo>
                    <a:lnTo>
                      <a:pt x="308" y="568"/>
                    </a:lnTo>
                    <a:lnTo>
                      <a:pt x="284" y="588"/>
                    </a:lnTo>
                    <a:lnTo>
                      <a:pt x="0" y="311"/>
                    </a:lnTo>
                    <a:close/>
                  </a:path>
                </a:pathLst>
              </a:custGeom>
              <a:solidFill>
                <a:srgbClr val="949494"/>
              </a:solidFill>
              <a:ln w="9525">
                <a:noFill/>
                <a:round/>
                <a:headEnd/>
                <a:tailEnd/>
              </a:ln>
            </p:spPr>
            <p:txBody>
              <a:bodyPr/>
              <a:lstStyle/>
              <a:p>
                <a:pPr>
                  <a:defRPr/>
                </a:pPr>
                <a:endParaRPr lang="en-US" dirty="0"/>
              </a:p>
            </p:txBody>
          </p:sp>
          <p:sp>
            <p:nvSpPr>
              <p:cNvPr id="962" name="Freeform 1219"/>
              <p:cNvSpPr>
                <a:spLocks/>
              </p:cNvSpPr>
              <p:nvPr/>
            </p:nvSpPr>
            <p:spPr bwMode="auto">
              <a:xfrm>
                <a:off x="240" y="372"/>
                <a:ext cx="88" cy="63"/>
              </a:xfrm>
              <a:custGeom>
                <a:avLst/>
                <a:gdLst/>
                <a:ahLst/>
                <a:cxnLst>
                  <a:cxn ang="0">
                    <a:pos x="0" y="294"/>
                  </a:cxn>
                  <a:cxn ang="0">
                    <a:pos x="71" y="239"/>
                  </a:cxn>
                  <a:cxn ang="0">
                    <a:pos x="202" y="141"/>
                  </a:cxn>
                  <a:cxn ang="0">
                    <a:pos x="329" y="51"/>
                  </a:cxn>
                  <a:cxn ang="0">
                    <a:pos x="406" y="0"/>
                  </a:cxn>
                  <a:cxn ang="0">
                    <a:pos x="707" y="292"/>
                  </a:cxn>
                  <a:cxn ang="0">
                    <a:pos x="621" y="343"/>
                  </a:cxn>
                  <a:cxn ang="0">
                    <a:pos x="498" y="421"/>
                  </a:cxn>
                  <a:cxn ang="0">
                    <a:pos x="374" y="508"/>
                  </a:cxn>
                  <a:cxn ang="0">
                    <a:pos x="287" y="573"/>
                  </a:cxn>
                  <a:cxn ang="0">
                    <a:pos x="0" y="294"/>
                  </a:cxn>
                </a:cxnLst>
                <a:rect l="0" t="0" r="r" b="b"/>
                <a:pathLst>
                  <a:path w="707" h="573">
                    <a:moveTo>
                      <a:pt x="0" y="294"/>
                    </a:moveTo>
                    <a:lnTo>
                      <a:pt x="71" y="239"/>
                    </a:lnTo>
                    <a:lnTo>
                      <a:pt x="202" y="141"/>
                    </a:lnTo>
                    <a:lnTo>
                      <a:pt x="329" y="51"/>
                    </a:lnTo>
                    <a:lnTo>
                      <a:pt x="406" y="0"/>
                    </a:lnTo>
                    <a:lnTo>
                      <a:pt x="707" y="292"/>
                    </a:lnTo>
                    <a:lnTo>
                      <a:pt x="621" y="343"/>
                    </a:lnTo>
                    <a:lnTo>
                      <a:pt x="498" y="421"/>
                    </a:lnTo>
                    <a:lnTo>
                      <a:pt x="374" y="508"/>
                    </a:lnTo>
                    <a:lnTo>
                      <a:pt x="287" y="573"/>
                    </a:lnTo>
                    <a:lnTo>
                      <a:pt x="0" y="294"/>
                    </a:lnTo>
                    <a:close/>
                  </a:path>
                </a:pathLst>
              </a:custGeom>
              <a:solidFill>
                <a:srgbClr val="A3A3A3"/>
              </a:solidFill>
              <a:ln w="9525">
                <a:noFill/>
                <a:round/>
                <a:headEnd/>
                <a:tailEnd/>
              </a:ln>
            </p:spPr>
            <p:txBody>
              <a:bodyPr/>
              <a:lstStyle/>
              <a:p>
                <a:pPr>
                  <a:defRPr/>
                </a:pPr>
                <a:endParaRPr lang="en-US" dirty="0"/>
              </a:p>
            </p:txBody>
          </p:sp>
          <p:sp>
            <p:nvSpPr>
              <p:cNvPr id="963" name="Freeform 1220"/>
              <p:cNvSpPr>
                <a:spLocks/>
              </p:cNvSpPr>
              <p:nvPr/>
            </p:nvSpPr>
            <p:spPr bwMode="auto">
              <a:xfrm>
                <a:off x="265" y="357"/>
                <a:ext cx="94" cy="62"/>
              </a:xfrm>
              <a:custGeom>
                <a:avLst/>
                <a:gdLst/>
                <a:ahLst/>
                <a:cxnLst>
                  <a:cxn ang="0">
                    <a:pos x="0" y="276"/>
                  </a:cxn>
                  <a:cxn ang="0">
                    <a:pos x="3" y="274"/>
                  </a:cxn>
                  <a:cxn ang="0">
                    <a:pos x="130" y="184"/>
                  </a:cxn>
                  <a:cxn ang="0">
                    <a:pos x="254" y="100"/>
                  </a:cxn>
                  <a:cxn ang="0">
                    <a:pos x="377" y="27"/>
                  </a:cxn>
                  <a:cxn ang="0">
                    <a:pos x="425" y="0"/>
                  </a:cxn>
                  <a:cxn ang="0">
                    <a:pos x="746" y="312"/>
                  </a:cxn>
                  <a:cxn ang="0">
                    <a:pos x="649" y="353"/>
                  </a:cxn>
                  <a:cxn ang="0">
                    <a:pos x="535" y="409"/>
                  </a:cxn>
                  <a:cxn ang="0">
                    <a:pos x="422" y="476"/>
                  </a:cxn>
                  <a:cxn ang="0">
                    <a:pos x="299" y="554"/>
                  </a:cxn>
                  <a:cxn ang="0">
                    <a:pos x="291" y="559"/>
                  </a:cxn>
                  <a:cxn ang="0">
                    <a:pos x="0" y="276"/>
                  </a:cxn>
                </a:cxnLst>
                <a:rect l="0" t="0" r="r" b="b"/>
                <a:pathLst>
                  <a:path w="746" h="559">
                    <a:moveTo>
                      <a:pt x="0" y="276"/>
                    </a:moveTo>
                    <a:lnTo>
                      <a:pt x="3" y="274"/>
                    </a:lnTo>
                    <a:lnTo>
                      <a:pt x="130" y="184"/>
                    </a:lnTo>
                    <a:lnTo>
                      <a:pt x="254" y="100"/>
                    </a:lnTo>
                    <a:lnTo>
                      <a:pt x="377" y="27"/>
                    </a:lnTo>
                    <a:lnTo>
                      <a:pt x="425" y="0"/>
                    </a:lnTo>
                    <a:lnTo>
                      <a:pt x="746" y="312"/>
                    </a:lnTo>
                    <a:lnTo>
                      <a:pt x="649" y="353"/>
                    </a:lnTo>
                    <a:lnTo>
                      <a:pt x="535" y="409"/>
                    </a:lnTo>
                    <a:lnTo>
                      <a:pt x="422" y="476"/>
                    </a:lnTo>
                    <a:lnTo>
                      <a:pt x="299" y="554"/>
                    </a:lnTo>
                    <a:lnTo>
                      <a:pt x="291" y="559"/>
                    </a:lnTo>
                    <a:lnTo>
                      <a:pt x="0" y="276"/>
                    </a:lnTo>
                    <a:close/>
                  </a:path>
                </a:pathLst>
              </a:custGeom>
              <a:solidFill>
                <a:srgbClr val="B2B2B2"/>
              </a:solidFill>
              <a:ln w="9525">
                <a:noFill/>
                <a:round/>
                <a:headEnd/>
                <a:tailEnd/>
              </a:ln>
            </p:spPr>
            <p:txBody>
              <a:bodyPr/>
              <a:lstStyle/>
              <a:p>
                <a:pPr>
                  <a:defRPr/>
                </a:pPr>
                <a:endParaRPr lang="en-US" dirty="0"/>
              </a:p>
            </p:txBody>
          </p:sp>
          <p:sp>
            <p:nvSpPr>
              <p:cNvPr id="964" name="Freeform 1221"/>
              <p:cNvSpPr>
                <a:spLocks/>
              </p:cNvSpPr>
              <p:nvPr/>
            </p:nvSpPr>
            <p:spPr bwMode="auto">
              <a:xfrm>
                <a:off x="291" y="344"/>
                <a:ext cx="105" cy="60"/>
              </a:xfrm>
              <a:custGeom>
                <a:avLst/>
                <a:gdLst/>
                <a:ahLst/>
                <a:cxnLst>
                  <a:cxn ang="0">
                    <a:pos x="0" y="248"/>
                  </a:cxn>
                  <a:cxn ang="0">
                    <a:pos x="47" y="215"/>
                  </a:cxn>
                  <a:cxn ang="0">
                    <a:pos x="170" y="142"/>
                  </a:cxn>
                  <a:cxn ang="0">
                    <a:pos x="283" y="80"/>
                  </a:cxn>
                  <a:cxn ang="0">
                    <a:pos x="395" y="25"/>
                  </a:cxn>
                  <a:cxn ang="0">
                    <a:pos x="454" y="0"/>
                  </a:cxn>
                  <a:cxn ang="0">
                    <a:pos x="841" y="376"/>
                  </a:cxn>
                  <a:cxn ang="0">
                    <a:pos x="825" y="374"/>
                  </a:cxn>
                  <a:cxn ang="0">
                    <a:pos x="737" y="376"/>
                  </a:cxn>
                  <a:cxn ang="0">
                    <a:pos x="646" y="393"/>
                  </a:cxn>
                  <a:cxn ang="0">
                    <a:pos x="548" y="424"/>
                  </a:cxn>
                  <a:cxn ang="0">
                    <a:pos x="442" y="468"/>
                  </a:cxn>
                  <a:cxn ang="0">
                    <a:pos x="328" y="524"/>
                  </a:cxn>
                  <a:cxn ang="0">
                    <a:pos x="301" y="540"/>
                  </a:cxn>
                  <a:cxn ang="0">
                    <a:pos x="0" y="248"/>
                  </a:cxn>
                </a:cxnLst>
                <a:rect l="0" t="0" r="r" b="b"/>
                <a:pathLst>
                  <a:path w="841" h="540">
                    <a:moveTo>
                      <a:pt x="0" y="248"/>
                    </a:moveTo>
                    <a:lnTo>
                      <a:pt x="47" y="215"/>
                    </a:lnTo>
                    <a:lnTo>
                      <a:pt x="170" y="142"/>
                    </a:lnTo>
                    <a:lnTo>
                      <a:pt x="283" y="80"/>
                    </a:lnTo>
                    <a:lnTo>
                      <a:pt x="395" y="25"/>
                    </a:lnTo>
                    <a:lnTo>
                      <a:pt x="454" y="0"/>
                    </a:lnTo>
                    <a:lnTo>
                      <a:pt x="841" y="376"/>
                    </a:lnTo>
                    <a:lnTo>
                      <a:pt x="825" y="374"/>
                    </a:lnTo>
                    <a:lnTo>
                      <a:pt x="737" y="376"/>
                    </a:lnTo>
                    <a:lnTo>
                      <a:pt x="646" y="393"/>
                    </a:lnTo>
                    <a:lnTo>
                      <a:pt x="548" y="424"/>
                    </a:lnTo>
                    <a:lnTo>
                      <a:pt x="442" y="468"/>
                    </a:lnTo>
                    <a:lnTo>
                      <a:pt x="328" y="524"/>
                    </a:lnTo>
                    <a:lnTo>
                      <a:pt x="301" y="540"/>
                    </a:lnTo>
                    <a:lnTo>
                      <a:pt x="0" y="248"/>
                    </a:lnTo>
                    <a:close/>
                  </a:path>
                </a:pathLst>
              </a:custGeom>
              <a:solidFill>
                <a:srgbClr val="C2C2C2"/>
              </a:solidFill>
              <a:ln w="9525">
                <a:noFill/>
                <a:round/>
                <a:headEnd/>
                <a:tailEnd/>
              </a:ln>
            </p:spPr>
            <p:txBody>
              <a:bodyPr/>
              <a:lstStyle/>
              <a:p>
                <a:pPr>
                  <a:defRPr/>
                </a:pPr>
                <a:endParaRPr lang="en-US" dirty="0"/>
              </a:p>
            </p:txBody>
          </p:sp>
          <p:sp>
            <p:nvSpPr>
              <p:cNvPr id="965" name="Freeform 1222"/>
              <p:cNvSpPr>
                <a:spLocks/>
              </p:cNvSpPr>
              <p:nvPr/>
            </p:nvSpPr>
            <p:spPr bwMode="auto">
              <a:xfrm>
                <a:off x="318" y="336"/>
                <a:ext cx="107" cy="66"/>
              </a:xfrm>
              <a:custGeom>
                <a:avLst/>
                <a:gdLst/>
                <a:ahLst/>
                <a:cxnLst>
                  <a:cxn ang="0">
                    <a:pos x="0" y="190"/>
                  </a:cxn>
                  <a:cxn ang="0">
                    <a:pos x="65" y="155"/>
                  </a:cxn>
                  <a:cxn ang="0">
                    <a:pos x="177" y="100"/>
                  </a:cxn>
                  <a:cxn ang="0">
                    <a:pos x="280" y="57"/>
                  </a:cxn>
                  <a:cxn ang="0">
                    <a:pos x="377" y="25"/>
                  </a:cxn>
                  <a:cxn ang="0">
                    <a:pos x="465" y="4"/>
                  </a:cxn>
                  <a:cxn ang="0">
                    <a:pos x="513" y="0"/>
                  </a:cxn>
                  <a:cxn ang="0">
                    <a:pos x="815" y="294"/>
                  </a:cxn>
                  <a:cxn ang="0">
                    <a:pos x="817" y="307"/>
                  </a:cxn>
                  <a:cxn ang="0">
                    <a:pos x="828" y="372"/>
                  </a:cxn>
                  <a:cxn ang="0">
                    <a:pos x="836" y="432"/>
                  </a:cxn>
                  <a:cxn ang="0">
                    <a:pos x="845" y="489"/>
                  </a:cxn>
                  <a:cxn ang="0">
                    <a:pos x="847" y="543"/>
                  </a:cxn>
                  <a:cxn ang="0">
                    <a:pos x="854" y="593"/>
                  </a:cxn>
                  <a:cxn ang="0">
                    <a:pos x="804" y="531"/>
                  </a:cxn>
                  <a:cxn ang="0">
                    <a:pos x="746" y="489"/>
                  </a:cxn>
                  <a:cxn ang="0">
                    <a:pos x="680" y="460"/>
                  </a:cxn>
                  <a:cxn ang="0">
                    <a:pos x="607" y="449"/>
                  </a:cxn>
                  <a:cxn ang="0">
                    <a:pos x="519" y="451"/>
                  </a:cxn>
                  <a:cxn ang="0">
                    <a:pos x="428" y="468"/>
                  </a:cxn>
                  <a:cxn ang="0">
                    <a:pos x="330" y="499"/>
                  </a:cxn>
                  <a:cxn ang="0">
                    <a:pos x="321" y="502"/>
                  </a:cxn>
                  <a:cxn ang="0">
                    <a:pos x="0" y="190"/>
                  </a:cxn>
                </a:cxnLst>
                <a:rect l="0" t="0" r="r" b="b"/>
                <a:pathLst>
                  <a:path w="854" h="593">
                    <a:moveTo>
                      <a:pt x="0" y="190"/>
                    </a:moveTo>
                    <a:lnTo>
                      <a:pt x="65" y="155"/>
                    </a:lnTo>
                    <a:lnTo>
                      <a:pt x="177" y="100"/>
                    </a:lnTo>
                    <a:lnTo>
                      <a:pt x="280" y="57"/>
                    </a:lnTo>
                    <a:lnTo>
                      <a:pt x="377" y="25"/>
                    </a:lnTo>
                    <a:lnTo>
                      <a:pt x="465" y="4"/>
                    </a:lnTo>
                    <a:lnTo>
                      <a:pt x="513" y="0"/>
                    </a:lnTo>
                    <a:lnTo>
                      <a:pt x="815" y="294"/>
                    </a:lnTo>
                    <a:lnTo>
                      <a:pt x="817" y="307"/>
                    </a:lnTo>
                    <a:lnTo>
                      <a:pt x="828" y="372"/>
                    </a:lnTo>
                    <a:lnTo>
                      <a:pt x="836" y="432"/>
                    </a:lnTo>
                    <a:lnTo>
                      <a:pt x="845" y="489"/>
                    </a:lnTo>
                    <a:lnTo>
                      <a:pt x="847" y="543"/>
                    </a:lnTo>
                    <a:lnTo>
                      <a:pt x="854" y="593"/>
                    </a:lnTo>
                    <a:lnTo>
                      <a:pt x="804" y="531"/>
                    </a:lnTo>
                    <a:lnTo>
                      <a:pt x="746" y="489"/>
                    </a:lnTo>
                    <a:lnTo>
                      <a:pt x="680" y="460"/>
                    </a:lnTo>
                    <a:lnTo>
                      <a:pt x="607" y="449"/>
                    </a:lnTo>
                    <a:lnTo>
                      <a:pt x="519" y="451"/>
                    </a:lnTo>
                    <a:lnTo>
                      <a:pt x="428" y="468"/>
                    </a:lnTo>
                    <a:lnTo>
                      <a:pt x="330" y="499"/>
                    </a:lnTo>
                    <a:lnTo>
                      <a:pt x="321" y="502"/>
                    </a:lnTo>
                    <a:lnTo>
                      <a:pt x="0" y="190"/>
                    </a:lnTo>
                    <a:close/>
                  </a:path>
                </a:pathLst>
              </a:custGeom>
              <a:solidFill>
                <a:srgbClr val="D1D1D1"/>
              </a:solidFill>
              <a:ln w="9525">
                <a:noFill/>
                <a:round/>
                <a:headEnd/>
                <a:tailEnd/>
              </a:ln>
            </p:spPr>
            <p:txBody>
              <a:bodyPr/>
              <a:lstStyle/>
              <a:p>
                <a:pPr>
                  <a:defRPr/>
                </a:pPr>
                <a:endParaRPr lang="en-US" dirty="0"/>
              </a:p>
            </p:txBody>
          </p:sp>
          <p:sp>
            <p:nvSpPr>
              <p:cNvPr id="966" name="Freeform 1223"/>
              <p:cNvSpPr>
                <a:spLocks/>
              </p:cNvSpPr>
              <p:nvPr/>
            </p:nvSpPr>
            <p:spPr bwMode="auto">
              <a:xfrm>
                <a:off x="348" y="336"/>
                <a:ext cx="77" cy="66"/>
              </a:xfrm>
              <a:custGeom>
                <a:avLst/>
                <a:gdLst/>
                <a:ahLst/>
                <a:cxnLst>
                  <a:cxn ang="0">
                    <a:pos x="0" y="77"/>
                  </a:cxn>
                  <a:cxn ang="0">
                    <a:pos x="44" y="59"/>
                  </a:cxn>
                  <a:cxn ang="0">
                    <a:pos x="141" y="27"/>
                  </a:cxn>
                  <a:cxn ang="0">
                    <a:pos x="229" y="6"/>
                  </a:cxn>
                  <a:cxn ang="0">
                    <a:pos x="308" y="0"/>
                  </a:cxn>
                  <a:cxn ang="0">
                    <a:pos x="379" y="4"/>
                  </a:cxn>
                  <a:cxn ang="0">
                    <a:pos x="439" y="25"/>
                  </a:cxn>
                  <a:cxn ang="0">
                    <a:pos x="489" y="57"/>
                  </a:cxn>
                  <a:cxn ang="0">
                    <a:pos x="530" y="105"/>
                  </a:cxn>
                  <a:cxn ang="0">
                    <a:pos x="549" y="173"/>
                  </a:cxn>
                  <a:cxn ang="0">
                    <a:pos x="566" y="242"/>
                  </a:cxn>
                  <a:cxn ang="0">
                    <a:pos x="581" y="309"/>
                  </a:cxn>
                  <a:cxn ang="0">
                    <a:pos x="592" y="374"/>
                  </a:cxn>
                  <a:cxn ang="0">
                    <a:pos x="600" y="434"/>
                  </a:cxn>
                  <a:cxn ang="0">
                    <a:pos x="609" y="491"/>
                  </a:cxn>
                  <a:cxn ang="0">
                    <a:pos x="611" y="545"/>
                  </a:cxn>
                  <a:cxn ang="0">
                    <a:pos x="618" y="595"/>
                  </a:cxn>
                  <a:cxn ang="0">
                    <a:pos x="568" y="533"/>
                  </a:cxn>
                  <a:cxn ang="0">
                    <a:pos x="510" y="491"/>
                  </a:cxn>
                  <a:cxn ang="0">
                    <a:pos x="444" y="462"/>
                  </a:cxn>
                  <a:cxn ang="0">
                    <a:pos x="387" y="453"/>
                  </a:cxn>
                  <a:cxn ang="0">
                    <a:pos x="0" y="77"/>
                  </a:cxn>
                </a:cxnLst>
                <a:rect l="0" t="0" r="r" b="b"/>
                <a:pathLst>
                  <a:path w="618" h="595">
                    <a:moveTo>
                      <a:pt x="0" y="77"/>
                    </a:moveTo>
                    <a:lnTo>
                      <a:pt x="44" y="59"/>
                    </a:lnTo>
                    <a:lnTo>
                      <a:pt x="141" y="27"/>
                    </a:lnTo>
                    <a:lnTo>
                      <a:pt x="229" y="6"/>
                    </a:lnTo>
                    <a:lnTo>
                      <a:pt x="308" y="0"/>
                    </a:lnTo>
                    <a:lnTo>
                      <a:pt x="379" y="4"/>
                    </a:lnTo>
                    <a:lnTo>
                      <a:pt x="439" y="25"/>
                    </a:lnTo>
                    <a:lnTo>
                      <a:pt x="489" y="57"/>
                    </a:lnTo>
                    <a:lnTo>
                      <a:pt x="530" y="105"/>
                    </a:lnTo>
                    <a:lnTo>
                      <a:pt x="549" y="173"/>
                    </a:lnTo>
                    <a:lnTo>
                      <a:pt x="566" y="242"/>
                    </a:lnTo>
                    <a:lnTo>
                      <a:pt x="581" y="309"/>
                    </a:lnTo>
                    <a:lnTo>
                      <a:pt x="592" y="374"/>
                    </a:lnTo>
                    <a:lnTo>
                      <a:pt x="600" y="434"/>
                    </a:lnTo>
                    <a:lnTo>
                      <a:pt x="609" y="491"/>
                    </a:lnTo>
                    <a:lnTo>
                      <a:pt x="611" y="545"/>
                    </a:lnTo>
                    <a:lnTo>
                      <a:pt x="618" y="595"/>
                    </a:lnTo>
                    <a:lnTo>
                      <a:pt x="568" y="533"/>
                    </a:lnTo>
                    <a:lnTo>
                      <a:pt x="510" y="491"/>
                    </a:lnTo>
                    <a:lnTo>
                      <a:pt x="444" y="462"/>
                    </a:lnTo>
                    <a:lnTo>
                      <a:pt x="387" y="453"/>
                    </a:lnTo>
                    <a:lnTo>
                      <a:pt x="0" y="77"/>
                    </a:lnTo>
                    <a:close/>
                  </a:path>
                </a:pathLst>
              </a:custGeom>
              <a:solidFill>
                <a:srgbClr val="E0E0E0"/>
              </a:solidFill>
              <a:ln w="9525">
                <a:noFill/>
                <a:round/>
                <a:headEnd/>
                <a:tailEnd/>
              </a:ln>
            </p:spPr>
            <p:txBody>
              <a:bodyPr/>
              <a:lstStyle/>
              <a:p>
                <a:pPr>
                  <a:defRPr/>
                </a:pPr>
                <a:endParaRPr lang="en-US" dirty="0"/>
              </a:p>
            </p:txBody>
          </p:sp>
          <p:sp>
            <p:nvSpPr>
              <p:cNvPr id="967" name="Freeform 1224"/>
              <p:cNvSpPr>
                <a:spLocks/>
              </p:cNvSpPr>
              <p:nvPr/>
            </p:nvSpPr>
            <p:spPr bwMode="auto">
              <a:xfrm>
                <a:off x="382" y="336"/>
                <a:ext cx="40" cy="32"/>
              </a:xfrm>
              <a:custGeom>
                <a:avLst/>
                <a:gdLst/>
                <a:ahLst/>
                <a:cxnLst>
                  <a:cxn ang="0">
                    <a:pos x="0" y="2"/>
                  </a:cxn>
                  <a:cxn ang="0">
                    <a:pos x="31" y="0"/>
                  </a:cxn>
                  <a:cxn ang="0">
                    <a:pos x="102" y="4"/>
                  </a:cxn>
                  <a:cxn ang="0">
                    <a:pos x="162" y="25"/>
                  </a:cxn>
                  <a:cxn ang="0">
                    <a:pos x="212" y="57"/>
                  </a:cxn>
                  <a:cxn ang="0">
                    <a:pos x="253" y="105"/>
                  </a:cxn>
                  <a:cxn ang="0">
                    <a:pos x="272" y="173"/>
                  </a:cxn>
                  <a:cxn ang="0">
                    <a:pos x="289" y="242"/>
                  </a:cxn>
                  <a:cxn ang="0">
                    <a:pos x="302" y="296"/>
                  </a:cxn>
                  <a:cxn ang="0">
                    <a:pos x="0" y="2"/>
                  </a:cxn>
                </a:cxnLst>
                <a:rect l="0" t="0" r="r" b="b"/>
                <a:pathLst>
                  <a:path w="302" h="296">
                    <a:moveTo>
                      <a:pt x="0" y="2"/>
                    </a:moveTo>
                    <a:lnTo>
                      <a:pt x="31" y="0"/>
                    </a:lnTo>
                    <a:lnTo>
                      <a:pt x="102" y="4"/>
                    </a:lnTo>
                    <a:lnTo>
                      <a:pt x="162" y="25"/>
                    </a:lnTo>
                    <a:lnTo>
                      <a:pt x="212" y="57"/>
                    </a:lnTo>
                    <a:lnTo>
                      <a:pt x="253" y="105"/>
                    </a:lnTo>
                    <a:lnTo>
                      <a:pt x="272" y="173"/>
                    </a:lnTo>
                    <a:lnTo>
                      <a:pt x="289" y="242"/>
                    </a:lnTo>
                    <a:lnTo>
                      <a:pt x="302" y="296"/>
                    </a:lnTo>
                    <a:lnTo>
                      <a:pt x="0" y="2"/>
                    </a:lnTo>
                    <a:close/>
                  </a:path>
                </a:pathLst>
              </a:custGeom>
              <a:solidFill>
                <a:srgbClr val="FFFFFF"/>
              </a:solidFill>
              <a:ln w="9525">
                <a:noFill/>
                <a:round/>
                <a:headEnd/>
                <a:tailEnd/>
              </a:ln>
            </p:spPr>
            <p:txBody>
              <a:bodyPr/>
              <a:lstStyle/>
              <a:p>
                <a:pPr>
                  <a:defRPr/>
                </a:pPr>
                <a:endParaRPr lang="en-US" dirty="0"/>
              </a:p>
            </p:txBody>
          </p:sp>
          <p:sp>
            <p:nvSpPr>
              <p:cNvPr id="968" name="Freeform 1225"/>
              <p:cNvSpPr>
                <a:spLocks/>
              </p:cNvSpPr>
              <p:nvPr/>
            </p:nvSpPr>
            <p:spPr bwMode="auto">
              <a:xfrm>
                <a:off x="426" y="431"/>
                <a:ext cx="35" cy="44"/>
              </a:xfrm>
              <a:custGeom>
                <a:avLst/>
                <a:gdLst/>
                <a:ahLst/>
                <a:cxnLst>
                  <a:cxn ang="0">
                    <a:pos x="285" y="269"/>
                  </a:cxn>
                  <a:cxn ang="0">
                    <a:pos x="268" y="302"/>
                  </a:cxn>
                  <a:cxn ang="0">
                    <a:pos x="232" y="348"/>
                  </a:cxn>
                  <a:cxn ang="0">
                    <a:pos x="195" y="379"/>
                  </a:cxn>
                  <a:cxn ang="0">
                    <a:pos x="155" y="390"/>
                  </a:cxn>
                  <a:cxn ang="0">
                    <a:pos x="118" y="375"/>
                  </a:cxn>
                  <a:cxn ang="0">
                    <a:pos x="77" y="338"/>
                  </a:cxn>
                  <a:cxn ang="0">
                    <a:pos x="39" y="267"/>
                  </a:cxn>
                  <a:cxn ang="0">
                    <a:pos x="0" y="166"/>
                  </a:cxn>
                  <a:cxn ang="0">
                    <a:pos x="9" y="31"/>
                  </a:cxn>
                  <a:cxn ang="0">
                    <a:pos x="9" y="0"/>
                  </a:cxn>
                  <a:cxn ang="0">
                    <a:pos x="285" y="269"/>
                  </a:cxn>
                </a:cxnLst>
                <a:rect l="0" t="0" r="r" b="b"/>
                <a:pathLst>
                  <a:path w="285" h="390">
                    <a:moveTo>
                      <a:pt x="285" y="269"/>
                    </a:moveTo>
                    <a:lnTo>
                      <a:pt x="268" y="302"/>
                    </a:lnTo>
                    <a:lnTo>
                      <a:pt x="232" y="348"/>
                    </a:lnTo>
                    <a:lnTo>
                      <a:pt x="195" y="379"/>
                    </a:lnTo>
                    <a:lnTo>
                      <a:pt x="155" y="390"/>
                    </a:lnTo>
                    <a:lnTo>
                      <a:pt x="118" y="375"/>
                    </a:lnTo>
                    <a:lnTo>
                      <a:pt x="77" y="338"/>
                    </a:lnTo>
                    <a:lnTo>
                      <a:pt x="39" y="267"/>
                    </a:lnTo>
                    <a:lnTo>
                      <a:pt x="0" y="166"/>
                    </a:lnTo>
                    <a:lnTo>
                      <a:pt x="9" y="31"/>
                    </a:lnTo>
                    <a:lnTo>
                      <a:pt x="9" y="0"/>
                    </a:lnTo>
                    <a:lnTo>
                      <a:pt x="285" y="269"/>
                    </a:lnTo>
                    <a:close/>
                  </a:path>
                </a:pathLst>
              </a:custGeom>
              <a:solidFill>
                <a:srgbClr val="000000"/>
              </a:solidFill>
              <a:ln w="9525">
                <a:noFill/>
                <a:round/>
                <a:headEnd/>
                <a:tailEnd/>
              </a:ln>
            </p:spPr>
            <p:txBody>
              <a:bodyPr/>
              <a:lstStyle/>
              <a:p>
                <a:pPr>
                  <a:defRPr/>
                </a:pPr>
                <a:endParaRPr lang="en-US" dirty="0"/>
              </a:p>
            </p:txBody>
          </p:sp>
          <p:sp>
            <p:nvSpPr>
              <p:cNvPr id="969" name="Freeform 1226"/>
              <p:cNvSpPr>
                <a:spLocks/>
              </p:cNvSpPr>
              <p:nvPr/>
            </p:nvSpPr>
            <p:spPr bwMode="auto">
              <a:xfrm>
                <a:off x="425" y="404"/>
                <a:ext cx="44" cy="70"/>
              </a:xfrm>
              <a:custGeom>
                <a:avLst/>
                <a:gdLst/>
                <a:ahLst/>
                <a:cxnLst>
                  <a:cxn ang="0">
                    <a:pos x="353" y="343"/>
                  </a:cxn>
                  <a:cxn ang="0">
                    <a:pos x="335" y="410"/>
                  </a:cxn>
                  <a:cxn ang="0">
                    <a:pos x="305" y="485"/>
                  </a:cxn>
                  <a:cxn ang="0">
                    <a:pos x="274" y="548"/>
                  </a:cxn>
                  <a:cxn ang="0">
                    <a:pos x="238" y="594"/>
                  </a:cxn>
                  <a:cxn ang="0">
                    <a:pos x="201" y="625"/>
                  </a:cxn>
                  <a:cxn ang="0">
                    <a:pos x="174" y="633"/>
                  </a:cxn>
                  <a:cxn ang="0">
                    <a:pos x="43" y="505"/>
                  </a:cxn>
                  <a:cxn ang="0">
                    <a:pos x="6" y="412"/>
                  </a:cxn>
                  <a:cxn ang="0">
                    <a:pos x="15" y="277"/>
                  </a:cxn>
                  <a:cxn ang="0">
                    <a:pos x="12" y="193"/>
                  </a:cxn>
                  <a:cxn ang="0">
                    <a:pos x="6" y="103"/>
                  </a:cxn>
                  <a:cxn ang="0">
                    <a:pos x="0" y="9"/>
                  </a:cxn>
                  <a:cxn ang="0">
                    <a:pos x="0" y="0"/>
                  </a:cxn>
                  <a:cxn ang="0">
                    <a:pos x="353" y="343"/>
                  </a:cxn>
                </a:cxnLst>
                <a:rect l="0" t="0" r="r" b="b"/>
                <a:pathLst>
                  <a:path w="353" h="633">
                    <a:moveTo>
                      <a:pt x="353" y="343"/>
                    </a:moveTo>
                    <a:lnTo>
                      <a:pt x="335" y="410"/>
                    </a:lnTo>
                    <a:lnTo>
                      <a:pt x="305" y="485"/>
                    </a:lnTo>
                    <a:lnTo>
                      <a:pt x="274" y="548"/>
                    </a:lnTo>
                    <a:lnTo>
                      <a:pt x="238" y="594"/>
                    </a:lnTo>
                    <a:lnTo>
                      <a:pt x="201" y="625"/>
                    </a:lnTo>
                    <a:lnTo>
                      <a:pt x="174" y="633"/>
                    </a:lnTo>
                    <a:lnTo>
                      <a:pt x="43" y="505"/>
                    </a:lnTo>
                    <a:lnTo>
                      <a:pt x="6" y="412"/>
                    </a:lnTo>
                    <a:lnTo>
                      <a:pt x="15" y="277"/>
                    </a:lnTo>
                    <a:lnTo>
                      <a:pt x="12" y="193"/>
                    </a:lnTo>
                    <a:lnTo>
                      <a:pt x="6" y="103"/>
                    </a:lnTo>
                    <a:lnTo>
                      <a:pt x="0" y="9"/>
                    </a:lnTo>
                    <a:lnTo>
                      <a:pt x="0" y="0"/>
                    </a:lnTo>
                    <a:lnTo>
                      <a:pt x="353" y="343"/>
                    </a:lnTo>
                    <a:close/>
                  </a:path>
                </a:pathLst>
              </a:custGeom>
              <a:solidFill>
                <a:srgbClr val="171717"/>
              </a:solidFill>
              <a:ln w="9525">
                <a:noFill/>
                <a:round/>
                <a:headEnd/>
                <a:tailEnd/>
              </a:ln>
            </p:spPr>
            <p:txBody>
              <a:bodyPr/>
              <a:lstStyle/>
              <a:p>
                <a:pPr>
                  <a:defRPr/>
                </a:pPr>
                <a:endParaRPr lang="en-US" dirty="0"/>
              </a:p>
            </p:txBody>
          </p:sp>
          <p:sp>
            <p:nvSpPr>
              <p:cNvPr id="970" name="Freeform 1227"/>
              <p:cNvSpPr>
                <a:spLocks/>
              </p:cNvSpPr>
              <p:nvPr/>
            </p:nvSpPr>
            <p:spPr bwMode="auto">
              <a:xfrm>
                <a:off x="421" y="375"/>
                <a:ext cx="54" cy="86"/>
              </a:xfrm>
              <a:custGeom>
                <a:avLst/>
                <a:gdLst/>
                <a:ahLst/>
                <a:cxnLst>
                  <a:cxn ang="0">
                    <a:pos x="425" y="414"/>
                  </a:cxn>
                  <a:cxn ang="0">
                    <a:pos x="409" y="489"/>
                  </a:cxn>
                  <a:cxn ang="0">
                    <a:pos x="385" y="583"/>
                  </a:cxn>
                  <a:cxn ang="0">
                    <a:pos x="362" y="668"/>
                  </a:cxn>
                  <a:cxn ang="0">
                    <a:pos x="332" y="743"/>
                  </a:cxn>
                  <a:cxn ang="0">
                    <a:pos x="318" y="773"/>
                  </a:cxn>
                  <a:cxn ang="0">
                    <a:pos x="42" y="504"/>
                  </a:cxn>
                  <a:cxn ang="0">
                    <a:pos x="39" y="451"/>
                  </a:cxn>
                  <a:cxn ang="0">
                    <a:pos x="33" y="361"/>
                  </a:cxn>
                  <a:cxn ang="0">
                    <a:pos x="27" y="267"/>
                  </a:cxn>
                  <a:cxn ang="0">
                    <a:pos x="22" y="176"/>
                  </a:cxn>
                  <a:cxn ang="0">
                    <a:pos x="9" y="88"/>
                  </a:cxn>
                  <a:cxn ang="0">
                    <a:pos x="1" y="6"/>
                  </a:cxn>
                  <a:cxn ang="0">
                    <a:pos x="0" y="0"/>
                  </a:cxn>
                  <a:cxn ang="0">
                    <a:pos x="425" y="414"/>
                  </a:cxn>
                </a:cxnLst>
                <a:rect l="0" t="0" r="r" b="b"/>
                <a:pathLst>
                  <a:path w="425" h="773">
                    <a:moveTo>
                      <a:pt x="425" y="414"/>
                    </a:moveTo>
                    <a:lnTo>
                      <a:pt x="409" y="489"/>
                    </a:lnTo>
                    <a:lnTo>
                      <a:pt x="385" y="583"/>
                    </a:lnTo>
                    <a:lnTo>
                      <a:pt x="362" y="668"/>
                    </a:lnTo>
                    <a:lnTo>
                      <a:pt x="332" y="743"/>
                    </a:lnTo>
                    <a:lnTo>
                      <a:pt x="318" y="773"/>
                    </a:lnTo>
                    <a:lnTo>
                      <a:pt x="42" y="504"/>
                    </a:lnTo>
                    <a:lnTo>
                      <a:pt x="39" y="451"/>
                    </a:lnTo>
                    <a:lnTo>
                      <a:pt x="33" y="361"/>
                    </a:lnTo>
                    <a:lnTo>
                      <a:pt x="27" y="267"/>
                    </a:lnTo>
                    <a:lnTo>
                      <a:pt x="22" y="176"/>
                    </a:lnTo>
                    <a:lnTo>
                      <a:pt x="9" y="88"/>
                    </a:lnTo>
                    <a:lnTo>
                      <a:pt x="1" y="6"/>
                    </a:lnTo>
                    <a:lnTo>
                      <a:pt x="0" y="0"/>
                    </a:lnTo>
                    <a:lnTo>
                      <a:pt x="425" y="414"/>
                    </a:lnTo>
                    <a:close/>
                  </a:path>
                </a:pathLst>
              </a:custGeom>
              <a:solidFill>
                <a:srgbClr val="2E2E2E"/>
              </a:solidFill>
              <a:ln w="9525">
                <a:noFill/>
                <a:round/>
                <a:headEnd/>
                <a:tailEnd/>
              </a:ln>
            </p:spPr>
            <p:txBody>
              <a:bodyPr/>
              <a:lstStyle/>
              <a:p>
                <a:pPr>
                  <a:defRPr/>
                </a:pPr>
                <a:endParaRPr lang="en-US" dirty="0"/>
              </a:p>
            </p:txBody>
          </p:sp>
          <p:sp>
            <p:nvSpPr>
              <p:cNvPr id="971" name="Freeform 1228"/>
              <p:cNvSpPr>
                <a:spLocks/>
              </p:cNvSpPr>
              <p:nvPr/>
            </p:nvSpPr>
            <p:spPr bwMode="auto">
              <a:xfrm>
                <a:off x="419" y="357"/>
                <a:ext cx="61" cy="85"/>
              </a:xfrm>
              <a:custGeom>
                <a:avLst/>
                <a:gdLst/>
                <a:ahLst/>
                <a:cxnLst>
                  <a:cxn ang="0">
                    <a:pos x="472" y="374"/>
                  </a:cxn>
                  <a:cxn ang="0">
                    <a:pos x="461" y="450"/>
                  </a:cxn>
                  <a:cxn ang="0">
                    <a:pos x="444" y="555"/>
                  </a:cxn>
                  <a:cxn ang="0">
                    <a:pos x="425" y="651"/>
                  </a:cxn>
                  <a:cxn ang="0">
                    <a:pos x="401" y="745"/>
                  </a:cxn>
                  <a:cxn ang="0">
                    <a:pos x="396" y="763"/>
                  </a:cxn>
                  <a:cxn ang="0">
                    <a:pos x="43" y="420"/>
                  </a:cxn>
                  <a:cxn ang="0">
                    <a:pos x="38" y="338"/>
                  </a:cxn>
                  <a:cxn ang="0">
                    <a:pos x="25" y="250"/>
                  </a:cxn>
                  <a:cxn ang="0">
                    <a:pos x="17" y="168"/>
                  </a:cxn>
                  <a:cxn ang="0">
                    <a:pos x="0" y="97"/>
                  </a:cxn>
                  <a:cxn ang="0">
                    <a:pos x="32" y="77"/>
                  </a:cxn>
                  <a:cxn ang="0">
                    <a:pos x="58" y="47"/>
                  </a:cxn>
                  <a:cxn ang="0">
                    <a:pos x="79" y="16"/>
                  </a:cxn>
                  <a:cxn ang="0">
                    <a:pos x="88" y="0"/>
                  </a:cxn>
                  <a:cxn ang="0">
                    <a:pos x="472" y="374"/>
                  </a:cxn>
                </a:cxnLst>
                <a:rect l="0" t="0" r="r" b="b"/>
                <a:pathLst>
                  <a:path w="472" h="763">
                    <a:moveTo>
                      <a:pt x="472" y="374"/>
                    </a:moveTo>
                    <a:lnTo>
                      <a:pt x="461" y="450"/>
                    </a:lnTo>
                    <a:lnTo>
                      <a:pt x="444" y="555"/>
                    </a:lnTo>
                    <a:lnTo>
                      <a:pt x="425" y="651"/>
                    </a:lnTo>
                    <a:lnTo>
                      <a:pt x="401" y="745"/>
                    </a:lnTo>
                    <a:lnTo>
                      <a:pt x="396" y="763"/>
                    </a:lnTo>
                    <a:lnTo>
                      <a:pt x="43" y="420"/>
                    </a:lnTo>
                    <a:lnTo>
                      <a:pt x="38" y="338"/>
                    </a:lnTo>
                    <a:lnTo>
                      <a:pt x="25" y="250"/>
                    </a:lnTo>
                    <a:lnTo>
                      <a:pt x="17" y="168"/>
                    </a:lnTo>
                    <a:lnTo>
                      <a:pt x="0" y="97"/>
                    </a:lnTo>
                    <a:lnTo>
                      <a:pt x="32" y="77"/>
                    </a:lnTo>
                    <a:lnTo>
                      <a:pt x="58" y="47"/>
                    </a:lnTo>
                    <a:lnTo>
                      <a:pt x="79" y="16"/>
                    </a:lnTo>
                    <a:lnTo>
                      <a:pt x="88" y="0"/>
                    </a:lnTo>
                    <a:lnTo>
                      <a:pt x="472" y="374"/>
                    </a:lnTo>
                    <a:close/>
                  </a:path>
                </a:pathLst>
              </a:custGeom>
              <a:solidFill>
                <a:srgbClr val="454545"/>
              </a:solidFill>
              <a:ln w="9525">
                <a:noFill/>
                <a:round/>
                <a:headEnd/>
                <a:tailEnd/>
              </a:ln>
            </p:spPr>
            <p:txBody>
              <a:bodyPr/>
              <a:lstStyle/>
              <a:p>
                <a:pPr>
                  <a:defRPr/>
                </a:pPr>
                <a:endParaRPr lang="en-US" dirty="0"/>
              </a:p>
            </p:txBody>
          </p:sp>
          <p:sp>
            <p:nvSpPr>
              <p:cNvPr id="972" name="Freeform 1229"/>
              <p:cNvSpPr>
                <a:spLocks/>
              </p:cNvSpPr>
              <p:nvPr/>
            </p:nvSpPr>
            <p:spPr bwMode="auto">
              <a:xfrm>
                <a:off x="419" y="339"/>
                <a:ext cx="62" cy="82"/>
              </a:xfrm>
              <a:custGeom>
                <a:avLst/>
                <a:gdLst/>
                <a:ahLst/>
                <a:cxnLst>
                  <a:cxn ang="0">
                    <a:pos x="489" y="327"/>
                  </a:cxn>
                  <a:cxn ang="0">
                    <a:pos x="483" y="416"/>
                  </a:cxn>
                  <a:cxn ang="0">
                    <a:pos x="474" y="518"/>
                  </a:cxn>
                  <a:cxn ang="0">
                    <a:pos x="461" y="618"/>
                  </a:cxn>
                  <a:cxn ang="0">
                    <a:pos x="444" y="723"/>
                  </a:cxn>
                  <a:cxn ang="0">
                    <a:pos x="441" y="744"/>
                  </a:cxn>
                  <a:cxn ang="0">
                    <a:pos x="16" y="330"/>
                  </a:cxn>
                  <a:cxn ang="0">
                    <a:pos x="0" y="265"/>
                  </a:cxn>
                  <a:cxn ang="0">
                    <a:pos x="32" y="245"/>
                  </a:cxn>
                  <a:cxn ang="0">
                    <a:pos x="58" y="215"/>
                  </a:cxn>
                  <a:cxn ang="0">
                    <a:pos x="79" y="184"/>
                  </a:cxn>
                  <a:cxn ang="0">
                    <a:pos x="98" y="149"/>
                  </a:cxn>
                  <a:cxn ang="0">
                    <a:pos x="120" y="109"/>
                  </a:cxn>
                  <a:cxn ang="0">
                    <a:pos x="135" y="67"/>
                  </a:cxn>
                  <a:cxn ang="0">
                    <a:pos x="148" y="21"/>
                  </a:cxn>
                  <a:cxn ang="0">
                    <a:pos x="153" y="0"/>
                  </a:cxn>
                  <a:cxn ang="0">
                    <a:pos x="489" y="327"/>
                  </a:cxn>
                </a:cxnLst>
                <a:rect l="0" t="0" r="r" b="b"/>
                <a:pathLst>
                  <a:path w="489" h="744">
                    <a:moveTo>
                      <a:pt x="489" y="327"/>
                    </a:moveTo>
                    <a:lnTo>
                      <a:pt x="483" y="416"/>
                    </a:lnTo>
                    <a:lnTo>
                      <a:pt x="474" y="518"/>
                    </a:lnTo>
                    <a:lnTo>
                      <a:pt x="461" y="618"/>
                    </a:lnTo>
                    <a:lnTo>
                      <a:pt x="444" y="723"/>
                    </a:lnTo>
                    <a:lnTo>
                      <a:pt x="441" y="744"/>
                    </a:lnTo>
                    <a:lnTo>
                      <a:pt x="16" y="330"/>
                    </a:lnTo>
                    <a:lnTo>
                      <a:pt x="0" y="265"/>
                    </a:lnTo>
                    <a:lnTo>
                      <a:pt x="32" y="245"/>
                    </a:lnTo>
                    <a:lnTo>
                      <a:pt x="58" y="215"/>
                    </a:lnTo>
                    <a:lnTo>
                      <a:pt x="79" y="184"/>
                    </a:lnTo>
                    <a:lnTo>
                      <a:pt x="98" y="149"/>
                    </a:lnTo>
                    <a:lnTo>
                      <a:pt x="120" y="109"/>
                    </a:lnTo>
                    <a:lnTo>
                      <a:pt x="135" y="67"/>
                    </a:lnTo>
                    <a:lnTo>
                      <a:pt x="148" y="21"/>
                    </a:lnTo>
                    <a:lnTo>
                      <a:pt x="153" y="0"/>
                    </a:lnTo>
                    <a:lnTo>
                      <a:pt x="489" y="327"/>
                    </a:lnTo>
                    <a:close/>
                  </a:path>
                </a:pathLst>
              </a:custGeom>
              <a:solidFill>
                <a:srgbClr val="5C5C5C"/>
              </a:solidFill>
              <a:ln w="9525">
                <a:noFill/>
                <a:round/>
                <a:headEnd/>
                <a:tailEnd/>
              </a:ln>
            </p:spPr>
            <p:txBody>
              <a:bodyPr/>
              <a:lstStyle/>
              <a:p>
                <a:pPr>
                  <a:defRPr/>
                </a:pPr>
                <a:endParaRPr lang="en-US" dirty="0"/>
              </a:p>
            </p:txBody>
          </p:sp>
          <p:sp>
            <p:nvSpPr>
              <p:cNvPr id="973" name="Freeform 1230"/>
              <p:cNvSpPr>
                <a:spLocks/>
              </p:cNvSpPr>
              <p:nvPr/>
            </p:nvSpPr>
            <p:spPr bwMode="auto">
              <a:xfrm>
                <a:off x="430" y="317"/>
                <a:ext cx="53" cy="82"/>
              </a:xfrm>
              <a:custGeom>
                <a:avLst/>
                <a:gdLst/>
                <a:ahLst/>
                <a:cxnLst>
                  <a:cxn ang="0">
                    <a:pos x="421" y="312"/>
                  </a:cxn>
                  <a:cxn ang="0">
                    <a:pos x="410" y="401"/>
                  </a:cxn>
                  <a:cxn ang="0">
                    <a:pos x="401" y="516"/>
                  </a:cxn>
                  <a:cxn ang="0">
                    <a:pos x="395" y="614"/>
                  </a:cxn>
                  <a:cxn ang="0">
                    <a:pos x="386" y="716"/>
                  </a:cxn>
                  <a:cxn ang="0">
                    <a:pos x="384" y="740"/>
                  </a:cxn>
                  <a:cxn ang="0">
                    <a:pos x="0" y="366"/>
                  </a:cxn>
                  <a:cxn ang="0">
                    <a:pos x="10" y="347"/>
                  </a:cxn>
                  <a:cxn ang="0">
                    <a:pos x="32" y="307"/>
                  </a:cxn>
                  <a:cxn ang="0">
                    <a:pos x="47" y="265"/>
                  </a:cxn>
                  <a:cxn ang="0">
                    <a:pos x="60" y="219"/>
                  </a:cxn>
                  <a:cxn ang="0">
                    <a:pos x="71" y="169"/>
                  </a:cxn>
                  <a:cxn ang="0">
                    <a:pos x="81" y="117"/>
                  </a:cxn>
                  <a:cxn ang="0">
                    <a:pos x="90" y="60"/>
                  </a:cxn>
                  <a:cxn ang="0">
                    <a:pos x="98" y="2"/>
                  </a:cxn>
                  <a:cxn ang="0">
                    <a:pos x="100" y="0"/>
                  </a:cxn>
                  <a:cxn ang="0">
                    <a:pos x="421" y="312"/>
                  </a:cxn>
                </a:cxnLst>
                <a:rect l="0" t="0" r="r" b="b"/>
                <a:pathLst>
                  <a:path w="421" h="740">
                    <a:moveTo>
                      <a:pt x="421" y="312"/>
                    </a:moveTo>
                    <a:lnTo>
                      <a:pt x="410" y="401"/>
                    </a:lnTo>
                    <a:lnTo>
                      <a:pt x="401" y="516"/>
                    </a:lnTo>
                    <a:lnTo>
                      <a:pt x="395" y="614"/>
                    </a:lnTo>
                    <a:lnTo>
                      <a:pt x="386" y="716"/>
                    </a:lnTo>
                    <a:lnTo>
                      <a:pt x="384" y="740"/>
                    </a:lnTo>
                    <a:lnTo>
                      <a:pt x="0" y="366"/>
                    </a:lnTo>
                    <a:lnTo>
                      <a:pt x="10" y="347"/>
                    </a:lnTo>
                    <a:lnTo>
                      <a:pt x="32" y="307"/>
                    </a:lnTo>
                    <a:lnTo>
                      <a:pt x="47" y="265"/>
                    </a:lnTo>
                    <a:lnTo>
                      <a:pt x="60" y="219"/>
                    </a:lnTo>
                    <a:lnTo>
                      <a:pt x="71" y="169"/>
                    </a:lnTo>
                    <a:lnTo>
                      <a:pt x="81" y="117"/>
                    </a:lnTo>
                    <a:lnTo>
                      <a:pt x="90" y="60"/>
                    </a:lnTo>
                    <a:lnTo>
                      <a:pt x="98" y="2"/>
                    </a:lnTo>
                    <a:lnTo>
                      <a:pt x="100" y="0"/>
                    </a:lnTo>
                    <a:lnTo>
                      <a:pt x="421" y="312"/>
                    </a:lnTo>
                    <a:close/>
                  </a:path>
                </a:pathLst>
              </a:custGeom>
              <a:solidFill>
                <a:srgbClr val="737373"/>
              </a:solidFill>
              <a:ln w="9525">
                <a:noFill/>
                <a:round/>
                <a:headEnd/>
                <a:tailEnd/>
              </a:ln>
            </p:spPr>
            <p:txBody>
              <a:bodyPr/>
              <a:lstStyle/>
              <a:p>
                <a:pPr>
                  <a:defRPr/>
                </a:pPr>
                <a:endParaRPr lang="en-US" dirty="0"/>
              </a:p>
            </p:txBody>
          </p:sp>
          <p:sp>
            <p:nvSpPr>
              <p:cNvPr id="974" name="Freeform 1231"/>
              <p:cNvSpPr>
                <a:spLocks/>
              </p:cNvSpPr>
              <p:nvPr/>
            </p:nvSpPr>
            <p:spPr bwMode="auto">
              <a:xfrm>
                <a:off x="439" y="293"/>
                <a:ext cx="49" cy="82"/>
              </a:xfrm>
              <a:custGeom>
                <a:avLst/>
                <a:gdLst/>
                <a:ahLst/>
                <a:cxnLst>
                  <a:cxn ang="0">
                    <a:pos x="394" y="329"/>
                  </a:cxn>
                  <a:cxn ang="0">
                    <a:pos x="377" y="395"/>
                  </a:cxn>
                  <a:cxn ang="0">
                    <a:pos x="358" y="499"/>
                  </a:cxn>
                  <a:cxn ang="0">
                    <a:pos x="345" y="612"/>
                  </a:cxn>
                  <a:cxn ang="0">
                    <a:pos x="336" y="727"/>
                  </a:cxn>
                  <a:cxn ang="0">
                    <a:pos x="336" y="736"/>
                  </a:cxn>
                  <a:cxn ang="0">
                    <a:pos x="0" y="409"/>
                  </a:cxn>
                  <a:cxn ang="0">
                    <a:pos x="6" y="380"/>
                  </a:cxn>
                  <a:cxn ang="0">
                    <a:pos x="16" y="328"/>
                  </a:cxn>
                  <a:cxn ang="0">
                    <a:pos x="25" y="271"/>
                  </a:cxn>
                  <a:cxn ang="0">
                    <a:pos x="33" y="213"/>
                  </a:cxn>
                  <a:cxn ang="0">
                    <a:pos x="40" y="155"/>
                  </a:cxn>
                  <a:cxn ang="0">
                    <a:pos x="46" y="94"/>
                  </a:cxn>
                  <a:cxn ang="0">
                    <a:pos x="53" y="31"/>
                  </a:cxn>
                  <a:cxn ang="0">
                    <a:pos x="56" y="0"/>
                  </a:cxn>
                  <a:cxn ang="0">
                    <a:pos x="394" y="329"/>
                  </a:cxn>
                </a:cxnLst>
                <a:rect l="0" t="0" r="r" b="b"/>
                <a:pathLst>
                  <a:path w="394" h="736">
                    <a:moveTo>
                      <a:pt x="394" y="329"/>
                    </a:moveTo>
                    <a:lnTo>
                      <a:pt x="377" y="395"/>
                    </a:lnTo>
                    <a:lnTo>
                      <a:pt x="358" y="499"/>
                    </a:lnTo>
                    <a:lnTo>
                      <a:pt x="345" y="612"/>
                    </a:lnTo>
                    <a:lnTo>
                      <a:pt x="336" y="727"/>
                    </a:lnTo>
                    <a:lnTo>
                      <a:pt x="336" y="736"/>
                    </a:lnTo>
                    <a:lnTo>
                      <a:pt x="0" y="409"/>
                    </a:lnTo>
                    <a:lnTo>
                      <a:pt x="6" y="380"/>
                    </a:lnTo>
                    <a:lnTo>
                      <a:pt x="16" y="328"/>
                    </a:lnTo>
                    <a:lnTo>
                      <a:pt x="25" y="271"/>
                    </a:lnTo>
                    <a:lnTo>
                      <a:pt x="33" y="213"/>
                    </a:lnTo>
                    <a:lnTo>
                      <a:pt x="40" y="155"/>
                    </a:lnTo>
                    <a:lnTo>
                      <a:pt x="46" y="94"/>
                    </a:lnTo>
                    <a:lnTo>
                      <a:pt x="53" y="31"/>
                    </a:lnTo>
                    <a:lnTo>
                      <a:pt x="56" y="0"/>
                    </a:lnTo>
                    <a:lnTo>
                      <a:pt x="394" y="329"/>
                    </a:lnTo>
                    <a:close/>
                  </a:path>
                </a:pathLst>
              </a:custGeom>
              <a:solidFill>
                <a:srgbClr val="8A8A8A"/>
              </a:solidFill>
              <a:ln w="9525">
                <a:noFill/>
                <a:round/>
                <a:headEnd/>
                <a:tailEnd/>
              </a:ln>
            </p:spPr>
            <p:txBody>
              <a:bodyPr/>
              <a:lstStyle/>
              <a:p>
                <a:pPr>
                  <a:defRPr/>
                </a:pPr>
                <a:endParaRPr lang="en-US" dirty="0"/>
              </a:p>
            </p:txBody>
          </p:sp>
          <p:sp>
            <p:nvSpPr>
              <p:cNvPr id="975" name="Freeform 1232"/>
              <p:cNvSpPr>
                <a:spLocks/>
              </p:cNvSpPr>
              <p:nvPr/>
            </p:nvSpPr>
            <p:spPr bwMode="auto">
              <a:xfrm>
                <a:off x="443" y="270"/>
                <a:ext cx="52" cy="81"/>
              </a:xfrm>
              <a:custGeom>
                <a:avLst/>
                <a:gdLst/>
                <a:ahLst/>
                <a:cxnLst>
                  <a:cxn ang="0">
                    <a:pos x="413" y="353"/>
                  </a:cxn>
                  <a:cxn ang="0">
                    <a:pos x="396" y="396"/>
                  </a:cxn>
                  <a:cxn ang="0">
                    <a:pos x="368" y="494"/>
                  </a:cxn>
                  <a:cxn ang="0">
                    <a:pos x="342" y="599"/>
                  </a:cxn>
                  <a:cxn ang="0">
                    <a:pos x="323" y="703"/>
                  </a:cxn>
                  <a:cxn ang="0">
                    <a:pos x="321" y="727"/>
                  </a:cxn>
                  <a:cxn ang="0">
                    <a:pos x="0" y="415"/>
                  </a:cxn>
                  <a:cxn ang="0">
                    <a:pos x="5" y="359"/>
                  </a:cxn>
                  <a:cxn ang="0">
                    <a:pos x="11" y="298"/>
                  </a:cxn>
                  <a:cxn ang="0">
                    <a:pos x="18" y="235"/>
                  </a:cxn>
                  <a:cxn ang="0">
                    <a:pos x="24" y="171"/>
                  </a:cxn>
                  <a:cxn ang="0">
                    <a:pos x="31" y="108"/>
                  </a:cxn>
                  <a:cxn ang="0">
                    <a:pos x="44" y="31"/>
                  </a:cxn>
                  <a:cxn ang="0">
                    <a:pos x="50" y="0"/>
                  </a:cxn>
                  <a:cxn ang="0">
                    <a:pos x="413" y="353"/>
                  </a:cxn>
                </a:cxnLst>
                <a:rect l="0" t="0" r="r" b="b"/>
                <a:pathLst>
                  <a:path w="413" h="727">
                    <a:moveTo>
                      <a:pt x="413" y="353"/>
                    </a:moveTo>
                    <a:lnTo>
                      <a:pt x="396" y="396"/>
                    </a:lnTo>
                    <a:lnTo>
                      <a:pt x="368" y="494"/>
                    </a:lnTo>
                    <a:lnTo>
                      <a:pt x="342" y="599"/>
                    </a:lnTo>
                    <a:lnTo>
                      <a:pt x="323" y="703"/>
                    </a:lnTo>
                    <a:lnTo>
                      <a:pt x="321" y="727"/>
                    </a:lnTo>
                    <a:lnTo>
                      <a:pt x="0" y="415"/>
                    </a:lnTo>
                    <a:lnTo>
                      <a:pt x="5" y="359"/>
                    </a:lnTo>
                    <a:lnTo>
                      <a:pt x="11" y="298"/>
                    </a:lnTo>
                    <a:lnTo>
                      <a:pt x="18" y="235"/>
                    </a:lnTo>
                    <a:lnTo>
                      <a:pt x="24" y="171"/>
                    </a:lnTo>
                    <a:lnTo>
                      <a:pt x="31" y="108"/>
                    </a:lnTo>
                    <a:lnTo>
                      <a:pt x="44" y="31"/>
                    </a:lnTo>
                    <a:lnTo>
                      <a:pt x="50" y="0"/>
                    </a:lnTo>
                    <a:lnTo>
                      <a:pt x="413" y="353"/>
                    </a:lnTo>
                    <a:close/>
                  </a:path>
                </a:pathLst>
              </a:custGeom>
              <a:solidFill>
                <a:srgbClr val="A1A1A1"/>
              </a:solidFill>
              <a:ln w="9525">
                <a:noFill/>
                <a:round/>
                <a:headEnd/>
                <a:tailEnd/>
              </a:ln>
            </p:spPr>
            <p:txBody>
              <a:bodyPr/>
              <a:lstStyle/>
              <a:p>
                <a:pPr>
                  <a:defRPr/>
                </a:pPr>
                <a:endParaRPr lang="en-US" dirty="0"/>
              </a:p>
            </p:txBody>
          </p:sp>
          <p:sp>
            <p:nvSpPr>
              <p:cNvPr id="976" name="Freeform 1233"/>
              <p:cNvSpPr>
                <a:spLocks/>
              </p:cNvSpPr>
              <p:nvPr/>
            </p:nvSpPr>
            <p:spPr bwMode="auto">
              <a:xfrm>
                <a:off x="446" y="250"/>
                <a:ext cx="56" cy="81"/>
              </a:xfrm>
              <a:custGeom>
                <a:avLst/>
                <a:gdLst/>
                <a:ahLst/>
                <a:cxnLst>
                  <a:cxn ang="0">
                    <a:pos x="462" y="369"/>
                  </a:cxn>
                  <a:cxn ang="0">
                    <a:pos x="446" y="401"/>
                  </a:cxn>
                  <a:cxn ang="0">
                    <a:pos x="409" y="488"/>
                  </a:cxn>
                  <a:cxn ang="0">
                    <a:pos x="375" y="578"/>
                  </a:cxn>
                  <a:cxn ang="0">
                    <a:pos x="347" y="676"/>
                  </a:cxn>
                  <a:cxn ang="0">
                    <a:pos x="338" y="715"/>
                  </a:cxn>
                  <a:cxn ang="0">
                    <a:pos x="0" y="386"/>
                  </a:cxn>
                  <a:cxn ang="0">
                    <a:pos x="3" y="353"/>
                  </a:cxn>
                  <a:cxn ang="0">
                    <a:pos x="10" y="290"/>
                  </a:cxn>
                  <a:cxn ang="0">
                    <a:pos x="23" y="213"/>
                  </a:cxn>
                  <a:cxn ang="0">
                    <a:pos x="38" y="138"/>
                  </a:cxn>
                  <a:cxn ang="0">
                    <a:pos x="59" y="65"/>
                  </a:cxn>
                  <a:cxn ang="0">
                    <a:pos x="82" y="0"/>
                  </a:cxn>
                  <a:cxn ang="0">
                    <a:pos x="462" y="369"/>
                  </a:cxn>
                </a:cxnLst>
                <a:rect l="0" t="0" r="r" b="b"/>
                <a:pathLst>
                  <a:path w="462" h="715">
                    <a:moveTo>
                      <a:pt x="462" y="369"/>
                    </a:moveTo>
                    <a:lnTo>
                      <a:pt x="446" y="401"/>
                    </a:lnTo>
                    <a:lnTo>
                      <a:pt x="409" y="488"/>
                    </a:lnTo>
                    <a:lnTo>
                      <a:pt x="375" y="578"/>
                    </a:lnTo>
                    <a:lnTo>
                      <a:pt x="347" y="676"/>
                    </a:lnTo>
                    <a:lnTo>
                      <a:pt x="338" y="715"/>
                    </a:lnTo>
                    <a:lnTo>
                      <a:pt x="0" y="386"/>
                    </a:lnTo>
                    <a:lnTo>
                      <a:pt x="3" y="353"/>
                    </a:lnTo>
                    <a:lnTo>
                      <a:pt x="10" y="290"/>
                    </a:lnTo>
                    <a:lnTo>
                      <a:pt x="23" y="213"/>
                    </a:lnTo>
                    <a:lnTo>
                      <a:pt x="38" y="138"/>
                    </a:lnTo>
                    <a:lnTo>
                      <a:pt x="59" y="65"/>
                    </a:lnTo>
                    <a:lnTo>
                      <a:pt x="82" y="0"/>
                    </a:lnTo>
                    <a:lnTo>
                      <a:pt x="462" y="369"/>
                    </a:lnTo>
                    <a:close/>
                  </a:path>
                </a:pathLst>
              </a:custGeom>
              <a:solidFill>
                <a:srgbClr val="B8B8B8"/>
              </a:solidFill>
              <a:ln w="9525">
                <a:noFill/>
                <a:round/>
                <a:headEnd/>
                <a:tailEnd/>
              </a:ln>
            </p:spPr>
            <p:txBody>
              <a:bodyPr/>
              <a:lstStyle/>
              <a:p>
                <a:pPr>
                  <a:defRPr/>
                </a:pPr>
                <a:endParaRPr lang="en-US" dirty="0"/>
              </a:p>
            </p:txBody>
          </p:sp>
          <p:sp>
            <p:nvSpPr>
              <p:cNvPr id="977" name="Freeform 1234"/>
              <p:cNvSpPr>
                <a:spLocks/>
              </p:cNvSpPr>
              <p:nvPr/>
            </p:nvSpPr>
            <p:spPr bwMode="auto">
              <a:xfrm>
                <a:off x="449" y="233"/>
                <a:ext cx="65" cy="77"/>
              </a:xfrm>
              <a:custGeom>
                <a:avLst/>
                <a:gdLst/>
                <a:ahLst/>
                <a:cxnLst>
                  <a:cxn ang="0">
                    <a:pos x="520" y="380"/>
                  </a:cxn>
                  <a:cxn ang="0">
                    <a:pos x="507" y="399"/>
                  </a:cxn>
                  <a:cxn ang="0">
                    <a:pos x="460" y="478"/>
                  </a:cxn>
                  <a:cxn ang="0">
                    <a:pos x="417" y="560"/>
                  </a:cxn>
                  <a:cxn ang="0">
                    <a:pos x="380" y="647"/>
                  </a:cxn>
                  <a:cxn ang="0">
                    <a:pos x="363" y="694"/>
                  </a:cxn>
                  <a:cxn ang="0">
                    <a:pos x="0" y="341"/>
                  </a:cxn>
                  <a:cxn ang="0">
                    <a:pos x="9" y="297"/>
                  </a:cxn>
                  <a:cxn ang="0">
                    <a:pos x="30" y="224"/>
                  </a:cxn>
                  <a:cxn ang="0">
                    <a:pos x="54" y="157"/>
                  </a:cxn>
                  <a:cxn ang="0">
                    <a:pos x="84" y="90"/>
                  </a:cxn>
                  <a:cxn ang="0">
                    <a:pos x="114" y="25"/>
                  </a:cxn>
                  <a:cxn ang="0">
                    <a:pos x="128" y="0"/>
                  </a:cxn>
                  <a:cxn ang="0">
                    <a:pos x="520" y="380"/>
                  </a:cxn>
                </a:cxnLst>
                <a:rect l="0" t="0" r="r" b="b"/>
                <a:pathLst>
                  <a:path w="520" h="694">
                    <a:moveTo>
                      <a:pt x="520" y="380"/>
                    </a:moveTo>
                    <a:lnTo>
                      <a:pt x="507" y="399"/>
                    </a:lnTo>
                    <a:lnTo>
                      <a:pt x="460" y="478"/>
                    </a:lnTo>
                    <a:lnTo>
                      <a:pt x="417" y="560"/>
                    </a:lnTo>
                    <a:lnTo>
                      <a:pt x="380" y="647"/>
                    </a:lnTo>
                    <a:lnTo>
                      <a:pt x="363" y="694"/>
                    </a:lnTo>
                    <a:lnTo>
                      <a:pt x="0" y="341"/>
                    </a:lnTo>
                    <a:lnTo>
                      <a:pt x="9" y="297"/>
                    </a:lnTo>
                    <a:lnTo>
                      <a:pt x="30" y="224"/>
                    </a:lnTo>
                    <a:lnTo>
                      <a:pt x="54" y="157"/>
                    </a:lnTo>
                    <a:lnTo>
                      <a:pt x="84" y="90"/>
                    </a:lnTo>
                    <a:lnTo>
                      <a:pt x="114" y="25"/>
                    </a:lnTo>
                    <a:lnTo>
                      <a:pt x="128" y="0"/>
                    </a:lnTo>
                    <a:lnTo>
                      <a:pt x="520" y="380"/>
                    </a:lnTo>
                    <a:close/>
                  </a:path>
                </a:pathLst>
              </a:custGeom>
              <a:solidFill>
                <a:srgbClr val="CFCFCF"/>
              </a:solidFill>
              <a:ln w="9525">
                <a:noFill/>
                <a:round/>
                <a:headEnd/>
                <a:tailEnd/>
              </a:ln>
            </p:spPr>
            <p:txBody>
              <a:bodyPr/>
              <a:lstStyle/>
              <a:p>
                <a:pPr>
                  <a:defRPr/>
                </a:pPr>
                <a:endParaRPr lang="en-US" dirty="0"/>
              </a:p>
            </p:txBody>
          </p:sp>
          <p:sp>
            <p:nvSpPr>
              <p:cNvPr id="978" name="Freeform 1235"/>
              <p:cNvSpPr>
                <a:spLocks/>
              </p:cNvSpPr>
              <p:nvPr/>
            </p:nvSpPr>
            <p:spPr bwMode="auto">
              <a:xfrm>
                <a:off x="456" y="217"/>
                <a:ext cx="70" cy="74"/>
              </a:xfrm>
              <a:custGeom>
                <a:avLst/>
                <a:gdLst/>
                <a:ahLst/>
                <a:cxnLst>
                  <a:cxn ang="0">
                    <a:pos x="564" y="383"/>
                  </a:cxn>
                  <a:cxn ang="0">
                    <a:pos x="550" y="400"/>
                  </a:cxn>
                  <a:cxn ang="0">
                    <a:pos x="501" y="467"/>
                  </a:cxn>
                  <a:cxn ang="0">
                    <a:pos x="454" y="538"/>
                  </a:cxn>
                  <a:cxn ang="0">
                    <a:pos x="407" y="617"/>
                  </a:cxn>
                  <a:cxn ang="0">
                    <a:pos x="380" y="667"/>
                  </a:cxn>
                  <a:cxn ang="0">
                    <a:pos x="0" y="298"/>
                  </a:cxn>
                  <a:cxn ang="0">
                    <a:pos x="1" y="296"/>
                  </a:cxn>
                  <a:cxn ang="0">
                    <a:pos x="31" y="229"/>
                  </a:cxn>
                  <a:cxn ang="0">
                    <a:pos x="61" y="164"/>
                  </a:cxn>
                  <a:cxn ang="0">
                    <a:pos x="95" y="102"/>
                  </a:cxn>
                  <a:cxn ang="0">
                    <a:pos x="134" y="45"/>
                  </a:cxn>
                  <a:cxn ang="0">
                    <a:pos x="170" y="0"/>
                  </a:cxn>
                  <a:cxn ang="0">
                    <a:pos x="564" y="383"/>
                  </a:cxn>
                </a:cxnLst>
                <a:rect l="0" t="0" r="r" b="b"/>
                <a:pathLst>
                  <a:path w="564" h="667">
                    <a:moveTo>
                      <a:pt x="564" y="383"/>
                    </a:moveTo>
                    <a:lnTo>
                      <a:pt x="550" y="400"/>
                    </a:lnTo>
                    <a:lnTo>
                      <a:pt x="501" y="467"/>
                    </a:lnTo>
                    <a:lnTo>
                      <a:pt x="454" y="538"/>
                    </a:lnTo>
                    <a:lnTo>
                      <a:pt x="407" y="617"/>
                    </a:lnTo>
                    <a:lnTo>
                      <a:pt x="380" y="667"/>
                    </a:lnTo>
                    <a:lnTo>
                      <a:pt x="0" y="298"/>
                    </a:lnTo>
                    <a:lnTo>
                      <a:pt x="1" y="296"/>
                    </a:lnTo>
                    <a:lnTo>
                      <a:pt x="31" y="229"/>
                    </a:lnTo>
                    <a:lnTo>
                      <a:pt x="61" y="164"/>
                    </a:lnTo>
                    <a:lnTo>
                      <a:pt x="95" y="102"/>
                    </a:lnTo>
                    <a:lnTo>
                      <a:pt x="134" y="45"/>
                    </a:lnTo>
                    <a:lnTo>
                      <a:pt x="170" y="0"/>
                    </a:lnTo>
                    <a:lnTo>
                      <a:pt x="564" y="383"/>
                    </a:lnTo>
                    <a:close/>
                  </a:path>
                </a:pathLst>
              </a:custGeom>
              <a:solidFill>
                <a:srgbClr val="E5E5E5"/>
              </a:solidFill>
              <a:ln w="9525">
                <a:noFill/>
                <a:round/>
                <a:headEnd/>
                <a:tailEnd/>
              </a:ln>
            </p:spPr>
            <p:txBody>
              <a:bodyPr/>
              <a:lstStyle/>
              <a:p>
                <a:pPr>
                  <a:defRPr/>
                </a:pPr>
                <a:endParaRPr lang="en-US" dirty="0"/>
              </a:p>
            </p:txBody>
          </p:sp>
          <p:sp>
            <p:nvSpPr>
              <p:cNvPr id="979" name="Freeform 1236"/>
              <p:cNvSpPr>
                <a:spLocks/>
              </p:cNvSpPr>
              <p:nvPr/>
            </p:nvSpPr>
            <p:spPr bwMode="auto">
              <a:xfrm>
                <a:off x="465" y="203"/>
                <a:ext cx="76" cy="72"/>
              </a:xfrm>
              <a:custGeom>
                <a:avLst/>
                <a:gdLst/>
                <a:ahLst/>
                <a:cxnLst>
                  <a:cxn ang="0">
                    <a:pos x="602" y="386"/>
                  </a:cxn>
                  <a:cxn ang="0">
                    <a:pos x="585" y="402"/>
                  </a:cxn>
                  <a:cxn ang="0">
                    <a:pos x="529" y="460"/>
                  </a:cxn>
                  <a:cxn ang="0">
                    <a:pos x="475" y="525"/>
                  </a:cxn>
                  <a:cxn ang="0">
                    <a:pos x="426" y="592"/>
                  </a:cxn>
                  <a:cxn ang="0">
                    <a:pos x="392" y="644"/>
                  </a:cxn>
                  <a:cxn ang="0">
                    <a:pos x="0" y="264"/>
                  </a:cxn>
                  <a:cxn ang="0">
                    <a:pos x="20" y="227"/>
                  </a:cxn>
                  <a:cxn ang="0">
                    <a:pos x="59" y="170"/>
                  </a:cxn>
                  <a:cxn ang="0">
                    <a:pos x="104" y="114"/>
                  </a:cxn>
                  <a:cxn ang="0">
                    <a:pos x="149" y="62"/>
                  </a:cxn>
                  <a:cxn ang="0">
                    <a:pos x="196" y="9"/>
                  </a:cxn>
                  <a:cxn ang="0">
                    <a:pos x="206" y="0"/>
                  </a:cxn>
                  <a:cxn ang="0">
                    <a:pos x="602" y="386"/>
                  </a:cxn>
                </a:cxnLst>
                <a:rect l="0" t="0" r="r" b="b"/>
                <a:pathLst>
                  <a:path w="602" h="644">
                    <a:moveTo>
                      <a:pt x="602" y="386"/>
                    </a:moveTo>
                    <a:lnTo>
                      <a:pt x="585" y="402"/>
                    </a:lnTo>
                    <a:lnTo>
                      <a:pt x="529" y="460"/>
                    </a:lnTo>
                    <a:lnTo>
                      <a:pt x="475" y="525"/>
                    </a:lnTo>
                    <a:lnTo>
                      <a:pt x="426" y="592"/>
                    </a:lnTo>
                    <a:lnTo>
                      <a:pt x="392" y="644"/>
                    </a:lnTo>
                    <a:lnTo>
                      <a:pt x="0" y="264"/>
                    </a:lnTo>
                    <a:lnTo>
                      <a:pt x="20" y="227"/>
                    </a:lnTo>
                    <a:lnTo>
                      <a:pt x="59" y="170"/>
                    </a:lnTo>
                    <a:lnTo>
                      <a:pt x="104" y="114"/>
                    </a:lnTo>
                    <a:lnTo>
                      <a:pt x="149" y="62"/>
                    </a:lnTo>
                    <a:lnTo>
                      <a:pt x="196" y="9"/>
                    </a:lnTo>
                    <a:lnTo>
                      <a:pt x="206" y="0"/>
                    </a:lnTo>
                    <a:lnTo>
                      <a:pt x="602" y="386"/>
                    </a:lnTo>
                    <a:close/>
                  </a:path>
                </a:pathLst>
              </a:custGeom>
              <a:solidFill>
                <a:srgbClr val="E8E8E8"/>
              </a:solidFill>
              <a:ln w="9525">
                <a:noFill/>
                <a:round/>
                <a:headEnd/>
                <a:tailEnd/>
              </a:ln>
            </p:spPr>
            <p:txBody>
              <a:bodyPr/>
              <a:lstStyle/>
              <a:p>
                <a:pPr>
                  <a:defRPr/>
                </a:pPr>
                <a:endParaRPr lang="en-US" dirty="0"/>
              </a:p>
            </p:txBody>
          </p:sp>
          <p:sp>
            <p:nvSpPr>
              <p:cNvPr id="980" name="Freeform 1237"/>
              <p:cNvSpPr>
                <a:spLocks/>
              </p:cNvSpPr>
              <p:nvPr/>
            </p:nvSpPr>
            <p:spPr bwMode="auto">
              <a:xfrm>
                <a:off x="477" y="191"/>
                <a:ext cx="79" cy="69"/>
              </a:xfrm>
              <a:custGeom>
                <a:avLst/>
                <a:gdLst/>
                <a:ahLst/>
                <a:cxnLst>
                  <a:cxn ang="0">
                    <a:pos x="634" y="386"/>
                  </a:cxn>
                  <a:cxn ang="0">
                    <a:pos x="602" y="410"/>
                  </a:cxn>
                  <a:cxn ang="0">
                    <a:pos x="546" y="458"/>
                  </a:cxn>
                  <a:cxn ang="0">
                    <a:pos x="490" y="510"/>
                  </a:cxn>
                  <a:cxn ang="0">
                    <a:pos x="434" y="568"/>
                  </a:cxn>
                  <a:cxn ang="0">
                    <a:pos x="394" y="616"/>
                  </a:cxn>
                  <a:cxn ang="0">
                    <a:pos x="0" y="233"/>
                  </a:cxn>
                  <a:cxn ang="0">
                    <a:pos x="9" y="222"/>
                  </a:cxn>
                  <a:cxn ang="0">
                    <a:pos x="54" y="170"/>
                  </a:cxn>
                  <a:cxn ang="0">
                    <a:pos x="101" y="117"/>
                  </a:cxn>
                  <a:cxn ang="0">
                    <a:pos x="151" y="69"/>
                  </a:cxn>
                  <a:cxn ang="0">
                    <a:pos x="207" y="26"/>
                  </a:cxn>
                  <a:cxn ang="0">
                    <a:pos x="238" y="0"/>
                  </a:cxn>
                  <a:cxn ang="0">
                    <a:pos x="634" y="386"/>
                  </a:cxn>
                </a:cxnLst>
                <a:rect l="0" t="0" r="r" b="b"/>
                <a:pathLst>
                  <a:path w="634" h="616">
                    <a:moveTo>
                      <a:pt x="634" y="386"/>
                    </a:moveTo>
                    <a:lnTo>
                      <a:pt x="602" y="410"/>
                    </a:lnTo>
                    <a:lnTo>
                      <a:pt x="546" y="458"/>
                    </a:lnTo>
                    <a:lnTo>
                      <a:pt x="490" y="510"/>
                    </a:lnTo>
                    <a:lnTo>
                      <a:pt x="434" y="568"/>
                    </a:lnTo>
                    <a:lnTo>
                      <a:pt x="394" y="616"/>
                    </a:lnTo>
                    <a:lnTo>
                      <a:pt x="0" y="233"/>
                    </a:lnTo>
                    <a:lnTo>
                      <a:pt x="9" y="222"/>
                    </a:lnTo>
                    <a:lnTo>
                      <a:pt x="54" y="170"/>
                    </a:lnTo>
                    <a:lnTo>
                      <a:pt x="101" y="117"/>
                    </a:lnTo>
                    <a:lnTo>
                      <a:pt x="151" y="69"/>
                    </a:lnTo>
                    <a:lnTo>
                      <a:pt x="207" y="26"/>
                    </a:lnTo>
                    <a:lnTo>
                      <a:pt x="238" y="0"/>
                    </a:lnTo>
                    <a:lnTo>
                      <a:pt x="634" y="386"/>
                    </a:lnTo>
                    <a:close/>
                  </a:path>
                </a:pathLst>
              </a:custGeom>
              <a:solidFill>
                <a:srgbClr val="EBEBEB"/>
              </a:solidFill>
              <a:ln w="9525">
                <a:noFill/>
                <a:round/>
                <a:headEnd/>
                <a:tailEnd/>
              </a:ln>
            </p:spPr>
            <p:txBody>
              <a:bodyPr/>
              <a:lstStyle/>
              <a:p>
                <a:pPr>
                  <a:defRPr/>
                </a:pPr>
                <a:endParaRPr lang="en-US" dirty="0"/>
              </a:p>
            </p:txBody>
          </p:sp>
          <p:sp>
            <p:nvSpPr>
              <p:cNvPr id="981" name="Freeform 1238"/>
              <p:cNvSpPr>
                <a:spLocks/>
              </p:cNvSpPr>
              <p:nvPr/>
            </p:nvSpPr>
            <p:spPr bwMode="auto">
              <a:xfrm>
                <a:off x="491" y="181"/>
                <a:ext cx="83" cy="63"/>
              </a:xfrm>
              <a:custGeom>
                <a:avLst/>
                <a:gdLst/>
                <a:ahLst/>
                <a:cxnLst>
                  <a:cxn ang="0">
                    <a:pos x="667" y="387"/>
                  </a:cxn>
                  <a:cxn ang="0">
                    <a:pos x="613" y="419"/>
                  </a:cxn>
                  <a:cxn ang="0">
                    <a:pos x="553" y="457"/>
                  </a:cxn>
                  <a:cxn ang="0">
                    <a:pos x="491" y="503"/>
                  </a:cxn>
                  <a:cxn ang="0">
                    <a:pos x="435" y="551"/>
                  </a:cxn>
                  <a:cxn ang="0">
                    <a:pos x="396" y="587"/>
                  </a:cxn>
                  <a:cxn ang="0">
                    <a:pos x="0" y="201"/>
                  </a:cxn>
                  <a:cxn ang="0">
                    <a:pos x="40" y="162"/>
                  </a:cxn>
                  <a:cxn ang="0">
                    <a:pos x="96" y="119"/>
                  </a:cxn>
                  <a:cxn ang="0">
                    <a:pos x="147" y="77"/>
                  </a:cxn>
                  <a:cxn ang="0">
                    <a:pos x="203" y="41"/>
                  </a:cxn>
                  <a:cxn ang="0">
                    <a:pos x="261" y="4"/>
                  </a:cxn>
                  <a:cxn ang="0">
                    <a:pos x="268" y="0"/>
                  </a:cxn>
                  <a:cxn ang="0">
                    <a:pos x="667" y="387"/>
                  </a:cxn>
                </a:cxnLst>
                <a:rect l="0" t="0" r="r" b="b"/>
                <a:pathLst>
                  <a:path w="667" h="587">
                    <a:moveTo>
                      <a:pt x="667" y="387"/>
                    </a:moveTo>
                    <a:lnTo>
                      <a:pt x="613" y="419"/>
                    </a:lnTo>
                    <a:lnTo>
                      <a:pt x="553" y="457"/>
                    </a:lnTo>
                    <a:lnTo>
                      <a:pt x="491" y="503"/>
                    </a:lnTo>
                    <a:lnTo>
                      <a:pt x="435" y="551"/>
                    </a:lnTo>
                    <a:lnTo>
                      <a:pt x="396" y="587"/>
                    </a:lnTo>
                    <a:lnTo>
                      <a:pt x="0" y="201"/>
                    </a:lnTo>
                    <a:lnTo>
                      <a:pt x="40" y="162"/>
                    </a:lnTo>
                    <a:lnTo>
                      <a:pt x="96" y="119"/>
                    </a:lnTo>
                    <a:lnTo>
                      <a:pt x="147" y="77"/>
                    </a:lnTo>
                    <a:lnTo>
                      <a:pt x="203" y="41"/>
                    </a:lnTo>
                    <a:lnTo>
                      <a:pt x="261" y="4"/>
                    </a:lnTo>
                    <a:lnTo>
                      <a:pt x="268" y="0"/>
                    </a:lnTo>
                    <a:lnTo>
                      <a:pt x="667" y="387"/>
                    </a:lnTo>
                    <a:close/>
                  </a:path>
                </a:pathLst>
              </a:custGeom>
              <a:solidFill>
                <a:srgbClr val="EDEDED"/>
              </a:solidFill>
              <a:ln w="9525">
                <a:noFill/>
                <a:round/>
                <a:headEnd/>
                <a:tailEnd/>
              </a:ln>
            </p:spPr>
            <p:txBody>
              <a:bodyPr/>
              <a:lstStyle/>
              <a:p>
                <a:pPr>
                  <a:defRPr/>
                </a:pPr>
                <a:endParaRPr lang="en-US" dirty="0"/>
              </a:p>
            </p:txBody>
          </p:sp>
          <p:sp>
            <p:nvSpPr>
              <p:cNvPr id="982" name="Freeform 1239"/>
              <p:cNvSpPr>
                <a:spLocks/>
              </p:cNvSpPr>
              <p:nvPr/>
            </p:nvSpPr>
            <p:spPr bwMode="auto">
              <a:xfrm>
                <a:off x="507" y="172"/>
                <a:ext cx="88" cy="63"/>
              </a:xfrm>
              <a:custGeom>
                <a:avLst/>
                <a:gdLst/>
                <a:ahLst/>
                <a:cxnLst>
                  <a:cxn ang="0">
                    <a:pos x="705" y="393"/>
                  </a:cxn>
                  <a:cxn ang="0">
                    <a:pos x="664" y="408"/>
                  </a:cxn>
                  <a:cxn ang="0">
                    <a:pos x="604" y="434"/>
                  </a:cxn>
                  <a:cxn ang="0">
                    <a:pos x="544" y="461"/>
                  </a:cxn>
                  <a:cxn ang="0">
                    <a:pos x="486" y="496"/>
                  </a:cxn>
                  <a:cxn ang="0">
                    <a:pos x="426" y="534"/>
                  </a:cxn>
                  <a:cxn ang="0">
                    <a:pos x="396" y="556"/>
                  </a:cxn>
                  <a:cxn ang="0">
                    <a:pos x="0" y="170"/>
                  </a:cxn>
                  <a:cxn ang="0">
                    <a:pos x="20" y="154"/>
                  </a:cxn>
                  <a:cxn ang="0">
                    <a:pos x="76" y="118"/>
                  </a:cxn>
                  <a:cxn ang="0">
                    <a:pos x="134" y="81"/>
                  </a:cxn>
                  <a:cxn ang="0">
                    <a:pos x="194" y="49"/>
                  </a:cxn>
                  <a:cxn ang="0">
                    <a:pos x="254" y="20"/>
                  </a:cxn>
                  <a:cxn ang="0">
                    <a:pos x="301" y="0"/>
                  </a:cxn>
                  <a:cxn ang="0">
                    <a:pos x="705" y="393"/>
                  </a:cxn>
                </a:cxnLst>
                <a:rect l="0" t="0" r="r" b="b"/>
                <a:pathLst>
                  <a:path w="705" h="556">
                    <a:moveTo>
                      <a:pt x="705" y="393"/>
                    </a:moveTo>
                    <a:lnTo>
                      <a:pt x="664" y="408"/>
                    </a:lnTo>
                    <a:lnTo>
                      <a:pt x="604" y="434"/>
                    </a:lnTo>
                    <a:lnTo>
                      <a:pt x="544" y="461"/>
                    </a:lnTo>
                    <a:lnTo>
                      <a:pt x="486" y="496"/>
                    </a:lnTo>
                    <a:lnTo>
                      <a:pt x="426" y="534"/>
                    </a:lnTo>
                    <a:lnTo>
                      <a:pt x="396" y="556"/>
                    </a:lnTo>
                    <a:lnTo>
                      <a:pt x="0" y="170"/>
                    </a:lnTo>
                    <a:lnTo>
                      <a:pt x="20" y="154"/>
                    </a:lnTo>
                    <a:lnTo>
                      <a:pt x="76" y="118"/>
                    </a:lnTo>
                    <a:lnTo>
                      <a:pt x="134" y="81"/>
                    </a:lnTo>
                    <a:lnTo>
                      <a:pt x="194" y="49"/>
                    </a:lnTo>
                    <a:lnTo>
                      <a:pt x="254" y="20"/>
                    </a:lnTo>
                    <a:lnTo>
                      <a:pt x="301" y="0"/>
                    </a:lnTo>
                    <a:lnTo>
                      <a:pt x="705" y="393"/>
                    </a:lnTo>
                    <a:close/>
                  </a:path>
                </a:pathLst>
              </a:custGeom>
              <a:solidFill>
                <a:srgbClr val="F0F0F0"/>
              </a:solidFill>
              <a:ln w="9525">
                <a:noFill/>
                <a:round/>
                <a:headEnd/>
                <a:tailEnd/>
              </a:ln>
            </p:spPr>
            <p:txBody>
              <a:bodyPr/>
              <a:lstStyle/>
              <a:p>
                <a:pPr>
                  <a:defRPr/>
                </a:pPr>
                <a:endParaRPr lang="en-US" dirty="0"/>
              </a:p>
            </p:txBody>
          </p:sp>
          <p:sp>
            <p:nvSpPr>
              <p:cNvPr id="983" name="Freeform 1240"/>
              <p:cNvSpPr>
                <a:spLocks/>
              </p:cNvSpPr>
              <p:nvPr/>
            </p:nvSpPr>
            <p:spPr bwMode="auto">
              <a:xfrm>
                <a:off x="525" y="166"/>
                <a:ext cx="94" cy="58"/>
              </a:xfrm>
              <a:custGeom>
                <a:avLst/>
                <a:gdLst/>
                <a:ahLst/>
                <a:cxnLst>
                  <a:cxn ang="0">
                    <a:pos x="764" y="410"/>
                  </a:cxn>
                  <a:cxn ang="0">
                    <a:pos x="742" y="411"/>
                  </a:cxn>
                  <a:cxn ang="0">
                    <a:pos x="691" y="415"/>
                  </a:cxn>
                  <a:cxn ang="0">
                    <a:pos x="637" y="428"/>
                  </a:cxn>
                  <a:cxn ang="0">
                    <a:pos x="579" y="443"/>
                  </a:cxn>
                  <a:cxn ang="0">
                    <a:pos x="523" y="463"/>
                  </a:cxn>
                  <a:cxn ang="0">
                    <a:pos x="463" y="489"/>
                  </a:cxn>
                  <a:cxn ang="0">
                    <a:pos x="403" y="516"/>
                  </a:cxn>
                  <a:cxn ang="0">
                    <a:pos x="399" y="519"/>
                  </a:cxn>
                  <a:cxn ang="0">
                    <a:pos x="0" y="132"/>
                  </a:cxn>
                  <a:cxn ang="0">
                    <a:pos x="53" y="104"/>
                  </a:cxn>
                  <a:cxn ang="0">
                    <a:pos x="113" y="75"/>
                  </a:cxn>
                  <a:cxn ang="0">
                    <a:pos x="173" y="50"/>
                  </a:cxn>
                  <a:cxn ang="0">
                    <a:pos x="233" y="27"/>
                  </a:cxn>
                  <a:cxn ang="0">
                    <a:pos x="296" y="10"/>
                  </a:cxn>
                  <a:cxn ang="0">
                    <a:pos x="342" y="0"/>
                  </a:cxn>
                  <a:cxn ang="0">
                    <a:pos x="764" y="410"/>
                  </a:cxn>
                </a:cxnLst>
                <a:rect l="0" t="0" r="r" b="b"/>
                <a:pathLst>
                  <a:path w="764" h="519">
                    <a:moveTo>
                      <a:pt x="764" y="410"/>
                    </a:moveTo>
                    <a:lnTo>
                      <a:pt x="742" y="411"/>
                    </a:lnTo>
                    <a:lnTo>
                      <a:pt x="691" y="415"/>
                    </a:lnTo>
                    <a:lnTo>
                      <a:pt x="637" y="428"/>
                    </a:lnTo>
                    <a:lnTo>
                      <a:pt x="579" y="443"/>
                    </a:lnTo>
                    <a:lnTo>
                      <a:pt x="523" y="463"/>
                    </a:lnTo>
                    <a:lnTo>
                      <a:pt x="463" y="489"/>
                    </a:lnTo>
                    <a:lnTo>
                      <a:pt x="403" y="516"/>
                    </a:lnTo>
                    <a:lnTo>
                      <a:pt x="399" y="519"/>
                    </a:lnTo>
                    <a:lnTo>
                      <a:pt x="0" y="132"/>
                    </a:lnTo>
                    <a:lnTo>
                      <a:pt x="53" y="104"/>
                    </a:lnTo>
                    <a:lnTo>
                      <a:pt x="113" y="75"/>
                    </a:lnTo>
                    <a:lnTo>
                      <a:pt x="173" y="50"/>
                    </a:lnTo>
                    <a:lnTo>
                      <a:pt x="233" y="27"/>
                    </a:lnTo>
                    <a:lnTo>
                      <a:pt x="296" y="10"/>
                    </a:lnTo>
                    <a:lnTo>
                      <a:pt x="342" y="0"/>
                    </a:lnTo>
                    <a:lnTo>
                      <a:pt x="764" y="410"/>
                    </a:lnTo>
                    <a:close/>
                  </a:path>
                </a:pathLst>
              </a:custGeom>
              <a:solidFill>
                <a:srgbClr val="F2F2F2"/>
              </a:solidFill>
              <a:ln w="9525">
                <a:noFill/>
                <a:round/>
                <a:headEnd/>
                <a:tailEnd/>
              </a:ln>
            </p:spPr>
            <p:txBody>
              <a:bodyPr/>
              <a:lstStyle/>
              <a:p>
                <a:pPr>
                  <a:defRPr/>
                </a:pPr>
                <a:endParaRPr lang="en-US" dirty="0"/>
              </a:p>
            </p:txBody>
          </p:sp>
          <p:sp>
            <p:nvSpPr>
              <p:cNvPr id="984" name="Freeform 1241"/>
              <p:cNvSpPr>
                <a:spLocks/>
              </p:cNvSpPr>
              <p:nvPr/>
            </p:nvSpPr>
            <p:spPr bwMode="auto">
              <a:xfrm>
                <a:off x="545" y="164"/>
                <a:ext cx="107" cy="57"/>
              </a:xfrm>
              <a:custGeom>
                <a:avLst/>
                <a:gdLst/>
                <a:ahLst/>
                <a:cxnLst>
                  <a:cxn ang="0">
                    <a:pos x="862" y="518"/>
                  </a:cxn>
                  <a:cxn ang="0">
                    <a:pos x="836" y="493"/>
                  </a:cxn>
                  <a:cxn ang="0">
                    <a:pos x="801" y="474"/>
                  </a:cxn>
                  <a:cxn ang="0">
                    <a:pos x="765" y="455"/>
                  </a:cxn>
                  <a:cxn ang="0">
                    <a:pos x="724" y="443"/>
                  </a:cxn>
                  <a:cxn ang="0">
                    <a:pos x="681" y="434"/>
                  </a:cxn>
                  <a:cxn ang="0">
                    <a:pos x="634" y="432"/>
                  </a:cxn>
                  <a:cxn ang="0">
                    <a:pos x="582" y="434"/>
                  </a:cxn>
                  <a:cxn ang="0">
                    <a:pos x="531" y="438"/>
                  </a:cxn>
                  <a:cxn ang="0">
                    <a:pos x="477" y="451"/>
                  </a:cxn>
                  <a:cxn ang="0">
                    <a:pos x="419" y="466"/>
                  </a:cxn>
                  <a:cxn ang="0">
                    <a:pos x="404" y="471"/>
                  </a:cxn>
                  <a:cxn ang="0">
                    <a:pos x="0" y="78"/>
                  </a:cxn>
                  <a:cxn ang="0">
                    <a:pos x="13" y="73"/>
                  </a:cxn>
                  <a:cxn ang="0">
                    <a:pos x="73" y="50"/>
                  </a:cxn>
                  <a:cxn ang="0">
                    <a:pos x="136" y="33"/>
                  </a:cxn>
                  <a:cxn ang="0">
                    <a:pos x="200" y="19"/>
                  </a:cxn>
                  <a:cxn ang="0">
                    <a:pos x="260" y="10"/>
                  </a:cxn>
                  <a:cxn ang="0">
                    <a:pos x="323" y="2"/>
                  </a:cxn>
                  <a:cxn ang="0">
                    <a:pos x="383" y="0"/>
                  </a:cxn>
                  <a:cxn ang="0">
                    <a:pos x="397" y="0"/>
                  </a:cxn>
                  <a:cxn ang="0">
                    <a:pos x="854" y="445"/>
                  </a:cxn>
                  <a:cxn ang="0">
                    <a:pos x="855" y="459"/>
                  </a:cxn>
                  <a:cxn ang="0">
                    <a:pos x="862" y="518"/>
                  </a:cxn>
                </a:cxnLst>
                <a:rect l="0" t="0" r="r" b="b"/>
                <a:pathLst>
                  <a:path w="862" h="518">
                    <a:moveTo>
                      <a:pt x="862" y="518"/>
                    </a:moveTo>
                    <a:lnTo>
                      <a:pt x="836" y="493"/>
                    </a:lnTo>
                    <a:lnTo>
                      <a:pt x="801" y="474"/>
                    </a:lnTo>
                    <a:lnTo>
                      <a:pt x="765" y="455"/>
                    </a:lnTo>
                    <a:lnTo>
                      <a:pt x="724" y="443"/>
                    </a:lnTo>
                    <a:lnTo>
                      <a:pt x="681" y="434"/>
                    </a:lnTo>
                    <a:lnTo>
                      <a:pt x="634" y="432"/>
                    </a:lnTo>
                    <a:lnTo>
                      <a:pt x="582" y="434"/>
                    </a:lnTo>
                    <a:lnTo>
                      <a:pt x="531" y="438"/>
                    </a:lnTo>
                    <a:lnTo>
                      <a:pt x="477" y="451"/>
                    </a:lnTo>
                    <a:lnTo>
                      <a:pt x="419" y="466"/>
                    </a:lnTo>
                    <a:lnTo>
                      <a:pt x="404" y="471"/>
                    </a:lnTo>
                    <a:lnTo>
                      <a:pt x="0" y="78"/>
                    </a:lnTo>
                    <a:lnTo>
                      <a:pt x="13" y="73"/>
                    </a:lnTo>
                    <a:lnTo>
                      <a:pt x="73" y="50"/>
                    </a:lnTo>
                    <a:lnTo>
                      <a:pt x="136" y="33"/>
                    </a:lnTo>
                    <a:lnTo>
                      <a:pt x="200" y="19"/>
                    </a:lnTo>
                    <a:lnTo>
                      <a:pt x="260" y="10"/>
                    </a:lnTo>
                    <a:lnTo>
                      <a:pt x="323" y="2"/>
                    </a:lnTo>
                    <a:lnTo>
                      <a:pt x="383" y="0"/>
                    </a:lnTo>
                    <a:lnTo>
                      <a:pt x="397" y="0"/>
                    </a:lnTo>
                    <a:lnTo>
                      <a:pt x="854" y="445"/>
                    </a:lnTo>
                    <a:lnTo>
                      <a:pt x="855" y="459"/>
                    </a:lnTo>
                    <a:lnTo>
                      <a:pt x="862" y="518"/>
                    </a:lnTo>
                    <a:close/>
                  </a:path>
                </a:pathLst>
              </a:custGeom>
              <a:solidFill>
                <a:srgbClr val="F5F5F5"/>
              </a:solidFill>
              <a:ln w="9525">
                <a:noFill/>
                <a:round/>
                <a:headEnd/>
                <a:tailEnd/>
              </a:ln>
            </p:spPr>
            <p:txBody>
              <a:bodyPr/>
              <a:lstStyle/>
              <a:p>
                <a:pPr>
                  <a:defRPr/>
                </a:pPr>
                <a:endParaRPr lang="en-US" dirty="0"/>
              </a:p>
            </p:txBody>
          </p:sp>
          <p:sp>
            <p:nvSpPr>
              <p:cNvPr id="985" name="Freeform 1242"/>
              <p:cNvSpPr>
                <a:spLocks/>
              </p:cNvSpPr>
              <p:nvPr/>
            </p:nvSpPr>
            <p:spPr bwMode="auto">
              <a:xfrm>
                <a:off x="567" y="164"/>
                <a:ext cx="85" cy="57"/>
              </a:xfrm>
              <a:custGeom>
                <a:avLst/>
                <a:gdLst/>
                <a:ahLst/>
                <a:cxnLst>
                  <a:cxn ang="0">
                    <a:pos x="680" y="518"/>
                  </a:cxn>
                  <a:cxn ang="0">
                    <a:pos x="654" y="493"/>
                  </a:cxn>
                  <a:cxn ang="0">
                    <a:pos x="619" y="474"/>
                  </a:cxn>
                  <a:cxn ang="0">
                    <a:pos x="583" y="455"/>
                  </a:cxn>
                  <a:cxn ang="0">
                    <a:pos x="542" y="443"/>
                  </a:cxn>
                  <a:cxn ang="0">
                    <a:pos x="499" y="434"/>
                  </a:cxn>
                  <a:cxn ang="0">
                    <a:pos x="452" y="432"/>
                  </a:cxn>
                  <a:cxn ang="0">
                    <a:pos x="422" y="433"/>
                  </a:cxn>
                  <a:cxn ang="0">
                    <a:pos x="0" y="23"/>
                  </a:cxn>
                  <a:cxn ang="0">
                    <a:pos x="18" y="19"/>
                  </a:cxn>
                  <a:cxn ang="0">
                    <a:pos x="78" y="10"/>
                  </a:cxn>
                  <a:cxn ang="0">
                    <a:pos x="141" y="2"/>
                  </a:cxn>
                  <a:cxn ang="0">
                    <a:pos x="201" y="0"/>
                  </a:cxn>
                  <a:cxn ang="0">
                    <a:pos x="263" y="2"/>
                  </a:cxn>
                  <a:cxn ang="0">
                    <a:pos x="323" y="8"/>
                  </a:cxn>
                  <a:cxn ang="0">
                    <a:pos x="381" y="17"/>
                  </a:cxn>
                  <a:cxn ang="0">
                    <a:pos x="437" y="33"/>
                  </a:cxn>
                  <a:cxn ang="0">
                    <a:pos x="491" y="50"/>
                  </a:cxn>
                  <a:cxn ang="0">
                    <a:pos x="514" y="60"/>
                  </a:cxn>
                  <a:cxn ang="0">
                    <a:pos x="612" y="155"/>
                  </a:cxn>
                  <a:cxn ang="0">
                    <a:pos x="613" y="161"/>
                  </a:cxn>
                  <a:cxn ang="0">
                    <a:pos x="632" y="213"/>
                  </a:cxn>
                  <a:cxn ang="0">
                    <a:pos x="643" y="263"/>
                  </a:cxn>
                  <a:cxn ang="0">
                    <a:pos x="649" y="309"/>
                  </a:cxn>
                  <a:cxn ang="0">
                    <a:pos x="658" y="359"/>
                  </a:cxn>
                  <a:cxn ang="0">
                    <a:pos x="667" y="407"/>
                  </a:cxn>
                  <a:cxn ang="0">
                    <a:pos x="673" y="459"/>
                  </a:cxn>
                  <a:cxn ang="0">
                    <a:pos x="680" y="518"/>
                  </a:cxn>
                </a:cxnLst>
                <a:rect l="0" t="0" r="r" b="b"/>
                <a:pathLst>
                  <a:path w="680" h="518">
                    <a:moveTo>
                      <a:pt x="680" y="518"/>
                    </a:moveTo>
                    <a:lnTo>
                      <a:pt x="654" y="493"/>
                    </a:lnTo>
                    <a:lnTo>
                      <a:pt x="619" y="474"/>
                    </a:lnTo>
                    <a:lnTo>
                      <a:pt x="583" y="455"/>
                    </a:lnTo>
                    <a:lnTo>
                      <a:pt x="542" y="443"/>
                    </a:lnTo>
                    <a:lnTo>
                      <a:pt x="499" y="434"/>
                    </a:lnTo>
                    <a:lnTo>
                      <a:pt x="452" y="432"/>
                    </a:lnTo>
                    <a:lnTo>
                      <a:pt x="422" y="433"/>
                    </a:lnTo>
                    <a:lnTo>
                      <a:pt x="0" y="23"/>
                    </a:lnTo>
                    <a:lnTo>
                      <a:pt x="18" y="19"/>
                    </a:lnTo>
                    <a:lnTo>
                      <a:pt x="78" y="10"/>
                    </a:lnTo>
                    <a:lnTo>
                      <a:pt x="141" y="2"/>
                    </a:lnTo>
                    <a:lnTo>
                      <a:pt x="201" y="0"/>
                    </a:lnTo>
                    <a:lnTo>
                      <a:pt x="263" y="2"/>
                    </a:lnTo>
                    <a:lnTo>
                      <a:pt x="323" y="8"/>
                    </a:lnTo>
                    <a:lnTo>
                      <a:pt x="381" y="17"/>
                    </a:lnTo>
                    <a:lnTo>
                      <a:pt x="437" y="33"/>
                    </a:lnTo>
                    <a:lnTo>
                      <a:pt x="491" y="50"/>
                    </a:lnTo>
                    <a:lnTo>
                      <a:pt x="514" y="60"/>
                    </a:lnTo>
                    <a:lnTo>
                      <a:pt x="612" y="155"/>
                    </a:lnTo>
                    <a:lnTo>
                      <a:pt x="613" y="161"/>
                    </a:lnTo>
                    <a:lnTo>
                      <a:pt x="632" y="213"/>
                    </a:lnTo>
                    <a:lnTo>
                      <a:pt x="643" y="263"/>
                    </a:lnTo>
                    <a:lnTo>
                      <a:pt x="649" y="309"/>
                    </a:lnTo>
                    <a:lnTo>
                      <a:pt x="658" y="359"/>
                    </a:lnTo>
                    <a:lnTo>
                      <a:pt x="667" y="407"/>
                    </a:lnTo>
                    <a:lnTo>
                      <a:pt x="673" y="459"/>
                    </a:lnTo>
                    <a:lnTo>
                      <a:pt x="680" y="518"/>
                    </a:lnTo>
                    <a:close/>
                  </a:path>
                </a:pathLst>
              </a:custGeom>
              <a:solidFill>
                <a:srgbClr val="F7F7F7"/>
              </a:solidFill>
              <a:ln w="9525">
                <a:noFill/>
                <a:round/>
                <a:headEnd/>
                <a:tailEnd/>
              </a:ln>
            </p:spPr>
            <p:txBody>
              <a:bodyPr/>
              <a:lstStyle/>
              <a:p>
                <a:pPr>
                  <a:defRPr/>
                </a:pPr>
                <a:endParaRPr lang="en-US" dirty="0"/>
              </a:p>
            </p:txBody>
          </p:sp>
          <p:sp>
            <p:nvSpPr>
              <p:cNvPr id="986" name="Freeform 1243"/>
              <p:cNvSpPr>
                <a:spLocks/>
              </p:cNvSpPr>
              <p:nvPr/>
            </p:nvSpPr>
            <p:spPr bwMode="auto">
              <a:xfrm>
                <a:off x="594" y="164"/>
                <a:ext cx="57" cy="49"/>
              </a:xfrm>
              <a:custGeom>
                <a:avLst/>
                <a:gdLst/>
                <a:ahLst/>
                <a:cxnLst>
                  <a:cxn ang="0">
                    <a:pos x="0" y="0"/>
                  </a:cxn>
                  <a:cxn ang="0">
                    <a:pos x="48" y="2"/>
                  </a:cxn>
                  <a:cxn ang="0">
                    <a:pos x="108" y="8"/>
                  </a:cxn>
                  <a:cxn ang="0">
                    <a:pos x="166" y="17"/>
                  </a:cxn>
                  <a:cxn ang="0">
                    <a:pos x="222" y="33"/>
                  </a:cxn>
                  <a:cxn ang="0">
                    <a:pos x="276" y="50"/>
                  </a:cxn>
                  <a:cxn ang="0">
                    <a:pos x="329" y="73"/>
                  </a:cxn>
                  <a:cxn ang="0">
                    <a:pos x="381" y="98"/>
                  </a:cxn>
                  <a:cxn ang="0">
                    <a:pos x="398" y="161"/>
                  </a:cxn>
                  <a:cxn ang="0">
                    <a:pos x="417" y="213"/>
                  </a:cxn>
                  <a:cxn ang="0">
                    <a:pos x="428" y="263"/>
                  </a:cxn>
                  <a:cxn ang="0">
                    <a:pos x="434" y="309"/>
                  </a:cxn>
                  <a:cxn ang="0">
                    <a:pos x="443" y="359"/>
                  </a:cxn>
                  <a:cxn ang="0">
                    <a:pos x="452" y="407"/>
                  </a:cxn>
                  <a:cxn ang="0">
                    <a:pos x="457" y="445"/>
                  </a:cxn>
                  <a:cxn ang="0">
                    <a:pos x="0" y="0"/>
                  </a:cxn>
                </a:cxnLst>
                <a:rect l="0" t="0" r="r" b="b"/>
                <a:pathLst>
                  <a:path w="457" h="445">
                    <a:moveTo>
                      <a:pt x="0" y="0"/>
                    </a:moveTo>
                    <a:lnTo>
                      <a:pt x="48" y="2"/>
                    </a:lnTo>
                    <a:lnTo>
                      <a:pt x="108" y="8"/>
                    </a:lnTo>
                    <a:lnTo>
                      <a:pt x="166" y="17"/>
                    </a:lnTo>
                    <a:lnTo>
                      <a:pt x="222" y="33"/>
                    </a:lnTo>
                    <a:lnTo>
                      <a:pt x="276" y="50"/>
                    </a:lnTo>
                    <a:lnTo>
                      <a:pt x="329" y="73"/>
                    </a:lnTo>
                    <a:lnTo>
                      <a:pt x="381" y="98"/>
                    </a:lnTo>
                    <a:lnTo>
                      <a:pt x="398" y="161"/>
                    </a:lnTo>
                    <a:lnTo>
                      <a:pt x="417" y="213"/>
                    </a:lnTo>
                    <a:lnTo>
                      <a:pt x="428" y="263"/>
                    </a:lnTo>
                    <a:lnTo>
                      <a:pt x="434" y="309"/>
                    </a:lnTo>
                    <a:lnTo>
                      <a:pt x="443" y="359"/>
                    </a:lnTo>
                    <a:lnTo>
                      <a:pt x="452" y="407"/>
                    </a:lnTo>
                    <a:lnTo>
                      <a:pt x="457" y="445"/>
                    </a:lnTo>
                    <a:lnTo>
                      <a:pt x="0" y="0"/>
                    </a:lnTo>
                    <a:close/>
                  </a:path>
                </a:pathLst>
              </a:custGeom>
              <a:solidFill>
                <a:srgbClr val="FAFAFA"/>
              </a:solidFill>
              <a:ln w="9525">
                <a:noFill/>
                <a:round/>
                <a:headEnd/>
                <a:tailEnd/>
              </a:ln>
            </p:spPr>
            <p:txBody>
              <a:bodyPr/>
              <a:lstStyle/>
              <a:p>
                <a:pPr>
                  <a:defRPr/>
                </a:pPr>
                <a:endParaRPr lang="en-US" dirty="0"/>
              </a:p>
            </p:txBody>
          </p:sp>
          <p:sp>
            <p:nvSpPr>
              <p:cNvPr id="987" name="Freeform 1244"/>
              <p:cNvSpPr>
                <a:spLocks/>
              </p:cNvSpPr>
              <p:nvPr/>
            </p:nvSpPr>
            <p:spPr bwMode="auto">
              <a:xfrm>
                <a:off x="632" y="170"/>
                <a:ext cx="12" cy="11"/>
              </a:xfrm>
              <a:custGeom>
                <a:avLst/>
                <a:gdLst/>
                <a:ahLst/>
                <a:cxnLst>
                  <a:cxn ang="0">
                    <a:pos x="0" y="0"/>
                  </a:cxn>
                  <a:cxn ang="0">
                    <a:pos x="30" y="13"/>
                  </a:cxn>
                  <a:cxn ang="0">
                    <a:pos x="82" y="38"/>
                  </a:cxn>
                  <a:cxn ang="0">
                    <a:pos x="98" y="95"/>
                  </a:cxn>
                  <a:cxn ang="0">
                    <a:pos x="0" y="0"/>
                  </a:cxn>
                </a:cxnLst>
                <a:rect l="0" t="0" r="r" b="b"/>
                <a:pathLst>
                  <a:path w="98" h="95">
                    <a:moveTo>
                      <a:pt x="0" y="0"/>
                    </a:moveTo>
                    <a:lnTo>
                      <a:pt x="30" y="13"/>
                    </a:lnTo>
                    <a:lnTo>
                      <a:pt x="82" y="38"/>
                    </a:lnTo>
                    <a:lnTo>
                      <a:pt x="98" y="95"/>
                    </a:lnTo>
                    <a:lnTo>
                      <a:pt x="0" y="0"/>
                    </a:lnTo>
                    <a:close/>
                  </a:path>
                </a:pathLst>
              </a:custGeom>
              <a:solidFill>
                <a:srgbClr val="FFFFFF"/>
              </a:solidFill>
              <a:ln w="9525">
                <a:noFill/>
                <a:round/>
                <a:headEnd/>
                <a:tailEnd/>
              </a:ln>
            </p:spPr>
            <p:txBody>
              <a:bodyPr/>
              <a:lstStyle/>
              <a:p>
                <a:pPr>
                  <a:defRPr/>
                </a:pPr>
                <a:endParaRPr lang="en-US" dirty="0"/>
              </a:p>
            </p:txBody>
          </p:sp>
          <p:sp>
            <p:nvSpPr>
              <p:cNvPr id="988" name="Freeform 1245"/>
              <p:cNvSpPr>
                <a:spLocks/>
              </p:cNvSpPr>
              <p:nvPr/>
            </p:nvSpPr>
            <p:spPr bwMode="auto">
              <a:xfrm>
                <a:off x="377" y="279"/>
                <a:ext cx="32" cy="37"/>
              </a:xfrm>
              <a:custGeom>
                <a:avLst/>
                <a:gdLst/>
                <a:ahLst/>
                <a:cxnLst>
                  <a:cxn ang="0">
                    <a:pos x="187" y="331"/>
                  </a:cxn>
                  <a:cxn ang="0">
                    <a:pos x="239" y="245"/>
                  </a:cxn>
                  <a:cxn ang="0">
                    <a:pos x="256" y="195"/>
                  </a:cxn>
                  <a:cxn ang="0">
                    <a:pos x="55" y="0"/>
                  </a:cxn>
                  <a:cxn ang="0">
                    <a:pos x="54" y="1"/>
                  </a:cxn>
                  <a:cxn ang="0">
                    <a:pos x="0" y="61"/>
                  </a:cxn>
                  <a:cxn ang="0">
                    <a:pos x="45" y="122"/>
                  </a:cxn>
                  <a:cxn ang="0">
                    <a:pos x="93" y="195"/>
                  </a:cxn>
                  <a:cxn ang="0">
                    <a:pos x="142" y="270"/>
                  </a:cxn>
                  <a:cxn ang="0">
                    <a:pos x="187" y="331"/>
                  </a:cxn>
                </a:cxnLst>
                <a:rect l="0" t="0" r="r" b="b"/>
                <a:pathLst>
                  <a:path w="256" h="331">
                    <a:moveTo>
                      <a:pt x="187" y="331"/>
                    </a:moveTo>
                    <a:lnTo>
                      <a:pt x="239" y="245"/>
                    </a:lnTo>
                    <a:lnTo>
                      <a:pt x="256" y="195"/>
                    </a:lnTo>
                    <a:lnTo>
                      <a:pt x="55" y="0"/>
                    </a:lnTo>
                    <a:lnTo>
                      <a:pt x="54" y="1"/>
                    </a:lnTo>
                    <a:lnTo>
                      <a:pt x="0" y="61"/>
                    </a:lnTo>
                    <a:lnTo>
                      <a:pt x="45" y="122"/>
                    </a:lnTo>
                    <a:lnTo>
                      <a:pt x="93" y="195"/>
                    </a:lnTo>
                    <a:lnTo>
                      <a:pt x="142" y="270"/>
                    </a:lnTo>
                    <a:lnTo>
                      <a:pt x="187" y="331"/>
                    </a:lnTo>
                    <a:close/>
                  </a:path>
                </a:pathLst>
              </a:custGeom>
              <a:solidFill>
                <a:srgbClr val="000000"/>
              </a:solidFill>
              <a:ln w="9525">
                <a:noFill/>
                <a:round/>
                <a:headEnd/>
                <a:tailEnd/>
              </a:ln>
            </p:spPr>
            <p:txBody>
              <a:bodyPr/>
              <a:lstStyle/>
              <a:p>
                <a:pPr>
                  <a:defRPr/>
                </a:pPr>
                <a:endParaRPr lang="en-US" dirty="0"/>
              </a:p>
            </p:txBody>
          </p:sp>
          <p:sp>
            <p:nvSpPr>
              <p:cNvPr id="989" name="Freeform 1246"/>
              <p:cNvSpPr>
                <a:spLocks/>
              </p:cNvSpPr>
              <p:nvPr/>
            </p:nvSpPr>
            <p:spPr bwMode="auto">
              <a:xfrm>
                <a:off x="377" y="262"/>
                <a:ext cx="36" cy="54"/>
              </a:xfrm>
              <a:custGeom>
                <a:avLst/>
                <a:gdLst/>
                <a:ahLst/>
                <a:cxnLst>
                  <a:cxn ang="0">
                    <a:pos x="188" y="479"/>
                  </a:cxn>
                  <a:cxn ang="0">
                    <a:pos x="239" y="394"/>
                  </a:cxn>
                  <a:cxn ang="0">
                    <a:pos x="269" y="304"/>
                  </a:cxn>
                  <a:cxn ang="0">
                    <a:pos x="284" y="214"/>
                  </a:cxn>
                  <a:cxn ang="0">
                    <a:pos x="287" y="174"/>
                  </a:cxn>
                  <a:cxn ang="0">
                    <a:pos x="109" y="0"/>
                  </a:cxn>
                  <a:cxn ang="0">
                    <a:pos x="108" y="14"/>
                  </a:cxn>
                  <a:cxn ang="0">
                    <a:pos x="88" y="85"/>
                  </a:cxn>
                  <a:cxn ang="0">
                    <a:pos x="54" y="150"/>
                  </a:cxn>
                  <a:cxn ang="0">
                    <a:pos x="0" y="210"/>
                  </a:cxn>
                  <a:cxn ang="0">
                    <a:pos x="45" y="271"/>
                  </a:cxn>
                  <a:cxn ang="0">
                    <a:pos x="93" y="344"/>
                  </a:cxn>
                  <a:cxn ang="0">
                    <a:pos x="142" y="419"/>
                  </a:cxn>
                  <a:cxn ang="0">
                    <a:pos x="185" y="475"/>
                  </a:cxn>
                  <a:cxn ang="0">
                    <a:pos x="188" y="479"/>
                  </a:cxn>
                </a:cxnLst>
                <a:rect l="0" t="0" r="r" b="b"/>
                <a:pathLst>
                  <a:path w="287" h="479">
                    <a:moveTo>
                      <a:pt x="188" y="479"/>
                    </a:moveTo>
                    <a:lnTo>
                      <a:pt x="239" y="394"/>
                    </a:lnTo>
                    <a:lnTo>
                      <a:pt x="269" y="304"/>
                    </a:lnTo>
                    <a:lnTo>
                      <a:pt x="284" y="214"/>
                    </a:lnTo>
                    <a:lnTo>
                      <a:pt x="287" y="174"/>
                    </a:lnTo>
                    <a:lnTo>
                      <a:pt x="109" y="0"/>
                    </a:lnTo>
                    <a:lnTo>
                      <a:pt x="108" y="14"/>
                    </a:lnTo>
                    <a:lnTo>
                      <a:pt x="88" y="85"/>
                    </a:lnTo>
                    <a:lnTo>
                      <a:pt x="54" y="150"/>
                    </a:lnTo>
                    <a:lnTo>
                      <a:pt x="0" y="210"/>
                    </a:lnTo>
                    <a:lnTo>
                      <a:pt x="45" y="271"/>
                    </a:lnTo>
                    <a:lnTo>
                      <a:pt x="93" y="344"/>
                    </a:lnTo>
                    <a:lnTo>
                      <a:pt x="142" y="419"/>
                    </a:lnTo>
                    <a:lnTo>
                      <a:pt x="185" y="475"/>
                    </a:lnTo>
                    <a:lnTo>
                      <a:pt x="188" y="479"/>
                    </a:lnTo>
                    <a:close/>
                  </a:path>
                </a:pathLst>
              </a:custGeom>
              <a:solidFill>
                <a:srgbClr val="171717"/>
              </a:solidFill>
              <a:ln w="9525">
                <a:noFill/>
                <a:round/>
                <a:headEnd/>
                <a:tailEnd/>
              </a:ln>
            </p:spPr>
            <p:txBody>
              <a:bodyPr/>
              <a:lstStyle/>
              <a:p>
                <a:pPr>
                  <a:defRPr/>
                </a:pPr>
                <a:endParaRPr lang="en-US" dirty="0"/>
              </a:p>
            </p:txBody>
          </p:sp>
          <p:sp>
            <p:nvSpPr>
              <p:cNvPr id="990" name="Freeform 1247"/>
              <p:cNvSpPr>
                <a:spLocks/>
              </p:cNvSpPr>
              <p:nvPr/>
            </p:nvSpPr>
            <p:spPr bwMode="auto">
              <a:xfrm>
                <a:off x="384" y="239"/>
                <a:ext cx="29" cy="62"/>
              </a:xfrm>
              <a:custGeom>
                <a:avLst/>
                <a:gdLst/>
                <a:ahLst/>
                <a:cxnLst>
                  <a:cxn ang="0">
                    <a:pos x="201" y="554"/>
                  </a:cxn>
                  <a:cxn ang="0">
                    <a:pos x="214" y="514"/>
                  </a:cxn>
                  <a:cxn ang="0">
                    <a:pos x="229" y="424"/>
                  </a:cxn>
                  <a:cxn ang="0">
                    <a:pos x="235" y="328"/>
                  </a:cxn>
                  <a:cxn ang="0">
                    <a:pos x="231" y="230"/>
                  </a:cxn>
                  <a:cxn ang="0">
                    <a:pos x="229" y="180"/>
                  </a:cxn>
                  <a:cxn ang="0">
                    <a:pos x="43" y="0"/>
                  </a:cxn>
                  <a:cxn ang="0">
                    <a:pos x="51" y="59"/>
                  </a:cxn>
                  <a:cxn ang="0">
                    <a:pos x="55" y="145"/>
                  </a:cxn>
                  <a:cxn ang="0">
                    <a:pos x="53" y="224"/>
                  </a:cxn>
                  <a:cxn ang="0">
                    <a:pos x="33" y="295"/>
                  </a:cxn>
                  <a:cxn ang="0">
                    <a:pos x="0" y="359"/>
                  </a:cxn>
                  <a:cxn ang="0">
                    <a:pos x="201" y="554"/>
                  </a:cxn>
                </a:cxnLst>
                <a:rect l="0" t="0" r="r" b="b"/>
                <a:pathLst>
                  <a:path w="235" h="554">
                    <a:moveTo>
                      <a:pt x="201" y="554"/>
                    </a:moveTo>
                    <a:lnTo>
                      <a:pt x="214" y="514"/>
                    </a:lnTo>
                    <a:lnTo>
                      <a:pt x="229" y="424"/>
                    </a:lnTo>
                    <a:lnTo>
                      <a:pt x="235" y="328"/>
                    </a:lnTo>
                    <a:lnTo>
                      <a:pt x="231" y="230"/>
                    </a:lnTo>
                    <a:lnTo>
                      <a:pt x="229" y="180"/>
                    </a:lnTo>
                    <a:lnTo>
                      <a:pt x="43" y="0"/>
                    </a:lnTo>
                    <a:lnTo>
                      <a:pt x="51" y="59"/>
                    </a:lnTo>
                    <a:lnTo>
                      <a:pt x="55" y="145"/>
                    </a:lnTo>
                    <a:lnTo>
                      <a:pt x="53" y="224"/>
                    </a:lnTo>
                    <a:lnTo>
                      <a:pt x="33" y="295"/>
                    </a:lnTo>
                    <a:lnTo>
                      <a:pt x="0" y="359"/>
                    </a:lnTo>
                    <a:lnTo>
                      <a:pt x="201" y="554"/>
                    </a:lnTo>
                    <a:close/>
                  </a:path>
                </a:pathLst>
              </a:custGeom>
              <a:solidFill>
                <a:srgbClr val="2E2E2E"/>
              </a:solidFill>
              <a:ln w="9525">
                <a:noFill/>
                <a:round/>
                <a:headEnd/>
                <a:tailEnd/>
              </a:ln>
            </p:spPr>
            <p:txBody>
              <a:bodyPr/>
              <a:lstStyle/>
              <a:p>
                <a:pPr>
                  <a:defRPr/>
                </a:pPr>
                <a:endParaRPr lang="en-US" dirty="0"/>
              </a:p>
            </p:txBody>
          </p:sp>
          <p:sp>
            <p:nvSpPr>
              <p:cNvPr id="991" name="Freeform 1248"/>
              <p:cNvSpPr>
                <a:spLocks/>
              </p:cNvSpPr>
              <p:nvPr/>
            </p:nvSpPr>
            <p:spPr bwMode="auto">
              <a:xfrm>
                <a:off x="385" y="213"/>
                <a:ext cx="28" cy="69"/>
              </a:xfrm>
              <a:custGeom>
                <a:avLst/>
                <a:gdLst/>
                <a:ahLst/>
                <a:cxnLst>
                  <a:cxn ang="0">
                    <a:pos x="220" y="615"/>
                  </a:cxn>
                  <a:cxn ang="0">
                    <a:pos x="223" y="559"/>
                  </a:cxn>
                  <a:cxn ang="0">
                    <a:pos x="219" y="461"/>
                  </a:cxn>
                  <a:cxn ang="0">
                    <a:pos x="212" y="357"/>
                  </a:cxn>
                  <a:cxn ang="0">
                    <a:pos x="210" y="250"/>
                  </a:cxn>
                  <a:cxn ang="0">
                    <a:pos x="211" y="205"/>
                  </a:cxn>
                  <a:cxn ang="0">
                    <a:pos x="0" y="0"/>
                  </a:cxn>
                  <a:cxn ang="0">
                    <a:pos x="11" y="92"/>
                  </a:cxn>
                  <a:cxn ang="0">
                    <a:pos x="26" y="196"/>
                  </a:cxn>
                  <a:cxn ang="0">
                    <a:pos x="39" y="290"/>
                  </a:cxn>
                  <a:cxn ang="0">
                    <a:pos x="43" y="376"/>
                  </a:cxn>
                  <a:cxn ang="0">
                    <a:pos x="42" y="441"/>
                  </a:cxn>
                  <a:cxn ang="0">
                    <a:pos x="220" y="615"/>
                  </a:cxn>
                </a:cxnLst>
                <a:rect l="0" t="0" r="r" b="b"/>
                <a:pathLst>
                  <a:path w="223" h="615">
                    <a:moveTo>
                      <a:pt x="220" y="615"/>
                    </a:moveTo>
                    <a:lnTo>
                      <a:pt x="223" y="559"/>
                    </a:lnTo>
                    <a:lnTo>
                      <a:pt x="219" y="461"/>
                    </a:lnTo>
                    <a:lnTo>
                      <a:pt x="212" y="357"/>
                    </a:lnTo>
                    <a:lnTo>
                      <a:pt x="210" y="250"/>
                    </a:lnTo>
                    <a:lnTo>
                      <a:pt x="211" y="205"/>
                    </a:lnTo>
                    <a:lnTo>
                      <a:pt x="0" y="0"/>
                    </a:lnTo>
                    <a:lnTo>
                      <a:pt x="11" y="92"/>
                    </a:lnTo>
                    <a:lnTo>
                      <a:pt x="26" y="196"/>
                    </a:lnTo>
                    <a:lnTo>
                      <a:pt x="39" y="290"/>
                    </a:lnTo>
                    <a:lnTo>
                      <a:pt x="43" y="376"/>
                    </a:lnTo>
                    <a:lnTo>
                      <a:pt x="42" y="441"/>
                    </a:lnTo>
                    <a:lnTo>
                      <a:pt x="220" y="615"/>
                    </a:lnTo>
                    <a:close/>
                  </a:path>
                </a:pathLst>
              </a:custGeom>
              <a:solidFill>
                <a:srgbClr val="454545"/>
              </a:solidFill>
              <a:ln w="9525">
                <a:noFill/>
                <a:round/>
                <a:headEnd/>
                <a:tailEnd/>
              </a:ln>
            </p:spPr>
            <p:txBody>
              <a:bodyPr/>
              <a:lstStyle/>
              <a:p>
                <a:pPr>
                  <a:defRPr/>
                </a:pPr>
                <a:endParaRPr lang="en-US" dirty="0"/>
              </a:p>
            </p:txBody>
          </p:sp>
          <p:sp>
            <p:nvSpPr>
              <p:cNvPr id="992" name="Freeform 1249"/>
              <p:cNvSpPr>
                <a:spLocks/>
              </p:cNvSpPr>
              <p:nvPr/>
            </p:nvSpPr>
            <p:spPr bwMode="auto">
              <a:xfrm>
                <a:off x="385" y="191"/>
                <a:ext cx="29" cy="68"/>
              </a:xfrm>
              <a:custGeom>
                <a:avLst/>
                <a:gdLst/>
                <a:ahLst/>
                <a:cxnLst>
                  <a:cxn ang="0">
                    <a:pos x="221" y="612"/>
                  </a:cxn>
                  <a:cxn ang="0">
                    <a:pos x="216" y="558"/>
                  </a:cxn>
                  <a:cxn ang="0">
                    <a:pos x="214" y="451"/>
                  </a:cxn>
                  <a:cxn ang="0">
                    <a:pos x="216" y="337"/>
                  </a:cxn>
                  <a:cxn ang="0">
                    <a:pos x="235" y="225"/>
                  </a:cxn>
                  <a:cxn ang="0">
                    <a:pos x="4" y="0"/>
                  </a:cxn>
                  <a:cxn ang="0">
                    <a:pos x="0" y="25"/>
                  </a:cxn>
                  <a:cxn ang="0">
                    <a:pos x="0" y="174"/>
                  </a:cxn>
                  <a:cxn ang="0">
                    <a:pos x="15" y="293"/>
                  </a:cxn>
                  <a:cxn ang="0">
                    <a:pos x="30" y="397"/>
                  </a:cxn>
                  <a:cxn ang="0">
                    <a:pos x="35" y="432"/>
                  </a:cxn>
                  <a:cxn ang="0">
                    <a:pos x="221" y="612"/>
                  </a:cxn>
                </a:cxnLst>
                <a:rect l="0" t="0" r="r" b="b"/>
                <a:pathLst>
                  <a:path w="235" h="612">
                    <a:moveTo>
                      <a:pt x="221" y="612"/>
                    </a:moveTo>
                    <a:lnTo>
                      <a:pt x="216" y="558"/>
                    </a:lnTo>
                    <a:lnTo>
                      <a:pt x="214" y="451"/>
                    </a:lnTo>
                    <a:lnTo>
                      <a:pt x="216" y="337"/>
                    </a:lnTo>
                    <a:lnTo>
                      <a:pt x="235" y="225"/>
                    </a:lnTo>
                    <a:lnTo>
                      <a:pt x="4" y="0"/>
                    </a:lnTo>
                    <a:lnTo>
                      <a:pt x="0" y="25"/>
                    </a:lnTo>
                    <a:lnTo>
                      <a:pt x="0" y="174"/>
                    </a:lnTo>
                    <a:lnTo>
                      <a:pt x="15" y="293"/>
                    </a:lnTo>
                    <a:lnTo>
                      <a:pt x="30" y="397"/>
                    </a:lnTo>
                    <a:lnTo>
                      <a:pt x="35" y="432"/>
                    </a:lnTo>
                    <a:lnTo>
                      <a:pt x="221" y="612"/>
                    </a:lnTo>
                    <a:close/>
                  </a:path>
                </a:pathLst>
              </a:custGeom>
              <a:solidFill>
                <a:srgbClr val="5C5C5C"/>
              </a:solidFill>
              <a:ln w="9525">
                <a:noFill/>
                <a:round/>
                <a:headEnd/>
                <a:tailEnd/>
              </a:ln>
            </p:spPr>
            <p:txBody>
              <a:bodyPr/>
              <a:lstStyle/>
              <a:p>
                <a:pPr>
                  <a:defRPr/>
                </a:pPr>
                <a:endParaRPr lang="en-US" dirty="0"/>
              </a:p>
            </p:txBody>
          </p:sp>
          <p:sp>
            <p:nvSpPr>
              <p:cNvPr id="993" name="Freeform 1250"/>
              <p:cNvSpPr>
                <a:spLocks/>
              </p:cNvSpPr>
              <p:nvPr/>
            </p:nvSpPr>
            <p:spPr bwMode="auto">
              <a:xfrm>
                <a:off x="385" y="172"/>
                <a:ext cx="36" cy="64"/>
              </a:xfrm>
              <a:custGeom>
                <a:avLst/>
                <a:gdLst/>
                <a:ahLst/>
                <a:cxnLst>
                  <a:cxn ang="0">
                    <a:pos x="215" y="576"/>
                  </a:cxn>
                  <a:cxn ang="0">
                    <a:pos x="216" y="507"/>
                  </a:cxn>
                  <a:cxn ang="0">
                    <a:pos x="240" y="356"/>
                  </a:cxn>
                  <a:cxn ang="0">
                    <a:pos x="278" y="236"/>
                  </a:cxn>
                  <a:cxn ang="0">
                    <a:pos x="35" y="0"/>
                  </a:cxn>
                  <a:cxn ang="0">
                    <a:pos x="21" y="49"/>
                  </a:cxn>
                  <a:cxn ang="0">
                    <a:pos x="0" y="195"/>
                  </a:cxn>
                  <a:cxn ang="0">
                    <a:pos x="0" y="344"/>
                  </a:cxn>
                  <a:cxn ang="0">
                    <a:pos x="4" y="371"/>
                  </a:cxn>
                  <a:cxn ang="0">
                    <a:pos x="215" y="576"/>
                  </a:cxn>
                </a:cxnLst>
                <a:rect l="0" t="0" r="r" b="b"/>
                <a:pathLst>
                  <a:path w="278" h="576">
                    <a:moveTo>
                      <a:pt x="215" y="576"/>
                    </a:moveTo>
                    <a:lnTo>
                      <a:pt x="216" y="507"/>
                    </a:lnTo>
                    <a:lnTo>
                      <a:pt x="240" y="356"/>
                    </a:lnTo>
                    <a:lnTo>
                      <a:pt x="278" y="236"/>
                    </a:lnTo>
                    <a:lnTo>
                      <a:pt x="35" y="0"/>
                    </a:lnTo>
                    <a:lnTo>
                      <a:pt x="21" y="49"/>
                    </a:lnTo>
                    <a:lnTo>
                      <a:pt x="0" y="195"/>
                    </a:lnTo>
                    <a:lnTo>
                      <a:pt x="0" y="344"/>
                    </a:lnTo>
                    <a:lnTo>
                      <a:pt x="4" y="371"/>
                    </a:lnTo>
                    <a:lnTo>
                      <a:pt x="215" y="576"/>
                    </a:lnTo>
                    <a:close/>
                  </a:path>
                </a:pathLst>
              </a:custGeom>
              <a:solidFill>
                <a:srgbClr val="737373"/>
              </a:solidFill>
              <a:ln w="9525">
                <a:noFill/>
                <a:round/>
                <a:headEnd/>
                <a:tailEnd/>
              </a:ln>
            </p:spPr>
            <p:txBody>
              <a:bodyPr/>
              <a:lstStyle/>
              <a:p>
                <a:pPr>
                  <a:defRPr/>
                </a:pPr>
                <a:endParaRPr lang="en-US" dirty="0"/>
              </a:p>
            </p:txBody>
          </p:sp>
          <p:sp>
            <p:nvSpPr>
              <p:cNvPr id="994" name="Freeform 1251"/>
              <p:cNvSpPr>
                <a:spLocks/>
              </p:cNvSpPr>
              <p:nvPr/>
            </p:nvSpPr>
            <p:spPr bwMode="auto">
              <a:xfrm>
                <a:off x="385" y="156"/>
                <a:ext cx="43" cy="60"/>
              </a:xfrm>
              <a:custGeom>
                <a:avLst/>
                <a:gdLst/>
                <a:ahLst/>
                <a:cxnLst>
                  <a:cxn ang="0">
                    <a:pos x="231" y="544"/>
                  </a:cxn>
                  <a:cxn ang="0">
                    <a:pos x="236" y="505"/>
                  </a:cxn>
                  <a:cxn ang="0">
                    <a:pos x="281" y="361"/>
                  </a:cxn>
                  <a:cxn ang="0">
                    <a:pos x="340" y="249"/>
                  </a:cxn>
                  <a:cxn ang="0">
                    <a:pos x="84" y="0"/>
                  </a:cxn>
                  <a:cxn ang="0">
                    <a:pos x="58" y="56"/>
                  </a:cxn>
                  <a:cxn ang="0">
                    <a:pos x="17" y="198"/>
                  </a:cxn>
                  <a:cxn ang="0">
                    <a:pos x="0" y="319"/>
                  </a:cxn>
                  <a:cxn ang="0">
                    <a:pos x="231" y="544"/>
                  </a:cxn>
                </a:cxnLst>
                <a:rect l="0" t="0" r="r" b="b"/>
                <a:pathLst>
                  <a:path w="340" h="544">
                    <a:moveTo>
                      <a:pt x="231" y="544"/>
                    </a:moveTo>
                    <a:lnTo>
                      <a:pt x="236" y="505"/>
                    </a:lnTo>
                    <a:lnTo>
                      <a:pt x="281" y="361"/>
                    </a:lnTo>
                    <a:lnTo>
                      <a:pt x="340" y="249"/>
                    </a:lnTo>
                    <a:lnTo>
                      <a:pt x="84" y="0"/>
                    </a:lnTo>
                    <a:lnTo>
                      <a:pt x="58" y="56"/>
                    </a:lnTo>
                    <a:lnTo>
                      <a:pt x="17" y="198"/>
                    </a:lnTo>
                    <a:lnTo>
                      <a:pt x="0" y="319"/>
                    </a:lnTo>
                    <a:lnTo>
                      <a:pt x="231" y="544"/>
                    </a:lnTo>
                    <a:close/>
                  </a:path>
                </a:pathLst>
              </a:custGeom>
              <a:solidFill>
                <a:srgbClr val="8A8A8A"/>
              </a:solidFill>
              <a:ln w="9525">
                <a:noFill/>
                <a:round/>
                <a:headEnd/>
                <a:tailEnd/>
              </a:ln>
            </p:spPr>
            <p:txBody>
              <a:bodyPr/>
              <a:lstStyle/>
              <a:p>
                <a:pPr>
                  <a:defRPr/>
                </a:pPr>
                <a:endParaRPr lang="en-US" dirty="0"/>
              </a:p>
            </p:txBody>
          </p:sp>
          <p:sp>
            <p:nvSpPr>
              <p:cNvPr id="995" name="Freeform 1252"/>
              <p:cNvSpPr>
                <a:spLocks/>
              </p:cNvSpPr>
              <p:nvPr/>
            </p:nvSpPr>
            <p:spPr bwMode="auto">
              <a:xfrm>
                <a:off x="389" y="141"/>
                <a:ext cx="49" cy="57"/>
              </a:xfrm>
              <a:custGeom>
                <a:avLst/>
                <a:gdLst/>
                <a:ahLst/>
                <a:cxnLst>
                  <a:cxn ang="0">
                    <a:pos x="243" y="519"/>
                  </a:cxn>
                  <a:cxn ang="0">
                    <a:pos x="250" y="495"/>
                  </a:cxn>
                  <a:cxn ang="0">
                    <a:pos x="317" y="368"/>
                  </a:cxn>
                  <a:cxn ang="0">
                    <a:pos x="392" y="263"/>
                  </a:cxn>
                  <a:cxn ang="0">
                    <a:pos x="121" y="0"/>
                  </a:cxn>
                  <a:cxn ang="0">
                    <a:pos x="85" y="59"/>
                  </a:cxn>
                  <a:cxn ang="0">
                    <a:pos x="27" y="190"/>
                  </a:cxn>
                  <a:cxn ang="0">
                    <a:pos x="0" y="283"/>
                  </a:cxn>
                  <a:cxn ang="0">
                    <a:pos x="243" y="519"/>
                  </a:cxn>
                </a:cxnLst>
                <a:rect l="0" t="0" r="r" b="b"/>
                <a:pathLst>
                  <a:path w="392" h="519">
                    <a:moveTo>
                      <a:pt x="243" y="519"/>
                    </a:moveTo>
                    <a:lnTo>
                      <a:pt x="250" y="495"/>
                    </a:lnTo>
                    <a:lnTo>
                      <a:pt x="317" y="368"/>
                    </a:lnTo>
                    <a:lnTo>
                      <a:pt x="392" y="263"/>
                    </a:lnTo>
                    <a:lnTo>
                      <a:pt x="121" y="0"/>
                    </a:lnTo>
                    <a:lnTo>
                      <a:pt x="85" y="59"/>
                    </a:lnTo>
                    <a:lnTo>
                      <a:pt x="27" y="190"/>
                    </a:lnTo>
                    <a:lnTo>
                      <a:pt x="0" y="283"/>
                    </a:lnTo>
                    <a:lnTo>
                      <a:pt x="243" y="519"/>
                    </a:lnTo>
                    <a:close/>
                  </a:path>
                </a:pathLst>
              </a:custGeom>
              <a:solidFill>
                <a:srgbClr val="A1A1A1"/>
              </a:solidFill>
              <a:ln w="9525">
                <a:noFill/>
                <a:round/>
                <a:headEnd/>
                <a:tailEnd/>
              </a:ln>
            </p:spPr>
            <p:txBody>
              <a:bodyPr/>
              <a:lstStyle/>
              <a:p>
                <a:pPr>
                  <a:defRPr/>
                </a:pPr>
                <a:endParaRPr lang="en-US" dirty="0"/>
              </a:p>
            </p:txBody>
          </p:sp>
          <p:sp>
            <p:nvSpPr>
              <p:cNvPr id="996" name="Freeform 1253"/>
              <p:cNvSpPr>
                <a:spLocks/>
              </p:cNvSpPr>
              <p:nvPr/>
            </p:nvSpPr>
            <p:spPr bwMode="auto">
              <a:xfrm>
                <a:off x="396" y="127"/>
                <a:ext cx="55" cy="56"/>
              </a:xfrm>
              <a:custGeom>
                <a:avLst/>
                <a:gdLst/>
                <a:ahLst/>
                <a:cxnLst>
                  <a:cxn ang="0">
                    <a:pos x="256" y="502"/>
                  </a:cxn>
                  <a:cxn ang="0">
                    <a:pos x="264" y="487"/>
                  </a:cxn>
                  <a:cxn ang="0">
                    <a:pos x="350" y="368"/>
                  </a:cxn>
                  <a:cxn ang="0">
                    <a:pos x="438" y="276"/>
                  </a:cxn>
                  <a:cxn ang="0">
                    <a:pos x="154" y="0"/>
                  </a:cxn>
                  <a:cxn ang="0">
                    <a:pos x="107" y="57"/>
                  </a:cxn>
                  <a:cxn ang="0">
                    <a:pos x="32" y="178"/>
                  </a:cxn>
                  <a:cxn ang="0">
                    <a:pos x="0" y="253"/>
                  </a:cxn>
                  <a:cxn ang="0">
                    <a:pos x="256" y="502"/>
                  </a:cxn>
                </a:cxnLst>
                <a:rect l="0" t="0" r="r" b="b"/>
                <a:pathLst>
                  <a:path w="438" h="502">
                    <a:moveTo>
                      <a:pt x="256" y="502"/>
                    </a:moveTo>
                    <a:lnTo>
                      <a:pt x="264" y="487"/>
                    </a:lnTo>
                    <a:lnTo>
                      <a:pt x="350" y="368"/>
                    </a:lnTo>
                    <a:lnTo>
                      <a:pt x="438" y="276"/>
                    </a:lnTo>
                    <a:lnTo>
                      <a:pt x="154" y="0"/>
                    </a:lnTo>
                    <a:lnTo>
                      <a:pt x="107" y="57"/>
                    </a:lnTo>
                    <a:lnTo>
                      <a:pt x="32" y="178"/>
                    </a:lnTo>
                    <a:lnTo>
                      <a:pt x="0" y="253"/>
                    </a:lnTo>
                    <a:lnTo>
                      <a:pt x="256" y="502"/>
                    </a:lnTo>
                    <a:close/>
                  </a:path>
                </a:pathLst>
              </a:custGeom>
              <a:solidFill>
                <a:srgbClr val="B8B8B8"/>
              </a:solidFill>
              <a:ln w="9525">
                <a:noFill/>
                <a:round/>
                <a:headEnd/>
                <a:tailEnd/>
              </a:ln>
            </p:spPr>
            <p:txBody>
              <a:bodyPr/>
              <a:lstStyle/>
              <a:p>
                <a:pPr>
                  <a:defRPr/>
                </a:pPr>
                <a:endParaRPr lang="en-US" dirty="0"/>
              </a:p>
            </p:txBody>
          </p:sp>
          <p:sp>
            <p:nvSpPr>
              <p:cNvPr id="997" name="Freeform 1254"/>
              <p:cNvSpPr>
                <a:spLocks/>
              </p:cNvSpPr>
              <p:nvPr/>
            </p:nvSpPr>
            <p:spPr bwMode="auto">
              <a:xfrm>
                <a:off x="404" y="116"/>
                <a:ext cx="60" cy="54"/>
              </a:xfrm>
              <a:custGeom>
                <a:avLst/>
                <a:gdLst/>
                <a:ahLst/>
                <a:cxnLst>
                  <a:cxn ang="0">
                    <a:pos x="271" y="487"/>
                  </a:cxn>
                  <a:cxn ang="0">
                    <a:pos x="282" y="473"/>
                  </a:cxn>
                  <a:cxn ang="0">
                    <a:pos x="383" y="368"/>
                  </a:cxn>
                  <a:cxn ang="0">
                    <a:pos x="480" y="288"/>
                  </a:cxn>
                  <a:cxn ang="0">
                    <a:pos x="184" y="0"/>
                  </a:cxn>
                  <a:cxn ang="0">
                    <a:pos x="133" y="49"/>
                  </a:cxn>
                  <a:cxn ang="0">
                    <a:pos x="39" y="162"/>
                  </a:cxn>
                  <a:cxn ang="0">
                    <a:pos x="0" y="224"/>
                  </a:cxn>
                  <a:cxn ang="0">
                    <a:pos x="271" y="487"/>
                  </a:cxn>
                </a:cxnLst>
                <a:rect l="0" t="0" r="r" b="b"/>
                <a:pathLst>
                  <a:path w="480" h="487">
                    <a:moveTo>
                      <a:pt x="271" y="487"/>
                    </a:moveTo>
                    <a:lnTo>
                      <a:pt x="282" y="473"/>
                    </a:lnTo>
                    <a:lnTo>
                      <a:pt x="383" y="368"/>
                    </a:lnTo>
                    <a:lnTo>
                      <a:pt x="480" y="288"/>
                    </a:lnTo>
                    <a:lnTo>
                      <a:pt x="184" y="0"/>
                    </a:lnTo>
                    <a:lnTo>
                      <a:pt x="133" y="49"/>
                    </a:lnTo>
                    <a:lnTo>
                      <a:pt x="39" y="162"/>
                    </a:lnTo>
                    <a:lnTo>
                      <a:pt x="0" y="224"/>
                    </a:lnTo>
                    <a:lnTo>
                      <a:pt x="271" y="487"/>
                    </a:lnTo>
                    <a:close/>
                  </a:path>
                </a:pathLst>
              </a:custGeom>
              <a:solidFill>
                <a:srgbClr val="CFCFCF"/>
              </a:solidFill>
              <a:ln w="9525">
                <a:noFill/>
                <a:round/>
                <a:headEnd/>
                <a:tailEnd/>
              </a:ln>
            </p:spPr>
            <p:txBody>
              <a:bodyPr/>
              <a:lstStyle/>
              <a:p>
                <a:pPr>
                  <a:defRPr/>
                </a:pPr>
                <a:endParaRPr lang="en-US" dirty="0"/>
              </a:p>
            </p:txBody>
          </p:sp>
          <p:sp>
            <p:nvSpPr>
              <p:cNvPr id="998" name="Freeform 1255"/>
              <p:cNvSpPr>
                <a:spLocks/>
              </p:cNvSpPr>
              <p:nvPr/>
            </p:nvSpPr>
            <p:spPr bwMode="auto">
              <a:xfrm>
                <a:off x="415" y="105"/>
                <a:ext cx="65" cy="53"/>
              </a:xfrm>
              <a:custGeom>
                <a:avLst/>
                <a:gdLst/>
                <a:ahLst/>
                <a:cxnLst>
                  <a:cxn ang="0">
                    <a:pos x="284" y="476"/>
                  </a:cxn>
                  <a:cxn ang="0">
                    <a:pos x="297" y="463"/>
                  </a:cxn>
                  <a:cxn ang="0">
                    <a:pos x="408" y="372"/>
                  </a:cxn>
                  <a:cxn ang="0">
                    <a:pos x="517" y="302"/>
                  </a:cxn>
                  <a:cxn ang="0">
                    <a:pos x="206" y="0"/>
                  </a:cxn>
                  <a:cxn ang="0">
                    <a:pos x="153" y="42"/>
                  </a:cxn>
                  <a:cxn ang="0">
                    <a:pos x="47" y="144"/>
                  </a:cxn>
                  <a:cxn ang="0">
                    <a:pos x="0" y="200"/>
                  </a:cxn>
                  <a:cxn ang="0">
                    <a:pos x="284" y="476"/>
                  </a:cxn>
                </a:cxnLst>
                <a:rect l="0" t="0" r="r" b="b"/>
                <a:pathLst>
                  <a:path w="517" h="476">
                    <a:moveTo>
                      <a:pt x="284" y="476"/>
                    </a:moveTo>
                    <a:lnTo>
                      <a:pt x="297" y="463"/>
                    </a:lnTo>
                    <a:lnTo>
                      <a:pt x="408" y="372"/>
                    </a:lnTo>
                    <a:lnTo>
                      <a:pt x="517" y="302"/>
                    </a:lnTo>
                    <a:lnTo>
                      <a:pt x="206" y="0"/>
                    </a:lnTo>
                    <a:lnTo>
                      <a:pt x="153" y="42"/>
                    </a:lnTo>
                    <a:lnTo>
                      <a:pt x="47" y="144"/>
                    </a:lnTo>
                    <a:lnTo>
                      <a:pt x="0" y="200"/>
                    </a:lnTo>
                    <a:lnTo>
                      <a:pt x="284" y="476"/>
                    </a:lnTo>
                    <a:close/>
                  </a:path>
                </a:pathLst>
              </a:custGeom>
              <a:solidFill>
                <a:srgbClr val="E5E5E5"/>
              </a:solidFill>
              <a:ln w="9525">
                <a:noFill/>
                <a:round/>
                <a:headEnd/>
                <a:tailEnd/>
              </a:ln>
            </p:spPr>
            <p:txBody>
              <a:bodyPr/>
              <a:lstStyle/>
              <a:p>
                <a:pPr>
                  <a:defRPr/>
                </a:pPr>
                <a:endParaRPr lang="en-US" dirty="0"/>
              </a:p>
            </p:txBody>
          </p:sp>
          <p:sp>
            <p:nvSpPr>
              <p:cNvPr id="999" name="Freeform 1256"/>
              <p:cNvSpPr>
                <a:spLocks/>
              </p:cNvSpPr>
              <p:nvPr/>
            </p:nvSpPr>
            <p:spPr bwMode="auto">
              <a:xfrm>
                <a:off x="427" y="96"/>
                <a:ext cx="69" cy="52"/>
              </a:xfrm>
              <a:custGeom>
                <a:avLst/>
                <a:gdLst/>
                <a:ahLst/>
                <a:cxnLst>
                  <a:cxn ang="0">
                    <a:pos x="296" y="467"/>
                  </a:cxn>
                  <a:cxn ang="0">
                    <a:pos x="310" y="456"/>
                  </a:cxn>
                  <a:cxn ang="0">
                    <a:pos x="433" y="376"/>
                  </a:cxn>
                  <a:cxn ang="0">
                    <a:pos x="551" y="314"/>
                  </a:cxn>
                  <a:cxn ang="0">
                    <a:pos x="229" y="0"/>
                  </a:cxn>
                  <a:cxn ang="0">
                    <a:pos x="169" y="38"/>
                  </a:cxn>
                  <a:cxn ang="0">
                    <a:pos x="55" y="126"/>
                  </a:cxn>
                  <a:cxn ang="0">
                    <a:pos x="0" y="179"/>
                  </a:cxn>
                  <a:cxn ang="0">
                    <a:pos x="296" y="467"/>
                  </a:cxn>
                </a:cxnLst>
                <a:rect l="0" t="0" r="r" b="b"/>
                <a:pathLst>
                  <a:path w="551" h="467">
                    <a:moveTo>
                      <a:pt x="296" y="467"/>
                    </a:moveTo>
                    <a:lnTo>
                      <a:pt x="310" y="456"/>
                    </a:lnTo>
                    <a:lnTo>
                      <a:pt x="433" y="376"/>
                    </a:lnTo>
                    <a:lnTo>
                      <a:pt x="551" y="314"/>
                    </a:lnTo>
                    <a:lnTo>
                      <a:pt x="229" y="0"/>
                    </a:lnTo>
                    <a:lnTo>
                      <a:pt x="169" y="38"/>
                    </a:lnTo>
                    <a:lnTo>
                      <a:pt x="55" y="126"/>
                    </a:lnTo>
                    <a:lnTo>
                      <a:pt x="0" y="179"/>
                    </a:lnTo>
                    <a:lnTo>
                      <a:pt x="296" y="467"/>
                    </a:lnTo>
                    <a:close/>
                  </a:path>
                </a:pathLst>
              </a:custGeom>
              <a:solidFill>
                <a:srgbClr val="E8E8E8"/>
              </a:solidFill>
              <a:ln w="9525">
                <a:noFill/>
                <a:round/>
                <a:headEnd/>
                <a:tailEnd/>
              </a:ln>
            </p:spPr>
            <p:txBody>
              <a:bodyPr/>
              <a:lstStyle/>
              <a:p>
                <a:pPr>
                  <a:defRPr/>
                </a:pPr>
                <a:endParaRPr lang="en-US" dirty="0"/>
              </a:p>
            </p:txBody>
          </p:sp>
          <p:sp>
            <p:nvSpPr>
              <p:cNvPr id="1000" name="Freeform 1257"/>
              <p:cNvSpPr>
                <a:spLocks/>
              </p:cNvSpPr>
              <p:nvPr/>
            </p:nvSpPr>
            <p:spPr bwMode="auto">
              <a:xfrm>
                <a:off x="441" y="88"/>
                <a:ext cx="73" cy="51"/>
              </a:xfrm>
              <a:custGeom>
                <a:avLst/>
                <a:gdLst/>
                <a:ahLst/>
                <a:cxnLst>
                  <a:cxn ang="0">
                    <a:pos x="311" y="457"/>
                  </a:cxn>
                  <a:cxn ang="0">
                    <a:pos x="325" y="447"/>
                  </a:cxn>
                  <a:cxn ang="0">
                    <a:pos x="454" y="378"/>
                  </a:cxn>
                  <a:cxn ang="0">
                    <a:pos x="585" y="326"/>
                  </a:cxn>
                  <a:cxn ang="0">
                    <a:pos x="588" y="325"/>
                  </a:cxn>
                  <a:cxn ang="0">
                    <a:pos x="254" y="0"/>
                  </a:cxn>
                  <a:cxn ang="0">
                    <a:pos x="183" y="32"/>
                  </a:cxn>
                  <a:cxn ang="0">
                    <a:pos x="61" y="109"/>
                  </a:cxn>
                  <a:cxn ang="0">
                    <a:pos x="0" y="155"/>
                  </a:cxn>
                  <a:cxn ang="0">
                    <a:pos x="311" y="457"/>
                  </a:cxn>
                </a:cxnLst>
                <a:rect l="0" t="0" r="r" b="b"/>
                <a:pathLst>
                  <a:path w="588" h="457">
                    <a:moveTo>
                      <a:pt x="311" y="457"/>
                    </a:moveTo>
                    <a:lnTo>
                      <a:pt x="325" y="447"/>
                    </a:lnTo>
                    <a:lnTo>
                      <a:pt x="454" y="378"/>
                    </a:lnTo>
                    <a:lnTo>
                      <a:pt x="585" y="326"/>
                    </a:lnTo>
                    <a:lnTo>
                      <a:pt x="588" y="325"/>
                    </a:lnTo>
                    <a:lnTo>
                      <a:pt x="254" y="0"/>
                    </a:lnTo>
                    <a:lnTo>
                      <a:pt x="183" y="32"/>
                    </a:lnTo>
                    <a:lnTo>
                      <a:pt x="61" y="109"/>
                    </a:lnTo>
                    <a:lnTo>
                      <a:pt x="0" y="155"/>
                    </a:lnTo>
                    <a:lnTo>
                      <a:pt x="311" y="457"/>
                    </a:lnTo>
                    <a:close/>
                  </a:path>
                </a:pathLst>
              </a:custGeom>
              <a:solidFill>
                <a:srgbClr val="EBEBEB"/>
              </a:solidFill>
              <a:ln w="9525">
                <a:noFill/>
                <a:round/>
                <a:headEnd/>
                <a:tailEnd/>
              </a:ln>
            </p:spPr>
            <p:txBody>
              <a:bodyPr/>
              <a:lstStyle/>
              <a:p>
                <a:pPr>
                  <a:defRPr/>
                </a:pPr>
                <a:endParaRPr lang="en-US" dirty="0"/>
              </a:p>
            </p:txBody>
          </p:sp>
          <p:sp>
            <p:nvSpPr>
              <p:cNvPr id="1001" name="Freeform 1258"/>
              <p:cNvSpPr>
                <a:spLocks/>
              </p:cNvSpPr>
              <p:nvPr/>
            </p:nvSpPr>
            <p:spPr bwMode="auto">
              <a:xfrm>
                <a:off x="456" y="82"/>
                <a:ext cx="78" cy="49"/>
              </a:xfrm>
              <a:custGeom>
                <a:avLst/>
                <a:gdLst/>
                <a:ahLst/>
                <a:cxnLst>
                  <a:cxn ang="0">
                    <a:pos x="322" y="439"/>
                  </a:cxn>
                  <a:cxn ang="0">
                    <a:pos x="333" y="432"/>
                  </a:cxn>
                  <a:cxn ang="0">
                    <a:pos x="464" y="380"/>
                  </a:cxn>
                  <a:cxn ang="0">
                    <a:pos x="599" y="338"/>
                  </a:cxn>
                  <a:cxn ang="0">
                    <a:pos x="626" y="333"/>
                  </a:cxn>
                  <a:cxn ang="0">
                    <a:pos x="283" y="0"/>
                  </a:cxn>
                  <a:cxn ang="0">
                    <a:pos x="193" y="29"/>
                  </a:cxn>
                  <a:cxn ang="0">
                    <a:pos x="62" y="86"/>
                  </a:cxn>
                  <a:cxn ang="0">
                    <a:pos x="0" y="125"/>
                  </a:cxn>
                  <a:cxn ang="0">
                    <a:pos x="322" y="439"/>
                  </a:cxn>
                </a:cxnLst>
                <a:rect l="0" t="0" r="r" b="b"/>
                <a:pathLst>
                  <a:path w="626" h="439">
                    <a:moveTo>
                      <a:pt x="322" y="439"/>
                    </a:moveTo>
                    <a:lnTo>
                      <a:pt x="333" y="432"/>
                    </a:lnTo>
                    <a:lnTo>
                      <a:pt x="464" y="380"/>
                    </a:lnTo>
                    <a:lnTo>
                      <a:pt x="599" y="338"/>
                    </a:lnTo>
                    <a:lnTo>
                      <a:pt x="626" y="333"/>
                    </a:lnTo>
                    <a:lnTo>
                      <a:pt x="283" y="0"/>
                    </a:lnTo>
                    <a:lnTo>
                      <a:pt x="193" y="29"/>
                    </a:lnTo>
                    <a:lnTo>
                      <a:pt x="62" y="86"/>
                    </a:lnTo>
                    <a:lnTo>
                      <a:pt x="0" y="125"/>
                    </a:lnTo>
                    <a:lnTo>
                      <a:pt x="322" y="439"/>
                    </a:lnTo>
                    <a:close/>
                  </a:path>
                </a:pathLst>
              </a:custGeom>
              <a:solidFill>
                <a:srgbClr val="EDEDED"/>
              </a:solidFill>
              <a:ln w="9525">
                <a:noFill/>
                <a:round/>
                <a:headEnd/>
                <a:tailEnd/>
              </a:ln>
            </p:spPr>
            <p:txBody>
              <a:bodyPr/>
              <a:lstStyle/>
              <a:p>
                <a:pPr>
                  <a:defRPr/>
                </a:pPr>
                <a:endParaRPr lang="en-US" dirty="0"/>
              </a:p>
            </p:txBody>
          </p:sp>
          <p:sp>
            <p:nvSpPr>
              <p:cNvPr id="1002" name="Freeform 1259"/>
              <p:cNvSpPr>
                <a:spLocks/>
              </p:cNvSpPr>
              <p:nvPr/>
            </p:nvSpPr>
            <p:spPr bwMode="auto">
              <a:xfrm>
                <a:off x="473" y="78"/>
                <a:ext cx="83" cy="46"/>
              </a:xfrm>
              <a:custGeom>
                <a:avLst/>
                <a:gdLst/>
                <a:ahLst/>
                <a:cxnLst>
                  <a:cxn ang="0">
                    <a:pos x="334" y="414"/>
                  </a:cxn>
                  <a:cxn ang="0">
                    <a:pos x="466" y="373"/>
                  </a:cxn>
                  <a:cxn ang="0">
                    <a:pos x="595" y="348"/>
                  </a:cxn>
                  <a:cxn ang="0">
                    <a:pos x="669" y="339"/>
                  </a:cxn>
                  <a:cxn ang="0">
                    <a:pos x="320" y="0"/>
                  </a:cxn>
                  <a:cxn ang="0">
                    <a:pos x="193" y="23"/>
                  </a:cxn>
                  <a:cxn ang="0">
                    <a:pos x="60" y="64"/>
                  </a:cxn>
                  <a:cxn ang="0">
                    <a:pos x="0" y="89"/>
                  </a:cxn>
                  <a:cxn ang="0">
                    <a:pos x="334" y="414"/>
                  </a:cxn>
                </a:cxnLst>
                <a:rect l="0" t="0" r="r" b="b"/>
                <a:pathLst>
                  <a:path w="669" h="414">
                    <a:moveTo>
                      <a:pt x="334" y="414"/>
                    </a:moveTo>
                    <a:lnTo>
                      <a:pt x="466" y="373"/>
                    </a:lnTo>
                    <a:lnTo>
                      <a:pt x="595" y="348"/>
                    </a:lnTo>
                    <a:lnTo>
                      <a:pt x="669" y="339"/>
                    </a:lnTo>
                    <a:lnTo>
                      <a:pt x="320" y="0"/>
                    </a:lnTo>
                    <a:lnTo>
                      <a:pt x="193" y="23"/>
                    </a:lnTo>
                    <a:lnTo>
                      <a:pt x="60" y="64"/>
                    </a:lnTo>
                    <a:lnTo>
                      <a:pt x="0" y="89"/>
                    </a:lnTo>
                    <a:lnTo>
                      <a:pt x="334" y="414"/>
                    </a:lnTo>
                    <a:close/>
                  </a:path>
                </a:pathLst>
              </a:custGeom>
              <a:solidFill>
                <a:srgbClr val="F0F0F0"/>
              </a:solidFill>
              <a:ln w="9525">
                <a:noFill/>
                <a:round/>
                <a:headEnd/>
                <a:tailEnd/>
              </a:ln>
            </p:spPr>
            <p:txBody>
              <a:bodyPr/>
              <a:lstStyle/>
              <a:p>
                <a:pPr>
                  <a:defRPr/>
                </a:pPr>
                <a:endParaRPr lang="en-US" dirty="0"/>
              </a:p>
            </p:txBody>
          </p:sp>
          <p:sp>
            <p:nvSpPr>
              <p:cNvPr id="1003" name="Freeform 1260"/>
              <p:cNvSpPr>
                <a:spLocks/>
              </p:cNvSpPr>
              <p:nvPr/>
            </p:nvSpPr>
            <p:spPr bwMode="auto">
              <a:xfrm>
                <a:off x="491" y="77"/>
                <a:ext cx="91" cy="41"/>
              </a:xfrm>
              <a:custGeom>
                <a:avLst/>
                <a:gdLst/>
                <a:ahLst/>
                <a:cxnLst>
                  <a:cxn ang="0">
                    <a:pos x="343" y="375"/>
                  </a:cxn>
                  <a:cxn ang="0">
                    <a:pos x="445" y="355"/>
                  </a:cxn>
                  <a:cxn ang="0">
                    <a:pos x="571" y="341"/>
                  </a:cxn>
                  <a:cxn ang="0">
                    <a:pos x="692" y="343"/>
                  </a:cxn>
                  <a:cxn ang="0">
                    <a:pos x="725" y="346"/>
                  </a:cxn>
                  <a:cxn ang="0">
                    <a:pos x="376" y="7"/>
                  </a:cxn>
                  <a:cxn ang="0">
                    <a:pos x="318" y="0"/>
                  </a:cxn>
                  <a:cxn ang="0">
                    <a:pos x="181" y="4"/>
                  </a:cxn>
                  <a:cxn ang="0">
                    <a:pos x="43" y="30"/>
                  </a:cxn>
                  <a:cxn ang="0">
                    <a:pos x="0" y="42"/>
                  </a:cxn>
                  <a:cxn ang="0">
                    <a:pos x="343" y="375"/>
                  </a:cxn>
                </a:cxnLst>
                <a:rect l="0" t="0" r="r" b="b"/>
                <a:pathLst>
                  <a:path w="725" h="375">
                    <a:moveTo>
                      <a:pt x="343" y="375"/>
                    </a:moveTo>
                    <a:lnTo>
                      <a:pt x="445" y="355"/>
                    </a:lnTo>
                    <a:lnTo>
                      <a:pt x="571" y="341"/>
                    </a:lnTo>
                    <a:lnTo>
                      <a:pt x="692" y="343"/>
                    </a:lnTo>
                    <a:lnTo>
                      <a:pt x="725" y="346"/>
                    </a:lnTo>
                    <a:lnTo>
                      <a:pt x="376" y="7"/>
                    </a:lnTo>
                    <a:lnTo>
                      <a:pt x="318" y="0"/>
                    </a:lnTo>
                    <a:lnTo>
                      <a:pt x="181" y="4"/>
                    </a:lnTo>
                    <a:lnTo>
                      <a:pt x="43" y="30"/>
                    </a:lnTo>
                    <a:lnTo>
                      <a:pt x="0" y="42"/>
                    </a:lnTo>
                    <a:lnTo>
                      <a:pt x="343" y="375"/>
                    </a:lnTo>
                    <a:close/>
                  </a:path>
                </a:pathLst>
              </a:custGeom>
              <a:solidFill>
                <a:srgbClr val="F2F2F2"/>
              </a:solidFill>
              <a:ln w="9525">
                <a:noFill/>
                <a:round/>
                <a:headEnd/>
                <a:tailEnd/>
              </a:ln>
            </p:spPr>
            <p:txBody>
              <a:bodyPr/>
              <a:lstStyle/>
              <a:p>
                <a:pPr>
                  <a:defRPr/>
                </a:pPr>
                <a:endParaRPr lang="en-US" dirty="0"/>
              </a:p>
            </p:txBody>
          </p:sp>
          <p:sp>
            <p:nvSpPr>
              <p:cNvPr id="1004" name="Freeform 1261"/>
              <p:cNvSpPr>
                <a:spLocks/>
              </p:cNvSpPr>
              <p:nvPr/>
            </p:nvSpPr>
            <p:spPr bwMode="auto">
              <a:xfrm>
                <a:off x="513" y="77"/>
                <a:ext cx="101" cy="46"/>
              </a:xfrm>
              <a:custGeom>
                <a:avLst/>
                <a:gdLst/>
                <a:ahLst/>
                <a:cxnLst>
                  <a:cxn ang="0">
                    <a:pos x="349" y="346"/>
                  </a:cxn>
                  <a:cxn ang="0">
                    <a:pos x="401" y="341"/>
                  </a:cxn>
                  <a:cxn ang="0">
                    <a:pos x="522" y="343"/>
                  </a:cxn>
                  <a:cxn ang="0">
                    <a:pos x="631" y="355"/>
                  </a:cxn>
                  <a:cxn ang="0">
                    <a:pos x="726" y="382"/>
                  </a:cxn>
                  <a:cxn ang="0">
                    <a:pos x="807" y="424"/>
                  </a:cxn>
                  <a:cxn ang="0">
                    <a:pos x="751" y="347"/>
                  </a:cxn>
                  <a:cxn ang="0">
                    <a:pos x="711" y="297"/>
                  </a:cxn>
                  <a:cxn ang="0">
                    <a:pos x="504" y="96"/>
                  </a:cxn>
                  <a:cxn ang="0">
                    <a:pos x="414" y="55"/>
                  </a:cxn>
                  <a:cxn ang="0">
                    <a:pos x="283" y="17"/>
                  </a:cxn>
                  <a:cxn ang="0">
                    <a:pos x="148" y="0"/>
                  </a:cxn>
                  <a:cxn ang="0">
                    <a:pos x="11" y="4"/>
                  </a:cxn>
                  <a:cxn ang="0">
                    <a:pos x="0" y="7"/>
                  </a:cxn>
                  <a:cxn ang="0">
                    <a:pos x="349" y="346"/>
                  </a:cxn>
                </a:cxnLst>
                <a:rect l="0" t="0" r="r" b="b"/>
                <a:pathLst>
                  <a:path w="807" h="424">
                    <a:moveTo>
                      <a:pt x="349" y="346"/>
                    </a:moveTo>
                    <a:lnTo>
                      <a:pt x="401" y="341"/>
                    </a:lnTo>
                    <a:lnTo>
                      <a:pt x="522" y="343"/>
                    </a:lnTo>
                    <a:lnTo>
                      <a:pt x="631" y="355"/>
                    </a:lnTo>
                    <a:lnTo>
                      <a:pt x="726" y="382"/>
                    </a:lnTo>
                    <a:lnTo>
                      <a:pt x="807" y="424"/>
                    </a:lnTo>
                    <a:lnTo>
                      <a:pt x="751" y="347"/>
                    </a:lnTo>
                    <a:lnTo>
                      <a:pt x="711" y="297"/>
                    </a:lnTo>
                    <a:lnTo>
                      <a:pt x="504" y="96"/>
                    </a:lnTo>
                    <a:lnTo>
                      <a:pt x="414" y="55"/>
                    </a:lnTo>
                    <a:lnTo>
                      <a:pt x="283" y="17"/>
                    </a:lnTo>
                    <a:lnTo>
                      <a:pt x="148" y="0"/>
                    </a:lnTo>
                    <a:lnTo>
                      <a:pt x="11" y="4"/>
                    </a:lnTo>
                    <a:lnTo>
                      <a:pt x="0" y="7"/>
                    </a:lnTo>
                    <a:lnTo>
                      <a:pt x="349" y="346"/>
                    </a:lnTo>
                    <a:close/>
                  </a:path>
                </a:pathLst>
              </a:custGeom>
              <a:solidFill>
                <a:srgbClr val="F5F5F5"/>
              </a:solidFill>
              <a:ln w="9525">
                <a:noFill/>
                <a:round/>
                <a:headEnd/>
                <a:tailEnd/>
              </a:ln>
            </p:spPr>
            <p:txBody>
              <a:bodyPr/>
              <a:lstStyle/>
              <a:p>
                <a:pPr>
                  <a:defRPr/>
                </a:pPr>
                <a:endParaRPr lang="en-US" dirty="0"/>
              </a:p>
            </p:txBody>
          </p:sp>
          <p:sp>
            <p:nvSpPr>
              <p:cNvPr id="1005" name="Freeform 1262"/>
              <p:cNvSpPr>
                <a:spLocks/>
              </p:cNvSpPr>
              <p:nvPr/>
            </p:nvSpPr>
            <p:spPr bwMode="auto">
              <a:xfrm>
                <a:off x="538" y="78"/>
                <a:ext cx="76" cy="46"/>
              </a:xfrm>
              <a:custGeom>
                <a:avLst/>
                <a:gdLst/>
                <a:ahLst/>
                <a:cxnLst>
                  <a:cxn ang="0">
                    <a:pos x="349" y="339"/>
                  </a:cxn>
                  <a:cxn ang="0">
                    <a:pos x="425" y="348"/>
                  </a:cxn>
                  <a:cxn ang="0">
                    <a:pos x="520" y="375"/>
                  </a:cxn>
                  <a:cxn ang="0">
                    <a:pos x="601" y="417"/>
                  </a:cxn>
                  <a:cxn ang="0">
                    <a:pos x="545" y="340"/>
                  </a:cxn>
                  <a:cxn ang="0">
                    <a:pos x="481" y="263"/>
                  </a:cxn>
                  <a:cxn ang="0">
                    <a:pos x="410" y="183"/>
                  </a:cxn>
                  <a:cxn ang="0">
                    <a:pos x="337" y="108"/>
                  </a:cxn>
                  <a:cxn ang="0">
                    <a:pos x="208" y="48"/>
                  </a:cxn>
                  <a:cxn ang="0">
                    <a:pos x="77" y="10"/>
                  </a:cxn>
                  <a:cxn ang="0">
                    <a:pos x="0" y="0"/>
                  </a:cxn>
                  <a:cxn ang="0">
                    <a:pos x="349" y="339"/>
                  </a:cxn>
                </a:cxnLst>
                <a:rect l="0" t="0" r="r" b="b"/>
                <a:pathLst>
                  <a:path w="601" h="417">
                    <a:moveTo>
                      <a:pt x="349" y="339"/>
                    </a:moveTo>
                    <a:lnTo>
                      <a:pt x="425" y="348"/>
                    </a:lnTo>
                    <a:lnTo>
                      <a:pt x="520" y="375"/>
                    </a:lnTo>
                    <a:lnTo>
                      <a:pt x="601" y="417"/>
                    </a:lnTo>
                    <a:lnTo>
                      <a:pt x="545" y="340"/>
                    </a:lnTo>
                    <a:lnTo>
                      <a:pt x="481" y="263"/>
                    </a:lnTo>
                    <a:lnTo>
                      <a:pt x="410" y="183"/>
                    </a:lnTo>
                    <a:lnTo>
                      <a:pt x="337" y="108"/>
                    </a:lnTo>
                    <a:lnTo>
                      <a:pt x="208" y="48"/>
                    </a:lnTo>
                    <a:lnTo>
                      <a:pt x="77" y="10"/>
                    </a:lnTo>
                    <a:lnTo>
                      <a:pt x="0" y="0"/>
                    </a:lnTo>
                    <a:lnTo>
                      <a:pt x="349" y="339"/>
                    </a:lnTo>
                    <a:close/>
                  </a:path>
                </a:pathLst>
              </a:custGeom>
              <a:solidFill>
                <a:srgbClr val="F7F7F7"/>
              </a:solidFill>
              <a:ln w="9525">
                <a:noFill/>
                <a:round/>
                <a:headEnd/>
                <a:tailEnd/>
              </a:ln>
            </p:spPr>
            <p:txBody>
              <a:bodyPr/>
              <a:lstStyle/>
              <a:p>
                <a:pPr>
                  <a:defRPr/>
                </a:pPr>
                <a:endParaRPr lang="en-US" dirty="0"/>
              </a:p>
            </p:txBody>
          </p:sp>
          <p:sp>
            <p:nvSpPr>
              <p:cNvPr id="1006" name="Freeform 1263"/>
              <p:cNvSpPr>
                <a:spLocks/>
              </p:cNvSpPr>
              <p:nvPr/>
            </p:nvSpPr>
            <p:spPr bwMode="auto">
              <a:xfrm>
                <a:off x="576" y="88"/>
                <a:ext cx="25" cy="22"/>
              </a:xfrm>
              <a:custGeom>
                <a:avLst/>
                <a:gdLst/>
                <a:ahLst/>
                <a:cxnLst>
                  <a:cxn ang="0">
                    <a:pos x="207" y="201"/>
                  </a:cxn>
                  <a:cxn ang="0">
                    <a:pos x="183" y="174"/>
                  </a:cxn>
                  <a:cxn ang="0">
                    <a:pos x="112" y="94"/>
                  </a:cxn>
                  <a:cxn ang="0">
                    <a:pos x="39" y="19"/>
                  </a:cxn>
                  <a:cxn ang="0">
                    <a:pos x="0" y="0"/>
                  </a:cxn>
                  <a:cxn ang="0">
                    <a:pos x="207" y="201"/>
                  </a:cxn>
                </a:cxnLst>
                <a:rect l="0" t="0" r="r" b="b"/>
                <a:pathLst>
                  <a:path w="207" h="201">
                    <a:moveTo>
                      <a:pt x="207" y="201"/>
                    </a:moveTo>
                    <a:lnTo>
                      <a:pt x="183" y="174"/>
                    </a:lnTo>
                    <a:lnTo>
                      <a:pt x="112" y="94"/>
                    </a:lnTo>
                    <a:lnTo>
                      <a:pt x="39" y="19"/>
                    </a:lnTo>
                    <a:lnTo>
                      <a:pt x="0" y="0"/>
                    </a:lnTo>
                    <a:lnTo>
                      <a:pt x="207" y="201"/>
                    </a:lnTo>
                    <a:close/>
                  </a:path>
                </a:pathLst>
              </a:custGeom>
              <a:solidFill>
                <a:srgbClr val="FAFAFA"/>
              </a:solidFill>
              <a:ln w="9525">
                <a:noFill/>
                <a:round/>
                <a:headEnd/>
                <a:tailEnd/>
              </a:ln>
            </p:spPr>
            <p:txBody>
              <a:bodyPr/>
              <a:lstStyle/>
              <a:p>
                <a:pPr>
                  <a:defRPr/>
                </a:pPr>
                <a:endParaRPr lang="en-US" dirty="0"/>
              </a:p>
            </p:txBody>
          </p:sp>
          <p:sp>
            <p:nvSpPr>
              <p:cNvPr id="1007" name="Freeform 1264"/>
              <p:cNvSpPr>
                <a:spLocks/>
              </p:cNvSpPr>
              <p:nvPr/>
            </p:nvSpPr>
            <p:spPr bwMode="auto">
              <a:xfrm>
                <a:off x="317" y="205"/>
                <a:ext cx="43" cy="48"/>
              </a:xfrm>
              <a:custGeom>
                <a:avLst/>
                <a:gdLst/>
                <a:ahLst/>
                <a:cxnLst>
                  <a:cxn ang="0">
                    <a:pos x="342" y="227"/>
                  </a:cxn>
                  <a:cxn ang="0">
                    <a:pos x="332" y="288"/>
                  </a:cxn>
                  <a:cxn ang="0">
                    <a:pos x="298" y="367"/>
                  </a:cxn>
                  <a:cxn ang="0">
                    <a:pos x="236" y="430"/>
                  </a:cxn>
                  <a:cxn ang="0">
                    <a:pos x="225" y="417"/>
                  </a:cxn>
                  <a:cxn ang="0">
                    <a:pos x="212" y="403"/>
                  </a:cxn>
                  <a:cxn ang="0">
                    <a:pos x="199" y="390"/>
                  </a:cxn>
                  <a:cxn ang="0">
                    <a:pos x="191" y="375"/>
                  </a:cxn>
                  <a:cxn ang="0">
                    <a:pos x="180" y="361"/>
                  </a:cxn>
                  <a:cxn ang="0">
                    <a:pos x="173" y="355"/>
                  </a:cxn>
                  <a:cxn ang="0">
                    <a:pos x="163" y="342"/>
                  </a:cxn>
                  <a:cxn ang="0">
                    <a:pos x="154" y="330"/>
                  </a:cxn>
                  <a:cxn ang="0">
                    <a:pos x="141" y="315"/>
                  </a:cxn>
                  <a:cxn ang="0">
                    <a:pos x="128" y="300"/>
                  </a:cxn>
                  <a:cxn ang="0">
                    <a:pos x="120" y="288"/>
                  </a:cxn>
                  <a:cxn ang="0">
                    <a:pos x="113" y="282"/>
                  </a:cxn>
                  <a:cxn ang="0">
                    <a:pos x="103" y="267"/>
                  </a:cxn>
                  <a:cxn ang="0">
                    <a:pos x="96" y="259"/>
                  </a:cxn>
                  <a:cxn ang="0">
                    <a:pos x="88" y="248"/>
                  </a:cxn>
                  <a:cxn ang="0">
                    <a:pos x="81" y="240"/>
                  </a:cxn>
                  <a:cxn ang="0">
                    <a:pos x="75" y="229"/>
                  </a:cxn>
                  <a:cxn ang="0">
                    <a:pos x="68" y="219"/>
                  </a:cxn>
                  <a:cxn ang="0">
                    <a:pos x="62" y="211"/>
                  </a:cxn>
                  <a:cxn ang="0">
                    <a:pos x="27" y="167"/>
                  </a:cxn>
                  <a:cxn ang="0">
                    <a:pos x="0" y="129"/>
                  </a:cxn>
                  <a:cxn ang="0">
                    <a:pos x="70" y="64"/>
                  </a:cxn>
                  <a:cxn ang="0">
                    <a:pos x="108" y="0"/>
                  </a:cxn>
                  <a:cxn ang="0">
                    <a:pos x="342" y="227"/>
                  </a:cxn>
                </a:cxnLst>
                <a:rect l="0" t="0" r="r" b="b"/>
                <a:pathLst>
                  <a:path w="342" h="430">
                    <a:moveTo>
                      <a:pt x="342" y="227"/>
                    </a:moveTo>
                    <a:lnTo>
                      <a:pt x="332" y="288"/>
                    </a:lnTo>
                    <a:lnTo>
                      <a:pt x="298" y="367"/>
                    </a:lnTo>
                    <a:lnTo>
                      <a:pt x="236" y="430"/>
                    </a:lnTo>
                    <a:lnTo>
                      <a:pt x="225" y="417"/>
                    </a:lnTo>
                    <a:lnTo>
                      <a:pt x="212" y="403"/>
                    </a:lnTo>
                    <a:lnTo>
                      <a:pt x="199" y="390"/>
                    </a:lnTo>
                    <a:lnTo>
                      <a:pt x="191" y="375"/>
                    </a:lnTo>
                    <a:lnTo>
                      <a:pt x="180" y="361"/>
                    </a:lnTo>
                    <a:lnTo>
                      <a:pt x="173" y="355"/>
                    </a:lnTo>
                    <a:lnTo>
                      <a:pt x="163" y="342"/>
                    </a:lnTo>
                    <a:lnTo>
                      <a:pt x="154" y="330"/>
                    </a:lnTo>
                    <a:lnTo>
                      <a:pt x="141" y="315"/>
                    </a:lnTo>
                    <a:lnTo>
                      <a:pt x="128" y="300"/>
                    </a:lnTo>
                    <a:lnTo>
                      <a:pt x="120" y="288"/>
                    </a:lnTo>
                    <a:lnTo>
                      <a:pt x="113" y="282"/>
                    </a:lnTo>
                    <a:lnTo>
                      <a:pt x="103" y="267"/>
                    </a:lnTo>
                    <a:lnTo>
                      <a:pt x="96" y="259"/>
                    </a:lnTo>
                    <a:lnTo>
                      <a:pt x="88" y="248"/>
                    </a:lnTo>
                    <a:lnTo>
                      <a:pt x="81" y="240"/>
                    </a:lnTo>
                    <a:lnTo>
                      <a:pt x="75" y="229"/>
                    </a:lnTo>
                    <a:lnTo>
                      <a:pt x="68" y="219"/>
                    </a:lnTo>
                    <a:lnTo>
                      <a:pt x="62" y="211"/>
                    </a:lnTo>
                    <a:lnTo>
                      <a:pt x="27" y="167"/>
                    </a:lnTo>
                    <a:lnTo>
                      <a:pt x="0" y="129"/>
                    </a:lnTo>
                    <a:lnTo>
                      <a:pt x="70" y="64"/>
                    </a:lnTo>
                    <a:lnTo>
                      <a:pt x="108" y="0"/>
                    </a:lnTo>
                    <a:lnTo>
                      <a:pt x="342" y="227"/>
                    </a:lnTo>
                    <a:close/>
                  </a:path>
                </a:pathLst>
              </a:custGeom>
              <a:solidFill>
                <a:srgbClr val="171717"/>
              </a:solidFill>
              <a:ln w="9525">
                <a:noFill/>
                <a:round/>
                <a:headEnd/>
                <a:tailEnd/>
              </a:ln>
            </p:spPr>
            <p:txBody>
              <a:bodyPr/>
              <a:lstStyle/>
              <a:p>
                <a:pPr>
                  <a:defRPr/>
                </a:pPr>
                <a:endParaRPr lang="en-US" dirty="0"/>
              </a:p>
            </p:txBody>
          </p:sp>
          <p:sp>
            <p:nvSpPr>
              <p:cNvPr id="1008" name="Freeform 1265"/>
              <p:cNvSpPr>
                <a:spLocks/>
              </p:cNvSpPr>
              <p:nvPr/>
            </p:nvSpPr>
            <p:spPr bwMode="auto">
              <a:xfrm>
                <a:off x="321" y="189"/>
                <a:ext cx="40" cy="57"/>
              </a:xfrm>
              <a:custGeom>
                <a:avLst/>
                <a:gdLst/>
                <a:ahLst/>
                <a:cxnLst>
                  <a:cxn ang="0">
                    <a:pos x="318" y="184"/>
                  </a:cxn>
                  <a:cxn ang="0">
                    <a:pos x="321" y="226"/>
                  </a:cxn>
                  <a:cxn ang="0">
                    <a:pos x="321" y="333"/>
                  </a:cxn>
                  <a:cxn ang="0">
                    <a:pos x="306" y="429"/>
                  </a:cxn>
                  <a:cxn ang="0">
                    <a:pos x="272" y="508"/>
                  </a:cxn>
                  <a:cxn ang="0">
                    <a:pos x="272" y="509"/>
                  </a:cxn>
                  <a:cxn ang="0">
                    <a:pos x="0" y="245"/>
                  </a:cxn>
                  <a:cxn ang="0">
                    <a:pos x="44" y="205"/>
                  </a:cxn>
                  <a:cxn ang="0">
                    <a:pos x="89" y="128"/>
                  </a:cxn>
                  <a:cxn ang="0">
                    <a:pos x="122" y="40"/>
                  </a:cxn>
                  <a:cxn ang="0">
                    <a:pos x="128" y="0"/>
                  </a:cxn>
                  <a:cxn ang="0">
                    <a:pos x="318" y="184"/>
                  </a:cxn>
                </a:cxnLst>
                <a:rect l="0" t="0" r="r" b="b"/>
                <a:pathLst>
                  <a:path w="321" h="509">
                    <a:moveTo>
                      <a:pt x="318" y="184"/>
                    </a:moveTo>
                    <a:lnTo>
                      <a:pt x="321" y="226"/>
                    </a:lnTo>
                    <a:lnTo>
                      <a:pt x="321" y="333"/>
                    </a:lnTo>
                    <a:lnTo>
                      <a:pt x="306" y="429"/>
                    </a:lnTo>
                    <a:lnTo>
                      <a:pt x="272" y="508"/>
                    </a:lnTo>
                    <a:lnTo>
                      <a:pt x="272" y="509"/>
                    </a:lnTo>
                    <a:lnTo>
                      <a:pt x="0" y="245"/>
                    </a:lnTo>
                    <a:lnTo>
                      <a:pt x="44" y="205"/>
                    </a:lnTo>
                    <a:lnTo>
                      <a:pt x="89" y="128"/>
                    </a:lnTo>
                    <a:lnTo>
                      <a:pt x="122" y="40"/>
                    </a:lnTo>
                    <a:lnTo>
                      <a:pt x="128" y="0"/>
                    </a:lnTo>
                    <a:lnTo>
                      <a:pt x="318" y="184"/>
                    </a:lnTo>
                    <a:close/>
                  </a:path>
                </a:pathLst>
              </a:custGeom>
              <a:solidFill>
                <a:srgbClr val="2E2E2E"/>
              </a:solidFill>
              <a:ln w="9525">
                <a:noFill/>
                <a:round/>
                <a:headEnd/>
                <a:tailEnd/>
              </a:ln>
            </p:spPr>
            <p:txBody>
              <a:bodyPr/>
              <a:lstStyle/>
              <a:p>
                <a:pPr>
                  <a:defRPr/>
                </a:pPr>
                <a:endParaRPr lang="en-US" dirty="0"/>
              </a:p>
            </p:txBody>
          </p:sp>
          <p:sp>
            <p:nvSpPr>
              <p:cNvPr id="1009" name="Freeform 1266"/>
              <p:cNvSpPr>
                <a:spLocks/>
              </p:cNvSpPr>
              <p:nvPr/>
            </p:nvSpPr>
            <p:spPr bwMode="auto">
              <a:xfrm>
                <a:off x="331" y="170"/>
                <a:ext cx="30" cy="60"/>
              </a:xfrm>
              <a:custGeom>
                <a:avLst/>
                <a:gdLst/>
                <a:ahLst/>
                <a:cxnLst>
                  <a:cxn ang="0">
                    <a:pos x="207" y="150"/>
                  </a:cxn>
                  <a:cxn ang="0">
                    <a:pos x="212" y="178"/>
                  </a:cxn>
                  <a:cxn ang="0">
                    <a:pos x="229" y="291"/>
                  </a:cxn>
                  <a:cxn ang="0">
                    <a:pos x="239" y="403"/>
                  </a:cxn>
                  <a:cxn ang="0">
                    <a:pos x="239" y="510"/>
                  </a:cxn>
                  <a:cxn ang="0">
                    <a:pos x="234" y="545"/>
                  </a:cxn>
                  <a:cxn ang="0">
                    <a:pos x="0" y="318"/>
                  </a:cxn>
                  <a:cxn ang="0">
                    <a:pos x="7" y="305"/>
                  </a:cxn>
                  <a:cxn ang="0">
                    <a:pos x="40" y="217"/>
                  </a:cxn>
                  <a:cxn ang="0">
                    <a:pos x="53" y="121"/>
                  </a:cxn>
                  <a:cxn ang="0">
                    <a:pos x="55" y="21"/>
                  </a:cxn>
                  <a:cxn ang="0">
                    <a:pos x="54" y="0"/>
                  </a:cxn>
                  <a:cxn ang="0">
                    <a:pos x="207" y="150"/>
                  </a:cxn>
                </a:cxnLst>
                <a:rect l="0" t="0" r="r" b="b"/>
                <a:pathLst>
                  <a:path w="239" h="545">
                    <a:moveTo>
                      <a:pt x="207" y="150"/>
                    </a:moveTo>
                    <a:lnTo>
                      <a:pt x="212" y="178"/>
                    </a:lnTo>
                    <a:lnTo>
                      <a:pt x="229" y="291"/>
                    </a:lnTo>
                    <a:lnTo>
                      <a:pt x="239" y="403"/>
                    </a:lnTo>
                    <a:lnTo>
                      <a:pt x="239" y="510"/>
                    </a:lnTo>
                    <a:lnTo>
                      <a:pt x="234" y="545"/>
                    </a:lnTo>
                    <a:lnTo>
                      <a:pt x="0" y="318"/>
                    </a:lnTo>
                    <a:lnTo>
                      <a:pt x="7" y="305"/>
                    </a:lnTo>
                    <a:lnTo>
                      <a:pt x="40" y="217"/>
                    </a:lnTo>
                    <a:lnTo>
                      <a:pt x="53" y="121"/>
                    </a:lnTo>
                    <a:lnTo>
                      <a:pt x="55" y="21"/>
                    </a:lnTo>
                    <a:lnTo>
                      <a:pt x="54" y="0"/>
                    </a:lnTo>
                    <a:lnTo>
                      <a:pt x="207" y="150"/>
                    </a:lnTo>
                    <a:close/>
                  </a:path>
                </a:pathLst>
              </a:custGeom>
              <a:solidFill>
                <a:srgbClr val="454545"/>
              </a:solidFill>
              <a:ln w="9525">
                <a:noFill/>
                <a:round/>
                <a:headEnd/>
                <a:tailEnd/>
              </a:ln>
            </p:spPr>
            <p:txBody>
              <a:bodyPr/>
              <a:lstStyle/>
              <a:p>
                <a:pPr>
                  <a:defRPr/>
                </a:pPr>
                <a:endParaRPr lang="en-US" dirty="0"/>
              </a:p>
            </p:txBody>
          </p:sp>
          <p:sp>
            <p:nvSpPr>
              <p:cNvPr id="1010" name="Freeform 1267"/>
              <p:cNvSpPr>
                <a:spLocks/>
              </p:cNvSpPr>
              <p:nvPr/>
            </p:nvSpPr>
            <p:spPr bwMode="auto">
              <a:xfrm>
                <a:off x="335" y="147"/>
                <a:ext cx="26" cy="63"/>
              </a:xfrm>
              <a:custGeom>
                <a:avLst/>
                <a:gdLst/>
                <a:ahLst/>
                <a:cxnLst>
                  <a:cxn ang="0">
                    <a:pos x="148" y="144"/>
                  </a:cxn>
                  <a:cxn ang="0">
                    <a:pos x="148" y="170"/>
                  </a:cxn>
                  <a:cxn ang="0">
                    <a:pos x="161" y="274"/>
                  </a:cxn>
                  <a:cxn ang="0">
                    <a:pos x="181" y="385"/>
                  </a:cxn>
                  <a:cxn ang="0">
                    <a:pos x="198" y="498"/>
                  </a:cxn>
                  <a:cxn ang="0">
                    <a:pos x="205" y="568"/>
                  </a:cxn>
                  <a:cxn ang="0">
                    <a:pos x="15" y="384"/>
                  </a:cxn>
                  <a:cxn ang="0">
                    <a:pos x="22" y="328"/>
                  </a:cxn>
                  <a:cxn ang="0">
                    <a:pos x="24" y="228"/>
                  </a:cxn>
                  <a:cxn ang="0">
                    <a:pos x="17" y="126"/>
                  </a:cxn>
                  <a:cxn ang="0">
                    <a:pos x="4" y="28"/>
                  </a:cxn>
                  <a:cxn ang="0">
                    <a:pos x="0" y="0"/>
                  </a:cxn>
                  <a:cxn ang="0">
                    <a:pos x="148" y="144"/>
                  </a:cxn>
                </a:cxnLst>
                <a:rect l="0" t="0" r="r" b="b"/>
                <a:pathLst>
                  <a:path w="205" h="568">
                    <a:moveTo>
                      <a:pt x="148" y="144"/>
                    </a:moveTo>
                    <a:lnTo>
                      <a:pt x="148" y="170"/>
                    </a:lnTo>
                    <a:lnTo>
                      <a:pt x="161" y="274"/>
                    </a:lnTo>
                    <a:lnTo>
                      <a:pt x="181" y="385"/>
                    </a:lnTo>
                    <a:lnTo>
                      <a:pt x="198" y="498"/>
                    </a:lnTo>
                    <a:lnTo>
                      <a:pt x="205" y="568"/>
                    </a:lnTo>
                    <a:lnTo>
                      <a:pt x="15" y="384"/>
                    </a:lnTo>
                    <a:lnTo>
                      <a:pt x="22" y="328"/>
                    </a:lnTo>
                    <a:lnTo>
                      <a:pt x="24" y="228"/>
                    </a:lnTo>
                    <a:lnTo>
                      <a:pt x="17" y="126"/>
                    </a:lnTo>
                    <a:lnTo>
                      <a:pt x="4" y="28"/>
                    </a:lnTo>
                    <a:lnTo>
                      <a:pt x="0" y="0"/>
                    </a:lnTo>
                    <a:lnTo>
                      <a:pt x="148" y="144"/>
                    </a:lnTo>
                    <a:close/>
                  </a:path>
                </a:pathLst>
              </a:custGeom>
              <a:solidFill>
                <a:srgbClr val="5C5C5C"/>
              </a:solidFill>
              <a:ln w="9525">
                <a:noFill/>
                <a:round/>
                <a:headEnd/>
                <a:tailEnd/>
              </a:ln>
            </p:spPr>
            <p:txBody>
              <a:bodyPr/>
              <a:lstStyle/>
              <a:p>
                <a:pPr>
                  <a:defRPr/>
                </a:pPr>
                <a:endParaRPr lang="en-US" dirty="0"/>
              </a:p>
            </p:txBody>
          </p:sp>
          <p:sp>
            <p:nvSpPr>
              <p:cNvPr id="1011" name="Freeform 1268"/>
              <p:cNvSpPr>
                <a:spLocks/>
              </p:cNvSpPr>
              <p:nvPr/>
            </p:nvSpPr>
            <p:spPr bwMode="auto">
              <a:xfrm>
                <a:off x="332" y="124"/>
                <a:ext cx="25" cy="63"/>
              </a:xfrm>
              <a:custGeom>
                <a:avLst/>
                <a:gdLst/>
                <a:ahLst/>
                <a:cxnLst>
                  <a:cxn ang="0">
                    <a:pos x="185" y="179"/>
                  </a:cxn>
                  <a:cxn ang="0">
                    <a:pos x="172" y="254"/>
                  </a:cxn>
                  <a:cxn ang="0">
                    <a:pos x="172" y="377"/>
                  </a:cxn>
                  <a:cxn ang="0">
                    <a:pos x="185" y="481"/>
                  </a:cxn>
                  <a:cxn ang="0">
                    <a:pos x="200" y="564"/>
                  </a:cxn>
                  <a:cxn ang="0">
                    <a:pos x="47" y="414"/>
                  </a:cxn>
                  <a:cxn ang="0">
                    <a:pos x="41" y="333"/>
                  </a:cxn>
                  <a:cxn ang="0">
                    <a:pos x="28" y="235"/>
                  </a:cxn>
                  <a:cxn ang="0">
                    <a:pos x="13" y="143"/>
                  </a:cxn>
                  <a:cxn ang="0">
                    <a:pos x="0" y="26"/>
                  </a:cxn>
                  <a:cxn ang="0">
                    <a:pos x="0" y="0"/>
                  </a:cxn>
                  <a:cxn ang="0">
                    <a:pos x="185" y="179"/>
                  </a:cxn>
                </a:cxnLst>
                <a:rect l="0" t="0" r="r" b="b"/>
                <a:pathLst>
                  <a:path w="200" h="564">
                    <a:moveTo>
                      <a:pt x="185" y="179"/>
                    </a:moveTo>
                    <a:lnTo>
                      <a:pt x="172" y="254"/>
                    </a:lnTo>
                    <a:lnTo>
                      <a:pt x="172" y="377"/>
                    </a:lnTo>
                    <a:lnTo>
                      <a:pt x="185" y="481"/>
                    </a:lnTo>
                    <a:lnTo>
                      <a:pt x="200" y="564"/>
                    </a:lnTo>
                    <a:lnTo>
                      <a:pt x="47" y="414"/>
                    </a:lnTo>
                    <a:lnTo>
                      <a:pt x="41" y="333"/>
                    </a:lnTo>
                    <a:lnTo>
                      <a:pt x="28" y="235"/>
                    </a:lnTo>
                    <a:lnTo>
                      <a:pt x="13" y="143"/>
                    </a:lnTo>
                    <a:lnTo>
                      <a:pt x="0" y="26"/>
                    </a:lnTo>
                    <a:lnTo>
                      <a:pt x="0" y="0"/>
                    </a:lnTo>
                    <a:lnTo>
                      <a:pt x="185" y="179"/>
                    </a:lnTo>
                    <a:close/>
                  </a:path>
                </a:pathLst>
              </a:custGeom>
              <a:solidFill>
                <a:srgbClr val="737373"/>
              </a:solidFill>
              <a:ln w="9525">
                <a:noFill/>
                <a:round/>
                <a:headEnd/>
                <a:tailEnd/>
              </a:ln>
            </p:spPr>
            <p:txBody>
              <a:bodyPr/>
              <a:lstStyle/>
              <a:p>
                <a:pPr>
                  <a:defRPr/>
                </a:pPr>
                <a:endParaRPr lang="en-US" dirty="0"/>
              </a:p>
            </p:txBody>
          </p:sp>
          <p:sp>
            <p:nvSpPr>
              <p:cNvPr id="1012" name="Freeform 1269"/>
              <p:cNvSpPr>
                <a:spLocks/>
              </p:cNvSpPr>
              <p:nvPr/>
            </p:nvSpPr>
            <p:spPr bwMode="auto">
              <a:xfrm>
                <a:off x="332" y="105"/>
                <a:ext cx="28" cy="58"/>
              </a:xfrm>
              <a:custGeom>
                <a:avLst/>
                <a:gdLst/>
                <a:ahLst/>
                <a:cxnLst>
                  <a:cxn ang="0">
                    <a:pos x="224" y="203"/>
                  </a:cxn>
                  <a:cxn ang="0">
                    <a:pos x="192" y="307"/>
                  </a:cxn>
                  <a:cxn ang="0">
                    <a:pos x="172" y="426"/>
                  </a:cxn>
                  <a:cxn ang="0">
                    <a:pos x="172" y="523"/>
                  </a:cxn>
                  <a:cxn ang="0">
                    <a:pos x="24" y="379"/>
                  </a:cxn>
                  <a:cxn ang="0">
                    <a:pos x="13" y="315"/>
                  </a:cxn>
                  <a:cxn ang="0">
                    <a:pos x="0" y="198"/>
                  </a:cxn>
                  <a:cxn ang="0">
                    <a:pos x="0" y="85"/>
                  </a:cxn>
                  <a:cxn ang="0">
                    <a:pos x="14" y="0"/>
                  </a:cxn>
                  <a:cxn ang="0">
                    <a:pos x="224" y="203"/>
                  </a:cxn>
                </a:cxnLst>
                <a:rect l="0" t="0" r="r" b="b"/>
                <a:pathLst>
                  <a:path w="224" h="523">
                    <a:moveTo>
                      <a:pt x="224" y="203"/>
                    </a:moveTo>
                    <a:lnTo>
                      <a:pt x="192" y="307"/>
                    </a:lnTo>
                    <a:lnTo>
                      <a:pt x="172" y="426"/>
                    </a:lnTo>
                    <a:lnTo>
                      <a:pt x="172" y="523"/>
                    </a:lnTo>
                    <a:lnTo>
                      <a:pt x="24" y="379"/>
                    </a:lnTo>
                    <a:lnTo>
                      <a:pt x="13" y="315"/>
                    </a:lnTo>
                    <a:lnTo>
                      <a:pt x="0" y="198"/>
                    </a:lnTo>
                    <a:lnTo>
                      <a:pt x="0" y="85"/>
                    </a:lnTo>
                    <a:lnTo>
                      <a:pt x="14" y="0"/>
                    </a:lnTo>
                    <a:lnTo>
                      <a:pt x="224" y="203"/>
                    </a:lnTo>
                    <a:close/>
                  </a:path>
                </a:pathLst>
              </a:custGeom>
              <a:solidFill>
                <a:srgbClr val="8A8A8A"/>
              </a:solidFill>
              <a:ln w="9525">
                <a:noFill/>
                <a:round/>
                <a:headEnd/>
                <a:tailEnd/>
              </a:ln>
            </p:spPr>
            <p:txBody>
              <a:bodyPr/>
              <a:lstStyle/>
              <a:p>
                <a:pPr>
                  <a:defRPr/>
                </a:pPr>
                <a:endParaRPr lang="en-US" dirty="0"/>
              </a:p>
            </p:txBody>
          </p:sp>
          <p:sp>
            <p:nvSpPr>
              <p:cNvPr id="1013" name="Freeform 1270"/>
              <p:cNvSpPr>
                <a:spLocks/>
              </p:cNvSpPr>
              <p:nvPr/>
            </p:nvSpPr>
            <p:spPr bwMode="auto">
              <a:xfrm>
                <a:off x="332" y="88"/>
                <a:ext cx="36" cy="56"/>
              </a:xfrm>
              <a:custGeom>
                <a:avLst/>
                <a:gdLst/>
                <a:ahLst/>
                <a:cxnLst>
                  <a:cxn ang="0">
                    <a:pos x="281" y="222"/>
                  </a:cxn>
                  <a:cxn ang="0">
                    <a:pos x="280" y="224"/>
                  </a:cxn>
                  <a:cxn ang="0">
                    <a:pos x="228" y="335"/>
                  </a:cxn>
                  <a:cxn ang="0">
                    <a:pos x="192" y="454"/>
                  </a:cxn>
                  <a:cxn ang="0">
                    <a:pos x="185" y="498"/>
                  </a:cxn>
                  <a:cxn ang="0">
                    <a:pos x="0" y="319"/>
                  </a:cxn>
                  <a:cxn ang="0">
                    <a:pos x="0" y="232"/>
                  </a:cxn>
                  <a:cxn ang="0">
                    <a:pos x="18" y="119"/>
                  </a:cxn>
                  <a:cxn ang="0">
                    <a:pos x="48" y="13"/>
                  </a:cxn>
                  <a:cxn ang="0">
                    <a:pos x="53" y="0"/>
                  </a:cxn>
                  <a:cxn ang="0">
                    <a:pos x="281" y="222"/>
                  </a:cxn>
                </a:cxnLst>
                <a:rect l="0" t="0" r="r" b="b"/>
                <a:pathLst>
                  <a:path w="281" h="498">
                    <a:moveTo>
                      <a:pt x="281" y="222"/>
                    </a:moveTo>
                    <a:lnTo>
                      <a:pt x="280" y="224"/>
                    </a:lnTo>
                    <a:lnTo>
                      <a:pt x="228" y="335"/>
                    </a:lnTo>
                    <a:lnTo>
                      <a:pt x="192" y="454"/>
                    </a:lnTo>
                    <a:lnTo>
                      <a:pt x="185" y="498"/>
                    </a:lnTo>
                    <a:lnTo>
                      <a:pt x="0" y="319"/>
                    </a:lnTo>
                    <a:lnTo>
                      <a:pt x="0" y="232"/>
                    </a:lnTo>
                    <a:lnTo>
                      <a:pt x="18" y="119"/>
                    </a:lnTo>
                    <a:lnTo>
                      <a:pt x="48" y="13"/>
                    </a:lnTo>
                    <a:lnTo>
                      <a:pt x="53" y="0"/>
                    </a:lnTo>
                    <a:lnTo>
                      <a:pt x="281" y="222"/>
                    </a:lnTo>
                    <a:close/>
                  </a:path>
                </a:pathLst>
              </a:custGeom>
              <a:solidFill>
                <a:srgbClr val="A1A1A1"/>
              </a:solidFill>
              <a:ln w="9525">
                <a:noFill/>
                <a:round/>
                <a:headEnd/>
                <a:tailEnd/>
              </a:ln>
            </p:spPr>
            <p:txBody>
              <a:bodyPr/>
              <a:lstStyle/>
              <a:p>
                <a:pPr>
                  <a:defRPr/>
                </a:pPr>
                <a:endParaRPr lang="en-US" dirty="0"/>
              </a:p>
            </p:txBody>
          </p:sp>
          <p:sp>
            <p:nvSpPr>
              <p:cNvPr id="1014" name="Freeform 1271"/>
              <p:cNvSpPr>
                <a:spLocks/>
              </p:cNvSpPr>
              <p:nvPr/>
            </p:nvSpPr>
            <p:spPr bwMode="auto">
              <a:xfrm>
                <a:off x="334" y="74"/>
                <a:ext cx="42" cy="53"/>
              </a:xfrm>
              <a:custGeom>
                <a:avLst/>
                <a:gdLst/>
                <a:ahLst/>
                <a:cxnLst>
                  <a:cxn ang="0">
                    <a:pos x="342" y="235"/>
                  </a:cxn>
                  <a:cxn ang="0">
                    <a:pos x="334" y="243"/>
                  </a:cxn>
                  <a:cxn ang="0">
                    <a:pos x="266" y="350"/>
                  </a:cxn>
                  <a:cxn ang="0">
                    <a:pos x="214" y="461"/>
                  </a:cxn>
                  <a:cxn ang="0">
                    <a:pos x="210" y="476"/>
                  </a:cxn>
                  <a:cxn ang="0">
                    <a:pos x="0" y="273"/>
                  </a:cxn>
                  <a:cxn ang="0">
                    <a:pos x="4" y="245"/>
                  </a:cxn>
                  <a:cxn ang="0">
                    <a:pos x="34" y="139"/>
                  </a:cxn>
                  <a:cxn ang="0">
                    <a:pos x="79" y="37"/>
                  </a:cxn>
                  <a:cxn ang="0">
                    <a:pos x="100" y="0"/>
                  </a:cxn>
                  <a:cxn ang="0">
                    <a:pos x="342" y="235"/>
                  </a:cxn>
                </a:cxnLst>
                <a:rect l="0" t="0" r="r" b="b"/>
                <a:pathLst>
                  <a:path w="342" h="476">
                    <a:moveTo>
                      <a:pt x="342" y="235"/>
                    </a:moveTo>
                    <a:lnTo>
                      <a:pt x="334" y="243"/>
                    </a:lnTo>
                    <a:lnTo>
                      <a:pt x="266" y="350"/>
                    </a:lnTo>
                    <a:lnTo>
                      <a:pt x="214" y="461"/>
                    </a:lnTo>
                    <a:lnTo>
                      <a:pt x="210" y="476"/>
                    </a:lnTo>
                    <a:lnTo>
                      <a:pt x="0" y="273"/>
                    </a:lnTo>
                    <a:lnTo>
                      <a:pt x="4" y="245"/>
                    </a:lnTo>
                    <a:lnTo>
                      <a:pt x="34" y="139"/>
                    </a:lnTo>
                    <a:lnTo>
                      <a:pt x="79" y="37"/>
                    </a:lnTo>
                    <a:lnTo>
                      <a:pt x="100" y="0"/>
                    </a:lnTo>
                    <a:lnTo>
                      <a:pt x="342" y="235"/>
                    </a:lnTo>
                    <a:close/>
                  </a:path>
                </a:pathLst>
              </a:custGeom>
              <a:solidFill>
                <a:srgbClr val="B8B8B8"/>
              </a:solidFill>
              <a:ln w="9525">
                <a:noFill/>
                <a:round/>
                <a:headEnd/>
                <a:tailEnd/>
              </a:ln>
            </p:spPr>
            <p:txBody>
              <a:bodyPr/>
              <a:lstStyle/>
              <a:p>
                <a:pPr>
                  <a:defRPr/>
                </a:pPr>
                <a:endParaRPr lang="en-US" dirty="0"/>
              </a:p>
            </p:txBody>
          </p:sp>
          <p:sp>
            <p:nvSpPr>
              <p:cNvPr id="1015" name="Freeform 1272"/>
              <p:cNvSpPr>
                <a:spLocks/>
              </p:cNvSpPr>
              <p:nvPr/>
            </p:nvSpPr>
            <p:spPr bwMode="auto">
              <a:xfrm>
                <a:off x="339" y="62"/>
                <a:ext cx="48" cy="51"/>
              </a:xfrm>
              <a:custGeom>
                <a:avLst/>
                <a:gdLst/>
                <a:ahLst/>
                <a:cxnLst>
                  <a:cxn ang="0">
                    <a:pos x="387" y="243"/>
                  </a:cxn>
                  <a:cxn ang="0">
                    <a:pos x="375" y="254"/>
                  </a:cxn>
                  <a:cxn ang="0">
                    <a:pos x="295" y="354"/>
                  </a:cxn>
                  <a:cxn ang="0">
                    <a:pos x="228" y="459"/>
                  </a:cxn>
                  <a:cxn ang="0">
                    <a:pos x="0" y="237"/>
                  </a:cxn>
                  <a:cxn ang="0">
                    <a:pos x="40" y="148"/>
                  </a:cxn>
                  <a:cxn ang="0">
                    <a:pos x="96" y="52"/>
                  </a:cxn>
                  <a:cxn ang="0">
                    <a:pos x="136" y="0"/>
                  </a:cxn>
                  <a:cxn ang="0">
                    <a:pos x="387" y="243"/>
                  </a:cxn>
                </a:cxnLst>
                <a:rect l="0" t="0" r="r" b="b"/>
                <a:pathLst>
                  <a:path w="387" h="459">
                    <a:moveTo>
                      <a:pt x="387" y="243"/>
                    </a:moveTo>
                    <a:lnTo>
                      <a:pt x="375" y="254"/>
                    </a:lnTo>
                    <a:lnTo>
                      <a:pt x="295" y="354"/>
                    </a:lnTo>
                    <a:lnTo>
                      <a:pt x="228" y="459"/>
                    </a:lnTo>
                    <a:lnTo>
                      <a:pt x="0" y="237"/>
                    </a:lnTo>
                    <a:lnTo>
                      <a:pt x="40" y="148"/>
                    </a:lnTo>
                    <a:lnTo>
                      <a:pt x="96" y="52"/>
                    </a:lnTo>
                    <a:lnTo>
                      <a:pt x="136" y="0"/>
                    </a:lnTo>
                    <a:lnTo>
                      <a:pt x="387" y="243"/>
                    </a:lnTo>
                    <a:close/>
                  </a:path>
                </a:pathLst>
              </a:custGeom>
              <a:solidFill>
                <a:srgbClr val="CFCFCF"/>
              </a:solidFill>
              <a:ln w="9525">
                <a:noFill/>
                <a:round/>
                <a:headEnd/>
                <a:tailEnd/>
              </a:ln>
            </p:spPr>
            <p:txBody>
              <a:bodyPr/>
              <a:lstStyle/>
              <a:p>
                <a:pPr>
                  <a:defRPr/>
                </a:pPr>
                <a:endParaRPr lang="en-US" dirty="0"/>
              </a:p>
            </p:txBody>
          </p:sp>
          <p:sp>
            <p:nvSpPr>
              <p:cNvPr id="1016" name="Freeform 1273"/>
              <p:cNvSpPr>
                <a:spLocks/>
              </p:cNvSpPr>
              <p:nvPr/>
            </p:nvSpPr>
            <p:spPr bwMode="auto">
              <a:xfrm>
                <a:off x="346" y="51"/>
                <a:ext cx="52" cy="49"/>
              </a:xfrm>
              <a:custGeom>
                <a:avLst/>
                <a:gdLst/>
                <a:ahLst/>
                <a:cxnLst>
                  <a:cxn ang="0">
                    <a:pos x="421" y="250"/>
                  </a:cxn>
                  <a:cxn ang="0">
                    <a:pos x="406" y="263"/>
                  </a:cxn>
                  <a:cxn ang="0">
                    <a:pos x="314" y="353"/>
                  </a:cxn>
                  <a:cxn ang="0">
                    <a:pos x="242" y="445"/>
                  </a:cxn>
                  <a:cxn ang="0">
                    <a:pos x="0" y="210"/>
                  </a:cxn>
                  <a:cxn ang="0">
                    <a:pos x="35" y="151"/>
                  </a:cxn>
                  <a:cxn ang="0">
                    <a:pos x="103" y="63"/>
                  </a:cxn>
                  <a:cxn ang="0">
                    <a:pos x="165" y="0"/>
                  </a:cxn>
                  <a:cxn ang="0">
                    <a:pos x="421" y="250"/>
                  </a:cxn>
                </a:cxnLst>
                <a:rect l="0" t="0" r="r" b="b"/>
                <a:pathLst>
                  <a:path w="421" h="445">
                    <a:moveTo>
                      <a:pt x="421" y="250"/>
                    </a:moveTo>
                    <a:lnTo>
                      <a:pt x="406" y="263"/>
                    </a:lnTo>
                    <a:lnTo>
                      <a:pt x="314" y="353"/>
                    </a:lnTo>
                    <a:lnTo>
                      <a:pt x="242" y="445"/>
                    </a:lnTo>
                    <a:lnTo>
                      <a:pt x="0" y="210"/>
                    </a:lnTo>
                    <a:lnTo>
                      <a:pt x="35" y="151"/>
                    </a:lnTo>
                    <a:lnTo>
                      <a:pt x="103" y="63"/>
                    </a:lnTo>
                    <a:lnTo>
                      <a:pt x="165" y="0"/>
                    </a:lnTo>
                    <a:lnTo>
                      <a:pt x="421" y="250"/>
                    </a:lnTo>
                    <a:close/>
                  </a:path>
                </a:pathLst>
              </a:custGeom>
              <a:solidFill>
                <a:srgbClr val="E5E5E5"/>
              </a:solidFill>
              <a:ln w="9525">
                <a:noFill/>
                <a:round/>
                <a:headEnd/>
                <a:tailEnd/>
              </a:ln>
            </p:spPr>
            <p:txBody>
              <a:bodyPr/>
              <a:lstStyle/>
              <a:p>
                <a:pPr>
                  <a:defRPr/>
                </a:pPr>
                <a:endParaRPr lang="en-US" dirty="0"/>
              </a:p>
            </p:txBody>
          </p:sp>
          <p:sp>
            <p:nvSpPr>
              <p:cNvPr id="1017" name="Freeform 1274"/>
              <p:cNvSpPr>
                <a:spLocks/>
              </p:cNvSpPr>
              <p:nvPr/>
            </p:nvSpPr>
            <p:spPr bwMode="auto">
              <a:xfrm>
                <a:off x="356" y="42"/>
                <a:ext cx="56" cy="46"/>
              </a:xfrm>
              <a:custGeom>
                <a:avLst/>
                <a:gdLst/>
                <a:ahLst/>
                <a:cxnLst>
                  <a:cxn ang="0">
                    <a:pos x="450" y="249"/>
                  </a:cxn>
                  <a:cxn ang="0">
                    <a:pos x="428" y="264"/>
                  </a:cxn>
                  <a:cxn ang="0">
                    <a:pos x="331" y="345"/>
                  </a:cxn>
                  <a:cxn ang="0">
                    <a:pos x="251" y="424"/>
                  </a:cxn>
                  <a:cxn ang="0">
                    <a:pos x="0" y="181"/>
                  </a:cxn>
                  <a:cxn ang="0">
                    <a:pos x="28" y="145"/>
                  </a:cxn>
                  <a:cxn ang="0">
                    <a:pos x="108" y="64"/>
                  </a:cxn>
                  <a:cxn ang="0">
                    <a:pos x="194" y="0"/>
                  </a:cxn>
                  <a:cxn ang="0">
                    <a:pos x="450" y="249"/>
                  </a:cxn>
                </a:cxnLst>
                <a:rect l="0" t="0" r="r" b="b"/>
                <a:pathLst>
                  <a:path w="450" h="424">
                    <a:moveTo>
                      <a:pt x="450" y="249"/>
                    </a:moveTo>
                    <a:lnTo>
                      <a:pt x="428" y="264"/>
                    </a:lnTo>
                    <a:lnTo>
                      <a:pt x="331" y="345"/>
                    </a:lnTo>
                    <a:lnTo>
                      <a:pt x="251" y="424"/>
                    </a:lnTo>
                    <a:lnTo>
                      <a:pt x="0" y="181"/>
                    </a:lnTo>
                    <a:lnTo>
                      <a:pt x="28" y="145"/>
                    </a:lnTo>
                    <a:lnTo>
                      <a:pt x="108" y="64"/>
                    </a:lnTo>
                    <a:lnTo>
                      <a:pt x="194" y="0"/>
                    </a:lnTo>
                    <a:lnTo>
                      <a:pt x="450" y="249"/>
                    </a:lnTo>
                    <a:close/>
                  </a:path>
                </a:pathLst>
              </a:custGeom>
              <a:solidFill>
                <a:srgbClr val="E8E8E8"/>
              </a:solidFill>
              <a:ln w="9525">
                <a:noFill/>
                <a:round/>
                <a:headEnd/>
                <a:tailEnd/>
              </a:ln>
            </p:spPr>
            <p:txBody>
              <a:bodyPr/>
              <a:lstStyle/>
              <a:p>
                <a:pPr>
                  <a:defRPr/>
                </a:pPr>
                <a:endParaRPr lang="en-US" dirty="0"/>
              </a:p>
            </p:txBody>
          </p:sp>
          <p:sp>
            <p:nvSpPr>
              <p:cNvPr id="1018" name="Freeform 1275"/>
              <p:cNvSpPr>
                <a:spLocks/>
              </p:cNvSpPr>
              <p:nvPr/>
            </p:nvSpPr>
            <p:spPr bwMode="auto">
              <a:xfrm>
                <a:off x="367" y="34"/>
                <a:ext cx="59" cy="45"/>
              </a:xfrm>
              <a:custGeom>
                <a:avLst/>
                <a:gdLst/>
                <a:ahLst/>
                <a:cxnLst>
                  <a:cxn ang="0">
                    <a:pos x="475" y="246"/>
                  </a:cxn>
                  <a:cxn ang="0">
                    <a:pos x="447" y="262"/>
                  </a:cxn>
                  <a:cxn ang="0">
                    <a:pos x="338" y="335"/>
                  </a:cxn>
                  <a:cxn ang="0">
                    <a:pos x="256" y="403"/>
                  </a:cxn>
                  <a:cxn ang="0">
                    <a:pos x="0" y="153"/>
                  </a:cxn>
                  <a:cxn ang="0">
                    <a:pos x="18" y="135"/>
                  </a:cxn>
                  <a:cxn ang="0">
                    <a:pos x="110" y="66"/>
                  </a:cxn>
                  <a:cxn ang="0">
                    <a:pos x="211" y="5"/>
                  </a:cxn>
                  <a:cxn ang="0">
                    <a:pos x="222" y="0"/>
                  </a:cxn>
                  <a:cxn ang="0">
                    <a:pos x="475" y="246"/>
                  </a:cxn>
                </a:cxnLst>
                <a:rect l="0" t="0" r="r" b="b"/>
                <a:pathLst>
                  <a:path w="475" h="403">
                    <a:moveTo>
                      <a:pt x="475" y="246"/>
                    </a:moveTo>
                    <a:lnTo>
                      <a:pt x="447" y="262"/>
                    </a:lnTo>
                    <a:lnTo>
                      <a:pt x="338" y="335"/>
                    </a:lnTo>
                    <a:lnTo>
                      <a:pt x="256" y="403"/>
                    </a:lnTo>
                    <a:lnTo>
                      <a:pt x="0" y="153"/>
                    </a:lnTo>
                    <a:lnTo>
                      <a:pt x="18" y="135"/>
                    </a:lnTo>
                    <a:lnTo>
                      <a:pt x="110" y="66"/>
                    </a:lnTo>
                    <a:lnTo>
                      <a:pt x="211" y="5"/>
                    </a:lnTo>
                    <a:lnTo>
                      <a:pt x="222" y="0"/>
                    </a:lnTo>
                    <a:lnTo>
                      <a:pt x="475" y="246"/>
                    </a:lnTo>
                    <a:close/>
                  </a:path>
                </a:pathLst>
              </a:custGeom>
              <a:solidFill>
                <a:srgbClr val="EBEBEB"/>
              </a:solidFill>
              <a:ln w="9525">
                <a:noFill/>
                <a:round/>
                <a:headEnd/>
                <a:tailEnd/>
              </a:ln>
            </p:spPr>
            <p:txBody>
              <a:bodyPr/>
              <a:lstStyle/>
              <a:p>
                <a:pPr>
                  <a:defRPr/>
                </a:pPr>
                <a:endParaRPr lang="en-US" dirty="0"/>
              </a:p>
            </p:txBody>
          </p:sp>
          <p:sp>
            <p:nvSpPr>
              <p:cNvPr id="1019" name="Freeform 1276"/>
              <p:cNvSpPr>
                <a:spLocks/>
              </p:cNvSpPr>
              <p:nvPr/>
            </p:nvSpPr>
            <p:spPr bwMode="auto">
              <a:xfrm>
                <a:off x="380" y="28"/>
                <a:ext cx="62" cy="41"/>
              </a:xfrm>
              <a:custGeom>
                <a:avLst/>
                <a:gdLst/>
                <a:ahLst/>
                <a:cxnLst>
                  <a:cxn ang="0">
                    <a:pos x="496" y="236"/>
                  </a:cxn>
                  <a:cxn ang="0">
                    <a:pos x="455" y="253"/>
                  </a:cxn>
                  <a:cxn ang="0">
                    <a:pos x="343" y="314"/>
                  </a:cxn>
                  <a:cxn ang="0">
                    <a:pos x="256" y="372"/>
                  </a:cxn>
                  <a:cxn ang="0">
                    <a:pos x="0" y="123"/>
                  </a:cxn>
                  <a:cxn ang="0">
                    <a:pos x="6" y="118"/>
                  </a:cxn>
                  <a:cxn ang="0">
                    <a:pos x="107" y="57"/>
                  </a:cxn>
                  <a:cxn ang="0">
                    <a:pos x="217" y="11"/>
                  </a:cxn>
                  <a:cxn ang="0">
                    <a:pos x="253" y="0"/>
                  </a:cxn>
                  <a:cxn ang="0">
                    <a:pos x="496" y="236"/>
                  </a:cxn>
                </a:cxnLst>
                <a:rect l="0" t="0" r="r" b="b"/>
                <a:pathLst>
                  <a:path w="496" h="372">
                    <a:moveTo>
                      <a:pt x="496" y="236"/>
                    </a:moveTo>
                    <a:lnTo>
                      <a:pt x="455" y="253"/>
                    </a:lnTo>
                    <a:lnTo>
                      <a:pt x="343" y="314"/>
                    </a:lnTo>
                    <a:lnTo>
                      <a:pt x="256" y="372"/>
                    </a:lnTo>
                    <a:lnTo>
                      <a:pt x="0" y="123"/>
                    </a:lnTo>
                    <a:lnTo>
                      <a:pt x="6" y="118"/>
                    </a:lnTo>
                    <a:lnTo>
                      <a:pt x="107" y="57"/>
                    </a:lnTo>
                    <a:lnTo>
                      <a:pt x="217" y="11"/>
                    </a:lnTo>
                    <a:lnTo>
                      <a:pt x="253" y="0"/>
                    </a:lnTo>
                    <a:lnTo>
                      <a:pt x="496" y="236"/>
                    </a:lnTo>
                    <a:close/>
                  </a:path>
                </a:pathLst>
              </a:custGeom>
              <a:solidFill>
                <a:srgbClr val="EDEDED"/>
              </a:solidFill>
              <a:ln w="9525">
                <a:noFill/>
                <a:round/>
                <a:headEnd/>
                <a:tailEnd/>
              </a:ln>
            </p:spPr>
            <p:txBody>
              <a:bodyPr/>
              <a:lstStyle/>
              <a:p>
                <a:pPr>
                  <a:defRPr/>
                </a:pPr>
                <a:endParaRPr lang="en-US" dirty="0"/>
              </a:p>
            </p:txBody>
          </p:sp>
          <p:sp>
            <p:nvSpPr>
              <p:cNvPr id="1020" name="Freeform 1277"/>
              <p:cNvSpPr>
                <a:spLocks/>
              </p:cNvSpPr>
              <p:nvPr/>
            </p:nvSpPr>
            <p:spPr bwMode="auto">
              <a:xfrm>
                <a:off x="394" y="24"/>
                <a:ext cx="65" cy="37"/>
              </a:xfrm>
              <a:custGeom>
                <a:avLst/>
                <a:gdLst/>
                <a:ahLst/>
                <a:cxnLst>
                  <a:cxn ang="0">
                    <a:pos x="519" y="226"/>
                  </a:cxn>
                  <a:cxn ang="0">
                    <a:pos x="453" y="244"/>
                  </a:cxn>
                  <a:cxn ang="0">
                    <a:pos x="337" y="292"/>
                  </a:cxn>
                  <a:cxn ang="0">
                    <a:pos x="253" y="337"/>
                  </a:cxn>
                  <a:cxn ang="0">
                    <a:pos x="0" y="91"/>
                  </a:cxn>
                  <a:cxn ang="0">
                    <a:pos x="99" y="50"/>
                  </a:cxn>
                  <a:cxn ang="0">
                    <a:pos x="217" y="13"/>
                  </a:cxn>
                  <a:cxn ang="0">
                    <a:pos x="287" y="0"/>
                  </a:cxn>
                  <a:cxn ang="0">
                    <a:pos x="519" y="226"/>
                  </a:cxn>
                </a:cxnLst>
                <a:rect l="0" t="0" r="r" b="b"/>
                <a:pathLst>
                  <a:path w="519" h="337">
                    <a:moveTo>
                      <a:pt x="519" y="226"/>
                    </a:moveTo>
                    <a:lnTo>
                      <a:pt x="453" y="244"/>
                    </a:lnTo>
                    <a:lnTo>
                      <a:pt x="337" y="292"/>
                    </a:lnTo>
                    <a:lnTo>
                      <a:pt x="253" y="337"/>
                    </a:lnTo>
                    <a:lnTo>
                      <a:pt x="0" y="91"/>
                    </a:lnTo>
                    <a:lnTo>
                      <a:pt x="99" y="50"/>
                    </a:lnTo>
                    <a:lnTo>
                      <a:pt x="217" y="13"/>
                    </a:lnTo>
                    <a:lnTo>
                      <a:pt x="287" y="0"/>
                    </a:lnTo>
                    <a:lnTo>
                      <a:pt x="519" y="226"/>
                    </a:lnTo>
                    <a:close/>
                  </a:path>
                </a:pathLst>
              </a:custGeom>
              <a:solidFill>
                <a:srgbClr val="F0F0F0"/>
              </a:solidFill>
              <a:ln w="9525">
                <a:noFill/>
                <a:round/>
                <a:headEnd/>
                <a:tailEnd/>
              </a:ln>
            </p:spPr>
            <p:txBody>
              <a:bodyPr/>
              <a:lstStyle/>
              <a:p>
                <a:pPr>
                  <a:defRPr/>
                </a:pPr>
                <a:endParaRPr lang="en-US" dirty="0"/>
              </a:p>
            </p:txBody>
          </p:sp>
          <p:sp>
            <p:nvSpPr>
              <p:cNvPr id="1021" name="Freeform 1278"/>
              <p:cNvSpPr>
                <a:spLocks/>
              </p:cNvSpPr>
              <p:nvPr/>
            </p:nvSpPr>
            <p:spPr bwMode="auto">
              <a:xfrm>
                <a:off x="411" y="22"/>
                <a:ext cx="69" cy="32"/>
              </a:xfrm>
              <a:custGeom>
                <a:avLst/>
                <a:gdLst/>
                <a:ahLst/>
                <a:cxnLst>
                  <a:cxn ang="0">
                    <a:pos x="541" y="210"/>
                  </a:cxn>
                  <a:cxn ang="0">
                    <a:pos x="434" y="226"/>
                  </a:cxn>
                  <a:cxn ang="0">
                    <a:pos x="318" y="259"/>
                  </a:cxn>
                  <a:cxn ang="0">
                    <a:pos x="243" y="290"/>
                  </a:cxn>
                  <a:cxn ang="0">
                    <a:pos x="0" y="54"/>
                  </a:cxn>
                  <a:cxn ang="0">
                    <a:pos x="82" y="28"/>
                  </a:cxn>
                  <a:cxn ang="0">
                    <a:pos x="208" y="7"/>
                  </a:cxn>
                  <a:cxn ang="0">
                    <a:pos x="326" y="0"/>
                  </a:cxn>
                  <a:cxn ang="0">
                    <a:pos x="541" y="210"/>
                  </a:cxn>
                </a:cxnLst>
                <a:rect l="0" t="0" r="r" b="b"/>
                <a:pathLst>
                  <a:path w="541" h="290">
                    <a:moveTo>
                      <a:pt x="541" y="210"/>
                    </a:moveTo>
                    <a:lnTo>
                      <a:pt x="434" y="226"/>
                    </a:lnTo>
                    <a:lnTo>
                      <a:pt x="318" y="259"/>
                    </a:lnTo>
                    <a:lnTo>
                      <a:pt x="243" y="290"/>
                    </a:lnTo>
                    <a:lnTo>
                      <a:pt x="0" y="54"/>
                    </a:lnTo>
                    <a:lnTo>
                      <a:pt x="82" y="28"/>
                    </a:lnTo>
                    <a:lnTo>
                      <a:pt x="208" y="7"/>
                    </a:lnTo>
                    <a:lnTo>
                      <a:pt x="326" y="0"/>
                    </a:lnTo>
                    <a:lnTo>
                      <a:pt x="541" y="210"/>
                    </a:lnTo>
                    <a:close/>
                  </a:path>
                </a:pathLst>
              </a:custGeom>
              <a:solidFill>
                <a:srgbClr val="F2F2F2"/>
              </a:solidFill>
              <a:ln w="9525">
                <a:noFill/>
                <a:round/>
                <a:headEnd/>
                <a:tailEnd/>
              </a:ln>
            </p:spPr>
            <p:txBody>
              <a:bodyPr/>
              <a:lstStyle/>
              <a:p>
                <a:pPr>
                  <a:defRPr/>
                </a:pPr>
                <a:endParaRPr lang="en-US" dirty="0"/>
              </a:p>
            </p:txBody>
          </p:sp>
          <p:sp>
            <p:nvSpPr>
              <p:cNvPr id="1022" name="Freeform 1279"/>
              <p:cNvSpPr>
                <a:spLocks/>
              </p:cNvSpPr>
              <p:nvPr/>
            </p:nvSpPr>
            <p:spPr bwMode="auto">
              <a:xfrm>
                <a:off x="430" y="22"/>
                <a:ext cx="73" cy="27"/>
              </a:xfrm>
              <a:custGeom>
                <a:avLst/>
                <a:gdLst/>
                <a:ahLst/>
                <a:cxnLst>
                  <a:cxn ang="0">
                    <a:pos x="584" y="213"/>
                  </a:cxn>
                  <a:cxn ang="0">
                    <a:pos x="514" y="205"/>
                  </a:cxn>
                  <a:cxn ang="0">
                    <a:pos x="400" y="209"/>
                  </a:cxn>
                  <a:cxn ang="0">
                    <a:pos x="282" y="226"/>
                  </a:cxn>
                  <a:cxn ang="0">
                    <a:pos x="232" y="241"/>
                  </a:cxn>
                  <a:cxn ang="0">
                    <a:pos x="0" y="15"/>
                  </a:cxn>
                  <a:cxn ang="0">
                    <a:pos x="56" y="7"/>
                  </a:cxn>
                  <a:cxn ang="0">
                    <a:pos x="192" y="0"/>
                  </a:cxn>
                  <a:cxn ang="0">
                    <a:pos x="331" y="11"/>
                  </a:cxn>
                  <a:cxn ang="0">
                    <a:pos x="385" y="20"/>
                  </a:cxn>
                  <a:cxn ang="0">
                    <a:pos x="584" y="213"/>
                  </a:cxn>
                </a:cxnLst>
                <a:rect l="0" t="0" r="r" b="b"/>
                <a:pathLst>
                  <a:path w="584" h="241">
                    <a:moveTo>
                      <a:pt x="584" y="213"/>
                    </a:moveTo>
                    <a:lnTo>
                      <a:pt x="514" y="205"/>
                    </a:lnTo>
                    <a:lnTo>
                      <a:pt x="400" y="209"/>
                    </a:lnTo>
                    <a:lnTo>
                      <a:pt x="282" y="226"/>
                    </a:lnTo>
                    <a:lnTo>
                      <a:pt x="232" y="241"/>
                    </a:lnTo>
                    <a:lnTo>
                      <a:pt x="0" y="15"/>
                    </a:lnTo>
                    <a:lnTo>
                      <a:pt x="56" y="7"/>
                    </a:lnTo>
                    <a:lnTo>
                      <a:pt x="192" y="0"/>
                    </a:lnTo>
                    <a:lnTo>
                      <a:pt x="331" y="11"/>
                    </a:lnTo>
                    <a:lnTo>
                      <a:pt x="385" y="20"/>
                    </a:lnTo>
                    <a:lnTo>
                      <a:pt x="584" y="213"/>
                    </a:lnTo>
                    <a:close/>
                  </a:path>
                </a:pathLst>
              </a:custGeom>
              <a:solidFill>
                <a:srgbClr val="F5F5F5"/>
              </a:solidFill>
              <a:ln w="9525">
                <a:noFill/>
                <a:round/>
                <a:headEnd/>
                <a:tailEnd/>
              </a:ln>
            </p:spPr>
            <p:txBody>
              <a:bodyPr/>
              <a:lstStyle/>
              <a:p>
                <a:pPr>
                  <a:defRPr/>
                </a:pPr>
                <a:endParaRPr lang="en-US" dirty="0"/>
              </a:p>
            </p:txBody>
          </p:sp>
          <p:sp>
            <p:nvSpPr>
              <p:cNvPr id="1023" name="Freeform 1280"/>
              <p:cNvSpPr>
                <a:spLocks/>
              </p:cNvSpPr>
              <p:nvPr/>
            </p:nvSpPr>
            <p:spPr bwMode="auto">
              <a:xfrm>
                <a:off x="452" y="22"/>
                <a:ext cx="70" cy="28"/>
              </a:xfrm>
              <a:custGeom>
                <a:avLst/>
                <a:gdLst/>
                <a:ahLst/>
                <a:cxnLst>
                  <a:cxn ang="0">
                    <a:pos x="559" y="251"/>
                  </a:cxn>
                  <a:cxn ang="0">
                    <a:pos x="452" y="220"/>
                  </a:cxn>
                  <a:cxn ang="0">
                    <a:pos x="340" y="205"/>
                  </a:cxn>
                  <a:cxn ang="0">
                    <a:pos x="226" y="209"/>
                  </a:cxn>
                  <a:cxn ang="0">
                    <a:pos x="215" y="210"/>
                  </a:cxn>
                  <a:cxn ang="0">
                    <a:pos x="0" y="0"/>
                  </a:cxn>
                  <a:cxn ang="0">
                    <a:pos x="18" y="0"/>
                  </a:cxn>
                  <a:cxn ang="0">
                    <a:pos x="157" y="11"/>
                  </a:cxn>
                  <a:cxn ang="0">
                    <a:pos x="303" y="38"/>
                  </a:cxn>
                  <a:cxn ang="0">
                    <a:pos x="316" y="51"/>
                  </a:cxn>
                  <a:cxn ang="0">
                    <a:pos x="327" y="63"/>
                  </a:cxn>
                  <a:cxn ang="0">
                    <a:pos x="340" y="73"/>
                  </a:cxn>
                  <a:cxn ang="0">
                    <a:pos x="351" y="86"/>
                  </a:cxn>
                  <a:cxn ang="0">
                    <a:pos x="364" y="96"/>
                  </a:cxn>
                  <a:cxn ang="0">
                    <a:pos x="374" y="105"/>
                  </a:cxn>
                  <a:cxn ang="0">
                    <a:pos x="387" y="117"/>
                  </a:cxn>
                  <a:cxn ang="0">
                    <a:pos x="398" y="128"/>
                  </a:cxn>
                  <a:cxn ang="0">
                    <a:pos x="409" y="136"/>
                  </a:cxn>
                  <a:cxn ang="0">
                    <a:pos x="422" y="147"/>
                  </a:cxn>
                  <a:cxn ang="0">
                    <a:pos x="430" y="153"/>
                  </a:cxn>
                  <a:cxn ang="0">
                    <a:pos x="441" y="163"/>
                  </a:cxn>
                  <a:cxn ang="0">
                    <a:pos x="454" y="174"/>
                  </a:cxn>
                  <a:cxn ang="0">
                    <a:pos x="467" y="182"/>
                  </a:cxn>
                  <a:cxn ang="0">
                    <a:pos x="475" y="192"/>
                  </a:cxn>
                  <a:cxn ang="0">
                    <a:pos x="490" y="201"/>
                  </a:cxn>
                  <a:cxn ang="0">
                    <a:pos x="527" y="230"/>
                  </a:cxn>
                  <a:cxn ang="0">
                    <a:pos x="559" y="251"/>
                  </a:cxn>
                </a:cxnLst>
                <a:rect l="0" t="0" r="r" b="b"/>
                <a:pathLst>
                  <a:path w="559" h="251">
                    <a:moveTo>
                      <a:pt x="559" y="251"/>
                    </a:moveTo>
                    <a:lnTo>
                      <a:pt x="452" y="220"/>
                    </a:lnTo>
                    <a:lnTo>
                      <a:pt x="340" y="205"/>
                    </a:lnTo>
                    <a:lnTo>
                      <a:pt x="226" y="209"/>
                    </a:lnTo>
                    <a:lnTo>
                      <a:pt x="215" y="210"/>
                    </a:lnTo>
                    <a:lnTo>
                      <a:pt x="0" y="0"/>
                    </a:lnTo>
                    <a:lnTo>
                      <a:pt x="18" y="0"/>
                    </a:lnTo>
                    <a:lnTo>
                      <a:pt x="157" y="11"/>
                    </a:lnTo>
                    <a:lnTo>
                      <a:pt x="303" y="38"/>
                    </a:lnTo>
                    <a:lnTo>
                      <a:pt x="316" y="51"/>
                    </a:lnTo>
                    <a:lnTo>
                      <a:pt x="327" y="63"/>
                    </a:lnTo>
                    <a:lnTo>
                      <a:pt x="340" y="73"/>
                    </a:lnTo>
                    <a:lnTo>
                      <a:pt x="351" y="86"/>
                    </a:lnTo>
                    <a:lnTo>
                      <a:pt x="364" y="96"/>
                    </a:lnTo>
                    <a:lnTo>
                      <a:pt x="374" y="105"/>
                    </a:lnTo>
                    <a:lnTo>
                      <a:pt x="387" y="117"/>
                    </a:lnTo>
                    <a:lnTo>
                      <a:pt x="398" y="128"/>
                    </a:lnTo>
                    <a:lnTo>
                      <a:pt x="409" y="136"/>
                    </a:lnTo>
                    <a:lnTo>
                      <a:pt x="422" y="147"/>
                    </a:lnTo>
                    <a:lnTo>
                      <a:pt x="430" y="153"/>
                    </a:lnTo>
                    <a:lnTo>
                      <a:pt x="441" y="163"/>
                    </a:lnTo>
                    <a:lnTo>
                      <a:pt x="454" y="174"/>
                    </a:lnTo>
                    <a:lnTo>
                      <a:pt x="467" y="182"/>
                    </a:lnTo>
                    <a:lnTo>
                      <a:pt x="475" y="192"/>
                    </a:lnTo>
                    <a:lnTo>
                      <a:pt x="490" y="201"/>
                    </a:lnTo>
                    <a:lnTo>
                      <a:pt x="527" y="230"/>
                    </a:lnTo>
                    <a:lnTo>
                      <a:pt x="559" y="251"/>
                    </a:lnTo>
                    <a:close/>
                  </a:path>
                </a:pathLst>
              </a:custGeom>
              <a:solidFill>
                <a:srgbClr val="F7F7F7"/>
              </a:solidFill>
              <a:ln w="9525">
                <a:noFill/>
                <a:round/>
                <a:headEnd/>
                <a:tailEnd/>
              </a:ln>
            </p:spPr>
            <p:txBody>
              <a:bodyPr/>
              <a:lstStyle/>
              <a:p>
                <a:pPr>
                  <a:defRPr/>
                </a:pPr>
                <a:endParaRPr lang="en-US" dirty="0"/>
              </a:p>
            </p:txBody>
          </p:sp>
          <p:sp>
            <p:nvSpPr>
              <p:cNvPr id="1024" name="Freeform 1281"/>
              <p:cNvSpPr>
                <a:spLocks/>
              </p:cNvSpPr>
              <p:nvPr/>
            </p:nvSpPr>
            <p:spPr bwMode="auto">
              <a:xfrm>
                <a:off x="479" y="24"/>
                <a:ext cx="43" cy="26"/>
              </a:xfrm>
              <a:custGeom>
                <a:avLst/>
                <a:gdLst/>
                <a:ahLst/>
                <a:cxnLst>
                  <a:cxn ang="0">
                    <a:pos x="348" y="231"/>
                  </a:cxn>
                  <a:cxn ang="0">
                    <a:pos x="241" y="200"/>
                  </a:cxn>
                  <a:cxn ang="0">
                    <a:pos x="199" y="193"/>
                  </a:cxn>
                  <a:cxn ang="0">
                    <a:pos x="0" y="0"/>
                  </a:cxn>
                  <a:cxn ang="0">
                    <a:pos x="92" y="18"/>
                  </a:cxn>
                  <a:cxn ang="0">
                    <a:pos x="105" y="31"/>
                  </a:cxn>
                  <a:cxn ang="0">
                    <a:pos x="116" y="43"/>
                  </a:cxn>
                  <a:cxn ang="0">
                    <a:pos x="129" y="53"/>
                  </a:cxn>
                  <a:cxn ang="0">
                    <a:pos x="140" y="66"/>
                  </a:cxn>
                  <a:cxn ang="0">
                    <a:pos x="153" y="76"/>
                  </a:cxn>
                  <a:cxn ang="0">
                    <a:pos x="163" y="85"/>
                  </a:cxn>
                  <a:cxn ang="0">
                    <a:pos x="176" y="97"/>
                  </a:cxn>
                  <a:cxn ang="0">
                    <a:pos x="187" y="108"/>
                  </a:cxn>
                  <a:cxn ang="0">
                    <a:pos x="198" y="116"/>
                  </a:cxn>
                  <a:cxn ang="0">
                    <a:pos x="211" y="127"/>
                  </a:cxn>
                  <a:cxn ang="0">
                    <a:pos x="219" y="133"/>
                  </a:cxn>
                  <a:cxn ang="0">
                    <a:pos x="230" y="143"/>
                  </a:cxn>
                  <a:cxn ang="0">
                    <a:pos x="243" y="154"/>
                  </a:cxn>
                  <a:cxn ang="0">
                    <a:pos x="256" y="162"/>
                  </a:cxn>
                  <a:cxn ang="0">
                    <a:pos x="264" y="172"/>
                  </a:cxn>
                  <a:cxn ang="0">
                    <a:pos x="279" y="181"/>
                  </a:cxn>
                  <a:cxn ang="0">
                    <a:pos x="316" y="210"/>
                  </a:cxn>
                  <a:cxn ang="0">
                    <a:pos x="348" y="231"/>
                  </a:cxn>
                </a:cxnLst>
                <a:rect l="0" t="0" r="r" b="b"/>
                <a:pathLst>
                  <a:path w="348" h="231">
                    <a:moveTo>
                      <a:pt x="348" y="231"/>
                    </a:moveTo>
                    <a:lnTo>
                      <a:pt x="241" y="200"/>
                    </a:lnTo>
                    <a:lnTo>
                      <a:pt x="199" y="193"/>
                    </a:lnTo>
                    <a:lnTo>
                      <a:pt x="0" y="0"/>
                    </a:lnTo>
                    <a:lnTo>
                      <a:pt x="92" y="18"/>
                    </a:lnTo>
                    <a:lnTo>
                      <a:pt x="105" y="31"/>
                    </a:lnTo>
                    <a:lnTo>
                      <a:pt x="116" y="43"/>
                    </a:lnTo>
                    <a:lnTo>
                      <a:pt x="129" y="53"/>
                    </a:lnTo>
                    <a:lnTo>
                      <a:pt x="140" y="66"/>
                    </a:lnTo>
                    <a:lnTo>
                      <a:pt x="153" y="76"/>
                    </a:lnTo>
                    <a:lnTo>
                      <a:pt x="163" y="85"/>
                    </a:lnTo>
                    <a:lnTo>
                      <a:pt x="176" y="97"/>
                    </a:lnTo>
                    <a:lnTo>
                      <a:pt x="187" y="108"/>
                    </a:lnTo>
                    <a:lnTo>
                      <a:pt x="198" y="116"/>
                    </a:lnTo>
                    <a:lnTo>
                      <a:pt x="211" y="127"/>
                    </a:lnTo>
                    <a:lnTo>
                      <a:pt x="219" y="133"/>
                    </a:lnTo>
                    <a:lnTo>
                      <a:pt x="230" y="143"/>
                    </a:lnTo>
                    <a:lnTo>
                      <a:pt x="243" y="154"/>
                    </a:lnTo>
                    <a:lnTo>
                      <a:pt x="256" y="162"/>
                    </a:lnTo>
                    <a:lnTo>
                      <a:pt x="264" y="172"/>
                    </a:lnTo>
                    <a:lnTo>
                      <a:pt x="279" y="181"/>
                    </a:lnTo>
                    <a:lnTo>
                      <a:pt x="316" y="210"/>
                    </a:lnTo>
                    <a:lnTo>
                      <a:pt x="348" y="231"/>
                    </a:lnTo>
                    <a:close/>
                  </a:path>
                </a:pathLst>
              </a:custGeom>
              <a:solidFill>
                <a:srgbClr val="FAFAFA"/>
              </a:solidFill>
              <a:ln w="9525">
                <a:noFill/>
                <a:round/>
                <a:headEnd/>
                <a:tailEnd/>
              </a:ln>
            </p:spPr>
            <p:txBody>
              <a:bodyPr/>
              <a:lstStyle/>
              <a:p>
                <a:pPr>
                  <a:defRPr/>
                </a:pPr>
                <a:endParaRPr lang="en-US" dirty="0"/>
              </a:p>
            </p:txBody>
          </p:sp>
          <p:sp>
            <p:nvSpPr>
              <p:cNvPr id="1025" name="Freeform 1282"/>
              <p:cNvSpPr>
                <a:spLocks/>
              </p:cNvSpPr>
              <p:nvPr/>
            </p:nvSpPr>
            <p:spPr bwMode="auto">
              <a:xfrm>
                <a:off x="283" y="155"/>
                <a:ext cx="20" cy="23"/>
              </a:xfrm>
              <a:custGeom>
                <a:avLst/>
                <a:gdLst/>
                <a:ahLst/>
                <a:cxnLst>
                  <a:cxn ang="0">
                    <a:pos x="162" y="156"/>
                  </a:cxn>
                  <a:cxn ang="0">
                    <a:pos x="151" y="166"/>
                  </a:cxn>
                  <a:cxn ang="0">
                    <a:pos x="112" y="191"/>
                  </a:cxn>
                  <a:cxn ang="0">
                    <a:pos x="71" y="207"/>
                  </a:cxn>
                  <a:cxn ang="0">
                    <a:pos x="0" y="0"/>
                  </a:cxn>
                  <a:cxn ang="0">
                    <a:pos x="162" y="156"/>
                  </a:cxn>
                </a:cxnLst>
                <a:rect l="0" t="0" r="r" b="b"/>
                <a:pathLst>
                  <a:path w="162" h="207">
                    <a:moveTo>
                      <a:pt x="162" y="156"/>
                    </a:moveTo>
                    <a:lnTo>
                      <a:pt x="151" y="166"/>
                    </a:lnTo>
                    <a:lnTo>
                      <a:pt x="112" y="191"/>
                    </a:lnTo>
                    <a:lnTo>
                      <a:pt x="71" y="207"/>
                    </a:lnTo>
                    <a:lnTo>
                      <a:pt x="0" y="0"/>
                    </a:lnTo>
                    <a:lnTo>
                      <a:pt x="162" y="156"/>
                    </a:lnTo>
                    <a:close/>
                  </a:path>
                </a:pathLst>
              </a:custGeom>
              <a:solidFill>
                <a:srgbClr val="000000"/>
              </a:solidFill>
              <a:ln w="9525">
                <a:noFill/>
                <a:round/>
                <a:headEnd/>
                <a:tailEnd/>
              </a:ln>
            </p:spPr>
            <p:txBody>
              <a:bodyPr/>
              <a:lstStyle/>
              <a:p>
                <a:pPr>
                  <a:defRPr/>
                </a:pPr>
                <a:endParaRPr lang="en-US" dirty="0"/>
              </a:p>
            </p:txBody>
          </p:sp>
          <p:sp>
            <p:nvSpPr>
              <p:cNvPr id="14" name="Freeform 1283"/>
              <p:cNvSpPr>
                <a:spLocks/>
              </p:cNvSpPr>
              <p:nvPr/>
            </p:nvSpPr>
            <p:spPr bwMode="auto">
              <a:xfrm>
                <a:off x="272" y="128"/>
                <a:ext cx="39" cy="50"/>
              </a:xfrm>
              <a:custGeom>
                <a:avLst/>
                <a:gdLst/>
                <a:ahLst/>
                <a:cxnLst>
                  <a:cxn ang="0">
                    <a:pos x="309" y="301"/>
                  </a:cxn>
                  <a:cxn ang="0">
                    <a:pos x="304" y="318"/>
                  </a:cxn>
                  <a:cxn ang="0">
                    <a:pos x="274" y="368"/>
                  </a:cxn>
                  <a:cxn ang="0">
                    <a:pos x="233" y="406"/>
                  </a:cxn>
                  <a:cxn ang="0">
                    <a:pos x="194" y="431"/>
                  </a:cxn>
                  <a:cxn ang="0">
                    <a:pos x="153" y="447"/>
                  </a:cxn>
                  <a:cxn ang="0">
                    <a:pos x="0" y="0"/>
                  </a:cxn>
                  <a:cxn ang="0">
                    <a:pos x="309" y="301"/>
                  </a:cxn>
                </a:cxnLst>
                <a:rect l="0" t="0" r="r" b="b"/>
                <a:pathLst>
                  <a:path w="309" h="447">
                    <a:moveTo>
                      <a:pt x="309" y="301"/>
                    </a:moveTo>
                    <a:lnTo>
                      <a:pt x="304" y="318"/>
                    </a:lnTo>
                    <a:lnTo>
                      <a:pt x="274" y="368"/>
                    </a:lnTo>
                    <a:lnTo>
                      <a:pt x="233" y="406"/>
                    </a:lnTo>
                    <a:lnTo>
                      <a:pt x="194" y="431"/>
                    </a:lnTo>
                    <a:lnTo>
                      <a:pt x="153" y="447"/>
                    </a:lnTo>
                    <a:lnTo>
                      <a:pt x="0" y="0"/>
                    </a:lnTo>
                    <a:lnTo>
                      <a:pt x="309" y="301"/>
                    </a:lnTo>
                    <a:close/>
                  </a:path>
                </a:pathLst>
              </a:custGeom>
              <a:solidFill>
                <a:srgbClr val="171717"/>
              </a:solidFill>
              <a:ln w="9525">
                <a:noFill/>
                <a:round/>
                <a:headEnd/>
                <a:tailEnd/>
              </a:ln>
            </p:spPr>
            <p:txBody>
              <a:bodyPr/>
              <a:lstStyle/>
              <a:p>
                <a:pPr>
                  <a:defRPr/>
                </a:pPr>
                <a:endParaRPr lang="en-US" dirty="0"/>
              </a:p>
            </p:txBody>
          </p:sp>
          <p:sp>
            <p:nvSpPr>
              <p:cNvPr id="2" name="Freeform 1284"/>
              <p:cNvSpPr>
                <a:spLocks/>
              </p:cNvSpPr>
              <p:nvPr/>
            </p:nvSpPr>
            <p:spPr bwMode="auto">
              <a:xfrm>
                <a:off x="271" y="117"/>
                <a:ext cx="43" cy="55"/>
              </a:xfrm>
              <a:custGeom>
                <a:avLst/>
                <a:gdLst/>
                <a:ahLst/>
                <a:cxnLst>
                  <a:cxn ang="0">
                    <a:pos x="341" y="260"/>
                  </a:cxn>
                  <a:cxn ang="0">
                    <a:pos x="337" y="341"/>
                  </a:cxn>
                  <a:cxn ang="0">
                    <a:pos x="316" y="416"/>
                  </a:cxn>
                  <a:cxn ang="0">
                    <a:pos x="286" y="466"/>
                  </a:cxn>
                  <a:cxn ang="0">
                    <a:pos x="256" y="494"/>
                  </a:cxn>
                  <a:cxn ang="0">
                    <a:pos x="94" y="338"/>
                  </a:cxn>
                  <a:cxn ang="0">
                    <a:pos x="0" y="67"/>
                  </a:cxn>
                  <a:cxn ang="0">
                    <a:pos x="62" y="17"/>
                  </a:cxn>
                  <a:cxn ang="0">
                    <a:pos x="74" y="0"/>
                  </a:cxn>
                  <a:cxn ang="0">
                    <a:pos x="341" y="260"/>
                  </a:cxn>
                </a:cxnLst>
                <a:rect l="0" t="0" r="r" b="b"/>
                <a:pathLst>
                  <a:path w="341" h="494">
                    <a:moveTo>
                      <a:pt x="341" y="260"/>
                    </a:moveTo>
                    <a:lnTo>
                      <a:pt x="337" y="341"/>
                    </a:lnTo>
                    <a:lnTo>
                      <a:pt x="316" y="416"/>
                    </a:lnTo>
                    <a:lnTo>
                      <a:pt x="286" y="466"/>
                    </a:lnTo>
                    <a:lnTo>
                      <a:pt x="256" y="494"/>
                    </a:lnTo>
                    <a:lnTo>
                      <a:pt x="94" y="338"/>
                    </a:lnTo>
                    <a:lnTo>
                      <a:pt x="0" y="67"/>
                    </a:lnTo>
                    <a:lnTo>
                      <a:pt x="62" y="17"/>
                    </a:lnTo>
                    <a:lnTo>
                      <a:pt x="74" y="0"/>
                    </a:lnTo>
                    <a:lnTo>
                      <a:pt x="341" y="260"/>
                    </a:lnTo>
                    <a:close/>
                  </a:path>
                </a:pathLst>
              </a:custGeom>
              <a:solidFill>
                <a:srgbClr val="2E2E2E"/>
              </a:solidFill>
              <a:ln w="9525">
                <a:noFill/>
                <a:round/>
                <a:headEnd/>
                <a:tailEnd/>
              </a:ln>
            </p:spPr>
            <p:txBody>
              <a:bodyPr/>
              <a:lstStyle/>
              <a:p>
                <a:pPr>
                  <a:defRPr/>
                </a:pPr>
                <a:endParaRPr lang="en-US" dirty="0"/>
              </a:p>
            </p:txBody>
          </p:sp>
          <p:sp>
            <p:nvSpPr>
              <p:cNvPr id="15" name="Freeform 1285"/>
              <p:cNvSpPr>
                <a:spLocks/>
              </p:cNvSpPr>
              <p:nvPr/>
            </p:nvSpPr>
            <p:spPr bwMode="auto">
              <a:xfrm>
                <a:off x="271" y="105"/>
                <a:ext cx="43" cy="56"/>
              </a:xfrm>
              <a:custGeom>
                <a:avLst/>
                <a:gdLst/>
                <a:ahLst/>
                <a:cxnLst>
                  <a:cxn ang="0">
                    <a:pos x="320" y="186"/>
                  </a:cxn>
                  <a:cxn ang="0">
                    <a:pos x="324" y="206"/>
                  </a:cxn>
                  <a:cxn ang="0">
                    <a:pos x="341" y="343"/>
                  </a:cxn>
                  <a:cxn ang="0">
                    <a:pos x="337" y="446"/>
                  </a:cxn>
                  <a:cxn ang="0">
                    <a:pos x="321" y="504"/>
                  </a:cxn>
                  <a:cxn ang="0">
                    <a:pos x="12" y="203"/>
                  </a:cxn>
                  <a:cxn ang="0">
                    <a:pos x="0" y="172"/>
                  </a:cxn>
                  <a:cxn ang="0">
                    <a:pos x="62" y="122"/>
                  </a:cxn>
                  <a:cxn ang="0">
                    <a:pos x="101" y="70"/>
                  </a:cxn>
                  <a:cxn ang="0">
                    <a:pos x="127" y="16"/>
                  </a:cxn>
                  <a:cxn ang="0">
                    <a:pos x="129" y="0"/>
                  </a:cxn>
                  <a:cxn ang="0">
                    <a:pos x="320" y="186"/>
                  </a:cxn>
                </a:cxnLst>
                <a:rect l="0" t="0" r="r" b="b"/>
                <a:pathLst>
                  <a:path w="341" h="504">
                    <a:moveTo>
                      <a:pt x="320" y="186"/>
                    </a:moveTo>
                    <a:lnTo>
                      <a:pt x="324" y="206"/>
                    </a:lnTo>
                    <a:lnTo>
                      <a:pt x="341" y="343"/>
                    </a:lnTo>
                    <a:lnTo>
                      <a:pt x="337" y="446"/>
                    </a:lnTo>
                    <a:lnTo>
                      <a:pt x="321" y="504"/>
                    </a:lnTo>
                    <a:lnTo>
                      <a:pt x="12" y="203"/>
                    </a:lnTo>
                    <a:lnTo>
                      <a:pt x="0" y="172"/>
                    </a:lnTo>
                    <a:lnTo>
                      <a:pt x="62" y="122"/>
                    </a:lnTo>
                    <a:lnTo>
                      <a:pt x="101" y="70"/>
                    </a:lnTo>
                    <a:lnTo>
                      <a:pt x="127" y="16"/>
                    </a:lnTo>
                    <a:lnTo>
                      <a:pt x="129" y="0"/>
                    </a:lnTo>
                    <a:lnTo>
                      <a:pt x="320" y="186"/>
                    </a:lnTo>
                    <a:close/>
                  </a:path>
                </a:pathLst>
              </a:custGeom>
              <a:solidFill>
                <a:srgbClr val="454545"/>
              </a:solidFill>
              <a:ln w="9525">
                <a:noFill/>
                <a:round/>
                <a:headEnd/>
                <a:tailEnd/>
              </a:ln>
            </p:spPr>
            <p:txBody>
              <a:bodyPr/>
              <a:lstStyle/>
              <a:p>
                <a:pPr>
                  <a:defRPr/>
                </a:pPr>
                <a:endParaRPr lang="en-US" dirty="0"/>
              </a:p>
            </p:txBody>
          </p:sp>
          <p:sp>
            <p:nvSpPr>
              <p:cNvPr id="3" name="Freeform 1286"/>
              <p:cNvSpPr>
                <a:spLocks/>
              </p:cNvSpPr>
              <p:nvPr/>
            </p:nvSpPr>
            <p:spPr bwMode="auto">
              <a:xfrm>
                <a:off x="280" y="87"/>
                <a:ext cx="34" cy="59"/>
              </a:xfrm>
              <a:custGeom>
                <a:avLst/>
                <a:gdLst/>
                <a:ahLst/>
                <a:cxnLst>
                  <a:cxn ang="0">
                    <a:pos x="192" y="138"/>
                  </a:cxn>
                  <a:cxn ang="0">
                    <a:pos x="203" y="193"/>
                  </a:cxn>
                  <a:cxn ang="0">
                    <a:pos x="250" y="369"/>
                  </a:cxn>
                  <a:cxn ang="0">
                    <a:pos x="267" y="506"/>
                  </a:cxn>
                  <a:cxn ang="0">
                    <a:pos x="267" y="528"/>
                  </a:cxn>
                  <a:cxn ang="0">
                    <a:pos x="0" y="268"/>
                  </a:cxn>
                  <a:cxn ang="0">
                    <a:pos x="27" y="233"/>
                  </a:cxn>
                  <a:cxn ang="0">
                    <a:pos x="53" y="179"/>
                  </a:cxn>
                  <a:cxn ang="0">
                    <a:pos x="61" y="118"/>
                  </a:cxn>
                  <a:cxn ang="0">
                    <a:pos x="57" y="47"/>
                  </a:cxn>
                  <a:cxn ang="0">
                    <a:pos x="51" y="0"/>
                  </a:cxn>
                  <a:cxn ang="0">
                    <a:pos x="192" y="138"/>
                  </a:cxn>
                </a:cxnLst>
                <a:rect l="0" t="0" r="r" b="b"/>
                <a:pathLst>
                  <a:path w="267" h="528">
                    <a:moveTo>
                      <a:pt x="192" y="138"/>
                    </a:moveTo>
                    <a:lnTo>
                      <a:pt x="203" y="193"/>
                    </a:lnTo>
                    <a:lnTo>
                      <a:pt x="250" y="369"/>
                    </a:lnTo>
                    <a:lnTo>
                      <a:pt x="267" y="506"/>
                    </a:lnTo>
                    <a:lnTo>
                      <a:pt x="267" y="528"/>
                    </a:lnTo>
                    <a:lnTo>
                      <a:pt x="0" y="268"/>
                    </a:lnTo>
                    <a:lnTo>
                      <a:pt x="27" y="233"/>
                    </a:lnTo>
                    <a:lnTo>
                      <a:pt x="53" y="179"/>
                    </a:lnTo>
                    <a:lnTo>
                      <a:pt x="61" y="118"/>
                    </a:lnTo>
                    <a:lnTo>
                      <a:pt x="57" y="47"/>
                    </a:lnTo>
                    <a:lnTo>
                      <a:pt x="51" y="0"/>
                    </a:lnTo>
                    <a:lnTo>
                      <a:pt x="192" y="138"/>
                    </a:lnTo>
                    <a:close/>
                  </a:path>
                </a:pathLst>
              </a:custGeom>
              <a:solidFill>
                <a:srgbClr val="5C5C5C"/>
              </a:solidFill>
              <a:ln w="9525">
                <a:noFill/>
                <a:round/>
                <a:headEnd/>
                <a:tailEnd/>
              </a:ln>
            </p:spPr>
            <p:txBody>
              <a:bodyPr/>
              <a:lstStyle/>
              <a:p>
                <a:pPr>
                  <a:defRPr/>
                </a:pPr>
                <a:endParaRPr lang="en-US" dirty="0"/>
              </a:p>
            </p:txBody>
          </p:sp>
          <p:sp>
            <p:nvSpPr>
              <p:cNvPr id="4" name="Freeform 1287"/>
              <p:cNvSpPr>
                <a:spLocks/>
              </p:cNvSpPr>
              <p:nvPr/>
            </p:nvSpPr>
            <p:spPr bwMode="auto">
              <a:xfrm>
                <a:off x="281" y="64"/>
                <a:ext cx="30" cy="62"/>
              </a:xfrm>
              <a:custGeom>
                <a:avLst/>
                <a:gdLst/>
                <a:ahLst/>
                <a:cxnLst>
                  <a:cxn ang="0">
                    <a:pos x="184" y="179"/>
                  </a:cxn>
                  <a:cxn ang="0">
                    <a:pos x="176" y="233"/>
                  </a:cxn>
                  <a:cxn ang="0">
                    <a:pos x="183" y="317"/>
                  </a:cxn>
                  <a:cxn ang="0">
                    <a:pos x="200" y="398"/>
                  </a:cxn>
                  <a:cxn ang="0">
                    <a:pos x="243" y="554"/>
                  </a:cxn>
                  <a:cxn ang="0">
                    <a:pos x="52" y="368"/>
                  </a:cxn>
                  <a:cxn ang="0">
                    <a:pos x="58" y="323"/>
                  </a:cxn>
                  <a:cxn ang="0">
                    <a:pos x="54" y="252"/>
                  </a:cxn>
                  <a:cxn ang="0">
                    <a:pos x="43" y="177"/>
                  </a:cxn>
                  <a:cxn ang="0">
                    <a:pos x="24" y="93"/>
                  </a:cxn>
                  <a:cxn ang="0">
                    <a:pos x="0" y="0"/>
                  </a:cxn>
                  <a:cxn ang="0">
                    <a:pos x="184" y="179"/>
                  </a:cxn>
                </a:cxnLst>
                <a:rect l="0" t="0" r="r" b="b"/>
                <a:pathLst>
                  <a:path w="243" h="554">
                    <a:moveTo>
                      <a:pt x="184" y="179"/>
                    </a:moveTo>
                    <a:lnTo>
                      <a:pt x="176" y="233"/>
                    </a:lnTo>
                    <a:lnTo>
                      <a:pt x="183" y="317"/>
                    </a:lnTo>
                    <a:lnTo>
                      <a:pt x="200" y="398"/>
                    </a:lnTo>
                    <a:lnTo>
                      <a:pt x="243" y="554"/>
                    </a:lnTo>
                    <a:lnTo>
                      <a:pt x="52" y="368"/>
                    </a:lnTo>
                    <a:lnTo>
                      <a:pt x="58" y="323"/>
                    </a:lnTo>
                    <a:lnTo>
                      <a:pt x="54" y="252"/>
                    </a:lnTo>
                    <a:lnTo>
                      <a:pt x="43" y="177"/>
                    </a:lnTo>
                    <a:lnTo>
                      <a:pt x="24" y="93"/>
                    </a:lnTo>
                    <a:lnTo>
                      <a:pt x="0" y="0"/>
                    </a:lnTo>
                    <a:lnTo>
                      <a:pt x="184" y="179"/>
                    </a:lnTo>
                    <a:close/>
                  </a:path>
                </a:pathLst>
              </a:custGeom>
              <a:solidFill>
                <a:srgbClr val="737373"/>
              </a:solidFill>
              <a:ln w="9525">
                <a:noFill/>
                <a:round/>
                <a:headEnd/>
                <a:tailEnd/>
              </a:ln>
            </p:spPr>
            <p:txBody>
              <a:bodyPr/>
              <a:lstStyle/>
              <a:p>
                <a:pPr>
                  <a:defRPr/>
                </a:pPr>
                <a:endParaRPr lang="en-US" dirty="0"/>
              </a:p>
            </p:txBody>
          </p:sp>
          <p:sp>
            <p:nvSpPr>
              <p:cNvPr id="16" name="Freeform 1288"/>
              <p:cNvSpPr>
                <a:spLocks/>
              </p:cNvSpPr>
              <p:nvPr/>
            </p:nvSpPr>
            <p:spPr bwMode="auto">
              <a:xfrm>
                <a:off x="280" y="47"/>
                <a:ext cx="27" cy="56"/>
              </a:xfrm>
              <a:custGeom>
                <a:avLst/>
                <a:gdLst/>
                <a:ahLst/>
                <a:cxnLst>
                  <a:cxn ang="0">
                    <a:pos x="221" y="202"/>
                  </a:cxn>
                  <a:cxn ang="0">
                    <a:pos x="217" y="212"/>
                  </a:cxn>
                  <a:cxn ang="0">
                    <a:pos x="195" y="300"/>
                  </a:cxn>
                  <a:cxn ang="0">
                    <a:pos x="184" y="387"/>
                  </a:cxn>
                  <a:cxn ang="0">
                    <a:pos x="191" y="471"/>
                  </a:cxn>
                  <a:cxn ang="0">
                    <a:pos x="197" y="497"/>
                  </a:cxn>
                  <a:cxn ang="0">
                    <a:pos x="56" y="359"/>
                  </a:cxn>
                  <a:cxn ang="0">
                    <a:pos x="51" y="331"/>
                  </a:cxn>
                  <a:cxn ang="0">
                    <a:pos x="32" y="247"/>
                  </a:cxn>
                  <a:cxn ang="0">
                    <a:pos x="8" y="155"/>
                  </a:cxn>
                  <a:cxn ang="0">
                    <a:pos x="0" y="80"/>
                  </a:cxn>
                  <a:cxn ang="0">
                    <a:pos x="13" y="0"/>
                  </a:cxn>
                  <a:cxn ang="0">
                    <a:pos x="221" y="202"/>
                  </a:cxn>
                </a:cxnLst>
                <a:rect l="0" t="0" r="r" b="b"/>
                <a:pathLst>
                  <a:path w="221" h="497">
                    <a:moveTo>
                      <a:pt x="221" y="202"/>
                    </a:moveTo>
                    <a:lnTo>
                      <a:pt x="217" y="212"/>
                    </a:lnTo>
                    <a:lnTo>
                      <a:pt x="195" y="300"/>
                    </a:lnTo>
                    <a:lnTo>
                      <a:pt x="184" y="387"/>
                    </a:lnTo>
                    <a:lnTo>
                      <a:pt x="191" y="471"/>
                    </a:lnTo>
                    <a:lnTo>
                      <a:pt x="197" y="497"/>
                    </a:lnTo>
                    <a:lnTo>
                      <a:pt x="56" y="359"/>
                    </a:lnTo>
                    <a:lnTo>
                      <a:pt x="51" y="331"/>
                    </a:lnTo>
                    <a:lnTo>
                      <a:pt x="32" y="247"/>
                    </a:lnTo>
                    <a:lnTo>
                      <a:pt x="8" y="155"/>
                    </a:lnTo>
                    <a:lnTo>
                      <a:pt x="0" y="80"/>
                    </a:lnTo>
                    <a:lnTo>
                      <a:pt x="13" y="0"/>
                    </a:lnTo>
                    <a:lnTo>
                      <a:pt x="221" y="202"/>
                    </a:lnTo>
                    <a:close/>
                  </a:path>
                </a:pathLst>
              </a:custGeom>
              <a:solidFill>
                <a:srgbClr val="8A8A8A"/>
              </a:solidFill>
              <a:ln w="9525">
                <a:noFill/>
                <a:round/>
                <a:headEnd/>
                <a:tailEnd/>
              </a:ln>
            </p:spPr>
            <p:txBody>
              <a:bodyPr/>
              <a:lstStyle/>
              <a:p>
                <a:pPr>
                  <a:defRPr/>
                </a:pPr>
                <a:endParaRPr lang="en-US" dirty="0"/>
              </a:p>
            </p:txBody>
          </p:sp>
          <p:sp>
            <p:nvSpPr>
              <p:cNvPr id="17" name="Freeform 1289"/>
              <p:cNvSpPr>
                <a:spLocks/>
              </p:cNvSpPr>
              <p:nvPr/>
            </p:nvSpPr>
            <p:spPr bwMode="auto">
              <a:xfrm>
                <a:off x="280" y="34"/>
                <a:ext cx="34" cy="50"/>
              </a:xfrm>
              <a:custGeom>
                <a:avLst/>
                <a:gdLst/>
                <a:ahLst/>
                <a:cxnLst>
                  <a:cxn ang="0">
                    <a:pos x="271" y="210"/>
                  </a:cxn>
                  <a:cxn ang="0">
                    <a:pos x="253" y="241"/>
                  </a:cxn>
                  <a:cxn ang="0">
                    <a:pos x="217" y="329"/>
                  </a:cxn>
                  <a:cxn ang="0">
                    <a:pos x="195" y="417"/>
                  </a:cxn>
                  <a:cxn ang="0">
                    <a:pos x="192" y="450"/>
                  </a:cxn>
                  <a:cxn ang="0">
                    <a:pos x="8" y="272"/>
                  </a:cxn>
                  <a:cxn ang="0">
                    <a:pos x="0" y="197"/>
                  </a:cxn>
                  <a:cxn ang="0">
                    <a:pos x="13" y="112"/>
                  </a:cxn>
                  <a:cxn ang="0">
                    <a:pos x="43" y="22"/>
                  </a:cxn>
                  <a:cxn ang="0">
                    <a:pos x="56" y="0"/>
                  </a:cxn>
                  <a:cxn ang="0">
                    <a:pos x="271" y="210"/>
                  </a:cxn>
                </a:cxnLst>
                <a:rect l="0" t="0" r="r" b="b"/>
                <a:pathLst>
                  <a:path w="271" h="450">
                    <a:moveTo>
                      <a:pt x="271" y="210"/>
                    </a:moveTo>
                    <a:lnTo>
                      <a:pt x="253" y="241"/>
                    </a:lnTo>
                    <a:lnTo>
                      <a:pt x="217" y="329"/>
                    </a:lnTo>
                    <a:lnTo>
                      <a:pt x="195" y="417"/>
                    </a:lnTo>
                    <a:lnTo>
                      <a:pt x="192" y="450"/>
                    </a:lnTo>
                    <a:lnTo>
                      <a:pt x="8" y="272"/>
                    </a:lnTo>
                    <a:lnTo>
                      <a:pt x="0" y="197"/>
                    </a:lnTo>
                    <a:lnTo>
                      <a:pt x="13" y="112"/>
                    </a:lnTo>
                    <a:lnTo>
                      <a:pt x="43" y="22"/>
                    </a:lnTo>
                    <a:lnTo>
                      <a:pt x="56" y="0"/>
                    </a:lnTo>
                    <a:lnTo>
                      <a:pt x="271" y="210"/>
                    </a:lnTo>
                    <a:close/>
                  </a:path>
                </a:pathLst>
              </a:custGeom>
              <a:solidFill>
                <a:srgbClr val="A1A1A1"/>
              </a:solidFill>
              <a:ln w="9525">
                <a:noFill/>
                <a:round/>
                <a:headEnd/>
                <a:tailEnd/>
              </a:ln>
            </p:spPr>
            <p:txBody>
              <a:bodyPr/>
              <a:lstStyle/>
              <a:p>
                <a:pPr>
                  <a:defRPr/>
                </a:pPr>
                <a:endParaRPr lang="en-US" dirty="0"/>
              </a:p>
            </p:txBody>
          </p:sp>
          <p:sp>
            <p:nvSpPr>
              <p:cNvPr id="5" name="Freeform 1290"/>
              <p:cNvSpPr>
                <a:spLocks/>
              </p:cNvSpPr>
              <p:nvPr/>
            </p:nvSpPr>
            <p:spPr bwMode="auto">
              <a:xfrm>
                <a:off x="281" y="23"/>
                <a:ext cx="40" cy="47"/>
              </a:xfrm>
              <a:custGeom>
                <a:avLst/>
                <a:gdLst/>
                <a:ahLst/>
                <a:cxnLst>
                  <a:cxn ang="0">
                    <a:pos x="322" y="209"/>
                  </a:cxn>
                  <a:cxn ang="0">
                    <a:pos x="290" y="254"/>
                  </a:cxn>
                  <a:cxn ang="0">
                    <a:pos x="240" y="339"/>
                  </a:cxn>
                  <a:cxn ang="0">
                    <a:pos x="208" y="417"/>
                  </a:cxn>
                  <a:cxn ang="0">
                    <a:pos x="0" y="215"/>
                  </a:cxn>
                  <a:cxn ang="0">
                    <a:pos x="0" y="210"/>
                  </a:cxn>
                  <a:cxn ang="0">
                    <a:pos x="30" y="120"/>
                  </a:cxn>
                  <a:cxn ang="0">
                    <a:pos x="79" y="32"/>
                  </a:cxn>
                  <a:cxn ang="0">
                    <a:pos x="107" y="0"/>
                  </a:cxn>
                  <a:cxn ang="0">
                    <a:pos x="322" y="209"/>
                  </a:cxn>
                </a:cxnLst>
                <a:rect l="0" t="0" r="r" b="b"/>
                <a:pathLst>
                  <a:path w="322" h="417">
                    <a:moveTo>
                      <a:pt x="322" y="209"/>
                    </a:moveTo>
                    <a:lnTo>
                      <a:pt x="290" y="254"/>
                    </a:lnTo>
                    <a:lnTo>
                      <a:pt x="240" y="339"/>
                    </a:lnTo>
                    <a:lnTo>
                      <a:pt x="208" y="417"/>
                    </a:lnTo>
                    <a:lnTo>
                      <a:pt x="0" y="215"/>
                    </a:lnTo>
                    <a:lnTo>
                      <a:pt x="0" y="210"/>
                    </a:lnTo>
                    <a:lnTo>
                      <a:pt x="30" y="120"/>
                    </a:lnTo>
                    <a:lnTo>
                      <a:pt x="79" y="32"/>
                    </a:lnTo>
                    <a:lnTo>
                      <a:pt x="107" y="0"/>
                    </a:lnTo>
                    <a:lnTo>
                      <a:pt x="322" y="209"/>
                    </a:lnTo>
                    <a:close/>
                  </a:path>
                </a:pathLst>
              </a:custGeom>
              <a:solidFill>
                <a:srgbClr val="B8B8B8"/>
              </a:solidFill>
              <a:ln w="9525">
                <a:noFill/>
                <a:round/>
                <a:headEnd/>
                <a:tailEnd/>
              </a:ln>
            </p:spPr>
            <p:txBody>
              <a:bodyPr/>
              <a:lstStyle/>
              <a:p>
                <a:pPr>
                  <a:defRPr/>
                </a:pPr>
                <a:endParaRPr lang="en-US" dirty="0"/>
              </a:p>
            </p:txBody>
          </p:sp>
          <p:sp>
            <p:nvSpPr>
              <p:cNvPr id="6" name="Freeform 1291"/>
              <p:cNvSpPr>
                <a:spLocks/>
              </p:cNvSpPr>
              <p:nvPr/>
            </p:nvSpPr>
            <p:spPr bwMode="auto">
              <a:xfrm>
                <a:off x="287" y="14"/>
                <a:ext cx="44" cy="44"/>
              </a:xfrm>
              <a:custGeom>
                <a:avLst/>
                <a:gdLst/>
                <a:ahLst/>
                <a:cxnLst>
                  <a:cxn ang="0">
                    <a:pos x="354" y="204"/>
                  </a:cxn>
                  <a:cxn ang="0">
                    <a:pos x="309" y="249"/>
                  </a:cxn>
                  <a:cxn ang="0">
                    <a:pos x="247" y="335"/>
                  </a:cxn>
                  <a:cxn ang="0">
                    <a:pos x="215" y="389"/>
                  </a:cxn>
                  <a:cxn ang="0">
                    <a:pos x="0" y="179"/>
                  </a:cxn>
                  <a:cxn ang="0">
                    <a:pos x="36" y="113"/>
                  </a:cxn>
                  <a:cxn ang="0">
                    <a:pos x="105" y="34"/>
                  </a:cxn>
                  <a:cxn ang="0">
                    <a:pos x="145" y="0"/>
                  </a:cxn>
                  <a:cxn ang="0">
                    <a:pos x="354" y="204"/>
                  </a:cxn>
                </a:cxnLst>
                <a:rect l="0" t="0" r="r" b="b"/>
                <a:pathLst>
                  <a:path w="354" h="389">
                    <a:moveTo>
                      <a:pt x="354" y="204"/>
                    </a:moveTo>
                    <a:lnTo>
                      <a:pt x="309" y="249"/>
                    </a:lnTo>
                    <a:lnTo>
                      <a:pt x="247" y="335"/>
                    </a:lnTo>
                    <a:lnTo>
                      <a:pt x="215" y="389"/>
                    </a:lnTo>
                    <a:lnTo>
                      <a:pt x="0" y="179"/>
                    </a:lnTo>
                    <a:lnTo>
                      <a:pt x="36" y="113"/>
                    </a:lnTo>
                    <a:lnTo>
                      <a:pt x="105" y="34"/>
                    </a:lnTo>
                    <a:lnTo>
                      <a:pt x="145" y="0"/>
                    </a:lnTo>
                    <a:lnTo>
                      <a:pt x="354" y="204"/>
                    </a:lnTo>
                    <a:close/>
                  </a:path>
                </a:pathLst>
              </a:custGeom>
              <a:solidFill>
                <a:srgbClr val="CFCFCF"/>
              </a:solidFill>
              <a:ln w="9525">
                <a:noFill/>
                <a:round/>
                <a:headEnd/>
                <a:tailEnd/>
              </a:ln>
            </p:spPr>
            <p:txBody>
              <a:bodyPr/>
              <a:lstStyle/>
              <a:p>
                <a:pPr>
                  <a:defRPr/>
                </a:pPr>
                <a:endParaRPr lang="en-US" dirty="0"/>
              </a:p>
            </p:txBody>
          </p:sp>
          <p:sp>
            <p:nvSpPr>
              <p:cNvPr id="7" name="Freeform 1292"/>
              <p:cNvSpPr>
                <a:spLocks/>
              </p:cNvSpPr>
              <p:nvPr/>
            </p:nvSpPr>
            <p:spPr bwMode="auto">
              <a:xfrm>
                <a:off x="295" y="8"/>
                <a:ext cx="47" cy="39"/>
              </a:xfrm>
              <a:custGeom>
                <a:avLst/>
                <a:gdLst/>
                <a:ahLst/>
                <a:cxnLst>
                  <a:cxn ang="0">
                    <a:pos x="376" y="188"/>
                  </a:cxn>
                  <a:cxn ang="0">
                    <a:pos x="320" y="233"/>
                  </a:cxn>
                  <a:cxn ang="0">
                    <a:pos x="245" y="308"/>
                  </a:cxn>
                  <a:cxn ang="0">
                    <a:pos x="215" y="349"/>
                  </a:cxn>
                  <a:cxn ang="0">
                    <a:pos x="0" y="140"/>
                  </a:cxn>
                  <a:cxn ang="0">
                    <a:pos x="41" y="93"/>
                  </a:cxn>
                  <a:cxn ang="0">
                    <a:pos x="122" y="26"/>
                  </a:cxn>
                  <a:cxn ang="0">
                    <a:pos x="183" y="0"/>
                  </a:cxn>
                  <a:cxn ang="0">
                    <a:pos x="376" y="188"/>
                  </a:cxn>
                </a:cxnLst>
                <a:rect l="0" t="0" r="r" b="b"/>
                <a:pathLst>
                  <a:path w="376" h="349">
                    <a:moveTo>
                      <a:pt x="376" y="188"/>
                    </a:moveTo>
                    <a:lnTo>
                      <a:pt x="320" y="233"/>
                    </a:lnTo>
                    <a:lnTo>
                      <a:pt x="245" y="308"/>
                    </a:lnTo>
                    <a:lnTo>
                      <a:pt x="215" y="349"/>
                    </a:lnTo>
                    <a:lnTo>
                      <a:pt x="0" y="140"/>
                    </a:lnTo>
                    <a:lnTo>
                      <a:pt x="41" y="93"/>
                    </a:lnTo>
                    <a:lnTo>
                      <a:pt x="122" y="26"/>
                    </a:lnTo>
                    <a:lnTo>
                      <a:pt x="183" y="0"/>
                    </a:lnTo>
                    <a:lnTo>
                      <a:pt x="376" y="188"/>
                    </a:lnTo>
                    <a:close/>
                  </a:path>
                </a:pathLst>
              </a:custGeom>
              <a:solidFill>
                <a:srgbClr val="E5E5E5"/>
              </a:solidFill>
              <a:ln w="9525">
                <a:noFill/>
                <a:round/>
                <a:headEnd/>
                <a:tailEnd/>
              </a:ln>
            </p:spPr>
            <p:txBody>
              <a:bodyPr/>
              <a:lstStyle/>
              <a:p>
                <a:pPr>
                  <a:defRPr/>
                </a:pPr>
                <a:endParaRPr lang="en-US" dirty="0"/>
              </a:p>
            </p:txBody>
          </p:sp>
        </p:grpSp>
        <p:sp>
          <p:nvSpPr>
            <p:cNvPr id="710" name="Freeform 1293"/>
            <p:cNvSpPr>
              <a:spLocks/>
            </p:cNvSpPr>
            <p:nvPr/>
          </p:nvSpPr>
          <p:spPr bwMode="auto">
            <a:xfrm>
              <a:off x="305" y="4"/>
              <a:ext cx="49" cy="33"/>
            </a:xfrm>
            <a:custGeom>
              <a:avLst/>
              <a:gdLst/>
              <a:ahLst/>
              <a:cxnLst>
                <a:cxn ang="0">
                  <a:pos x="391" y="155"/>
                </a:cxn>
                <a:cxn ang="0">
                  <a:pos x="329" y="192"/>
                </a:cxn>
                <a:cxn ang="0">
                  <a:pos x="239" y="265"/>
                </a:cxn>
                <a:cxn ang="0">
                  <a:pos x="209" y="295"/>
                </a:cxn>
                <a:cxn ang="0">
                  <a:pos x="0" y="91"/>
                </a:cxn>
                <a:cxn ang="0">
                  <a:pos x="41" y="58"/>
                </a:cxn>
                <a:cxn ang="0">
                  <a:pos x="142" y="14"/>
                </a:cxn>
                <a:cxn ang="0">
                  <a:pos x="231" y="0"/>
                </a:cxn>
                <a:cxn ang="0">
                  <a:pos x="391" y="155"/>
                </a:cxn>
              </a:cxnLst>
              <a:rect l="0" t="0" r="r" b="b"/>
              <a:pathLst>
                <a:path w="391" h="295">
                  <a:moveTo>
                    <a:pt x="391" y="155"/>
                  </a:moveTo>
                  <a:lnTo>
                    <a:pt x="329" y="192"/>
                  </a:lnTo>
                  <a:lnTo>
                    <a:pt x="239" y="265"/>
                  </a:lnTo>
                  <a:lnTo>
                    <a:pt x="209" y="295"/>
                  </a:lnTo>
                  <a:lnTo>
                    <a:pt x="0" y="91"/>
                  </a:lnTo>
                  <a:lnTo>
                    <a:pt x="41" y="58"/>
                  </a:lnTo>
                  <a:lnTo>
                    <a:pt x="142" y="14"/>
                  </a:lnTo>
                  <a:lnTo>
                    <a:pt x="231" y="0"/>
                  </a:lnTo>
                  <a:lnTo>
                    <a:pt x="391" y="155"/>
                  </a:lnTo>
                  <a:close/>
                </a:path>
              </a:pathLst>
            </a:custGeom>
            <a:solidFill>
              <a:srgbClr val="E8E8E8"/>
            </a:solidFill>
            <a:ln w="9525">
              <a:noFill/>
              <a:round/>
              <a:headEnd/>
              <a:tailEnd/>
            </a:ln>
          </p:spPr>
          <p:txBody>
            <a:bodyPr/>
            <a:lstStyle/>
            <a:p>
              <a:pPr>
                <a:defRPr/>
              </a:pPr>
              <a:endParaRPr lang="en-US" dirty="0"/>
            </a:p>
          </p:txBody>
        </p:sp>
        <p:sp>
          <p:nvSpPr>
            <p:cNvPr id="711" name="Freeform 1294"/>
            <p:cNvSpPr>
              <a:spLocks/>
            </p:cNvSpPr>
            <p:nvPr/>
          </p:nvSpPr>
          <p:spPr bwMode="auto">
            <a:xfrm>
              <a:off x="317" y="4"/>
              <a:ext cx="50" cy="25"/>
            </a:xfrm>
            <a:custGeom>
              <a:avLst/>
              <a:gdLst/>
              <a:ahLst/>
              <a:cxnLst>
                <a:cxn ang="0">
                  <a:pos x="398" y="107"/>
                </a:cxn>
                <a:cxn ang="0">
                  <a:pos x="332" y="136"/>
                </a:cxn>
                <a:cxn ang="0">
                  <a:pos x="227" y="197"/>
                </a:cxn>
                <a:cxn ang="0">
                  <a:pos x="193" y="225"/>
                </a:cxn>
                <a:cxn ang="0">
                  <a:pos x="0" y="37"/>
                </a:cxn>
                <a:cxn ang="0">
                  <a:pos x="40" y="19"/>
                </a:cxn>
                <a:cxn ang="0">
                  <a:pos x="156" y="0"/>
                </a:cxn>
                <a:cxn ang="0">
                  <a:pos x="288" y="0"/>
                </a:cxn>
                <a:cxn ang="0">
                  <a:pos x="398" y="107"/>
                </a:cxn>
              </a:cxnLst>
              <a:rect l="0" t="0" r="r" b="b"/>
              <a:pathLst>
                <a:path w="398" h="225">
                  <a:moveTo>
                    <a:pt x="398" y="107"/>
                  </a:moveTo>
                  <a:lnTo>
                    <a:pt x="332" y="136"/>
                  </a:lnTo>
                  <a:lnTo>
                    <a:pt x="227" y="197"/>
                  </a:lnTo>
                  <a:lnTo>
                    <a:pt x="193" y="225"/>
                  </a:lnTo>
                  <a:lnTo>
                    <a:pt x="0" y="37"/>
                  </a:lnTo>
                  <a:lnTo>
                    <a:pt x="40" y="19"/>
                  </a:lnTo>
                  <a:lnTo>
                    <a:pt x="156" y="0"/>
                  </a:lnTo>
                  <a:lnTo>
                    <a:pt x="288" y="0"/>
                  </a:lnTo>
                  <a:lnTo>
                    <a:pt x="398" y="107"/>
                  </a:lnTo>
                  <a:close/>
                </a:path>
              </a:pathLst>
            </a:custGeom>
            <a:solidFill>
              <a:srgbClr val="EBEBEB"/>
            </a:solidFill>
            <a:ln w="9525">
              <a:noFill/>
              <a:round/>
              <a:headEnd/>
              <a:tailEnd/>
            </a:ln>
          </p:spPr>
          <p:txBody>
            <a:bodyPr/>
            <a:lstStyle/>
            <a:p>
              <a:pPr>
                <a:defRPr/>
              </a:pPr>
              <a:endParaRPr lang="en-US" dirty="0"/>
            </a:p>
          </p:txBody>
        </p:sp>
        <p:sp>
          <p:nvSpPr>
            <p:cNvPr id="712" name="Freeform 1295"/>
            <p:cNvSpPr>
              <a:spLocks/>
            </p:cNvSpPr>
            <p:nvPr/>
          </p:nvSpPr>
          <p:spPr bwMode="auto">
            <a:xfrm>
              <a:off x="334" y="4"/>
              <a:ext cx="48" cy="18"/>
            </a:xfrm>
            <a:custGeom>
              <a:avLst/>
              <a:gdLst/>
              <a:ahLst/>
              <a:cxnLst>
                <a:cxn ang="0">
                  <a:pos x="388" y="64"/>
                </a:cxn>
                <a:cxn ang="0">
                  <a:pos x="322" y="84"/>
                </a:cxn>
                <a:cxn ang="0">
                  <a:pos x="203" y="136"/>
                </a:cxn>
                <a:cxn ang="0">
                  <a:pos x="160" y="160"/>
                </a:cxn>
                <a:cxn ang="0">
                  <a:pos x="0" y="5"/>
                </a:cxn>
                <a:cxn ang="0">
                  <a:pos x="27" y="0"/>
                </a:cxn>
                <a:cxn ang="0">
                  <a:pos x="323" y="0"/>
                </a:cxn>
                <a:cxn ang="0">
                  <a:pos x="388" y="64"/>
                </a:cxn>
              </a:cxnLst>
              <a:rect l="0" t="0" r="r" b="b"/>
              <a:pathLst>
                <a:path w="388" h="160">
                  <a:moveTo>
                    <a:pt x="388" y="64"/>
                  </a:moveTo>
                  <a:lnTo>
                    <a:pt x="322" y="84"/>
                  </a:lnTo>
                  <a:lnTo>
                    <a:pt x="203" y="136"/>
                  </a:lnTo>
                  <a:lnTo>
                    <a:pt x="160" y="160"/>
                  </a:lnTo>
                  <a:lnTo>
                    <a:pt x="0" y="5"/>
                  </a:lnTo>
                  <a:lnTo>
                    <a:pt x="27" y="0"/>
                  </a:lnTo>
                  <a:lnTo>
                    <a:pt x="323" y="0"/>
                  </a:lnTo>
                  <a:lnTo>
                    <a:pt x="388" y="64"/>
                  </a:lnTo>
                  <a:close/>
                </a:path>
              </a:pathLst>
            </a:custGeom>
            <a:solidFill>
              <a:srgbClr val="EDEDED"/>
            </a:solidFill>
            <a:ln w="9525">
              <a:noFill/>
              <a:round/>
              <a:headEnd/>
              <a:tailEnd/>
            </a:ln>
          </p:spPr>
          <p:txBody>
            <a:bodyPr/>
            <a:lstStyle/>
            <a:p>
              <a:pPr>
                <a:defRPr/>
              </a:pPr>
              <a:endParaRPr lang="en-US" dirty="0"/>
            </a:p>
          </p:txBody>
        </p:sp>
        <p:sp>
          <p:nvSpPr>
            <p:cNvPr id="713" name="Freeform 1296"/>
            <p:cNvSpPr>
              <a:spLocks/>
            </p:cNvSpPr>
            <p:nvPr/>
          </p:nvSpPr>
          <p:spPr bwMode="auto">
            <a:xfrm>
              <a:off x="354" y="4"/>
              <a:ext cx="44" cy="12"/>
            </a:xfrm>
            <a:custGeom>
              <a:avLst/>
              <a:gdLst/>
              <a:ahLst/>
              <a:cxnLst>
                <a:cxn ang="0">
                  <a:pos x="359" y="32"/>
                </a:cxn>
                <a:cxn ang="0">
                  <a:pos x="294" y="44"/>
                </a:cxn>
                <a:cxn ang="0">
                  <a:pos x="163" y="84"/>
                </a:cxn>
                <a:cxn ang="0">
                  <a:pos x="110" y="107"/>
                </a:cxn>
                <a:cxn ang="0">
                  <a:pos x="0" y="0"/>
                </a:cxn>
                <a:cxn ang="0">
                  <a:pos x="327" y="0"/>
                </a:cxn>
                <a:cxn ang="0">
                  <a:pos x="359" y="32"/>
                </a:cxn>
              </a:cxnLst>
              <a:rect l="0" t="0" r="r" b="b"/>
              <a:pathLst>
                <a:path w="359" h="107">
                  <a:moveTo>
                    <a:pt x="359" y="32"/>
                  </a:moveTo>
                  <a:lnTo>
                    <a:pt x="294" y="44"/>
                  </a:lnTo>
                  <a:lnTo>
                    <a:pt x="163" y="84"/>
                  </a:lnTo>
                  <a:lnTo>
                    <a:pt x="110" y="107"/>
                  </a:lnTo>
                  <a:lnTo>
                    <a:pt x="0" y="0"/>
                  </a:lnTo>
                  <a:lnTo>
                    <a:pt x="327" y="0"/>
                  </a:lnTo>
                  <a:lnTo>
                    <a:pt x="359" y="32"/>
                  </a:lnTo>
                  <a:close/>
                </a:path>
              </a:pathLst>
            </a:custGeom>
            <a:solidFill>
              <a:srgbClr val="F0F0F0"/>
            </a:solidFill>
            <a:ln w="9525">
              <a:noFill/>
              <a:round/>
              <a:headEnd/>
              <a:tailEnd/>
            </a:ln>
          </p:spPr>
          <p:txBody>
            <a:bodyPr/>
            <a:lstStyle/>
            <a:p>
              <a:pPr>
                <a:defRPr/>
              </a:pPr>
              <a:endParaRPr lang="en-US" dirty="0"/>
            </a:p>
          </p:txBody>
        </p:sp>
        <p:sp>
          <p:nvSpPr>
            <p:cNvPr id="714" name="Freeform 1297"/>
            <p:cNvSpPr>
              <a:spLocks/>
            </p:cNvSpPr>
            <p:nvPr/>
          </p:nvSpPr>
          <p:spPr bwMode="auto">
            <a:xfrm>
              <a:off x="374" y="4"/>
              <a:ext cx="42" cy="7"/>
            </a:xfrm>
            <a:custGeom>
              <a:avLst/>
              <a:gdLst/>
              <a:ahLst/>
              <a:cxnLst>
                <a:cxn ang="0">
                  <a:pos x="339" y="13"/>
                </a:cxn>
                <a:cxn ang="0">
                  <a:pos x="278" y="17"/>
                </a:cxn>
                <a:cxn ang="0">
                  <a:pos x="130" y="44"/>
                </a:cxn>
                <a:cxn ang="0">
                  <a:pos x="65" y="64"/>
                </a:cxn>
                <a:cxn ang="0">
                  <a:pos x="0" y="0"/>
                </a:cxn>
                <a:cxn ang="0">
                  <a:pos x="326" y="0"/>
                </a:cxn>
                <a:cxn ang="0">
                  <a:pos x="339" y="13"/>
                </a:cxn>
              </a:cxnLst>
              <a:rect l="0" t="0" r="r" b="b"/>
              <a:pathLst>
                <a:path w="339" h="64">
                  <a:moveTo>
                    <a:pt x="339" y="13"/>
                  </a:moveTo>
                  <a:lnTo>
                    <a:pt x="278" y="17"/>
                  </a:lnTo>
                  <a:lnTo>
                    <a:pt x="130" y="44"/>
                  </a:lnTo>
                  <a:lnTo>
                    <a:pt x="65" y="64"/>
                  </a:lnTo>
                  <a:lnTo>
                    <a:pt x="0" y="0"/>
                  </a:lnTo>
                  <a:lnTo>
                    <a:pt x="326" y="0"/>
                  </a:lnTo>
                  <a:lnTo>
                    <a:pt x="339" y="13"/>
                  </a:lnTo>
                  <a:close/>
                </a:path>
              </a:pathLst>
            </a:custGeom>
            <a:solidFill>
              <a:srgbClr val="F2F2F2"/>
            </a:solidFill>
            <a:ln w="9525">
              <a:noFill/>
              <a:round/>
              <a:headEnd/>
              <a:tailEnd/>
            </a:ln>
          </p:spPr>
          <p:txBody>
            <a:bodyPr/>
            <a:lstStyle/>
            <a:p>
              <a:pPr>
                <a:defRPr/>
              </a:pPr>
              <a:endParaRPr lang="en-US" dirty="0"/>
            </a:p>
          </p:txBody>
        </p:sp>
        <p:sp>
          <p:nvSpPr>
            <p:cNvPr id="715" name="Freeform 1298"/>
            <p:cNvSpPr>
              <a:spLocks/>
            </p:cNvSpPr>
            <p:nvPr/>
          </p:nvSpPr>
          <p:spPr bwMode="auto">
            <a:xfrm>
              <a:off x="394" y="4"/>
              <a:ext cx="42" cy="3"/>
            </a:xfrm>
            <a:custGeom>
              <a:avLst/>
              <a:gdLst/>
              <a:ahLst/>
              <a:cxnLst>
                <a:cxn ang="0">
                  <a:pos x="333" y="7"/>
                </a:cxn>
                <a:cxn ang="0">
                  <a:pos x="278" y="7"/>
                </a:cxn>
                <a:cxn ang="0">
                  <a:pos x="115" y="17"/>
                </a:cxn>
                <a:cxn ang="0">
                  <a:pos x="32" y="32"/>
                </a:cxn>
                <a:cxn ang="0">
                  <a:pos x="0" y="0"/>
                </a:cxn>
                <a:cxn ang="0">
                  <a:pos x="326" y="0"/>
                </a:cxn>
                <a:cxn ang="0">
                  <a:pos x="333" y="7"/>
                </a:cxn>
              </a:cxnLst>
              <a:rect l="0" t="0" r="r" b="b"/>
              <a:pathLst>
                <a:path w="333" h="32">
                  <a:moveTo>
                    <a:pt x="333" y="7"/>
                  </a:moveTo>
                  <a:lnTo>
                    <a:pt x="278" y="7"/>
                  </a:lnTo>
                  <a:lnTo>
                    <a:pt x="115" y="17"/>
                  </a:lnTo>
                  <a:lnTo>
                    <a:pt x="32" y="32"/>
                  </a:lnTo>
                  <a:lnTo>
                    <a:pt x="0" y="0"/>
                  </a:lnTo>
                  <a:lnTo>
                    <a:pt x="326" y="0"/>
                  </a:lnTo>
                  <a:lnTo>
                    <a:pt x="333" y="7"/>
                  </a:lnTo>
                  <a:close/>
                </a:path>
              </a:pathLst>
            </a:custGeom>
            <a:solidFill>
              <a:srgbClr val="F5F5F5"/>
            </a:solidFill>
            <a:ln w="9525">
              <a:noFill/>
              <a:round/>
              <a:headEnd/>
              <a:tailEnd/>
            </a:ln>
          </p:spPr>
          <p:txBody>
            <a:bodyPr/>
            <a:lstStyle/>
            <a:p>
              <a:pPr>
                <a:defRPr/>
              </a:pPr>
              <a:endParaRPr lang="en-US" dirty="0"/>
            </a:p>
          </p:txBody>
        </p:sp>
        <p:sp>
          <p:nvSpPr>
            <p:cNvPr id="716" name="Freeform 1299"/>
            <p:cNvSpPr>
              <a:spLocks/>
            </p:cNvSpPr>
            <p:nvPr/>
          </p:nvSpPr>
          <p:spPr bwMode="auto">
            <a:xfrm>
              <a:off x="415" y="4"/>
              <a:ext cx="42" cy="1"/>
            </a:xfrm>
            <a:custGeom>
              <a:avLst/>
              <a:gdLst/>
              <a:ahLst/>
              <a:cxnLst>
                <a:cxn ang="0">
                  <a:pos x="339" y="13"/>
                </a:cxn>
                <a:cxn ang="0">
                  <a:pos x="289" y="9"/>
                </a:cxn>
                <a:cxn ang="0">
                  <a:pos x="115" y="7"/>
                </a:cxn>
                <a:cxn ang="0">
                  <a:pos x="13" y="13"/>
                </a:cxn>
                <a:cxn ang="0">
                  <a:pos x="0" y="0"/>
                </a:cxn>
                <a:cxn ang="0">
                  <a:pos x="326" y="0"/>
                </a:cxn>
                <a:cxn ang="0">
                  <a:pos x="339" y="13"/>
                </a:cxn>
              </a:cxnLst>
              <a:rect l="0" t="0" r="r" b="b"/>
              <a:pathLst>
                <a:path w="339" h="13">
                  <a:moveTo>
                    <a:pt x="339" y="13"/>
                  </a:moveTo>
                  <a:lnTo>
                    <a:pt x="289" y="9"/>
                  </a:lnTo>
                  <a:lnTo>
                    <a:pt x="115" y="7"/>
                  </a:lnTo>
                  <a:lnTo>
                    <a:pt x="13" y="13"/>
                  </a:lnTo>
                  <a:lnTo>
                    <a:pt x="0" y="0"/>
                  </a:lnTo>
                  <a:lnTo>
                    <a:pt x="326" y="0"/>
                  </a:lnTo>
                  <a:lnTo>
                    <a:pt x="339" y="13"/>
                  </a:lnTo>
                  <a:close/>
                </a:path>
              </a:pathLst>
            </a:custGeom>
            <a:solidFill>
              <a:srgbClr val="F7F7F7"/>
            </a:solidFill>
            <a:ln w="9525">
              <a:noFill/>
              <a:round/>
              <a:headEnd/>
              <a:tailEnd/>
            </a:ln>
          </p:spPr>
          <p:txBody>
            <a:bodyPr/>
            <a:lstStyle/>
            <a:p>
              <a:pPr>
                <a:defRPr/>
              </a:pPr>
              <a:endParaRPr lang="en-US" dirty="0"/>
            </a:p>
          </p:txBody>
        </p:sp>
        <p:sp>
          <p:nvSpPr>
            <p:cNvPr id="717" name="Freeform 1300"/>
            <p:cNvSpPr>
              <a:spLocks/>
            </p:cNvSpPr>
            <p:nvPr/>
          </p:nvSpPr>
          <p:spPr bwMode="auto">
            <a:xfrm>
              <a:off x="435" y="4"/>
              <a:ext cx="39" cy="3"/>
            </a:xfrm>
            <a:custGeom>
              <a:avLst/>
              <a:gdLst/>
              <a:ahLst/>
              <a:cxnLst>
                <a:cxn ang="0">
                  <a:pos x="315" y="28"/>
                </a:cxn>
                <a:cxn ang="0">
                  <a:pos x="126" y="9"/>
                </a:cxn>
                <a:cxn ang="0">
                  <a:pos x="7" y="7"/>
                </a:cxn>
                <a:cxn ang="0">
                  <a:pos x="0" y="0"/>
                </a:cxn>
                <a:cxn ang="0">
                  <a:pos x="302" y="0"/>
                </a:cxn>
                <a:cxn ang="0">
                  <a:pos x="315" y="28"/>
                </a:cxn>
              </a:cxnLst>
              <a:rect l="0" t="0" r="r" b="b"/>
              <a:pathLst>
                <a:path w="315" h="28">
                  <a:moveTo>
                    <a:pt x="315" y="28"/>
                  </a:moveTo>
                  <a:lnTo>
                    <a:pt x="126" y="9"/>
                  </a:lnTo>
                  <a:lnTo>
                    <a:pt x="7" y="7"/>
                  </a:lnTo>
                  <a:lnTo>
                    <a:pt x="0" y="0"/>
                  </a:lnTo>
                  <a:lnTo>
                    <a:pt x="302" y="0"/>
                  </a:lnTo>
                  <a:lnTo>
                    <a:pt x="315" y="28"/>
                  </a:lnTo>
                  <a:close/>
                </a:path>
              </a:pathLst>
            </a:custGeom>
            <a:solidFill>
              <a:srgbClr val="FAFAFA"/>
            </a:solidFill>
            <a:ln w="9525">
              <a:noFill/>
              <a:round/>
              <a:headEnd/>
              <a:tailEnd/>
            </a:ln>
          </p:spPr>
          <p:txBody>
            <a:bodyPr/>
            <a:lstStyle/>
            <a:p>
              <a:pPr>
                <a:defRPr/>
              </a:pPr>
              <a:endParaRPr lang="en-US" dirty="0"/>
            </a:p>
          </p:txBody>
        </p:sp>
        <p:sp>
          <p:nvSpPr>
            <p:cNvPr id="718" name="Freeform 1301"/>
            <p:cNvSpPr>
              <a:spLocks/>
            </p:cNvSpPr>
            <p:nvPr/>
          </p:nvSpPr>
          <p:spPr bwMode="auto">
            <a:xfrm>
              <a:off x="456" y="4"/>
              <a:ext cx="18" cy="3"/>
            </a:xfrm>
            <a:custGeom>
              <a:avLst/>
              <a:gdLst/>
              <a:ahLst/>
              <a:cxnLst>
                <a:cxn ang="0">
                  <a:pos x="13" y="13"/>
                </a:cxn>
                <a:cxn ang="0">
                  <a:pos x="152" y="28"/>
                </a:cxn>
                <a:cxn ang="0">
                  <a:pos x="139" y="0"/>
                </a:cxn>
                <a:cxn ang="0">
                  <a:pos x="0" y="0"/>
                </a:cxn>
                <a:cxn ang="0">
                  <a:pos x="13" y="13"/>
                </a:cxn>
              </a:cxnLst>
              <a:rect l="0" t="0" r="r" b="b"/>
              <a:pathLst>
                <a:path w="152" h="28">
                  <a:moveTo>
                    <a:pt x="13" y="13"/>
                  </a:moveTo>
                  <a:lnTo>
                    <a:pt x="152" y="28"/>
                  </a:lnTo>
                  <a:lnTo>
                    <a:pt x="139" y="0"/>
                  </a:lnTo>
                  <a:lnTo>
                    <a:pt x="0" y="0"/>
                  </a:lnTo>
                  <a:lnTo>
                    <a:pt x="13" y="13"/>
                  </a:lnTo>
                  <a:close/>
                </a:path>
              </a:pathLst>
            </a:custGeom>
            <a:solidFill>
              <a:srgbClr val="FFFFFF"/>
            </a:solidFill>
            <a:ln w="9525">
              <a:noFill/>
              <a:round/>
              <a:headEnd/>
              <a:tailEnd/>
            </a:ln>
          </p:spPr>
          <p:txBody>
            <a:bodyPr/>
            <a:lstStyle/>
            <a:p>
              <a:pPr>
                <a:defRPr/>
              </a:pPr>
              <a:endParaRPr lang="en-US" dirty="0"/>
            </a:p>
          </p:txBody>
        </p:sp>
        <p:sp>
          <p:nvSpPr>
            <p:cNvPr id="719" name="Freeform 1302"/>
            <p:cNvSpPr>
              <a:spLocks/>
            </p:cNvSpPr>
            <p:nvPr/>
          </p:nvSpPr>
          <p:spPr bwMode="auto">
            <a:xfrm>
              <a:off x="246" y="65"/>
              <a:ext cx="7" cy="10"/>
            </a:xfrm>
            <a:custGeom>
              <a:avLst/>
              <a:gdLst/>
              <a:ahLst/>
              <a:cxnLst>
                <a:cxn ang="0">
                  <a:pos x="0" y="0"/>
                </a:cxn>
                <a:cxn ang="0">
                  <a:pos x="3" y="8"/>
                </a:cxn>
                <a:cxn ang="0">
                  <a:pos x="12" y="25"/>
                </a:cxn>
                <a:cxn ang="0">
                  <a:pos x="20" y="43"/>
                </a:cxn>
                <a:cxn ang="0">
                  <a:pos x="29" y="60"/>
                </a:cxn>
                <a:cxn ang="0">
                  <a:pos x="38" y="77"/>
                </a:cxn>
                <a:cxn ang="0">
                  <a:pos x="44" y="94"/>
                </a:cxn>
                <a:cxn ang="0">
                  <a:pos x="51" y="77"/>
                </a:cxn>
                <a:cxn ang="0">
                  <a:pos x="55" y="60"/>
                </a:cxn>
                <a:cxn ang="0">
                  <a:pos x="56" y="55"/>
                </a:cxn>
                <a:cxn ang="0">
                  <a:pos x="0" y="0"/>
                </a:cxn>
              </a:cxnLst>
              <a:rect l="0" t="0" r="r" b="b"/>
              <a:pathLst>
                <a:path w="56" h="94">
                  <a:moveTo>
                    <a:pt x="0" y="0"/>
                  </a:moveTo>
                  <a:lnTo>
                    <a:pt x="3" y="8"/>
                  </a:lnTo>
                  <a:lnTo>
                    <a:pt x="12" y="25"/>
                  </a:lnTo>
                  <a:lnTo>
                    <a:pt x="20" y="43"/>
                  </a:lnTo>
                  <a:lnTo>
                    <a:pt x="29" y="60"/>
                  </a:lnTo>
                  <a:lnTo>
                    <a:pt x="38" y="77"/>
                  </a:lnTo>
                  <a:lnTo>
                    <a:pt x="44" y="94"/>
                  </a:lnTo>
                  <a:lnTo>
                    <a:pt x="51" y="77"/>
                  </a:lnTo>
                  <a:lnTo>
                    <a:pt x="55" y="60"/>
                  </a:lnTo>
                  <a:lnTo>
                    <a:pt x="56" y="55"/>
                  </a:lnTo>
                  <a:lnTo>
                    <a:pt x="0" y="0"/>
                  </a:lnTo>
                  <a:close/>
                </a:path>
              </a:pathLst>
            </a:custGeom>
            <a:solidFill>
              <a:srgbClr val="5C5C5C"/>
            </a:solidFill>
            <a:ln w="9525">
              <a:noFill/>
              <a:round/>
              <a:headEnd/>
              <a:tailEnd/>
            </a:ln>
          </p:spPr>
          <p:txBody>
            <a:bodyPr/>
            <a:lstStyle/>
            <a:p>
              <a:pPr>
                <a:defRPr/>
              </a:pPr>
              <a:endParaRPr lang="en-US" dirty="0"/>
            </a:p>
          </p:txBody>
        </p:sp>
        <p:sp>
          <p:nvSpPr>
            <p:cNvPr id="720" name="Freeform 1303"/>
            <p:cNvSpPr>
              <a:spLocks/>
            </p:cNvSpPr>
            <p:nvPr/>
          </p:nvSpPr>
          <p:spPr bwMode="auto">
            <a:xfrm>
              <a:off x="238" y="52"/>
              <a:ext cx="15" cy="23"/>
            </a:xfrm>
            <a:custGeom>
              <a:avLst/>
              <a:gdLst/>
              <a:ahLst/>
              <a:cxnLst>
                <a:cxn ang="0">
                  <a:pos x="0" y="0"/>
                </a:cxn>
                <a:cxn ang="0">
                  <a:pos x="6" y="11"/>
                </a:cxn>
                <a:cxn ang="0">
                  <a:pos x="17" y="30"/>
                </a:cxn>
                <a:cxn ang="0">
                  <a:pos x="28" y="47"/>
                </a:cxn>
                <a:cxn ang="0">
                  <a:pos x="36" y="66"/>
                </a:cxn>
                <a:cxn ang="0">
                  <a:pos x="47" y="84"/>
                </a:cxn>
                <a:cxn ang="0">
                  <a:pos x="56" y="103"/>
                </a:cxn>
                <a:cxn ang="0">
                  <a:pos x="66" y="122"/>
                </a:cxn>
                <a:cxn ang="0">
                  <a:pos x="75" y="139"/>
                </a:cxn>
                <a:cxn ang="0">
                  <a:pos x="83" y="157"/>
                </a:cxn>
                <a:cxn ang="0">
                  <a:pos x="92" y="174"/>
                </a:cxn>
                <a:cxn ang="0">
                  <a:pos x="101" y="191"/>
                </a:cxn>
                <a:cxn ang="0">
                  <a:pos x="107" y="208"/>
                </a:cxn>
                <a:cxn ang="0">
                  <a:pos x="114" y="191"/>
                </a:cxn>
                <a:cxn ang="0">
                  <a:pos x="118" y="174"/>
                </a:cxn>
                <a:cxn ang="0">
                  <a:pos x="124" y="132"/>
                </a:cxn>
                <a:cxn ang="0">
                  <a:pos x="125" y="123"/>
                </a:cxn>
                <a:cxn ang="0">
                  <a:pos x="0" y="0"/>
                </a:cxn>
              </a:cxnLst>
              <a:rect l="0" t="0" r="r" b="b"/>
              <a:pathLst>
                <a:path w="125" h="208">
                  <a:moveTo>
                    <a:pt x="0" y="0"/>
                  </a:moveTo>
                  <a:lnTo>
                    <a:pt x="6" y="11"/>
                  </a:lnTo>
                  <a:lnTo>
                    <a:pt x="17" y="30"/>
                  </a:lnTo>
                  <a:lnTo>
                    <a:pt x="28" y="47"/>
                  </a:lnTo>
                  <a:lnTo>
                    <a:pt x="36" y="66"/>
                  </a:lnTo>
                  <a:lnTo>
                    <a:pt x="47" y="84"/>
                  </a:lnTo>
                  <a:lnTo>
                    <a:pt x="56" y="103"/>
                  </a:lnTo>
                  <a:lnTo>
                    <a:pt x="66" y="122"/>
                  </a:lnTo>
                  <a:lnTo>
                    <a:pt x="75" y="139"/>
                  </a:lnTo>
                  <a:lnTo>
                    <a:pt x="83" y="157"/>
                  </a:lnTo>
                  <a:lnTo>
                    <a:pt x="92" y="174"/>
                  </a:lnTo>
                  <a:lnTo>
                    <a:pt x="101" y="191"/>
                  </a:lnTo>
                  <a:lnTo>
                    <a:pt x="107" y="208"/>
                  </a:lnTo>
                  <a:lnTo>
                    <a:pt x="114" y="191"/>
                  </a:lnTo>
                  <a:lnTo>
                    <a:pt x="118" y="174"/>
                  </a:lnTo>
                  <a:lnTo>
                    <a:pt x="124" y="132"/>
                  </a:lnTo>
                  <a:lnTo>
                    <a:pt x="125" y="123"/>
                  </a:lnTo>
                  <a:lnTo>
                    <a:pt x="0" y="0"/>
                  </a:lnTo>
                  <a:close/>
                </a:path>
              </a:pathLst>
            </a:custGeom>
            <a:solidFill>
              <a:srgbClr val="737373"/>
            </a:solidFill>
            <a:ln w="9525">
              <a:noFill/>
              <a:round/>
              <a:headEnd/>
              <a:tailEnd/>
            </a:ln>
          </p:spPr>
          <p:txBody>
            <a:bodyPr/>
            <a:lstStyle/>
            <a:p>
              <a:pPr>
                <a:defRPr/>
              </a:pPr>
              <a:endParaRPr lang="en-US" dirty="0"/>
            </a:p>
          </p:txBody>
        </p:sp>
        <p:sp>
          <p:nvSpPr>
            <p:cNvPr id="721" name="Freeform 1304"/>
            <p:cNvSpPr>
              <a:spLocks/>
            </p:cNvSpPr>
            <p:nvPr/>
          </p:nvSpPr>
          <p:spPr bwMode="auto">
            <a:xfrm>
              <a:off x="231" y="40"/>
              <a:ext cx="23" cy="31"/>
            </a:xfrm>
            <a:custGeom>
              <a:avLst/>
              <a:gdLst/>
              <a:ahLst/>
              <a:cxnLst>
                <a:cxn ang="0">
                  <a:pos x="0" y="0"/>
                </a:cxn>
                <a:cxn ang="0">
                  <a:pos x="1" y="7"/>
                </a:cxn>
                <a:cxn ang="0">
                  <a:pos x="7" y="32"/>
                </a:cxn>
                <a:cxn ang="0">
                  <a:pos x="12" y="40"/>
                </a:cxn>
                <a:cxn ang="0">
                  <a:pos x="29" y="67"/>
                </a:cxn>
                <a:cxn ang="0">
                  <a:pos x="40" y="84"/>
                </a:cxn>
                <a:cxn ang="0">
                  <a:pos x="50" y="100"/>
                </a:cxn>
                <a:cxn ang="0">
                  <a:pos x="63" y="119"/>
                </a:cxn>
                <a:cxn ang="0">
                  <a:pos x="74" y="138"/>
                </a:cxn>
                <a:cxn ang="0">
                  <a:pos x="85" y="155"/>
                </a:cxn>
                <a:cxn ang="0">
                  <a:pos x="93" y="174"/>
                </a:cxn>
                <a:cxn ang="0">
                  <a:pos x="104" y="192"/>
                </a:cxn>
                <a:cxn ang="0">
                  <a:pos x="113" y="211"/>
                </a:cxn>
                <a:cxn ang="0">
                  <a:pos x="120" y="222"/>
                </a:cxn>
                <a:cxn ang="0">
                  <a:pos x="176" y="277"/>
                </a:cxn>
                <a:cxn ang="0">
                  <a:pos x="181" y="240"/>
                </a:cxn>
                <a:cxn ang="0">
                  <a:pos x="186" y="197"/>
                </a:cxn>
                <a:cxn ang="0">
                  <a:pos x="186" y="182"/>
                </a:cxn>
                <a:cxn ang="0">
                  <a:pos x="0" y="0"/>
                </a:cxn>
              </a:cxnLst>
              <a:rect l="0" t="0" r="r" b="b"/>
              <a:pathLst>
                <a:path w="186" h="277">
                  <a:moveTo>
                    <a:pt x="0" y="0"/>
                  </a:moveTo>
                  <a:lnTo>
                    <a:pt x="1" y="7"/>
                  </a:lnTo>
                  <a:lnTo>
                    <a:pt x="7" y="32"/>
                  </a:lnTo>
                  <a:lnTo>
                    <a:pt x="12" y="40"/>
                  </a:lnTo>
                  <a:lnTo>
                    <a:pt x="29" y="67"/>
                  </a:lnTo>
                  <a:lnTo>
                    <a:pt x="40" y="84"/>
                  </a:lnTo>
                  <a:lnTo>
                    <a:pt x="50" y="100"/>
                  </a:lnTo>
                  <a:lnTo>
                    <a:pt x="63" y="119"/>
                  </a:lnTo>
                  <a:lnTo>
                    <a:pt x="74" y="138"/>
                  </a:lnTo>
                  <a:lnTo>
                    <a:pt x="85" y="155"/>
                  </a:lnTo>
                  <a:lnTo>
                    <a:pt x="93" y="174"/>
                  </a:lnTo>
                  <a:lnTo>
                    <a:pt x="104" y="192"/>
                  </a:lnTo>
                  <a:lnTo>
                    <a:pt x="113" y="211"/>
                  </a:lnTo>
                  <a:lnTo>
                    <a:pt x="120" y="222"/>
                  </a:lnTo>
                  <a:lnTo>
                    <a:pt x="176" y="277"/>
                  </a:lnTo>
                  <a:lnTo>
                    <a:pt x="181" y="240"/>
                  </a:lnTo>
                  <a:lnTo>
                    <a:pt x="186" y="197"/>
                  </a:lnTo>
                  <a:lnTo>
                    <a:pt x="186" y="182"/>
                  </a:lnTo>
                  <a:lnTo>
                    <a:pt x="0" y="0"/>
                  </a:lnTo>
                  <a:close/>
                </a:path>
              </a:pathLst>
            </a:custGeom>
            <a:solidFill>
              <a:srgbClr val="8A8A8A"/>
            </a:solidFill>
            <a:ln w="9525">
              <a:noFill/>
              <a:round/>
              <a:headEnd/>
              <a:tailEnd/>
            </a:ln>
          </p:spPr>
          <p:txBody>
            <a:bodyPr/>
            <a:lstStyle/>
            <a:p>
              <a:pPr>
                <a:defRPr/>
              </a:pPr>
              <a:endParaRPr lang="en-US" dirty="0"/>
            </a:p>
          </p:txBody>
        </p:sp>
        <p:sp>
          <p:nvSpPr>
            <p:cNvPr id="722" name="Freeform 1305"/>
            <p:cNvSpPr>
              <a:spLocks/>
            </p:cNvSpPr>
            <p:nvPr/>
          </p:nvSpPr>
          <p:spPr bwMode="auto">
            <a:xfrm>
              <a:off x="227" y="31"/>
              <a:ext cx="27" cy="35"/>
            </a:xfrm>
            <a:custGeom>
              <a:avLst/>
              <a:gdLst/>
              <a:ahLst/>
              <a:cxnLst>
                <a:cxn ang="0">
                  <a:pos x="0" y="0"/>
                </a:cxn>
                <a:cxn ang="0">
                  <a:pos x="1" y="6"/>
                </a:cxn>
                <a:cxn ang="0">
                  <a:pos x="12" y="33"/>
                </a:cxn>
                <a:cxn ang="0">
                  <a:pos x="20" y="60"/>
                </a:cxn>
                <a:cxn ang="0">
                  <a:pos x="29" y="86"/>
                </a:cxn>
                <a:cxn ang="0">
                  <a:pos x="35" y="111"/>
                </a:cxn>
                <a:cxn ang="0">
                  <a:pos x="40" y="119"/>
                </a:cxn>
                <a:cxn ang="0">
                  <a:pos x="57" y="146"/>
                </a:cxn>
                <a:cxn ang="0">
                  <a:pos x="68" y="163"/>
                </a:cxn>
                <a:cxn ang="0">
                  <a:pos x="78" y="179"/>
                </a:cxn>
                <a:cxn ang="0">
                  <a:pos x="85" y="187"/>
                </a:cxn>
                <a:cxn ang="0">
                  <a:pos x="210" y="310"/>
                </a:cxn>
                <a:cxn ang="0">
                  <a:pos x="214" y="276"/>
                </a:cxn>
                <a:cxn ang="0">
                  <a:pos x="214" y="225"/>
                </a:cxn>
                <a:cxn ang="0">
                  <a:pos x="212" y="208"/>
                </a:cxn>
                <a:cxn ang="0">
                  <a:pos x="0" y="0"/>
                </a:cxn>
              </a:cxnLst>
              <a:rect l="0" t="0" r="r" b="b"/>
              <a:pathLst>
                <a:path w="214" h="310">
                  <a:moveTo>
                    <a:pt x="0" y="0"/>
                  </a:moveTo>
                  <a:lnTo>
                    <a:pt x="1" y="6"/>
                  </a:lnTo>
                  <a:lnTo>
                    <a:pt x="12" y="33"/>
                  </a:lnTo>
                  <a:lnTo>
                    <a:pt x="20" y="60"/>
                  </a:lnTo>
                  <a:lnTo>
                    <a:pt x="29" y="86"/>
                  </a:lnTo>
                  <a:lnTo>
                    <a:pt x="35" y="111"/>
                  </a:lnTo>
                  <a:lnTo>
                    <a:pt x="40" y="119"/>
                  </a:lnTo>
                  <a:lnTo>
                    <a:pt x="57" y="146"/>
                  </a:lnTo>
                  <a:lnTo>
                    <a:pt x="68" y="163"/>
                  </a:lnTo>
                  <a:lnTo>
                    <a:pt x="78" y="179"/>
                  </a:lnTo>
                  <a:lnTo>
                    <a:pt x="85" y="187"/>
                  </a:lnTo>
                  <a:lnTo>
                    <a:pt x="210" y="310"/>
                  </a:lnTo>
                  <a:lnTo>
                    <a:pt x="214" y="276"/>
                  </a:lnTo>
                  <a:lnTo>
                    <a:pt x="214" y="225"/>
                  </a:lnTo>
                  <a:lnTo>
                    <a:pt x="212" y="208"/>
                  </a:lnTo>
                  <a:lnTo>
                    <a:pt x="0" y="0"/>
                  </a:lnTo>
                  <a:close/>
                </a:path>
              </a:pathLst>
            </a:custGeom>
            <a:solidFill>
              <a:srgbClr val="A1A1A1"/>
            </a:solidFill>
            <a:ln w="9525">
              <a:noFill/>
              <a:round/>
              <a:headEnd/>
              <a:tailEnd/>
            </a:ln>
          </p:spPr>
          <p:txBody>
            <a:bodyPr/>
            <a:lstStyle/>
            <a:p>
              <a:pPr>
                <a:defRPr/>
              </a:pPr>
              <a:endParaRPr lang="en-US" dirty="0"/>
            </a:p>
          </p:txBody>
        </p:sp>
        <p:sp>
          <p:nvSpPr>
            <p:cNvPr id="723" name="Freeform 1306"/>
            <p:cNvSpPr>
              <a:spLocks/>
            </p:cNvSpPr>
            <p:nvPr/>
          </p:nvSpPr>
          <p:spPr bwMode="auto">
            <a:xfrm>
              <a:off x="223" y="22"/>
              <a:ext cx="31" cy="38"/>
            </a:xfrm>
            <a:custGeom>
              <a:avLst/>
              <a:gdLst/>
              <a:ahLst/>
              <a:cxnLst>
                <a:cxn ang="0">
                  <a:pos x="0" y="0"/>
                </a:cxn>
                <a:cxn ang="0">
                  <a:pos x="6" y="19"/>
                </a:cxn>
                <a:cxn ang="0">
                  <a:pos x="17" y="42"/>
                </a:cxn>
                <a:cxn ang="0">
                  <a:pos x="27" y="67"/>
                </a:cxn>
                <a:cxn ang="0">
                  <a:pos x="36" y="92"/>
                </a:cxn>
                <a:cxn ang="0">
                  <a:pos x="47" y="119"/>
                </a:cxn>
                <a:cxn ang="0">
                  <a:pos x="55" y="146"/>
                </a:cxn>
                <a:cxn ang="0">
                  <a:pos x="63" y="165"/>
                </a:cxn>
                <a:cxn ang="0">
                  <a:pos x="249" y="347"/>
                </a:cxn>
                <a:cxn ang="0">
                  <a:pos x="249" y="311"/>
                </a:cxn>
                <a:cxn ang="0">
                  <a:pos x="244" y="261"/>
                </a:cxn>
                <a:cxn ang="0">
                  <a:pos x="243" y="236"/>
                </a:cxn>
                <a:cxn ang="0">
                  <a:pos x="0" y="0"/>
                </a:cxn>
              </a:cxnLst>
              <a:rect l="0" t="0" r="r" b="b"/>
              <a:pathLst>
                <a:path w="249" h="347">
                  <a:moveTo>
                    <a:pt x="0" y="0"/>
                  </a:moveTo>
                  <a:lnTo>
                    <a:pt x="6" y="19"/>
                  </a:lnTo>
                  <a:lnTo>
                    <a:pt x="17" y="42"/>
                  </a:lnTo>
                  <a:lnTo>
                    <a:pt x="27" y="67"/>
                  </a:lnTo>
                  <a:lnTo>
                    <a:pt x="36" y="92"/>
                  </a:lnTo>
                  <a:lnTo>
                    <a:pt x="47" y="119"/>
                  </a:lnTo>
                  <a:lnTo>
                    <a:pt x="55" y="146"/>
                  </a:lnTo>
                  <a:lnTo>
                    <a:pt x="63" y="165"/>
                  </a:lnTo>
                  <a:lnTo>
                    <a:pt x="249" y="347"/>
                  </a:lnTo>
                  <a:lnTo>
                    <a:pt x="249" y="311"/>
                  </a:lnTo>
                  <a:lnTo>
                    <a:pt x="244" y="261"/>
                  </a:lnTo>
                  <a:lnTo>
                    <a:pt x="243" y="236"/>
                  </a:lnTo>
                  <a:lnTo>
                    <a:pt x="0" y="0"/>
                  </a:lnTo>
                  <a:close/>
                </a:path>
              </a:pathLst>
            </a:custGeom>
            <a:solidFill>
              <a:srgbClr val="B8B8B8"/>
            </a:solidFill>
            <a:ln w="9525">
              <a:noFill/>
              <a:round/>
              <a:headEnd/>
              <a:tailEnd/>
            </a:ln>
          </p:spPr>
          <p:txBody>
            <a:bodyPr/>
            <a:lstStyle/>
            <a:p>
              <a:pPr>
                <a:defRPr/>
              </a:pPr>
              <a:endParaRPr lang="en-US" dirty="0"/>
            </a:p>
          </p:txBody>
        </p:sp>
        <p:sp>
          <p:nvSpPr>
            <p:cNvPr id="724" name="Freeform 1307"/>
            <p:cNvSpPr>
              <a:spLocks/>
            </p:cNvSpPr>
            <p:nvPr/>
          </p:nvSpPr>
          <p:spPr bwMode="auto">
            <a:xfrm>
              <a:off x="220" y="14"/>
              <a:ext cx="34" cy="41"/>
            </a:xfrm>
            <a:custGeom>
              <a:avLst/>
              <a:gdLst/>
              <a:ahLst/>
              <a:cxnLst>
                <a:cxn ang="0">
                  <a:pos x="0" y="0"/>
                </a:cxn>
                <a:cxn ang="0">
                  <a:pos x="3" y="21"/>
                </a:cxn>
                <a:cxn ang="0">
                  <a:pos x="10" y="44"/>
                </a:cxn>
                <a:cxn ang="0">
                  <a:pos x="18" y="67"/>
                </a:cxn>
                <a:cxn ang="0">
                  <a:pos x="27" y="92"/>
                </a:cxn>
                <a:cxn ang="0">
                  <a:pos x="38" y="115"/>
                </a:cxn>
                <a:cxn ang="0">
                  <a:pos x="48" y="140"/>
                </a:cxn>
                <a:cxn ang="0">
                  <a:pos x="56" y="159"/>
                </a:cxn>
                <a:cxn ang="0">
                  <a:pos x="268" y="367"/>
                </a:cxn>
                <a:cxn ang="0">
                  <a:pos x="265" y="334"/>
                </a:cxn>
                <a:cxn ang="0">
                  <a:pos x="261" y="282"/>
                </a:cxn>
                <a:cxn ang="0">
                  <a:pos x="260" y="254"/>
                </a:cxn>
                <a:cxn ang="0">
                  <a:pos x="0" y="0"/>
                </a:cxn>
              </a:cxnLst>
              <a:rect l="0" t="0" r="r" b="b"/>
              <a:pathLst>
                <a:path w="268" h="367">
                  <a:moveTo>
                    <a:pt x="0" y="0"/>
                  </a:moveTo>
                  <a:lnTo>
                    <a:pt x="3" y="21"/>
                  </a:lnTo>
                  <a:lnTo>
                    <a:pt x="10" y="44"/>
                  </a:lnTo>
                  <a:lnTo>
                    <a:pt x="18" y="67"/>
                  </a:lnTo>
                  <a:lnTo>
                    <a:pt x="27" y="92"/>
                  </a:lnTo>
                  <a:lnTo>
                    <a:pt x="38" y="115"/>
                  </a:lnTo>
                  <a:lnTo>
                    <a:pt x="48" y="140"/>
                  </a:lnTo>
                  <a:lnTo>
                    <a:pt x="56" y="159"/>
                  </a:lnTo>
                  <a:lnTo>
                    <a:pt x="268" y="367"/>
                  </a:lnTo>
                  <a:lnTo>
                    <a:pt x="265" y="334"/>
                  </a:lnTo>
                  <a:lnTo>
                    <a:pt x="261" y="282"/>
                  </a:lnTo>
                  <a:lnTo>
                    <a:pt x="260" y="254"/>
                  </a:lnTo>
                  <a:lnTo>
                    <a:pt x="0" y="0"/>
                  </a:lnTo>
                  <a:close/>
                </a:path>
              </a:pathLst>
            </a:custGeom>
            <a:solidFill>
              <a:srgbClr val="CFCFCF"/>
            </a:solidFill>
            <a:ln w="9525">
              <a:noFill/>
              <a:round/>
              <a:headEnd/>
              <a:tailEnd/>
            </a:ln>
          </p:spPr>
          <p:txBody>
            <a:bodyPr/>
            <a:lstStyle/>
            <a:p>
              <a:pPr>
                <a:defRPr/>
              </a:pPr>
              <a:endParaRPr lang="en-US" dirty="0"/>
            </a:p>
          </p:txBody>
        </p:sp>
        <p:sp>
          <p:nvSpPr>
            <p:cNvPr id="725" name="Freeform 1308"/>
            <p:cNvSpPr>
              <a:spLocks/>
            </p:cNvSpPr>
            <p:nvPr/>
          </p:nvSpPr>
          <p:spPr bwMode="auto">
            <a:xfrm>
              <a:off x="219" y="8"/>
              <a:ext cx="36" cy="40"/>
            </a:xfrm>
            <a:custGeom>
              <a:avLst/>
              <a:gdLst/>
              <a:ahLst/>
              <a:cxnLst>
                <a:cxn ang="0">
                  <a:pos x="3" y="0"/>
                </a:cxn>
                <a:cxn ang="0">
                  <a:pos x="0" y="15"/>
                </a:cxn>
                <a:cxn ang="0">
                  <a:pos x="0" y="33"/>
                </a:cxn>
                <a:cxn ang="0">
                  <a:pos x="4" y="54"/>
                </a:cxn>
                <a:cxn ang="0">
                  <a:pos x="8" y="75"/>
                </a:cxn>
                <a:cxn ang="0">
                  <a:pos x="15" y="98"/>
                </a:cxn>
                <a:cxn ang="0">
                  <a:pos x="23" y="121"/>
                </a:cxn>
                <a:cxn ang="0">
                  <a:pos x="26" y="127"/>
                </a:cxn>
                <a:cxn ang="0">
                  <a:pos x="269" y="363"/>
                </a:cxn>
                <a:cxn ang="0">
                  <a:pos x="266" y="336"/>
                </a:cxn>
                <a:cxn ang="0">
                  <a:pos x="264" y="282"/>
                </a:cxn>
                <a:cxn ang="0">
                  <a:pos x="263" y="254"/>
                </a:cxn>
                <a:cxn ang="0">
                  <a:pos x="3" y="0"/>
                </a:cxn>
              </a:cxnLst>
              <a:rect l="0" t="0" r="r" b="b"/>
              <a:pathLst>
                <a:path w="269" h="363">
                  <a:moveTo>
                    <a:pt x="3" y="0"/>
                  </a:moveTo>
                  <a:lnTo>
                    <a:pt x="0" y="15"/>
                  </a:lnTo>
                  <a:lnTo>
                    <a:pt x="0" y="33"/>
                  </a:lnTo>
                  <a:lnTo>
                    <a:pt x="4" y="54"/>
                  </a:lnTo>
                  <a:lnTo>
                    <a:pt x="8" y="75"/>
                  </a:lnTo>
                  <a:lnTo>
                    <a:pt x="15" y="98"/>
                  </a:lnTo>
                  <a:lnTo>
                    <a:pt x="23" y="121"/>
                  </a:lnTo>
                  <a:lnTo>
                    <a:pt x="26" y="127"/>
                  </a:lnTo>
                  <a:lnTo>
                    <a:pt x="269" y="363"/>
                  </a:lnTo>
                  <a:lnTo>
                    <a:pt x="266" y="336"/>
                  </a:lnTo>
                  <a:lnTo>
                    <a:pt x="264" y="282"/>
                  </a:lnTo>
                  <a:lnTo>
                    <a:pt x="263" y="254"/>
                  </a:lnTo>
                  <a:lnTo>
                    <a:pt x="3" y="0"/>
                  </a:lnTo>
                  <a:close/>
                </a:path>
              </a:pathLst>
            </a:custGeom>
            <a:solidFill>
              <a:srgbClr val="E5E5E5"/>
            </a:solidFill>
            <a:ln w="9525">
              <a:noFill/>
              <a:round/>
              <a:headEnd/>
              <a:tailEnd/>
            </a:ln>
          </p:spPr>
          <p:txBody>
            <a:bodyPr/>
            <a:lstStyle/>
            <a:p>
              <a:pPr>
                <a:defRPr/>
              </a:pPr>
              <a:endParaRPr lang="en-US" dirty="0"/>
            </a:p>
          </p:txBody>
        </p:sp>
        <p:sp>
          <p:nvSpPr>
            <p:cNvPr id="726" name="Freeform 1309"/>
            <p:cNvSpPr>
              <a:spLocks/>
            </p:cNvSpPr>
            <p:nvPr/>
          </p:nvSpPr>
          <p:spPr bwMode="auto">
            <a:xfrm>
              <a:off x="219" y="4"/>
              <a:ext cx="36" cy="38"/>
            </a:xfrm>
            <a:custGeom>
              <a:avLst/>
              <a:gdLst/>
              <a:ahLst/>
              <a:cxnLst>
                <a:cxn ang="0">
                  <a:pos x="19" y="0"/>
                </a:cxn>
                <a:cxn ang="0">
                  <a:pos x="15" y="9"/>
                </a:cxn>
                <a:cxn ang="0">
                  <a:pos x="4" y="32"/>
                </a:cxn>
                <a:cxn ang="0">
                  <a:pos x="0" y="51"/>
                </a:cxn>
                <a:cxn ang="0">
                  <a:pos x="0" y="69"/>
                </a:cxn>
                <a:cxn ang="0">
                  <a:pos x="4" y="90"/>
                </a:cxn>
                <a:cxn ang="0">
                  <a:pos x="5" y="90"/>
                </a:cxn>
                <a:cxn ang="0">
                  <a:pos x="265" y="344"/>
                </a:cxn>
                <a:cxn ang="0">
                  <a:pos x="264" y="318"/>
                </a:cxn>
                <a:cxn ang="0">
                  <a:pos x="262" y="268"/>
                </a:cxn>
                <a:cxn ang="0">
                  <a:pos x="261" y="235"/>
                </a:cxn>
                <a:cxn ang="0">
                  <a:pos x="19" y="0"/>
                </a:cxn>
              </a:cxnLst>
              <a:rect l="0" t="0" r="r" b="b"/>
              <a:pathLst>
                <a:path w="265" h="344">
                  <a:moveTo>
                    <a:pt x="19" y="0"/>
                  </a:moveTo>
                  <a:lnTo>
                    <a:pt x="15" y="9"/>
                  </a:lnTo>
                  <a:lnTo>
                    <a:pt x="4" y="32"/>
                  </a:lnTo>
                  <a:lnTo>
                    <a:pt x="0" y="51"/>
                  </a:lnTo>
                  <a:lnTo>
                    <a:pt x="0" y="69"/>
                  </a:lnTo>
                  <a:lnTo>
                    <a:pt x="4" y="90"/>
                  </a:lnTo>
                  <a:lnTo>
                    <a:pt x="5" y="90"/>
                  </a:lnTo>
                  <a:lnTo>
                    <a:pt x="265" y="344"/>
                  </a:lnTo>
                  <a:lnTo>
                    <a:pt x="264" y="318"/>
                  </a:lnTo>
                  <a:lnTo>
                    <a:pt x="262" y="268"/>
                  </a:lnTo>
                  <a:lnTo>
                    <a:pt x="261" y="235"/>
                  </a:lnTo>
                  <a:lnTo>
                    <a:pt x="19" y="0"/>
                  </a:lnTo>
                  <a:close/>
                </a:path>
              </a:pathLst>
            </a:custGeom>
            <a:solidFill>
              <a:srgbClr val="E8E8E8"/>
            </a:solidFill>
            <a:ln w="9525">
              <a:noFill/>
              <a:round/>
              <a:headEnd/>
              <a:tailEnd/>
            </a:ln>
          </p:spPr>
          <p:txBody>
            <a:bodyPr/>
            <a:lstStyle/>
            <a:p>
              <a:pPr>
                <a:defRPr/>
              </a:pPr>
              <a:endParaRPr lang="en-US" dirty="0"/>
            </a:p>
          </p:txBody>
        </p:sp>
        <p:sp>
          <p:nvSpPr>
            <p:cNvPr id="727" name="Freeform 1310"/>
            <p:cNvSpPr>
              <a:spLocks/>
            </p:cNvSpPr>
            <p:nvPr/>
          </p:nvSpPr>
          <p:spPr bwMode="auto">
            <a:xfrm>
              <a:off x="220" y="4"/>
              <a:ext cx="31" cy="32"/>
            </a:xfrm>
            <a:custGeom>
              <a:avLst/>
              <a:gdLst/>
              <a:ahLst/>
              <a:cxnLst>
                <a:cxn ang="0">
                  <a:pos x="70" y="0"/>
                </a:cxn>
                <a:cxn ang="0">
                  <a:pos x="16" y="0"/>
                </a:cxn>
                <a:cxn ang="0">
                  <a:pos x="12" y="9"/>
                </a:cxn>
                <a:cxn ang="0">
                  <a:pos x="1" y="32"/>
                </a:cxn>
                <a:cxn ang="0">
                  <a:pos x="0" y="36"/>
                </a:cxn>
                <a:cxn ang="0">
                  <a:pos x="260" y="290"/>
                </a:cxn>
                <a:cxn ang="0">
                  <a:pos x="259" y="268"/>
                </a:cxn>
                <a:cxn ang="0">
                  <a:pos x="257" y="216"/>
                </a:cxn>
                <a:cxn ang="0">
                  <a:pos x="259" y="183"/>
                </a:cxn>
                <a:cxn ang="0">
                  <a:pos x="70" y="0"/>
                </a:cxn>
              </a:cxnLst>
              <a:rect l="0" t="0" r="r" b="b"/>
              <a:pathLst>
                <a:path w="260" h="290">
                  <a:moveTo>
                    <a:pt x="70" y="0"/>
                  </a:moveTo>
                  <a:lnTo>
                    <a:pt x="16" y="0"/>
                  </a:lnTo>
                  <a:lnTo>
                    <a:pt x="12" y="9"/>
                  </a:lnTo>
                  <a:lnTo>
                    <a:pt x="1" y="32"/>
                  </a:lnTo>
                  <a:lnTo>
                    <a:pt x="0" y="36"/>
                  </a:lnTo>
                  <a:lnTo>
                    <a:pt x="260" y="290"/>
                  </a:lnTo>
                  <a:lnTo>
                    <a:pt x="259" y="268"/>
                  </a:lnTo>
                  <a:lnTo>
                    <a:pt x="257" y="216"/>
                  </a:lnTo>
                  <a:lnTo>
                    <a:pt x="259" y="183"/>
                  </a:lnTo>
                  <a:lnTo>
                    <a:pt x="70" y="0"/>
                  </a:lnTo>
                  <a:close/>
                </a:path>
              </a:pathLst>
            </a:custGeom>
            <a:solidFill>
              <a:srgbClr val="EBEBEB"/>
            </a:solidFill>
            <a:ln w="9525">
              <a:noFill/>
              <a:round/>
              <a:headEnd/>
              <a:tailEnd/>
            </a:ln>
          </p:spPr>
          <p:txBody>
            <a:bodyPr/>
            <a:lstStyle/>
            <a:p>
              <a:pPr>
                <a:defRPr/>
              </a:pPr>
              <a:endParaRPr lang="en-US" dirty="0"/>
            </a:p>
          </p:txBody>
        </p:sp>
        <p:sp>
          <p:nvSpPr>
            <p:cNvPr id="728" name="Freeform 1311"/>
            <p:cNvSpPr>
              <a:spLocks/>
            </p:cNvSpPr>
            <p:nvPr/>
          </p:nvSpPr>
          <p:spPr bwMode="auto">
            <a:xfrm>
              <a:off x="222" y="4"/>
              <a:ext cx="31" cy="26"/>
            </a:xfrm>
            <a:custGeom>
              <a:avLst/>
              <a:gdLst/>
              <a:ahLst/>
              <a:cxnLst>
                <a:cxn ang="0">
                  <a:pos x="107" y="0"/>
                </a:cxn>
                <a:cxn ang="0">
                  <a:pos x="0" y="0"/>
                </a:cxn>
                <a:cxn ang="0">
                  <a:pos x="0" y="0"/>
                </a:cxn>
                <a:cxn ang="0">
                  <a:pos x="242" y="235"/>
                </a:cxn>
                <a:cxn ang="0">
                  <a:pos x="241" y="216"/>
                </a:cxn>
                <a:cxn ang="0">
                  <a:pos x="243" y="170"/>
                </a:cxn>
                <a:cxn ang="0">
                  <a:pos x="247" y="135"/>
                </a:cxn>
                <a:cxn ang="0">
                  <a:pos x="107" y="0"/>
                </a:cxn>
              </a:cxnLst>
              <a:rect l="0" t="0" r="r" b="b"/>
              <a:pathLst>
                <a:path w="247" h="235">
                  <a:moveTo>
                    <a:pt x="107" y="0"/>
                  </a:moveTo>
                  <a:lnTo>
                    <a:pt x="0" y="0"/>
                  </a:lnTo>
                  <a:lnTo>
                    <a:pt x="0" y="0"/>
                  </a:lnTo>
                  <a:lnTo>
                    <a:pt x="242" y="235"/>
                  </a:lnTo>
                  <a:lnTo>
                    <a:pt x="241" y="216"/>
                  </a:lnTo>
                  <a:lnTo>
                    <a:pt x="243" y="170"/>
                  </a:lnTo>
                  <a:lnTo>
                    <a:pt x="247" y="135"/>
                  </a:lnTo>
                  <a:lnTo>
                    <a:pt x="107" y="0"/>
                  </a:lnTo>
                  <a:close/>
                </a:path>
              </a:pathLst>
            </a:custGeom>
            <a:solidFill>
              <a:srgbClr val="EDEDED"/>
            </a:solidFill>
            <a:ln w="9525">
              <a:noFill/>
              <a:round/>
              <a:headEnd/>
              <a:tailEnd/>
            </a:ln>
          </p:spPr>
          <p:txBody>
            <a:bodyPr/>
            <a:lstStyle/>
            <a:p>
              <a:pPr>
                <a:defRPr/>
              </a:pPr>
              <a:endParaRPr lang="en-US" dirty="0"/>
            </a:p>
          </p:txBody>
        </p:sp>
        <p:sp>
          <p:nvSpPr>
            <p:cNvPr id="729" name="Freeform 1312"/>
            <p:cNvSpPr>
              <a:spLocks/>
            </p:cNvSpPr>
            <p:nvPr/>
          </p:nvSpPr>
          <p:spPr bwMode="auto">
            <a:xfrm>
              <a:off x="229" y="4"/>
              <a:ext cx="25" cy="20"/>
            </a:xfrm>
            <a:custGeom>
              <a:avLst/>
              <a:gdLst/>
              <a:ahLst/>
              <a:cxnLst>
                <a:cxn ang="0">
                  <a:pos x="0" y="0"/>
                </a:cxn>
                <a:cxn ang="0">
                  <a:pos x="107" y="0"/>
                </a:cxn>
                <a:cxn ang="0">
                  <a:pos x="203" y="92"/>
                </a:cxn>
                <a:cxn ang="0">
                  <a:pos x="193" y="126"/>
                </a:cxn>
                <a:cxn ang="0">
                  <a:pos x="189" y="170"/>
                </a:cxn>
                <a:cxn ang="0">
                  <a:pos x="189" y="183"/>
                </a:cxn>
                <a:cxn ang="0">
                  <a:pos x="0" y="0"/>
                </a:cxn>
              </a:cxnLst>
              <a:rect l="0" t="0" r="r" b="b"/>
              <a:pathLst>
                <a:path w="203" h="183">
                  <a:moveTo>
                    <a:pt x="0" y="0"/>
                  </a:moveTo>
                  <a:lnTo>
                    <a:pt x="107" y="0"/>
                  </a:lnTo>
                  <a:lnTo>
                    <a:pt x="203" y="92"/>
                  </a:lnTo>
                  <a:lnTo>
                    <a:pt x="193" y="126"/>
                  </a:lnTo>
                  <a:lnTo>
                    <a:pt x="189" y="170"/>
                  </a:lnTo>
                  <a:lnTo>
                    <a:pt x="189" y="183"/>
                  </a:lnTo>
                  <a:lnTo>
                    <a:pt x="0" y="0"/>
                  </a:lnTo>
                  <a:close/>
                </a:path>
              </a:pathLst>
            </a:custGeom>
            <a:solidFill>
              <a:srgbClr val="F0F0F0"/>
            </a:solidFill>
            <a:ln w="9525">
              <a:noFill/>
              <a:round/>
              <a:headEnd/>
              <a:tailEnd/>
            </a:ln>
          </p:spPr>
          <p:txBody>
            <a:bodyPr/>
            <a:lstStyle/>
            <a:p>
              <a:pPr>
                <a:defRPr/>
              </a:pPr>
              <a:endParaRPr lang="en-US" dirty="0"/>
            </a:p>
          </p:txBody>
        </p:sp>
        <p:sp>
          <p:nvSpPr>
            <p:cNvPr id="730" name="Freeform 1313"/>
            <p:cNvSpPr>
              <a:spLocks/>
            </p:cNvSpPr>
            <p:nvPr/>
          </p:nvSpPr>
          <p:spPr bwMode="auto">
            <a:xfrm>
              <a:off x="235" y="4"/>
              <a:ext cx="21" cy="15"/>
            </a:xfrm>
            <a:custGeom>
              <a:avLst/>
              <a:gdLst/>
              <a:ahLst/>
              <a:cxnLst>
                <a:cxn ang="0">
                  <a:pos x="0" y="0"/>
                </a:cxn>
                <a:cxn ang="0">
                  <a:pos x="108" y="0"/>
                </a:cxn>
                <a:cxn ang="0">
                  <a:pos x="166" y="56"/>
                </a:cxn>
                <a:cxn ang="0">
                  <a:pos x="151" y="86"/>
                </a:cxn>
                <a:cxn ang="0">
                  <a:pos x="140" y="126"/>
                </a:cxn>
                <a:cxn ang="0">
                  <a:pos x="140" y="135"/>
                </a:cxn>
                <a:cxn ang="0">
                  <a:pos x="0" y="0"/>
                </a:cxn>
              </a:cxnLst>
              <a:rect l="0" t="0" r="r" b="b"/>
              <a:pathLst>
                <a:path w="166" h="135">
                  <a:moveTo>
                    <a:pt x="0" y="0"/>
                  </a:moveTo>
                  <a:lnTo>
                    <a:pt x="108" y="0"/>
                  </a:lnTo>
                  <a:lnTo>
                    <a:pt x="166" y="56"/>
                  </a:lnTo>
                  <a:lnTo>
                    <a:pt x="151" y="86"/>
                  </a:lnTo>
                  <a:lnTo>
                    <a:pt x="140" y="126"/>
                  </a:lnTo>
                  <a:lnTo>
                    <a:pt x="140" y="135"/>
                  </a:lnTo>
                  <a:lnTo>
                    <a:pt x="0" y="0"/>
                  </a:lnTo>
                  <a:close/>
                </a:path>
              </a:pathLst>
            </a:custGeom>
            <a:solidFill>
              <a:srgbClr val="F2F2F2"/>
            </a:solidFill>
            <a:ln w="9525">
              <a:noFill/>
              <a:round/>
              <a:headEnd/>
              <a:tailEnd/>
            </a:ln>
          </p:spPr>
          <p:txBody>
            <a:bodyPr/>
            <a:lstStyle/>
            <a:p>
              <a:pPr>
                <a:defRPr/>
              </a:pPr>
              <a:endParaRPr lang="en-US" dirty="0"/>
            </a:p>
          </p:txBody>
        </p:sp>
        <p:sp>
          <p:nvSpPr>
            <p:cNvPr id="731" name="Freeform 1314"/>
            <p:cNvSpPr>
              <a:spLocks/>
            </p:cNvSpPr>
            <p:nvPr/>
          </p:nvSpPr>
          <p:spPr bwMode="auto">
            <a:xfrm>
              <a:off x="242" y="4"/>
              <a:ext cx="17" cy="10"/>
            </a:xfrm>
            <a:custGeom>
              <a:avLst/>
              <a:gdLst/>
              <a:ahLst/>
              <a:cxnLst>
                <a:cxn ang="0">
                  <a:pos x="0" y="0"/>
                </a:cxn>
                <a:cxn ang="0">
                  <a:pos x="107" y="0"/>
                </a:cxn>
                <a:cxn ang="0">
                  <a:pos x="135" y="27"/>
                </a:cxn>
                <a:cxn ang="0">
                  <a:pos x="133" y="28"/>
                </a:cxn>
                <a:cxn ang="0">
                  <a:pos x="112" y="55"/>
                </a:cxn>
                <a:cxn ang="0">
                  <a:pos x="97" y="86"/>
                </a:cxn>
                <a:cxn ang="0">
                  <a:pos x="96" y="92"/>
                </a:cxn>
                <a:cxn ang="0">
                  <a:pos x="0" y="0"/>
                </a:cxn>
              </a:cxnLst>
              <a:rect l="0" t="0" r="r" b="b"/>
              <a:pathLst>
                <a:path w="135" h="92">
                  <a:moveTo>
                    <a:pt x="0" y="0"/>
                  </a:moveTo>
                  <a:lnTo>
                    <a:pt x="107" y="0"/>
                  </a:lnTo>
                  <a:lnTo>
                    <a:pt x="135" y="27"/>
                  </a:lnTo>
                  <a:lnTo>
                    <a:pt x="133" y="28"/>
                  </a:lnTo>
                  <a:lnTo>
                    <a:pt x="112" y="55"/>
                  </a:lnTo>
                  <a:lnTo>
                    <a:pt x="97" y="86"/>
                  </a:lnTo>
                  <a:lnTo>
                    <a:pt x="96" y="92"/>
                  </a:lnTo>
                  <a:lnTo>
                    <a:pt x="0" y="0"/>
                  </a:lnTo>
                  <a:close/>
                </a:path>
              </a:pathLst>
            </a:custGeom>
            <a:solidFill>
              <a:srgbClr val="F5F5F5"/>
            </a:solidFill>
            <a:ln w="9525">
              <a:noFill/>
              <a:round/>
              <a:headEnd/>
              <a:tailEnd/>
            </a:ln>
          </p:spPr>
          <p:txBody>
            <a:bodyPr/>
            <a:lstStyle/>
            <a:p>
              <a:pPr>
                <a:defRPr/>
              </a:pPr>
              <a:endParaRPr lang="en-US" dirty="0"/>
            </a:p>
          </p:txBody>
        </p:sp>
        <p:sp>
          <p:nvSpPr>
            <p:cNvPr id="732" name="Freeform 1315"/>
            <p:cNvSpPr>
              <a:spLocks/>
            </p:cNvSpPr>
            <p:nvPr/>
          </p:nvSpPr>
          <p:spPr bwMode="auto">
            <a:xfrm>
              <a:off x="249" y="4"/>
              <a:ext cx="14" cy="6"/>
            </a:xfrm>
            <a:custGeom>
              <a:avLst/>
              <a:gdLst/>
              <a:ahLst/>
              <a:cxnLst>
                <a:cxn ang="0">
                  <a:pos x="0" y="0"/>
                </a:cxn>
                <a:cxn ang="0">
                  <a:pos x="107" y="0"/>
                </a:cxn>
                <a:cxn ang="0">
                  <a:pos x="117" y="9"/>
                </a:cxn>
                <a:cxn ang="0">
                  <a:pos x="111" y="11"/>
                </a:cxn>
                <a:cxn ang="0">
                  <a:pos x="79" y="28"/>
                </a:cxn>
                <a:cxn ang="0">
                  <a:pos x="58" y="55"/>
                </a:cxn>
                <a:cxn ang="0">
                  <a:pos x="58" y="56"/>
                </a:cxn>
                <a:cxn ang="0">
                  <a:pos x="0" y="0"/>
                </a:cxn>
              </a:cxnLst>
              <a:rect l="0" t="0" r="r" b="b"/>
              <a:pathLst>
                <a:path w="117" h="56">
                  <a:moveTo>
                    <a:pt x="0" y="0"/>
                  </a:moveTo>
                  <a:lnTo>
                    <a:pt x="107" y="0"/>
                  </a:lnTo>
                  <a:lnTo>
                    <a:pt x="117" y="9"/>
                  </a:lnTo>
                  <a:lnTo>
                    <a:pt x="111" y="11"/>
                  </a:lnTo>
                  <a:lnTo>
                    <a:pt x="79" y="28"/>
                  </a:lnTo>
                  <a:lnTo>
                    <a:pt x="58" y="55"/>
                  </a:lnTo>
                  <a:lnTo>
                    <a:pt x="58" y="56"/>
                  </a:lnTo>
                  <a:lnTo>
                    <a:pt x="0" y="0"/>
                  </a:lnTo>
                  <a:close/>
                </a:path>
              </a:pathLst>
            </a:custGeom>
            <a:solidFill>
              <a:srgbClr val="F7F7F7"/>
            </a:solidFill>
            <a:ln w="9525">
              <a:noFill/>
              <a:round/>
              <a:headEnd/>
              <a:tailEnd/>
            </a:ln>
          </p:spPr>
          <p:txBody>
            <a:bodyPr/>
            <a:lstStyle/>
            <a:p>
              <a:pPr>
                <a:defRPr/>
              </a:pPr>
              <a:endParaRPr lang="en-US" dirty="0"/>
            </a:p>
          </p:txBody>
        </p:sp>
        <p:sp>
          <p:nvSpPr>
            <p:cNvPr id="733" name="Freeform 1316"/>
            <p:cNvSpPr>
              <a:spLocks/>
            </p:cNvSpPr>
            <p:nvPr/>
          </p:nvSpPr>
          <p:spPr bwMode="auto">
            <a:xfrm>
              <a:off x="255" y="4"/>
              <a:ext cx="13" cy="3"/>
            </a:xfrm>
            <a:custGeom>
              <a:avLst/>
              <a:gdLst/>
              <a:ahLst/>
              <a:cxnLst>
                <a:cxn ang="0">
                  <a:pos x="0" y="0"/>
                </a:cxn>
                <a:cxn ang="0">
                  <a:pos x="97" y="0"/>
                </a:cxn>
                <a:cxn ang="0">
                  <a:pos x="58" y="11"/>
                </a:cxn>
                <a:cxn ang="0">
                  <a:pos x="28" y="27"/>
                </a:cxn>
                <a:cxn ang="0">
                  <a:pos x="0" y="0"/>
                </a:cxn>
              </a:cxnLst>
              <a:rect l="0" t="0" r="r" b="b"/>
              <a:pathLst>
                <a:path w="97" h="27">
                  <a:moveTo>
                    <a:pt x="0" y="0"/>
                  </a:moveTo>
                  <a:lnTo>
                    <a:pt x="97" y="0"/>
                  </a:lnTo>
                  <a:lnTo>
                    <a:pt x="58" y="11"/>
                  </a:lnTo>
                  <a:lnTo>
                    <a:pt x="28" y="27"/>
                  </a:lnTo>
                  <a:lnTo>
                    <a:pt x="0" y="0"/>
                  </a:lnTo>
                  <a:close/>
                </a:path>
              </a:pathLst>
            </a:custGeom>
            <a:solidFill>
              <a:srgbClr val="FAFAFA"/>
            </a:solidFill>
            <a:ln w="9525">
              <a:noFill/>
              <a:round/>
              <a:headEnd/>
              <a:tailEnd/>
            </a:ln>
          </p:spPr>
          <p:txBody>
            <a:bodyPr/>
            <a:lstStyle/>
            <a:p>
              <a:pPr>
                <a:defRPr/>
              </a:pPr>
              <a:endParaRPr lang="en-US" dirty="0"/>
            </a:p>
          </p:txBody>
        </p:sp>
        <p:sp>
          <p:nvSpPr>
            <p:cNvPr id="734" name="Freeform 1317"/>
            <p:cNvSpPr>
              <a:spLocks/>
            </p:cNvSpPr>
            <p:nvPr/>
          </p:nvSpPr>
          <p:spPr bwMode="auto">
            <a:xfrm>
              <a:off x="262" y="4"/>
              <a:ext cx="6" cy="1"/>
            </a:xfrm>
            <a:custGeom>
              <a:avLst/>
              <a:gdLst/>
              <a:ahLst/>
              <a:cxnLst>
                <a:cxn ang="0">
                  <a:pos x="0" y="0"/>
                </a:cxn>
                <a:cxn ang="0">
                  <a:pos x="43" y="0"/>
                </a:cxn>
                <a:cxn ang="0">
                  <a:pos x="10" y="9"/>
                </a:cxn>
                <a:cxn ang="0">
                  <a:pos x="0" y="0"/>
                </a:cxn>
              </a:cxnLst>
              <a:rect l="0" t="0" r="r" b="b"/>
              <a:pathLst>
                <a:path w="43" h="9">
                  <a:moveTo>
                    <a:pt x="0" y="0"/>
                  </a:moveTo>
                  <a:lnTo>
                    <a:pt x="43" y="0"/>
                  </a:lnTo>
                  <a:lnTo>
                    <a:pt x="10" y="9"/>
                  </a:lnTo>
                  <a:lnTo>
                    <a:pt x="0" y="0"/>
                  </a:lnTo>
                  <a:close/>
                </a:path>
              </a:pathLst>
            </a:custGeom>
            <a:solidFill>
              <a:srgbClr val="FFFFFF"/>
            </a:solidFill>
            <a:ln w="9525">
              <a:noFill/>
              <a:round/>
              <a:headEnd/>
              <a:tailEnd/>
            </a:ln>
          </p:spPr>
          <p:txBody>
            <a:bodyPr/>
            <a:lstStyle/>
            <a:p>
              <a:pPr>
                <a:defRPr/>
              </a:pPr>
              <a:endParaRPr lang="en-US" dirty="0"/>
            </a:p>
          </p:txBody>
        </p:sp>
        <p:sp>
          <p:nvSpPr>
            <p:cNvPr id="735" name="Freeform 1318"/>
            <p:cNvSpPr>
              <a:spLocks/>
            </p:cNvSpPr>
            <p:nvPr/>
          </p:nvSpPr>
          <p:spPr bwMode="auto">
            <a:xfrm>
              <a:off x="480" y="11"/>
              <a:ext cx="53" cy="45"/>
            </a:xfrm>
            <a:custGeom>
              <a:avLst/>
              <a:gdLst/>
              <a:ahLst/>
              <a:cxnLst>
                <a:cxn ang="0">
                  <a:pos x="412" y="407"/>
                </a:cxn>
                <a:cxn ang="0">
                  <a:pos x="406" y="401"/>
                </a:cxn>
                <a:cxn ang="0">
                  <a:pos x="378" y="380"/>
                </a:cxn>
                <a:cxn ang="0">
                  <a:pos x="356" y="364"/>
                </a:cxn>
                <a:cxn ang="0">
                  <a:pos x="333" y="345"/>
                </a:cxn>
                <a:cxn ang="0">
                  <a:pos x="305" y="326"/>
                </a:cxn>
                <a:cxn ang="0">
                  <a:pos x="277" y="303"/>
                </a:cxn>
                <a:cxn ang="0">
                  <a:pos x="247" y="280"/>
                </a:cxn>
                <a:cxn ang="0">
                  <a:pos x="217" y="255"/>
                </a:cxn>
                <a:cxn ang="0">
                  <a:pos x="184" y="228"/>
                </a:cxn>
                <a:cxn ang="0">
                  <a:pos x="154" y="203"/>
                </a:cxn>
                <a:cxn ang="0">
                  <a:pos x="124" y="176"/>
                </a:cxn>
                <a:cxn ang="0">
                  <a:pos x="94" y="146"/>
                </a:cxn>
                <a:cxn ang="0">
                  <a:pos x="68" y="117"/>
                </a:cxn>
                <a:cxn ang="0">
                  <a:pos x="43" y="88"/>
                </a:cxn>
                <a:cxn ang="0">
                  <a:pos x="19" y="61"/>
                </a:cxn>
                <a:cxn ang="0">
                  <a:pos x="0" y="29"/>
                </a:cxn>
                <a:cxn ang="0">
                  <a:pos x="10" y="23"/>
                </a:cxn>
                <a:cxn ang="0">
                  <a:pos x="21" y="13"/>
                </a:cxn>
                <a:cxn ang="0">
                  <a:pos x="28" y="2"/>
                </a:cxn>
                <a:cxn ang="0">
                  <a:pos x="29" y="0"/>
                </a:cxn>
                <a:cxn ang="0">
                  <a:pos x="430" y="391"/>
                </a:cxn>
                <a:cxn ang="0">
                  <a:pos x="412" y="407"/>
                </a:cxn>
              </a:cxnLst>
              <a:rect l="0" t="0" r="r" b="b"/>
              <a:pathLst>
                <a:path w="430" h="407">
                  <a:moveTo>
                    <a:pt x="412" y="407"/>
                  </a:moveTo>
                  <a:lnTo>
                    <a:pt x="406" y="401"/>
                  </a:lnTo>
                  <a:lnTo>
                    <a:pt x="378" y="380"/>
                  </a:lnTo>
                  <a:lnTo>
                    <a:pt x="356" y="364"/>
                  </a:lnTo>
                  <a:lnTo>
                    <a:pt x="333" y="345"/>
                  </a:lnTo>
                  <a:lnTo>
                    <a:pt x="305" y="326"/>
                  </a:lnTo>
                  <a:lnTo>
                    <a:pt x="277" y="303"/>
                  </a:lnTo>
                  <a:lnTo>
                    <a:pt x="247" y="280"/>
                  </a:lnTo>
                  <a:lnTo>
                    <a:pt x="217" y="255"/>
                  </a:lnTo>
                  <a:lnTo>
                    <a:pt x="184" y="228"/>
                  </a:lnTo>
                  <a:lnTo>
                    <a:pt x="154" y="203"/>
                  </a:lnTo>
                  <a:lnTo>
                    <a:pt x="124" y="176"/>
                  </a:lnTo>
                  <a:lnTo>
                    <a:pt x="94" y="146"/>
                  </a:lnTo>
                  <a:lnTo>
                    <a:pt x="68" y="117"/>
                  </a:lnTo>
                  <a:lnTo>
                    <a:pt x="43" y="88"/>
                  </a:lnTo>
                  <a:lnTo>
                    <a:pt x="19" y="61"/>
                  </a:lnTo>
                  <a:lnTo>
                    <a:pt x="0" y="29"/>
                  </a:lnTo>
                  <a:lnTo>
                    <a:pt x="10" y="23"/>
                  </a:lnTo>
                  <a:lnTo>
                    <a:pt x="21" y="13"/>
                  </a:lnTo>
                  <a:lnTo>
                    <a:pt x="28" y="2"/>
                  </a:lnTo>
                  <a:lnTo>
                    <a:pt x="29" y="0"/>
                  </a:lnTo>
                  <a:lnTo>
                    <a:pt x="430" y="391"/>
                  </a:lnTo>
                  <a:lnTo>
                    <a:pt x="412" y="407"/>
                  </a:lnTo>
                  <a:close/>
                </a:path>
              </a:pathLst>
            </a:custGeom>
            <a:solidFill>
              <a:srgbClr val="CFCFCF"/>
            </a:solidFill>
            <a:ln w="9525">
              <a:noFill/>
              <a:round/>
              <a:headEnd/>
              <a:tailEnd/>
            </a:ln>
          </p:spPr>
          <p:txBody>
            <a:bodyPr/>
            <a:lstStyle/>
            <a:p>
              <a:pPr>
                <a:defRPr/>
              </a:pPr>
              <a:endParaRPr lang="en-US" dirty="0"/>
            </a:p>
          </p:txBody>
        </p:sp>
        <p:sp>
          <p:nvSpPr>
            <p:cNvPr id="736" name="Freeform 1319"/>
            <p:cNvSpPr>
              <a:spLocks/>
            </p:cNvSpPr>
            <p:nvPr/>
          </p:nvSpPr>
          <p:spPr bwMode="auto">
            <a:xfrm>
              <a:off x="480" y="7"/>
              <a:ext cx="56" cy="49"/>
            </a:xfrm>
            <a:custGeom>
              <a:avLst/>
              <a:gdLst/>
              <a:ahLst/>
              <a:cxnLst>
                <a:cxn ang="0">
                  <a:pos x="412" y="443"/>
                </a:cxn>
                <a:cxn ang="0">
                  <a:pos x="406" y="437"/>
                </a:cxn>
                <a:cxn ang="0">
                  <a:pos x="378" y="416"/>
                </a:cxn>
                <a:cxn ang="0">
                  <a:pos x="356" y="400"/>
                </a:cxn>
                <a:cxn ang="0">
                  <a:pos x="333" y="381"/>
                </a:cxn>
                <a:cxn ang="0">
                  <a:pos x="306" y="362"/>
                </a:cxn>
                <a:cxn ang="0">
                  <a:pos x="0" y="65"/>
                </a:cxn>
                <a:cxn ang="0">
                  <a:pos x="10" y="59"/>
                </a:cxn>
                <a:cxn ang="0">
                  <a:pos x="21" y="49"/>
                </a:cxn>
                <a:cxn ang="0">
                  <a:pos x="28" y="38"/>
                </a:cxn>
                <a:cxn ang="0">
                  <a:pos x="36" y="26"/>
                </a:cxn>
                <a:cxn ang="0">
                  <a:pos x="43" y="13"/>
                </a:cxn>
                <a:cxn ang="0">
                  <a:pos x="47" y="3"/>
                </a:cxn>
                <a:cxn ang="0">
                  <a:pos x="49" y="0"/>
                </a:cxn>
                <a:cxn ang="0">
                  <a:pos x="459" y="399"/>
                </a:cxn>
                <a:cxn ang="0">
                  <a:pos x="436" y="423"/>
                </a:cxn>
                <a:cxn ang="0">
                  <a:pos x="412" y="443"/>
                </a:cxn>
              </a:cxnLst>
              <a:rect l="0" t="0" r="r" b="b"/>
              <a:pathLst>
                <a:path w="459" h="443">
                  <a:moveTo>
                    <a:pt x="412" y="443"/>
                  </a:moveTo>
                  <a:lnTo>
                    <a:pt x="406" y="437"/>
                  </a:lnTo>
                  <a:lnTo>
                    <a:pt x="378" y="416"/>
                  </a:lnTo>
                  <a:lnTo>
                    <a:pt x="356" y="400"/>
                  </a:lnTo>
                  <a:lnTo>
                    <a:pt x="333" y="381"/>
                  </a:lnTo>
                  <a:lnTo>
                    <a:pt x="306" y="362"/>
                  </a:lnTo>
                  <a:lnTo>
                    <a:pt x="0" y="65"/>
                  </a:lnTo>
                  <a:lnTo>
                    <a:pt x="10" y="59"/>
                  </a:lnTo>
                  <a:lnTo>
                    <a:pt x="21" y="49"/>
                  </a:lnTo>
                  <a:lnTo>
                    <a:pt x="28" y="38"/>
                  </a:lnTo>
                  <a:lnTo>
                    <a:pt x="36" y="26"/>
                  </a:lnTo>
                  <a:lnTo>
                    <a:pt x="43" y="13"/>
                  </a:lnTo>
                  <a:lnTo>
                    <a:pt x="47" y="3"/>
                  </a:lnTo>
                  <a:lnTo>
                    <a:pt x="49" y="0"/>
                  </a:lnTo>
                  <a:lnTo>
                    <a:pt x="459" y="399"/>
                  </a:lnTo>
                  <a:lnTo>
                    <a:pt x="436" y="423"/>
                  </a:lnTo>
                  <a:lnTo>
                    <a:pt x="412" y="443"/>
                  </a:lnTo>
                  <a:close/>
                </a:path>
              </a:pathLst>
            </a:custGeom>
            <a:solidFill>
              <a:srgbClr val="D1D1D1"/>
            </a:solidFill>
            <a:ln w="9525">
              <a:noFill/>
              <a:round/>
              <a:headEnd/>
              <a:tailEnd/>
            </a:ln>
          </p:spPr>
          <p:txBody>
            <a:bodyPr/>
            <a:lstStyle/>
            <a:p>
              <a:pPr>
                <a:defRPr/>
              </a:pPr>
              <a:endParaRPr lang="en-US" dirty="0"/>
            </a:p>
          </p:txBody>
        </p:sp>
        <p:sp>
          <p:nvSpPr>
            <p:cNvPr id="737" name="Freeform 1320"/>
            <p:cNvSpPr>
              <a:spLocks/>
            </p:cNvSpPr>
            <p:nvPr/>
          </p:nvSpPr>
          <p:spPr bwMode="auto">
            <a:xfrm>
              <a:off x="483" y="4"/>
              <a:ext cx="56" cy="51"/>
            </a:xfrm>
            <a:custGeom>
              <a:avLst/>
              <a:gdLst/>
              <a:ahLst/>
              <a:cxnLst>
                <a:cxn ang="0">
                  <a:pos x="0" y="67"/>
                </a:cxn>
                <a:cxn ang="0">
                  <a:pos x="7" y="57"/>
                </a:cxn>
                <a:cxn ang="0">
                  <a:pos x="14" y="44"/>
                </a:cxn>
                <a:cxn ang="0">
                  <a:pos x="18" y="34"/>
                </a:cxn>
                <a:cxn ang="0">
                  <a:pos x="24" y="17"/>
                </a:cxn>
                <a:cxn ang="0">
                  <a:pos x="29" y="0"/>
                </a:cxn>
                <a:cxn ang="0">
                  <a:pos x="47" y="0"/>
                </a:cxn>
                <a:cxn ang="0">
                  <a:pos x="456" y="398"/>
                </a:cxn>
                <a:cxn ang="0">
                  <a:pos x="452" y="403"/>
                </a:cxn>
                <a:cxn ang="0">
                  <a:pos x="430" y="428"/>
                </a:cxn>
                <a:cxn ang="0">
                  <a:pos x="407" y="454"/>
                </a:cxn>
                <a:cxn ang="0">
                  <a:pos x="401" y="458"/>
                </a:cxn>
                <a:cxn ang="0">
                  <a:pos x="0" y="67"/>
                </a:cxn>
              </a:cxnLst>
              <a:rect l="0" t="0" r="r" b="b"/>
              <a:pathLst>
                <a:path w="456" h="458">
                  <a:moveTo>
                    <a:pt x="0" y="67"/>
                  </a:moveTo>
                  <a:lnTo>
                    <a:pt x="7" y="57"/>
                  </a:lnTo>
                  <a:lnTo>
                    <a:pt x="14" y="44"/>
                  </a:lnTo>
                  <a:lnTo>
                    <a:pt x="18" y="34"/>
                  </a:lnTo>
                  <a:lnTo>
                    <a:pt x="24" y="17"/>
                  </a:lnTo>
                  <a:lnTo>
                    <a:pt x="29" y="0"/>
                  </a:lnTo>
                  <a:lnTo>
                    <a:pt x="47" y="0"/>
                  </a:lnTo>
                  <a:lnTo>
                    <a:pt x="456" y="398"/>
                  </a:lnTo>
                  <a:lnTo>
                    <a:pt x="452" y="403"/>
                  </a:lnTo>
                  <a:lnTo>
                    <a:pt x="430" y="428"/>
                  </a:lnTo>
                  <a:lnTo>
                    <a:pt x="407" y="454"/>
                  </a:lnTo>
                  <a:lnTo>
                    <a:pt x="401" y="458"/>
                  </a:lnTo>
                  <a:lnTo>
                    <a:pt x="0" y="67"/>
                  </a:lnTo>
                  <a:close/>
                </a:path>
              </a:pathLst>
            </a:custGeom>
            <a:solidFill>
              <a:srgbClr val="D6D6D6"/>
            </a:solidFill>
            <a:ln w="9525">
              <a:noFill/>
              <a:round/>
              <a:headEnd/>
              <a:tailEnd/>
            </a:ln>
          </p:spPr>
          <p:txBody>
            <a:bodyPr/>
            <a:lstStyle/>
            <a:p>
              <a:pPr>
                <a:defRPr/>
              </a:pPr>
              <a:endParaRPr lang="en-US" dirty="0"/>
            </a:p>
          </p:txBody>
        </p:sp>
        <p:sp>
          <p:nvSpPr>
            <p:cNvPr id="738" name="Freeform 1321"/>
            <p:cNvSpPr>
              <a:spLocks/>
            </p:cNvSpPr>
            <p:nvPr/>
          </p:nvSpPr>
          <p:spPr bwMode="auto">
            <a:xfrm>
              <a:off x="486" y="4"/>
              <a:ext cx="57" cy="48"/>
            </a:xfrm>
            <a:custGeom>
              <a:avLst/>
              <a:gdLst/>
              <a:ahLst/>
              <a:cxnLst>
                <a:cxn ang="0">
                  <a:pos x="0" y="31"/>
                </a:cxn>
                <a:cxn ang="0">
                  <a:pos x="4" y="17"/>
                </a:cxn>
                <a:cxn ang="0">
                  <a:pos x="9" y="0"/>
                </a:cxn>
                <a:cxn ang="0">
                  <a:pos x="85" y="0"/>
                </a:cxn>
                <a:cxn ang="0">
                  <a:pos x="460" y="365"/>
                </a:cxn>
                <a:cxn ang="0">
                  <a:pos x="453" y="374"/>
                </a:cxn>
                <a:cxn ang="0">
                  <a:pos x="432" y="403"/>
                </a:cxn>
                <a:cxn ang="0">
                  <a:pos x="410" y="428"/>
                </a:cxn>
                <a:cxn ang="0">
                  <a:pos x="410" y="430"/>
                </a:cxn>
                <a:cxn ang="0">
                  <a:pos x="0" y="31"/>
                </a:cxn>
              </a:cxnLst>
              <a:rect l="0" t="0" r="r" b="b"/>
              <a:pathLst>
                <a:path w="460" h="430">
                  <a:moveTo>
                    <a:pt x="0" y="31"/>
                  </a:moveTo>
                  <a:lnTo>
                    <a:pt x="4" y="17"/>
                  </a:lnTo>
                  <a:lnTo>
                    <a:pt x="9" y="0"/>
                  </a:lnTo>
                  <a:lnTo>
                    <a:pt x="85" y="0"/>
                  </a:lnTo>
                  <a:lnTo>
                    <a:pt x="460" y="365"/>
                  </a:lnTo>
                  <a:lnTo>
                    <a:pt x="453" y="374"/>
                  </a:lnTo>
                  <a:lnTo>
                    <a:pt x="432" y="403"/>
                  </a:lnTo>
                  <a:lnTo>
                    <a:pt x="410" y="428"/>
                  </a:lnTo>
                  <a:lnTo>
                    <a:pt x="410" y="430"/>
                  </a:lnTo>
                  <a:lnTo>
                    <a:pt x="0" y="31"/>
                  </a:lnTo>
                  <a:close/>
                </a:path>
              </a:pathLst>
            </a:custGeom>
            <a:solidFill>
              <a:srgbClr val="D9D9D9"/>
            </a:solidFill>
            <a:ln w="9525">
              <a:noFill/>
              <a:round/>
              <a:headEnd/>
              <a:tailEnd/>
            </a:ln>
          </p:spPr>
          <p:txBody>
            <a:bodyPr/>
            <a:lstStyle/>
            <a:p>
              <a:pPr>
                <a:defRPr/>
              </a:pPr>
              <a:endParaRPr lang="en-US" dirty="0"/>
            </a:p>
          </p:txBody>
        </p:sp>
        <p:sp>
          <p:nvSpPr>
            <p:cNvPr id="739" name="Freeform 1322"/>
            <p:cNvSpPr>
              <a:spLocks/>
            </p:cNvSpPr>
            <p:nvPr/>
          </p:nvSpPr>
          <p:spPr bwMode="auto">
            <a:xfrm>
              <a:off x="489" y="4"/>
              <a:ext cx="57" cy="44"/>
            </a:xfrm>
            <a:custGeom>
              <a:avLst/>
              <a:gdLst/>
              <a:ahLst/>
              <a:cxnLst>
                <a:cxn ang="0">
                  <a:pos x="116" y="0"/>
                </a:cxn>
                <a:cxn ang="0">
                  <a:pos x="0" y="0"/>
                </a:cxn>
                <a:cxn ang="0">
                  <a:pos x="409" y="398"/>
                </a:cxn>
                <a:cxn ang="0">
                  <a:pos x="426" y="374"/>
                </a:cxn>
                <a:cxn ang="0">
                  <a:pos x="448" y="345"/>
                </a:cxn>
                <a:cxn ang="0">
                  <a:pos x="456" y="331"/>
                </a:cxn>
                <a:cxn ang="0">
                  <a:pos x="116" y="0"/>
                </a:cxn>
              </a:cxnLst>
              <a:rect l="0" t="0" r="r" b="b"/>
              <a:pathLst>
                <a:path w="456" h="398">
                  <a:moveTo>
                    <a:pt x="116" y="0"/>
                  </a:moveTo>
                  <a:lnTo>
                    <a:pt x="0" y="0"/>
                  </a:lnTo>
                  <a:lnTo>
                    <a:pt x="409" y="398"/>
                  </a:lnTo>
                  <a:lnTo>
                    <a:pt x="426" y="374"/>
                  </a:lnTo>
                  <a:lnTo>
                    <a:pt x="448" y="345"/>
                  </a:lnTo>
                  <a:lnTo>
                    <a:pt x="456" y="331"/>
                  </a:lnTo>
                  <a:lnTo>
                    <a:pt x="116" y="0"/>
                  </a:lnTo>
                  <a:close/>
                </a:path>
              </a:pathLst>
            </a:custGeom>
            <a:solidFill>
              <a:srgbClr val="DEDEDE"/>
            </a:solidFill>
            <a:ln w="9525">
              <a:noFill/>
              <a:round/>
              <a:headEnd/>
              <a:tailEnd/>
            </a:ln>
          </p:spPr>
          <p:txBody>
            <a:bodyPr/>
            <a:lstStyle/>
            <a:p>
              <a:pPr>
                <a:defRPr/>
              </a:pPr>
              <a:endParaRPr lang="en-US" dirty="0"/>
            </a:p>
          </p:txBody>
        </p:sp>
        <p:sp>
          <p:nvSpPr>
            <p:cNvPr id="740" name="Freeform 1323"/>
            <p:cNvSpPr>
              <a:spLocks/>
            </p:cNvSpPr>
            <p:nvPr/>
          </p:nvSpPr>
          <p:spPr bwMode="auto">
            <a:xfrm>
              <a:off x="496" y="4"/>
              <a:ext cx="52" cy="40"/>
            </a:xfrm>
            <a:custGeom>
              <a:avLst/>
              <a:gdLst/>
              <a:ahLst/>
              <a:cxnLst>
                <a:cxn ang="0">
                  <a:pos x="116" y="0"/>
                </a:cxn>
                <a:cxn ang="0">
                  <a:pos x="0" y="0"/>
                </a:cxn>
                <a:cxn ang="0">
                  <a:pos x="375" y="365"/>
                </a:cxn>
                <a:cxn ang="0">
                  <a:pos x="390" y="345"/>
                </a:cxn>
                <a:cxn ang="0">
                  <a:pos x="409" y="314"/>
                </a:cxn>
                <a:cxn ang="0">
                  <a:pos x="420" y="296"/>
                </a:cxn>
                <a:cxn ang="0">
                  <a:pos x="116" y="0"/>
                </a:cxn>
              </a:cxnLst>
              <a:rect l="0" t="0" r="r" b="b"/>
              <a:pathLst>
                <a:path w="420" h="365">
                  <a:moveTo>
                    <a:pt x="116" y="0"/>
                  </a:moveTo>
                  <a:lnTo>
                    <a:pt x="0" y="0"/>
                  </a:lnTo>
                  <a:lnTo>
                    <a:pt x="375" y="365"/>
                  </a:lnTo>
                  <a:lnTo>
                    <a:pt x="390" y="345"/>
                  </a:lnTo>
                  <a:lnTo>
                    <a:pt x="409" y="314"/>
                  </a:lnTo>
                  <a:lnTo>
                    <a:pt x="420" y="296"/>
                  </a:lnTo>
                  <a:lnTo>
                    <a:pt x="116" y="0"/>
                  </a:lnTo>
                  <a:close/>
                </a:path>
              </a:pathLst>
            </a:custGeom>
            <a:solidFill>
              <a:srgbClr val="E0E0E0"/>
            </a:solidFill>
            <a:ln w="9525">
              <a:noFill/>
              <a:round/>
              <a:headEnd/>
              <a:tailEnd/>
            </a:ln>
          </p:spPr>
          <p:txBody>
            <a:bodyPr/>
            <a:lstStyle/>
            <a:p>
              <a:pPr>
                <a:defRPr/>
              </a:pPr>
              <a:endParaRPr lang="en-US" dirty="0"/>
            </a:p>
          </p:txBody>
        </p:sp>
        <p:sp>
          <p:nvSpPr>
            <p:cNvPr id="741" name="Freeform 1324"/>
            <p:cNvSpPr>
              <a:spLocks/>
            </p:cNvSpPr>
            <p:nvPr/>
          </p:nvSpPr>
          <p:spPr bwMode="auto">
            <a:xfrm>
              <a:off x="504" y="4"/>
              <a:ext cx="47" cy="37"/>
            </a:xfrm>
            <a:custGeom>
              <a:avLst/>
              <a:gdLst/>
              <a:ahLst/>
              <a:cxnLst>
                <a:cxn ang="0">
                  <a:pos x="116" y="0"/>
                </a:cxn>
                <a:cxn ang="0">
                  <a:pos x="0" y="0"/>
                </a:cxn>
                <a:cxn ang="0">
                  <a:pos x="340" y="331"/>
                </a:cxn>
                <a:cxn ang="0">
                  <a:pos x="351" y="314"/>
                </a:cxn>
                <a:cxn ang="0">
                  <a:pos x="370" y="280"/>
                </a:cxn>
                <a:cxn ang="0">
                  <a:pos x="381" y="258"/>
                </a:cxn>
                <a:cxn ang="0">
                  <a:pos x="116" y="0"/>
                </a:cxn>
              </a:cxnLst>
              <a:rect l="0" t="0" r="r" b="b"/>
              <a:pathLst>
                <a:path w="381" h="331">
                  <a:moveTo>
                    <a:pt x="116" y="0"/>
                  </a:moveTo>
                  <a:lnTo>
                    <a:pt x="0" y="0"/>
                  </a:lnTo>
                  <a:lnTo>
                    <a:pt x="340" y="331"/>
                  </a:lnTo>
                  <a:lnTo>
                    <a:pt x="351" y="314"/>
                  </a:lnTo>
                  <a:lnTo>
                    <a:pt x="370" y="280"/>
                  </a:lnTo>
                  <a:lnTo>
                    <a:pt x="381" y="258"/>
                  </a:lnTo>
                  <a:lnTo>
                    <a:pt x="116" y="0"/>
                  </a:lnTo>
                  <a:close/>
                </a:path>
              </a:pathLst>
            </a:custGeom>
            <a:solidFill>
              <a:srgbClr val="E3E3E3"/>
            </a:solidFill>
            <a:ln w="9525">
              <a:noFill/>
              <a:round/>
              <a:headEnd/>
              <a:tailEnd/>
            </a:ln>
          </p:spPr>
          <p:txBody>
            <a:bodyPr/>
            <a:lstStyle/>
            <a:p>
              <a:pPr>
                <a:defRPr/>
              </a:pPr>
              <a:endParaRPr lang="en-US" dirty="0"/>
            </a:p>
          </p:txBody>
        </p:sp>
        <p:sp>
          <p:nvSpPr>
            <p:cNvPr id="742" name="Freeform 1325"/>
            <p:cNvSpPr>
              <a:spLocks/>
            </p:cNvSpPr>
            <p:nvPr/>
          </p:nvSpPr>
          <p:spPr bwMode="auto">
            <a:xfrm>
              <a:off x="511" y="4"/>
              <a:ext cx="44" cy="33"/>
            </a:xfrm>
            <a:custGeom>
              <a:avLst/>
              <a:gdLst/>
              <a:ahLst/>
              <a:cxnLst>
                <a:cxn ang="0">
                  <a:pos x="116" y="0"/>
                </a:cxn>
                <a:cxn ang="0">
                  <a:pos x="0" y="0"/>
                </a:cxn>
                <a:cxn ang="0">
                  <a:pos x="304" y="296"/>
                </a:cxn>
                <a:cxn ang="0">
                  <a:pos x="312" y="280"/>
                </a:cxn>
                <a:cxn ang="0">
                  <a:pos x="327" y="249"/>
                </a:cxn>
                <a:cxn ang="0">
                  <a:pos x="341" y="220"/>
                </a:cxn>
                <a:cxn ang="0">
                  <a:pos x="116" y="0"/>
                </a:cxn>
              </a:cxnLst>
              <a:rect l="0" t="0" r="r" b="b"/>
              <a:pathLst>
                <a:path w="341" h="296">
                  <a:moveTo>
                    <a:pt x="116" y="0"/>
                  </a:moveTo>
                  <a:lnTo>
                    <a:pt x="0" y="0"/>
                  </a:lnTo>
                  <a:lnTo>
                    <a:pt x="304" y="296"/>
                  </a:lnTo>
                  <a:lnTo>
                    <a:pt x="312" y="280"/>
                  </a:lnTo>
                  <a:lnTo>
                    <a:pt x="327" y="249"/>
                  </a:lnTo>
                  <a:lnTo>
                    <a:pt x="341" y="220"/>
                  </a:lnTo>
                  <a:lnTo>
                    <a:pt x="116" y="0"/>
                  </a:lnTo>
                  <a:close/>
                </a:path>
              </a:pathLst>
            </a:custGeom>
            <a:solidFill>
              <a:srgbClr val="E8E8E8"/>
            </a:solidFill>
            <a:ln w="9525">
              <a:noFill/>
              <a:round/>
              <a:headEnd/>
              <a:tailEnd/>
            </a:ln>
          </p:spPr>
          <p:txBody>
            <a:bodyPr/>
            <a:lstStyle/>
            <a:p>
              <a:pPr>
                <a:defRPr/>
              </a:pPr>
              <a:endParaRPr lang="en-US" dirty="0"/>
            </a:p>
          </p:txBody>
        </p:sp>
        <p:sp>
          <p:nvSpPr>
            <p:cNvPr id="743" name="Freeform 1326"/>
            <p:cNvSpPr>
              <a:spLocks/>
            </p:cNvSpPr>
            <p:nvPr/>
          </p:nvSpPr>
          <p:spPr bwMode="auto">
            <a:xfrm>
              <a:off x="518" y="4"/>
              <a:ext cx="38" cy="28"/>
            </a:xfrm>
            <a:custGeom>
              <a:avLst/>
              <a:gdLst/>
              <a:ahLst/>
              <a:cxnLst>
                <a:cxn ang="0">
                  <a:pos x="116" y="0"/>
                </a:cxn>
                <a:cxn ang="0">
                  <a:pos x="0" y="0"/>
                </a:cxn>
                <a:cxn ang="0">
                  <a:pos x="265" y="258"/>
                </a:cxn>
                <a:cxn ang="0">
                  <a:pos x="269" y="249"/>
                </a:cxn>
                <a:cxn ang="0">
                  <a:pos x="287" y="213"/>
                </a:cxn>
                <a:cxn ang="0">
                  <a:pos x="299" y="182"/>
                </a:cxn>
                <a:cxn ang="0">
                  <a:pos x="301" y="180"/>
                </a:cxn>
                <a:cxn ang="0">
                  <a:pos x="116" y="0"/>
                </a:cxn>
              </a:cxnLst>
              <a:rect l="0" t="0" r="r" b="b"/>
              <a:pathLst>
                <a:path w="301" h="258">
                  <a:moveTo>
                    <a:pt x="116" y="0"/>
                  </a:moveTo>
                  <a:lnTo>
                    <a:pt x="0" y="0"/>
                  </a:lnTo>
                  <a:lnTo>
                    <a:pt x="265" y="258"/>
                  </a:lnTo>
                  <a:lnTo>
                    <a:pt x="269" y="249"/>
                  </a:lnTo>
                  <a:lnTo>
                    <a:pt x="287" y="213"/>
                  </a:lnTo>
                  <a:lnTo>
                    <a:pt x="299" y="182"/>
                  </a:lnTo>
                  <a:lnTo>
                    <a:pt x="301" y="180"/>
                  </a:lnTo>
                  <a:lnTo>
                    <a:pt x="116" y="0"/>
                  </a:lnTo>
                  <a:close/>
                </a:path>
              </a:pathLst>
            </a:custGeom>
            <a:solidFill>
              <a:srgbClr val="EBEBEB"/>
            </a:solidFill>
            <a:ln w="9525">
              <a:noFill/>
              <a:round/>
              <a:headEnd/>
              <a:tailEnd/>
            </a:ln>
          </p:spPr>
          <p:txBody>
            <a:bodyPr/>
            <a:lstStyle/>
            <a:p>
              <a:pPr>
                <a:defRPr/>
              </a:pPr>
              <a:endParaRPr lang="en-US" dirty="0"/>
            </a:p>
          </p:txBody>
        </p:sp>
        <p:sp>
          <p:nvSpPr>
            <p:cNvPr id="744" name="Freeform 1327"/>
            <p:cNvSpPr>
              <a:spLocks/>
            </p:cNvSpPr>
            <p:nvPr/>
          </p:nvSpPr>
          <p:spPr bwMode="auto">
            <a:xfrm>
              <a:off x="525" y="4"/>
              <a:ext cx="33" cy="24"/>
            </a:xfrm>
            <a:custGeom>
              <a:avLst/>
              <a:gdLst/>
              <a:ahLst/>
              <a:cxnLst>
                <a:cxn ang="0">
                  <a:pos x="116" y="0"/>
                </a:cxn>
                <a:cxn ang="0">
                  <a:pos x="0" y="0"/>
                </a:cxn>
                <a:cxn ang="0">
                  <a:pos x="225" y="220"/>
                </a:cxn>
                <a:cxn ang="0">
                  <a:pos x="229" y="213"/>
                </a:cxn>
                <a:cxn ang="0">
                  <a:pos x="241" y="182"/>
                </a:cxn>
                <a:cxn ang="0">
                  <a:pos x="254" y="149"/>
                </a:cxn>
                <a:cxn ang="0">
                  <a:pos x="258" y="138"/>
                </a:cxn>
                <a:cxn ang="0">
                  <a:pos x="116" y="0"/>
                </a:cxn>
              </a:cxnLst>
              <a:rect l="0" t="0" r="r" b="b"/>
              <a:pathLst>
                <a:path w="258" h="220">
                  <a:moveTo>
                    <a:pt x="116" y="0"/>
                  </a:moveTo>
                  <a:lnTo>
                    <a:pt x="0" y="0"/>
                  </a:lnTo>
                  <a:lnTo>
                    <a:pt x="225" y="220"/>
                  </a:lnTo>
                  <a:lnTo>
                    <a:pt x="229" y="213"/>
                  </a:lnTo>
                  <a:lnTo>
                    <a:pt x="241" y="182"/>
                  </a:lnTo>
                  <a:lnTo>
                    <a:pt x="254" y="149"/>
                  </a:lnTo>
                  <a:lnTo>
                    <a:pt x="258" y="138"/>
                  </a:lnTo>
                  <a:lnTo>
                    <a:pt x="116" y="0"/>
                  </a:lnTo>
                  <a:close/>
                </a:path>
              </a:pathLst>
            </a:custGeom>
            <a:solidFill>
              <a:srgbClr val="EDEDED"/>
            </a:solidFill>
            <a:ln w="9525">
              <a:noFill/>
              <a:round/>
              <a:headEnd/>
              <a:tailEnd/>
            </a:ln>
          </p:spPr>
          <p:txBody>
            <a:bodyPr/>
            <a:lstStyle/>
            <a:p>
              <a:pPr>
                <a:defRPr/>
              </a:pPr>
              <a:endParaRPr lang="en-US" dirty="0"/>
            </a:p>
          </p:txBody>
        </p:sp>
        <p:sp>
          <p:nvSpPr>
            <p:cNvPr id="745" name="Freeform 1328"/>
            <p:cNvSpPr>
              <a:spLocks/>
            </p:cNvSpPr>
            <p:nvPr/>
          </p:nvSpPr>
          <p:spPr bwMode="auto">
            <a:xfrm>
              <a:off x="533" y="4"/>
              <a:ext cx="26" cy="20"/>
            </a:xfrm>
            <a:custGeom>
              <a:avLst/>
              <a:gdLst/>
              <a:ahLst/>
              <a:cxnLst>
                <a:cxn ang="0">
                  <a:pos x="116" y="0"/>
                </a:cxn>
                <a:cxn ang="0">
                  <a:pos x="0" y="0"/>
                </a:cxn>
                <a:cxn ang="0">
                  <a:pos x="185" y="180"/>
                </a:cxn>
                <a:cxn ang="0">
                  <a:pos x="196" y="149"/>
                </a:cxn>
                <a:cxn ang="0">
                  <a:pos x="205" y="115"/>
                </a:cxn>
                <a:cxn ang="0">
                  <a:pos x="211" y="93"/>
                </a:cxn>
                <a:cxn ang="0">
                  <a:pos x="116" y="0"/>
                </a:cxn>
              </a:cxnLst>
              <a:rect l="0" t="0" r="r" b="b"/>
              <a:pathLst>
                <a:path w="211" h="180">
                  <a:moveTo>
                    <a:pt x="116" y="0"/>
                  </a:moveTo>
                  <a:lnTo>
                    <a:pt x="0" y="0"/>
                  </a:lnTo>
                  <a:lnTo>
                    <a:pt x="185" y="180"/>
                  </a:lnTo>
                  <a:lnTo>
                    <a:pt x="196" y="149"/>
                  </a:lnTo>
                  <a:lnTo>
                    <a:pt x="205" y="115"/>
                  </a:lnTo>
                  <a:lnTo>
                    <a:pt x="211" y="93"/>
                  </a:lnTo>
                  <a:lnTo>
                    <a:pt x="116" y="0"/>
                  </a:lnTo>
                  <a:close/>
                </a:path>
              </a:pathLst>
            </a:custGeom>
            <a:solidFill>
              <a:srgbClr val="F2F2F2"/>
            </a:solidFill>
            <a:ln w="9525">
              <a:noFill/>
              <a:round/>
              <a:headEnd/>
              <a:tailEnd/>
            </a:ln>
          </p:spPr>
          <p:txBody>
            <a:bodyPr/>
            <a:lstStyle/>
            <a:p>
              <a:pPr>
                <a:defRPr/>
              </a:pPr>
              <a:endParaRPr lang="en-US" dirty="0"/>
            </a:p>
          </p:txBody>
        </p:sp>
        <p:sp>
          <p:nvSpPr>
            <p:cNvPr id="746" name="Freeform 1329"/>
            <p:cNvSpPr>
              <a:spLocks/>
            </p:cNvSpPr>
            <p:nvPr/>
          </p:nvSpPr>
          <p:spPr bwMode="auto">
            <a:xfrm>
              <a:off x="540" y="4"/>
              <a:ext cx="20" cy="15"/>
            </a:xfrm>
            <a:custGeom>
              <a:avLst/>
              <a:gdLst/>
              <a:ahLst/>
              <a:cxnLst>
                <a:cxn ang="0">
                  <a:pos x="116" y="0"/>
                </a:cxn>
                <a:cxn ang="0">
                  <a:pos x="0" y="0"/>
                </a:cxn>
                <a:cxn ang="0">
                  <a:pos x="142" y="138"/>
                </a:cxn>
                <a:cxn ang="0">
                  <a:pos x="147" y="115"/>
                </a:cxn>
                <a:cxn ang="0">
                  <a:pos x="155" y="86"/>
                </a:cxn>
                <a:cxn ang="0">
                  <a:pos x="160" y="55"/>
                </a:cxn>
                <a:cxn ang="0">
                  <a:pos x="161" y="44"/>
                </a:cxn>
                <a:cxn ang="0">
                  <a:pos x="116" y="0"/>
                </a:cxn>
              </a:cxnLst>
              <a:rect l="0" t="0" r="r" b="b"/>
              <a:pathLst>
                <a:path w="161" h="138">
                  <a:moveTo>
                    <a:pt x="116" y="0"/>
                  </a:moveTo>
                  <a:lnTo>
                    <a:pt x="0" y="0"/>
                  </a:lnTo>
                  <a:lnTo>
                    <a:pt x="142" y="138"/>
                  </a:lnTo>
                  <a:lnTo>
                    <a:pt x="147" y="115"/>
                  </a:lnTo>
                  <a:lnTo>
                    <a:pt x="155" y="86"/>
                  </a:lnTo>
                  <a:lnTo>
                    <a:pt x="160" y="55"/>
                  </a:lnTo>
                  <a:lnTo>
                    <a:pt x="161" y="44"/>
                  </a:lnTo>
                  <a:lnTo>
                    <a:pt x="116" y="0"/>
                  </a:lnTo>
                  <a:close/>
                </a:path>
              </a:pathLst>
            </a:custGeom>
            <a:solidFill>
              <a:srgbClr val="F5F5F5"/>
            </a:solidFill>
            <a:ln w="9525">
              <a:noFill/>
              <a:round/>
              <a:headEnd/>
              <a:tailEnd/>
            </a:ln>
          </p:spPr>
          <p:txBody>
            <a:bodyPr/>
            <a:lstStyle/>
            <a:p>
              <a:pPr>
                <a:defRPr/>
              </a:pPr>
              <a:endParaRPr lang="en-US" dirty="0"/>
            </a:p>
          </p:txBody>
        </p:sp>
        <p:sp>
          <p:nvSpPr>
            <p:cNvPr id="747" name="Freeform 1330"/>
            <p:cNvSpPr>
              <a:spLocks/>
            </p:cNvSpPr>
            <p:nvPr/>
          </p:nvSpPr>
          <p:spPr bwMode="auto">
            <a:xfrm>
              <a:off x="547" y="4"/>
              <a:ext cx="13" cy="10"/>
            </a:xfrm>
            <a:custGeom>
              <a:avLst/>
              <a:gdLst/>
              <a:ahLst/>
              <a:cxnLst>
                <a:cxn ang="0">
                  <a:pos x="0" y="0"/>
                </a:cxn>
                <a:cxn ang="0">
                  <a:pos x="106" y="0"/>
                </a:cxn>
                <a:cxn ang="0">
                  <a:pos x="106" y="13"/>
                </a:cxn>
                <a:cxn ang="0">
                  <a:pos x="104" y="28"/>
                </a:cxn>
                <a:cxn ang="0">
                  <a:pos x="102" y="55"/>
                </a:cxn>
                <a:cxn ang="0">
                  <a:pos x="97" y="86"/>
                </a:cxn>
                <a:cxn ang="0">
                  <a:pos x="95" y="93"/>
                </a:cxn>
                <a:cxn ang="0">
                  <a:pos x="0" y="0"/>
                </a:cxn>
              </a:cxnLst>
              <a:rect l="0" t="0" r="r" b="b"/>
              <a:pathLst>
                <a:path w="106" h="93">
                  <a:moveTo>
                    <a:pt x="0" y="0"/>
                  </a:moveTo>
                  <a:lnTo>
                    <a:pt x="106" y="0"/>
                  </a:lnTo>
                  <a:lnTo>
                    <a:pt x="106" y="13"/>
                  </a:lnTo>
                  <a:lnTo>
                    <a:pt x="104" y="28"/>
                  </a:lnTo>
                  <a:lnTo>
                    <a:pt x="102" y="55"/>
                  </a:lnTo>
                  <a:lnTo>
                    <a:pt x="97" y="86"/>
                  </a:lnTo>
                  <a:lnTo>
                    <a:pt x="95" y="93"/>
                  </a:lnTo>
                  <a:lnTo>
                    <a:pt x="0" y="0"/>
                  </a:lnTo>
                  <a:close/>
                </a:path>
              </a:pathLst>
            </a:custGeom>
            <a:solidFill>
              <a:srgbClr val="F7F7F7"/>
            </a:solidFill>
            <a:ln w="9525">
              <a:noFill/>
              <a:round/>
              <a:headEnd/>
              <a:tailEnd/>
            </a:ln>
          </p:spPr>
          <p:txBody>
            <a:bodyPr/>
            <a:lstStyle/>
            <a:p>
              <a:pPr>
                <a:defRPr/>
              </a:pPr>
              <a:endParaRPr lang="en-US" dirty="0"/>
            </a:p>
          </p:txBody>
        </p:sp>
        <p:sp>
          <p:nvSpPr>
            <p:cNvPr id="748" name="Freeform 1331"/>
            <p:cNvSpPr>
              <a:spLocks/>
            </p:cNvSpPr>
            <p:nvPr/>
          </p:nvSpPr>
          <p:spPr bwMode="auto">
            <a:xfrm>
              <a:off x="554" y="4"/>
              <a:ext cx="6" cy="5"/>
            </a:xfrm>
            <a:custGeom>
              <a:avLst/>
              <a:gdLst/>
              <a:ahLst/>
              <a:cxnLst>
                <a:cxn ang="0">
                  <a:pos x="0" y="0"/>
                </a:cxn>
                <a:cxn ang="0">
                  <a:pos x="48" y="0"/>
                </a:cxn>
                <a:cxn ang="0">
                  <a:pos x="48" y="13"/>
                </a:cxn>
                <a:cxn ang="0">
                  <a:pos x="46" y="28"/>
                </a:cxn>
                <a:cxn ang="0">
                  <a:pos x="45" y="44"/>
                </a:cxn>
                <a:cxn ang="0">
                  <a:pos x="0" y="0"/>
                </a:cxn>
              </a:cxnLst>
              <a:rect l="0" t="0" r="r" b="b"/>
              <a:pathLst>
                <a:path w="48" h="44">
                  <a:moveTo>
                    <a:pt x="0" y="0"/>
                  </a:moveTo>
                  <a:lnTo>
                    <a:pt x="48" y="0"/>
                  </a:lnTo>
                  <a:lnTo>
                    <a:pt x="48" y="13"/>
                  </a:lnTo>
                  <a:lnTo>
                    <a:pt x="46" y="28"/>
                  </a:lnTo>
                  <a:lnTo>
                    <a:pt x="45" y="44"/>
                  </a:lnTo>
                  <a:lnTo>
                    <a:pt x="0" y="0"/>
                  </a:lnTo>
                  <a:close/>
                </a:path>
              </a:pathLst>
            </a:custGeom>
            <a:solidFill>
              <a:srgbClr val="FFFFFF"/>
            </a:solidFill>
            <a:ln w="9525">
              <a:noFill/>
              <a:round/>
              <a:headEnd/>
              <a:tailEnd/>
            </a:ln>
          </p:spPr>
          <p:txBody>
            <a:bodyPr/>
            <a:lstStyle/>
            <a:p>
              <a:pPr>
                <a:defRPr/>
              </a:pPr>
              <a:endParaRPr lang="en-US" dirty="0"/>
            </a:p>
          </p:txBody>
        </p:sp>
        <p:sp>
          <p:nvSpPr>
            <p:cNvPr id="749" name="Freeform 1332"/>
            <p:cNvSpPr>
              <a:spLocks/>
            </p:cNvSpPr>
            <p:nvPr/>
          </p:nvSpPr>
          <p:spPr bwMode="auto">
            <a:xfrm>
              <a:off x="554" y="71"/>
              <a:ext cx="52"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50" y="42"/>
                </a:cxn>
                <a:cxn ang="0">
                  <a:pos x="420" y="304"/>
                </a:cxn>
                <a:cxn ang="0">
                  <a:pos x="412" y="305"/>
                </a:cxn>
                <a:cxn ang="0">
                  <a:pos x="339" y="284"/>
                </a:cxn>
                <a:cxn ang="0">
                  <a:pos x="270" y="236"/>
                </a:cxn>
              </a:cxnLst>
              <a:rect l="0" t="0" r="r" b="b"/>
              <a:pathLst>
                <a:path w="420"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50" y="42"/>
                  </a:lnTo>
                  <a:lnTo>
                    <a:pt x="420" y="304"/>
                  </a:lnTo>
                  <a:lnTo>
                    <a:pt x="412" y="305"/>
                  </a:lnTo>
                  <a:lnTo>
                    <a:pt x="339" y="284"/>
                  </a:lnTo>
                  <a:lnTo>
                    <a:pt x="270" y="236"/>
                  </a:lnTo>
                  <a:close/>
                </a:path>
              </a:pathLst>
            </a:custGeom>
            <a:solidFill>
              <a:srgbClr val="5C5C5C"/>
            </a:solidFill>
            <a:ln w="9525">
              <a:noFill/>
              <a:round/>
              <a:headEnd/>
              <a:tailEnd/>
            </a:ln>
          </p:spPr>
          <p:txBody>
            <a:bodyPr/>
            <a:lstStyle/>
            <a:p>
              <a:pPr>
                <a:defRPr/>
              </a:pPr>
              <a:endParaRPr lang="en-US" dirty="0"/>
            </a:p>
          </p:txBody>
        </p:sp>
        <p:sp>
          <p:nvSpPr>
            <p:cNvPr id="750" name="Freeform 1333"/>
            <p:cNvSpPr>
              <a:spLocks/>
            </p:cNvSpPr>
            <p:nvPr/>
          </p:nvSpPr>
          <p:spPr bwMode="auto">
            <a:xfrm>
              <a:off x="554" y="71"/>
              <a:ext cx="65"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91" y="38"/>
                </a:cxn>
                <a:cxn ang="0">
                  <a:pos x="238" y="21"/>
                </a:cxn>
                <a:cxn ang="0">
                  <a:pos x="517" y="292"/>
                </a:cxn>
                <a:cxn ang="0">
                  <a:pos x="485" y="303"/>
                </a:cxn>
                <a:cxn ang="0">
                  <a:pos x="412" y="305"/>
                </a:cxn>
                <a:cxn ang="0">
                  <a:pos x="339" y="284"/>
                </a:cxn>
                <a:cxn ang="0">
                  <a:pos x="270" y="236"/>
                </a:cxn>
              </a:cxnLst>
              <a:rect l="0" t="0" r="r" b="b"/>
              <a:pathLst>
                <a:path w="517"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91" y="38"/>
                  </a:lnTo>
                  <a:lnTo>
                    <a:pt x="238" y="21"/>
                  </a:lnTo>
                  <a:lnTo>
                    <a:pt x="517" y="292"/>
                  </a:lnTo>
                  <a:lnTo>
                    <a:pt x="485" y="303"/>
                  </a:lnTo>
                  <a:lnTo>
                    <a:pt x="412" y="305"/>
                  </a:lnTo>
                  <a:lnTo>
                    <a:pt x="339" y="284"/>
                  </a:lnTo>
                  <a:lnTo>
                    <a:pt x="270" y="236"/>
                  </a:lnTo>
                  <a:close/>
                </a:path>
              </a:pathLst>
            </a:custGeom>
            <a:solidFill>
              <a:srgbClr val="8A8A8A"/>
            </a:solidFill>
            <a:ln w="9525">
              <a:noFill/>
              <a:round/>
              <a:headEnd/>
              <a:tailEnd/>
            </a:ln>
          </p:spPr>
          <p:txBody>
            <a:bodyPr/>
            <a:lstStyle/>
            <a:p>
              <a:pPr>
                <a:defRPr/>
              </a:pPr>
              <a:endParaRPr lang="en-US" dirty="0"/>
            </a:p>
          </p:txBody>
        </p:sp>
        <p:sp>
          <p:nvSpPr>
            <p:cNvPr id="751" name="Freeform 1334"/>
            <p:cNvSpPr>
              <a:spLocks/>
            </p:cNvSpPr>
            <p:nvPr/>
          </p:nvSpPr>
          <p:spPr bwMode="auto">
            <a:xfrm>
              <a:off x="573" y="69"/>
              <a:ext cx="56" cy="36"/>
            </a:xfrm>
            <a:custGeom>
              <a:avLst/>
              <a:gdLst/>
              <a:ahLst/>
              <a:cxnLst>
                <a:cxn ang="0">
                  <a:pos x="0" y="62"/>
                </a:cxn>
                <a:cxn ang="0">
                  <a:pos x="41" y="58"/>
                </a:cxn>
                <a:cxn ang="0">
                  <a:pos x="99" y="37"/>
                </a:cxn>
                <a:cxn ang="0">
                  <a:pos x="153" y="3"/>
                </a:cxn>
                <a:cxn ang="0">
                  <a:pos x="156" y="0"/>
                </a:cxn>
                <a:cxn ang="0">
                  <a:pos x="445" y="281"/>
                </a:cxn>
                <a:cxn ang="0">
                  <a:pos x="410" y="300"/>
                </a:cxn>
                <a:cxn ang="0">
                  <a:pos x="335" y="323"/>
                </a:cxn>
                <a:cxn ang="0">
                  <a:pos x="270" y="324"/>
                </a:cxn>
                <a:cxn ang="0">
                  <a:pos x="0" y="62"/>
                </a:cxn>
              </a:cxnLst>
              <a:rect l="0" t="0" r="r" b="b"/>
              <a:pathLst>
                <a:path w="445" h="324">
                  <a:moveTo>
                    <a:pt x="0" y="62"/>
                  </a:moveTo>
                  <a:lnTo>
                    <a:pt x="41" y="58"/>
                  </a:lnTo>
                  <a:lnTo>
                    <a:pt x="99" y="37"/>
                  </a:lnTo>
                  <a:lnTo>
                    <a:pt x="153" y="3"/>
                  </a:lnTo>
                  <a:lnTo>
                    <a:pt x="156" y="0"/>
                  </a:lnTo>
                  <a:lnTo>
                    <a:pt x="445" y="281"/>
                  </a:lnTo>
                  <a:lnTo>
                    <a:pt x="410" y="300"/>
                  </a:lnTo>
                  <a:lnTo>
                    <a:pt x="335" y="323"/>
                  </a:lnTo>
                  <a:lnTo>
                    <a:pt x="270" y="324"/>
                  </a:lnTo>
                  <a:lnTo>
                    <a:pt x="0" y="62"/>
                  </a:lnTo>
                  <a:close/>
                </a:path>
              </a:pathLst>
            </a:custGeom>
            <a:solidFill>
              <a:srgbClr val="B8B8B8"/>
            </a:solidFill>
            <a:ln w="9525">
              <a:noFill/>
              <a:round/>
              <a:headEnd/>
              <a:tailEnd/>
            </a:ln>
          </p:spPr>
          <p:txBody>
            <a:bodyPr/>
            <a:lstStyle/>
            <a:p>
              <a:pPr>
                <a:defRPr/>
              </a:pPr>
              <a:endParaRPr lang="en-US" dirty="0"/>
            </a:p>
          </p:txBody>
        </p:sp>
        <p:sp>
          <p:nvSpPr>
            <p:cNvPr id="752" name="Freeform 1335"/>
            <p:cNvSpPr>
              <a:spLocks/>
            </p:cNvSpPr>
            <p:nvPr/>
          </p:nvSpPr>
          <p:spPr bwMode="auto">
            <a:xfrm>
              <a:off x="584" y="63"/>
              <a:ext cx="52" cy="41"/>
            </a:xfrm>
            <a:custGeom>
              <a:avLst/>
              <a:gdLst/>
              <a:ahLst/>
              <a:cxnLst>
                <a:cxn ang="0">
                  <a:pos x="0" y="93"/>
                </a:cxn>
                <a:cxn ang="0">
                  <a:pos x="11" y="89"/>
                </a:cxn>
                <a:cxn ang="0">
                  <a:pos x="65" y="55"/>
                </a:cxn>
                <a:cxn ang="0">
                  <a:pos x="116" y="11"/>
                </a:cxn>
                <a:cxn ang="0">
                  <a:pos x="126" y="0"/>
                </a:cxn>
                <a:cxn ang="0">
                  <a:pos x="424" y="290"/>
                </a:cxn>
                <a:cxn ang="0">
                  <a:pos x="395" y="312"/>
                </a:cxn>
                <a:cxn ang="0">
                  <a:pos x="322" y="352"/>
                </a:cxn>
                <a:cxn ang="0">
                  <a:pos x="279" y="364"/>
                </a:cxn>
                <a:cxn ang="0">
                  <a:pos x="0" y="93"/>
                </a:cxn>
              </a:cxnLst>
              <a:rect l="0" t="0" r="r" b="b"/>
              <a:pathLst>
                <a:path w="424" h="364">
                  <a:moveTo>
                    <a:pt x="0" y="93"/>
                  </a:moveTo>
                  <a:lnTo>
                    <a:pt x="11" y="89"/>
                  </a:lnTo>
                  <a:lnTo>
                    <a:pt x="65" y="55"/>
                  </a:lnTo>
                  <a:lnTo>
                    <a:pt x="116" y="11"/>
                  </a:lnTo>
                  <a:lnTo>
                    <a:pt x="126" y="0"/>
                  </a:lnTo>
                  <a:lnTo>
                    <a:pt x="424" y="290"/>
                  </a:lnTo>
                  <a:lnTo>
                    <a:pt x="395" y="312"/>
                  </a:lnTo>
                  <a:lnTo>
                    <a:pt x="322" y="352"/>
                  </a:lnTo>
                  <a:lnTo>
                    <a:pt x="279" y="364"/>
                  </a:lnTo>
                  <a:lnTo>
                    <a:pt x="0" y="93"/>
                  </a:lnTo>
                  <a:close/>
                </a:path>
              </a:pathLst>
            </a:custGeom>
            <a:solidFill>
              <a:srgbClr val="E5E5E5"/>
            </a:solidFill>
            <a:ln w="9525">
              <a:noFill/>
              <a:round/>
              <a:headEnd/>
              <a:tailEnd/>
            </a:ln>
          </p:spPr>
          <p:txBody>
            <a:bodyPr/>
            <a:lstStyle/>
            <a:p>
              <a:pPr>
                <a:defRPr/>
              </a:pPr>
              <a:endParaRPr lang="en-US" dirty="0"/>
            </a:p>
          </p:txBody>
        </p:sp>
        <p:sp>
          <p:nvSpPr>
            <p:cNvPr id="753" name="Freeform 1336"/>
            <p:cNvSpPr>
              <a:spLocks/>
            </p:cNvSpPr>
            <p:nvPr/>
          </p:nvSpPr>
          <p:spPr bwMode="auto">
            <a:xfrm>
              <a:off x="593" y="57"/>
              <a:ext cx="52" cy="43"/>
            </a:xfrm>
            <a:custGeom>
              <a:avLst/>
              <a:gdLst/>
              <a:ahLst/>
              <a:cxnLst>
                <a:cxn ang="0">
                  <a:pos x="0" y="111"/>
                </a:cxn>
                <a:cxn ang="0">
                  <a:pos x="48" y="70"/>
                </a:cxn>
                <a:cxn ang="0">
                  <a:pos x="93" y="18"/>
                </a:cxn>
                <a:cxn ang="0">
                  <a:pos x="107" y="0"/>
                </a:cxn>
                <a:cxn ang="0">
                  <a:pos x="417" y="301"/>
                </a:cxn>
                <a:cxn ang="0">
                  <a:pos x="403" y="315"/>
                </a:cxn>
                <a:cxn ang="0">
                  <a:pos x="327" y="371"/>
                </a:cxn>
                <a:cxn ang="0">
                  <a:pos x="289" y="392"/>
                </a:cxn>
                <a:cxn ang="0">
                  <a:pos x="0" y="111"/>
                </a:cxn>
              </a:cxnLst>
              <a:rect l="0" t="0" r="r" b="b"/>
              <a:pathLst>
                <a:path w="417" h="392">
                  <a:moveTo>
                    <a:pt x="0" y="111"/>
                  </a:moveTo>
                  <a:lnTo>
                    <a:pt x="48" y="70"/>
                  </a:lnTo>
                  <a:lnTo>
                    <a:pt x="93" y="18"/>
                  </a:lnTo>
                  <a:lnTo>
                    <a:pt x="107" y="0"/>
                  </a:lnTo>
                  <a:lnTo>
                    <a:pt x="417" y="301"/>
                  </a:lnTo>
                  <a:lnTo>
                    <a:pt x="403" y="315"/>
                  </a:lnTo>
                  <a:lnTo>
                    <a:pt x="327" y="371"/>
                  </a:lnTo>
                  <a:lnTo>
                    <a:pt x="289" y="392"/>
                  </a:lnTo>
                  <a:lnTo>
                    <a:pt x="0" y="111"/>
                  </a:lnTo>
                  <a:close/>
                </a:path>
              </a:pathLst>
            </a:custGeom>
            <a:solidFill>
              <a:srgbClr val="E5E5E5"/>
            </a:solidFill>
            <a:ln w="9525">
              <a:noFill/>
              <a:round/>
              <a:headEnd/>
              <a:tailEnd/>
            </a:ln>
          </p:spPr>
          <p:txBody>
            <a:bodyPr/>
            <a:lstStyle/>
            <a:p>
              <a:pPr>
                <a:defRPr/>
              </a:pPr>
              <a:endParaRPr lang="en-US" dirty="0"/>
            </a:p>
          </p:txBody>
        </p:sp>
        <p:sp>
          <p:nvSpPr>
            <p:cNvPr id="754" name="Freeform 1337"/>
            <p:cNvSpPr>
              <a:spLocks/>
            </p:cNvSpPr>
            <p:nvPr/>
          </p:nvSpPr>
          <p:spPr bwMode="auto">
            <a:xfrm>
              <a:off x="600" y="50"/>
              <a:ext cx="52" cy="45"/>
            </a:xfrm>
            <a:custGeom>
              <a:avLst/>
              <a:gdLst/>
              <a:ahLst/>
              <a:cxnLst>
                <a:cxn ang="0">
                  <a:pos x="0" y="121"/>
                </a:cxn>
                <a:cxn ang="0">
                  <a:pos x="35" y="80"/>
                </a:cxn>
                <a:cxn ang="0">
                  <a:pos x="80" y="22"/>
                </a:cxn>
                <a:cxn ang="0">
                  <a:pos x="94" y="0"/>
                </a:cxn>
                <a:cxn ang="0">
                  <a:pos x="415" y="312"/>
                </a:cxn>
                <a:cxn ang="0">
                  <a:pos x="345" y="377"/>
                </a:cxn>
                <a:cxn ang="0">
                  <a:pos x="298" y="411"/>
                </a:cxn>
                <a:cxn ang="0">
                  <a:pos x="0" y="121"/>
                </a:cxn>
              </a:cxnLst>
              <a:rect l="0" t="0" r="r" b="b"/>
              <a:pathLst>
                <a:path w="415" h="411">
                  <a:moveTo>
                    <a:pt x="0" y="121"/>
                  </a:moveTo>
                  <a:lnTo>
                    <a:pt x="35" y="80"/>
                  </a:lnTo>
                  <a:lnTo>
                    <a:pt x="80" y="22"/>
                  </a:lnTo>
                  <a:lnTo>
                    <a:pt x="94" y="0"/>
                  </a:lnTo>
                  <a:lnTo>
                    <a:pt x="415" y="312"/>
                  </a:lnTo>
                  <a:lnTo>
                    <a:pt x="345" y="377"/>
                  </a:lnTo>
                  <a:lnTo>
                    <a:pt x="298" y="411"/>
                  </a:lnTo>
                  <a:lnTo>
                    <a:pt x="0" y="121"/>
                  </a:lnTo>
                  <a:close/>
                </a:path>
              </a:pathLst>
            </a:custGeom>
            <a:solidFill>
              <a:srgbClr val="E8E8E8"/>
            </a:solidFill>
            <a:ln w="9525">
              <a:noFill/>
              <a:round/>
              <a:headEnd/>
              <a:tailEnd/>
            </a:ln>
          </p:spPr>
          <p:txBody>
            <a:bodyPr/>
            <a:lstStyle/>
            <a:p>
              <a:pPr>
                <a:defRPr/>
              </a:pPr>
              <a:endParaRPr lang="en-US" dirty="0"/>
            </a:p>
          </p:txBody>
        </p:sp>
        <p:sp>
          <p:nvSpPr>
            <p:cNvPr id="755" name="Freeform 1338"/>
            <p:cNvSpPr>
              <a:spLocks/>
            </p:cNvSpPr>
            <p:nvPr/>
          </p:nvSpPr>
          <p:spPr bwMode="auto">
            <a:xfrm>
              <a:off x="606" y="42"/>
              <a:ext cx="52" cy="48"/>
            </a:xfrm>
            <a:custGeom>
              <a:avLst/>
              <a:gdLst/>
              <a:ahLst/>
              <a:cxnLst>
                <a:cxn ang="0">
                  <a:pos x="0" y="130"/>
                </a:cxn>
                <a:cxn ang="0">
                  <a:pos x="31" y="90"/>
                </a:cxn>
                <a:cxn ang="0">
                  <a:pos x="72" y="27"/>
                </a:cxn>
                <a:cxn ang="0">
                  <a:pos x="87" y="0"/>
                </a:cxn>
                <a:cxn ang="0">
                  <a:pos x="418" y="321"/>
                </a:cxn>
                <a:cxn ang="0">
                  <a:pos x="369" y="378"/>
                </a:cxn>
                <a:cxn ang="0">
                  <a:pos x="310" y="431"/>
                </a:cxn>
                <a:cxn ang="0">
                  <a:pos x="0" y="130"/>
                </a:cxn>
              </a:cxnLst>
              <a:rect l="0" t="0" r="r" b="b"/>
              <a:pathLst>
                <a:path w="418" h="431">
                  <a:moveTo>
                    <a:pt x="0" y="130"/>
                  </a:moveTo>
                  <a:lnTo>
                    <a:pt x="31" y="90"/>
                  </a:lnTo>
                  <a:lnTo>
                    <a:pt x="72" y="27"/>
                  </a:lnTo>
                  <a:lnTo>
                    <a:pt x="87" y="0"/>
                  </a:lnTo>
                  <a:lnTo>
                    <a:pt x="418" y="321"/>
                  </a:lnTo>
                  <a:lnTo>
                    <a:pt x="369" y="378"/>
                  </a:lnTo>
                  <a:lnTo>
                    <a:pt x="310" y="431"/>
                  </a:lnTo>
                  <a:lnTo>
                    <a:pt x="0" y="130"/>
                  </a:lnTo>
                  <a:close/>
                </a:path>
              </a:pathLst>
            </a:custGeom>
            <a:solidFill>
              <a:srgbClr val="EBEBEB"/>
            </a:solidFill>
            <a:ln w="9525">
              <a:noFill/>
              <a:round/>
              <a:headEnd/>
              <a:tailEnd/>
            </a:ln>
          </p:spPr>
          <p:txBody>
            <a:bodyPr/>
            <a:lstStyle/>
            <a:p>
              <a:pPr>
                <a:defRPr/>
              </a:pPr>
              <a:endParaRPr lang="en-US" dirty="0"/>
            </a:p>
          </p:txBody>
        </p:sp>
        <p:sp>
          <p:nvSpPr>
            <p:cNvPr id="756" name="Freeform 1339"/>
            <p:cNvSpPr>
              <a:spLocks/>
            </p:cNvSpPr>
            <p:nvPr/>
          </p:nvSpPr>
          <p:spPr bwMode="auto">
            <a:xfrm>
              <a:off x="612" y="34"/>
              <a:ext cx="53" cy="50"/>
            </a:xfrm>
            <a:custGeom>
              <a:avLst/>
              <a:gdLst/>
              <a:ahLst/>
              <a:cxnLst>
                <a:cxn ang="0">
                  <a:pos x="0" y="139"/>
                </a:cxn>
                <a:cxn ang="0">
                  <a:pos x="27" y="98"/>
                </a:cxn>
                <a:cxn ang="0">
                  <a:pos x="62" y="33"/>
                </a:cxn>
                <a:cxn ang="0">
                  <a:pos x="79" y="0"/>
                </a:cxn>
                <a:cxn ang="0">
                  <a:pos x="422" y="334"/>
                </a:cxn>
                <a:cxn ang="0">
                  <a:pos x="392" y="370"/>
                </a:cxn>
                <a:cxn ang="0">
                  <a:pos x="324" y="449"/>
                </a:cxn>
                <a:cxn ang="0">
                  <a:pos x="321" y="451"/>
                </a:cxn>
                <a:cxn ang="0">
                  <a:pos x="0" y="139"/>
                </a:cxn>
              </a:cxnLst>
              <a:rect l="0" t="0" r="r" b="b"/>
              <a:pathLst>
                <a:path w="422" h="451">
                  <a:moveTo>
                    <a:pt x="0" y="139"/>
                  </a:moveTo>
                  <a:lnTo>
                    <a:pt x="27" y="98"/>
                  </a:lnTo>
                  <a:lnTo>
                    <a:pt x="62" y="33"/>
                  </a:lnTo>
                  <a:lnTo>
                    <a:pt x="79" y="0"/>
                  </a:lnTo>
                  <a:lnTo>
                    <a:pt x="422" y="334"/>
                  </a:lnTo>
                  <a:lnTo>
                    <a:pt x="392" y="370"/>
                  </a:lnTo>
                  <a:lnTo>
                    <a:pt x="324" y="449"/>
                  </a:lnTo>
                  <a:lnTo>
                    <a:pt x="321" y="451"/>
                  </a:lnTo>
                  <a:lnTo>
                    <a:pt x="0" y="139"/>
                  </a:lnTo>
                  <a:close/>
                </a:path>
              </a:pathLst>
            </a:custGeom>
            <a:solidFill>
              <a:srgbClr val="EBEBEB"/>
            </a:solidFill>
            <a:ln w="9525">
              <a:noFill/>
              <a:round/>
              <a:headEnd/>
              <a:tailEnd/>
            </a:ln>
          </p:spPr>
          <p:txBody>
            <a:bodyPr/>
            <a:lstStyle/>
            <a:p>
              <a:pPr>
                <a:defRPr/>
              </a:pPr>
              <a:endParaRPr lang="en-US" dirty="0"/>
            </a:p>
          </p:txBody>
        </p:sp>
        <p:sp>
          <p:nvSpPr>
            <p:cNvPr id="757" name="Freeform 1340"/>
            <p:cNvSpPr>
              <a:spLocks/>
            </p:cNvSpPr>
            <p:nvPr/>
          </p:nvSpPr>
          <p:spPr bwMode="auto">
            <a:xfrm>
              <a:off x="617" y="26"/>
              <a:ext cx="52" cy="52"/>
            </a:xfrm>
            <a:custGeom>
              <a:avLst/>
              <a:gdLst/>
              <a:ahLst/>
              <a:cxnLst>
                <a:cxn ang="0">
                  <a:pos x="0" y="145"/>
                </a:cxn>
                <a:cxn ang="0">
                  <a:pos x="20" y="107"/>
                </a:cxn>
                <a:cxn ang="0">
                  <a:pos x="52" y="43"/>
                </a:cxn>
                <a:cxn ang="0">
                  <a:pos x="70" y="0"/>
                </a:cxn>
                <a:cxn ang="0">
                  <a:pos x="428" y="347"/>
                </a:cxn>
                <a:cxn ang="0">
                  <a:pos x="419" y="360"/>
                </a:cxn>
                <a:cxn ang="0">
                  <a:pos x="350" y="444"/>
                </a:cxn>
                <a:cxn ang="0">
                  <a:pos x="331" y="466"/>
                </a:cxn>
                <a:cxn ang="0">
                  <a:pos x="0" y="145"/>
                </a:cxn>
              </a:cxnLst>
              <a:rect l="0" t="0" r="r" b="b"/>
              <a:pathLst>
                <a:path w="428" h="466">
                  <a:moveTo>
                    <a:pt x="0" y="145"/>
                  </a:moveTo>
                  <a:lnTo>
                    <a:pt x="20" y="107"/>
                  </a:lnTo>
                  <a:lnTo>
                    <a:pt x="52" y="43"/>
                  </a:lnTo>
                  <a:lnTo>
                    <a:pt x="70" y="0"/>
                  </a:lnTo>
                  <a:lnTo>
                    <a:pt x="428" y="347"/>
                  </a:lnTo>
                  <a:lnTo>
                    <a:pt x="419" y="360"/>
                  </a:lnTo>
                  <a:lnTo>
                    <a:pt x="350" y="444"/>
                  </a:lnTo>
                  <a:lnTo>
                    <a:pt x="331" y="466"/>
                  </a:lnTo>
                  <a:lnTo>
                    <a:pt x="0" y="145"/>
                  </a:lnTo>
                  <a:close/>
                </a:path>
              </a:pathLst>
            </a:custGeom>
            <a:solidFill>
              <a:srgbClr val="EDEDED"/>
            </a:solidFill>
            <a:ln w="9525">
              <a:noFill/>
              <a:round/>
              <a:headEnd/>
              <a:tailEnd/>
            </a:ln>
          </p:spPr>
          <p:txBody>
            <a:bodyPr/>
            <a:lstStyle/>
            <a:p>
              <a:pPr>
                <a:defRPr/>
              </a:pPr>
              <a:endParaRPr lang="en-US" dirty="0"/>
            </a:p>
          </p:txBody>
        </p:sp>
        <p:sp>
          <p:nvSpPr>
            <p:cNvPr id="758" name="Freeform 1341"/>
            <p:cNvSpPr>
              <a:spLocks/>
            </p:cNvSpPr>
            <p:nvPr/>
          </p:nvSpPr>
          <p:spPr bwMode="auto">
            <a:xfrm>
              <a:off x="622" y="18"/>
              <a:ext cx="54" cy="53"/>
            </a:xfrm>
            <a:custGeom>
              <a:avLst/>
              <a:gdLst/>
              <a:ahLst/>
              <a:cxnLst>
                <a:cxn ang="0">
                  <a:pos x="0" y="150"/>
                </a:cxn>
                <a:cxn ang="0">
                  <a:pos x="15" y="119"/>
                </a:cxn>
                <a:cxn ang="0">
                  <a:pos x="41" y="58"/>
                </a:cxn>
                <a:cxn ang="0">
                  <a:pos x="64" y="0"/>
                </a:cxn>
                <a:cxn ang="0">
                  <a:pos x="435" y="360"/>
                </a:cxn>
                <a:cxn ang="0">
                  <a:pos x="382" y="436"/>
                </a:cxn>
                <a:cxn ang="0">
                  <a:pos x="343" y="484"/>
                </a:cxn>
                <a:cxn ang="0">
                  <a:pos x="0" y="150"/>
                </a:cxn>
              </a:cxnLst>
              <a:rect l="0" t="0" r="r" b="b"/>
              <a:pathLst>
                <a:path w="435" h="484">
                  <a:moveTo>
                    <a:pt x="0" y="150"/>
                  </a:moveTo>
                  <a:lnTo>
                    <a:pt x="15" y="119"/>
                  </a:lnTo>
                  <a:lnTo>
                    <a:pt x="41" y="58"/>
                  </a:lnTo>
                  <a:lnTo>
                    <a:pt x="64" y="0"/>
                  </a:lnTo>
                  <a:lnTo>
                    <a:pt x="435" y="360"/>
                  </a:lnTo>
                  <a:lnTo>
                    <a:pt x="382" y="436"/>
                  </a:lnTo>
                  <a:lnTo>
                    <a:pt x="343" y="484"/>
                  </a:lnTo>
                  <a:lnTo>
                    <a:pt x="0" y="150"/>
                  </a:lnTo>
                  <a:close/>
                </a:path>
              </a:pathLst>
            </a:custGeom>
            <a:solidFill>
              <a:srgbClr val="F0F0F0"/>
            </a:solidFill>
            <a:ln w="9525">
              <a:noFill/>
              <a:round/>
              <a:headEnd/>
              <a:tailEnd/>
            </a:ln>
          </p:spPr>
          <p:txBody>
            <a:bodyPr/>
            <a:lstStyle/>
            <a:p>
              <a:pPr>
                <a:defRPr/>
              </a:pPr>
              <a:endParaRPr lang="en-US" dirty="0"/>
            </a:p>
          </p:txBody>
        </p:sp>
        <p:sp>
          <p:nvSpPr>
            <p:cNvPr id="759" name="Freeform 1342"/>
            <p:cNvSpPr>
              <a:spLocks/>
            </p:cNvSpPr>
            <p:nvPr/>
          </p:nvSpPr>
          <p:spPr bwMode="auto">
            <a:xfrm>
              <a:off x="626" y="9"/>
              <a:ext cx="55" cy="56"/>
            </a:xfrm>
            <a:custGeom>
              <a:avLst/>
              <a:gdLst/>
              <a:ahLst/>
              <a:cxnLst>
                <a:cxn ang="0">
                  <a:pos x="0" y="156"/>
                </a:cxn>
                <a:cxn ang="0">
                  <a:pos x="8" y="138"/>
                </a:cxn>
                <a:cxn ang="0">
                  <a:pos x="31" y="80"/>
                </a:cxn>
                <a:cxn ang="0">
                  <a:pos x="50" y="27"/>
                </a:cxn>
                <a:cxn ang="0">
                  <a:pos x="61" y="0"/>
                </a:cxn>
                <a:cxn ang="0">
                  <a:pos x="445" y="373"/>
                </a:cxn>
                <a:cxn ang="0">
                  <a:pos x="411" y="426"/>
                </a:cxn>
                <a:cxn ang="0">
                  <a:pos x="358" y="503"/>
                </a:cxn>
                <a:cxn ang="0">
                  <a:pos x="0" y="156"/>
                </a:cxn>
              </a:cxnLst>
              <a:rect l="0" t="0" r="r" b="b"/>
              <a:pathLst>
                <a:path w="445" h="503">
                  <a:moveTo>
                    <a:pt x="0" y="156"/>
                  </a:moveTo>
                  <a:lnTo>
                    <a:pt x="8" y="138"/>
                  </a:lnTo>
                  <a:lnTo>
                    <a:pt x="31" y="80"/>
                  </a:lnTo>
                  <a:lnTo>
                    <a:pt x="50" y="27"/>
                  </a:lnTo>
                  <a:lnTo>
                    <a:pt x="61" y="0"/>
                  </a:lnTo>
                  <a:lnTo>
                    <a:pt x="445" y="373"/>
                  </a:lnTo>
                  <a:lnTo>
                    <a:pt x="411" y="426"/>
                  </a:lnTo>
                  <a:lnTo>
                    <a:pt x="358" y="503"/>
                  </a:lnTo>
                  <a:lnTo>
                    <a:pt x="0" y="156"/>
                  </a:lnTo>
                  <a:close/>
                </a:path>
              </a:pathLst>
            </a:custGeom>
            <a:solidFill>
              <a:srgbClr val="F2F2F2"/>
            </a:solidFill>
            <a:ln w="9525">
              <a:noFill/>
              <a:round/>
              <a:headEnd/>
              <a:tailEnd/>
            </a:ln>
          </p:spPr>
          <p:txBody>
            <a:bodyPr/>
            <a:lstStyle/>
            <a:p>
              <a:pPr>
                <a:defRPr/>
              </a:pPr>
              <a:endParaRPr lang="en-US" dirty="0"/>
            </a:p>
          </p:txBody>
        </p:sp>
        <p:sp>
          <p:nvSpPr>
            <p:cNvPr id="760" name="Freeform 1343"/>
            <p:cNvSpPr>
              <a:spLocks/>
            </p:cNvSpPr>
            <p:nvPr/>
          </p:nvSpPr>
          <p:spPr bwMode="auto">
            <a:xfrm>
              <a:off x="630" y="4"/>
              <a:ext cx="56" cy="54"/>
            </a:xfrm>
            <a:custGeom>
              <a:avLst/>
              <a:gdLst/>
              <a:ahLst/>
              <a:cxnLst>
                <a:cxn ang="0">
                  <a:pos x="0" y="126"/>
                </a:cxn>
                <a:cxn ang="0">
                  <a:pos x="0" y="126"/>
                </a:cxn>
                <a:cxn ang="0">
                  <a:pos x="19" y="73"/>
                </a:cxn>
                <a:cxn ang="0">
                  <a:pos x="35" y="32"/>
                </a:cxn>
                <a:cxn ang="0">
                  <a:pos x="43" y="0"/>
                </a:cxn>
                <a:cxn ang="0">
                  <a:pos x="93" y="0"/>
                </a:cxn>
                <a:cxn ang="0">
                  <a:pos x="454" y="352"/>
                </a:cxn>
                <a:cxn ang="0">
                  <a:pos x="436" y="382"/>
                </a:cxn>
                <a:cxn ang="0">
                  <a:pos x="380" y="472"/>
                </a:cxn>
                <a:cxn ang="0">
                  <a:pos x="371" y="486"/>
                </a:cxn>
                <a:cxn ang="0">
                  <a:pos x="0" y="126"/>
                </a:cxn>
              </a:cxnLst>
              <a:rect l="0" t="0" r="r" b="b"/>
              <a:pathLst>
                <a:path w="454" h="486">
                  <a:moveTo>
                    <a:pt x="0" y="126"/>
                  </a:moveTo>
                  <a:lnTo>
                    <a:pt x="0" y="126"/>
                  </a:lnTo>
                  <a:lnTo>
                    <a:pt x="19" y="73"/>
                  </a:lnTo>
                  <a:lnTo>
                    <a:pt x="35" y="32"/>
                  </a:lnTo>
                  <a:lnTo>
                    <a:pt x="43" y="0"/>
                  </a:lnTo>
                  <a:lnTo>
                    <a:pt x="93" y="0"/>
                  </a:lnTo>
                  <a:lnTo>
                    <a:pt x="454" y="352"/>
                  </a:lnTo>
                  <a:lnTo>
                    <a:pt x="436" y="382"/>
                  </a:lnTo>
                  <a:lnTo>
                    <a:pt x="380" y="472"/>
                  </a:lnTo>
                  <a:lnTo>
                    <a:pt x="371" y="486"/>
                  </a:lnTo>
                  <a:lnTo>
                    <a:pt x="0" y="126"/>
                  </a:lnTo>
                  <a:close/>
                </a:path>
              </a:pathLst>
            </a:custGeom>
            <a:solidFill>
              <a:srgbClr val="F2F2F2"/>
            </a:solidFill>
            <a:ln w="9525">
              <a:noFill/>
              <a:round/>
              <a:headEnd/>
              <a:tailEnd/>
            </a:ln>
          </p:spPr>
          <p:txBody>
            <a:bodyPr/>
            <a:lstStyle/>
            <a:p>
              <a:pPr>
                <a:defRPr/>
              </a:pPr>
              <a:endParaRPr lang="en-US" dirty="0"/>
            </a:p>
          </p:txBody>
        </p:sp>
        <p:sp>
          <p:nvSpPr>
            <p:cNvPr id="761" name="Freeform 1344"/>
            <p:cNvSpPr>
              <a:spLocks/>
            </p:cNvSpPr>
            <p:nvPr/>
          </p:nvSpPr>
          <p:spPr bwMode="auto">
            <a:xfrm>
              <a:off x="633" y="4"/>
              <a:ext cx="58" cy="46"/>
            </a:xfrm>
            <a:custGeom>
              <a:avLst/>
              <a:gdLst/>
              <a:ahLst/>
              <a:cxnLst>
                <a:cxn ang="0">
                  <a:pos x="0" y="46"/>
                </a:cxn>
                <a:cxn ang="0">
                  <a:pos x="5" y="32"/>
                </a:cxn>
                <a:cxn ang="0">
                  <a:pos x="13" y="0"/>
                </a:cxn>
                <a:cxn ang="0">
                  <a:pos x="172" y="0"/>
                </a:cxn>
                <a:cxn ang="0">
                  <a:pos x="464" y="284"/>
                </a:cxn>
                <a:cxn ang="0">
                  <a:pos x="460" y="293"/>
                </a:cxn>
                <a:cxn ang="0">
                  <a:pos x="406" y="382"/>
                </a:cxn>
                <a:cxn ang="0">
                  <a:pos x="384" y="419"/>
                </a:cxn>
                <a:cxn ang="0">
                  <a:pos x="0" y="46"/>
                </a:cxn>
              </a:cxnLst>
              <a:rect l="0" t="0" r="r" b="b"/>
              <a:pathLst>
                <a:path w="464" h="419">
                  <a:moveTo>
                    <a:pt x="0" y="46"/>
                  </a:moveTo>
                  <a:lnTo>
                    <a:pt x="5" y="32"/>
                  </a:lnTo>
                  <a:lnTo>
                    <a:pt x="13" y="0"/>
                  </a:lnTo>
                  <a:lnTo>
                    <a:pt x="172" y="0"/>
                  </a:lnTo>
                  <a:lnTo>
                    <a:pt x="464" y="284"/>
                  </a:lnTo>
                  <a:lnTo>
                    <a:pt x="460" y="293"/>
                  </a:lnTo>
                  <a:lnTo>
                    <a:pt x="406" y="382"/>
                  </a:lnTo>
                  <a:lnTo>
                    <a:pt x="384" y="419"/>
                  </a:lnTo>
                  <a:lnTo>
                    <a:pt x="0" y="46"/>
                  </a:lnTo>
                  <a:close/>
                </a:path>
              </a:pathLst>
            </a:custGeom>
            <a:solidFill>
              <a:srgbClr val="F5F5F5"/>
            </a:solidFill>
            <a:ln w="9525">
              <a:noFill/>
              <a:round/>
              <a:headEnd/>
              <a:tailEnd/>
            </a:ln>
          </p:spPr>
          <p:txBody>
            <a:bodyPr/>
            <a:lstStyle/>
            <a:p>
              <a:pPr>
                <a:defRPr/>
              </a:pPr>
              <a:endParaRPr lang="en-US" dirty="0"/>
            </a:p>
          </p:txBody>
        </p:sp>
        <p:sp>
          <p:nvSpPr>
            <p:cNvPr id="762" name="Freeform 1345"/>
            <p:cNvSpPr>
              <a:spLocks/>
            </p:cNvSpPr>
            <p:nvPr/>
          </p:nvSpPr>
          <p:spPr bwMode="auto">
            <a:xfrm>
              <a:off x="641" y="4"/>
              <a:ext cx="56" cy="39"/>
            </a:xfrm>
            <a:custGeom>
              <a:avLst/>
              <a:gdLst/>
              <a:ahLst/>
              <a:cxnLst>
                <a:cxn ang="0">
                  <a:pos x="221" y="0"/>
                </a:cxn>
                <a:cxn ang="0">
                  <a:pos x="0" y="0"/>
                </a:cxn>
                <a:cxn ang="0">
                  <a:pos x="361" y="352"/>
                </a:cxn>
                <a:cxn ang="0">
                  <a:pos x="397" y="293"/>
                </a:cxn>
                <a:cxn ang="0">
                  <a:pos x="439" y="212"/>
                </a:cxn>
                <a:cxn ang="0">
                  <a:pos x="221" y="0"/>
                </a:cxn>
              </a:cxnLst>
              <a:rect l="0" t="0" r="r" b="b"/>
              <a:pathLst>
                <a:path w="439" h="352">
                  <a:moveTo>
                    <a:pt x="221" y="0"/>
                  </a:moveTo>
                  <a:lnTo>
                    <a:pt x="0" y="0"/>
                  </a:lnTo>
                  <a:lnTo>
                    <a:pt x="361" y="352"/>
                  </a:lnTo>
                  <a:lnTo>
                    <a:pt x="397" y="293"/>
                  </a:lnTo>
                  <a:lnTo>
                    <a:pt x="439" y="212"/>
                  </a:lnTo>
                  <a:lnTo>
                    <a:pt x="221" y="0"/>
                  </a:lnTo>
                  <a:close/>
                </a:path>
              </a:pathLst>
            </a:custGeom>
            <a:solidFill>
              <a:srgbClr val="F5F5F5"/>
            </a:solidFill>
            <a:ln w="9525">
              <a:noFill/>
              <a:round/>
              <a:headEnd/>
              <a:tailEnd/>
            </a:ln>
          </p:spPr>
          <p:txBody>
            <a:bodyPr/>
            <a:lstStyle/>
            <a:p>
              <a:pPr>
                <a:defRPr/>
              </a:pPr>
              <a:endParaRPr lang="en-US" dirty="0"/>
            </a:p>
          </p:txBody>
        </p:sp>
        <p:sp>
          <p:nvSpPr>
            <p:cNvPr id="763" name="Freeform 1346"/>
            <p:cNvSpPr>
              <a:spLocks/>
            </p:cNvSpPr>
            <p:nvPr/>
          </p:nvSpPr>
          <p:spPr bwMode="auto">
            <a:xfrm>
              <a:off x="655" y="4"/>
              <a:ext cx="46" cy="31"/>
            </a:xfrm>
            <a:custGeom>
              <a:avLst/>
              <a:gdLst/>
              <a:ahLst/>
              <a:cxnLst>
                <a:cxn ang="0">
                  <a:pos x="221" y="0"/>
                </a:cxn>
                <a:cxn ang="0">
                  <a:pos x="0" y="0"/>
                </a:cxn>
                <a:cxn ang="0">
                  <a:pos x="292" y="284"/>
                </a:cxn>
                <a:cxn ang="0">
                  <a:pos x="333" y="207"/>
                </a:cxn>
                <a:cxn ang="0">
                  <a:pos x="367" y="141"/>
                </a:cxn>
                <a:cxn ang="0">
                  <a:pos x="221" y="0"/>
                </a:cxn>
              </a:cxnLst>
              <a:rect l="0" t="0" r="r" b="b"/>
              <a:pathLst>
                <a:path w="367" h="284">
                  <a:moveTo>
                    <a:pt x="221" y="0"/>
                  </a:moveTo>
                  <a:lnTo>
                    <a:pt x="0" y="0"/>
                  </a:lnTo>
                  <a:lnTo>
                    <a:pt x="292" y="284"/>
                  </a:lnTo>
                  <a:lnTo>
                    <a:pt x="333" y="207"/>
                  </a:lnTo>
                  <a:lnTo>
                    <a:pt x="367" y="141"/>
                  </a:lnTo>
                  <a:lnTo>
                    <a:pt x="221" y="0"/>
                  </a:lnTo>
                  <a:close/>
                </a:path>
              </a:pathLst>
            </a:custGeom>
            <a:solidFill>
              <a:srgbClr val="F7F7F7"/>
            </a:solidFill>
            <a:ln w="9525">
              <a:noFill/>
              <a:round/>
              <a:headEnd/>
              <a:tailEnd/>
            </a:ln>
          </p:spPr>
          <p:txBody>
            <a:bodyPr/>
            <a:lstStyle/>
            <a:p>
              <a:pPr>
                <a:defRPr/>
              </a:pPr>
              <a:endParaRPr lang="en-US" dirty="0"/>
            </a:p>
          </p:txBody>
        </p:sp>
        <p:sp>
          <p:nvSpPr>
            <p:cNvPr id="764" name="Freeform 1347"/>
            <p:cNvSpPr>
              <a:spLocks/>
            </p:cNvSpPr>
            <p:nvPr/>
          </p:nvSpPr>
          <p:spPr bwMode="auto">
            <a:xfrm>
              <a:off x="669" y="4"/>
              <a:ext cx="36" cy="23"/>
            </a:xfrm>
            <a:custGeom>
              <a:avLst/>
              <a:gdLst/>
              <a:ahLst/>
              <a:cxnLst>
                <a:cxn ang="0">
                  <a:pos x="219" y="0"/>
                </a:cxn>
                <a:cxn ang="0">
                  <a:pos x="0" y="0"/>
                </a:cxn>
                <a:cxn ang="0">
                  <a:pos x="218" y="212"/>
                </a:cxn>
                <a:cxn ang="0">
                  <a:pos x="221" y="207"/>
                </a:cxn>
                <a:cxn ang="0">
                  <a:pos x="262" y="128"/>
                </a:cxn>
                <a:cxn ang="0">
                  <a:pos x="290" y="69"/>
                </a:cxn>
                <a:cxn ang="0">
                  <a:pos x="219" y="0"/>
                </a:cxn>
              </a:cxnLst>
              <a:rect l="0" t="0" r="r" b="b"/>
              <a:pathLst>
                <a:path w="290" h="212">
                  <a:moveTo>
                    <a:pt x="219" y="0"/>
                  </a:moveTo>
                  <a:lnTo>
                    <a:pt x="0" y="0"/>
                  </a:lnTo>
                  <a:lnTo>
                    <a:pt x="218" y="212"/>
                  </a:lnTo>
                  <a:lnTo>
                    <a:pt x="221" y="207"/>
                  </a:lnTo>
                  <a:lnTo>
                    <a:pt x="262" y="128"/>
                  </a:lnTo>
                  <a:lnTo>
                    <a:pt x="290" y="69"/>
                  </a:lnTo>
                  <a:lnTo>
                    <a:pt x="219" y="0"/>
                  </a:lnTo>
                  <a:close/>
                </a:path>
              </a:pathLst>
            </a:custGeom>
            <a:solidFill>
              <a:srgbClr val="FAFAFA"/>
            </a:solidFill>
            <a:ln w="9525">
              <a:noFill/>
              <a:round/>
              <a:headEnd/>
              <a:tailEnd/>
            </a:ln>
          </p:spPr>
          <p:txBody>
            <a:bodyPr/>
            <a:lstStyle/>
            <a:p>
              <a:pPr>
                <a:defRPr/>
              </a:pPr>
              <a:endParaRPr lang="en-US" dirty="0"/>
            </a:p>
          </p:txBody>
        </p:sp>
        <p:sp>
          <p:nvSpPr>
            <p:cNvPr id="765" name="Freeform 1348"/>
            <p:cNvSpPr>
              <a:spLocks/>
            </p:cNvSpPr>
            <p:nvPr/>
          </p:nvSpPr>
          <p:spPr bwMode="auto">
            <a:xfrm>
              <a:off x="683" y="4"/>
              <a:ext cx="27" cy="15"/>
            </a:xfrm>
            <a:custGeom>
              <a:avLst/>
              <a:gdLst/>
              <a:ahLst/>
              <a:cxnLst>
                <a:cxn ang="0">
                  <a:pos x="0" y="0"/>
                </a:cxn>
                <a:cxn ang="0">
                  <a:pos x="209" y="0"/>
                </a:cxn>
                <a:cxn ang="0">
                  <a:pos x="198" y="28"/>
                </a:cxn>
                <a:cxn ang="0">
                  <a:pos x="185" y="59"/>
                </a:cxn>
                <a:cxn ang="0">
                  <a:pos x="153" y="128"/>
                </a:cxn>
                <a:cxn ang="0">
                  <a:pos x="146" y="141"/>
                </a:cxn>
                <a:cxn ang="0">
                  <a:pos x="0" y="0"/>
                </a:cxn>
              </a:cxnLst>
              <a:rect l="0" t="0" r="r" b="b"/>
              <a:pathLst>
                <a:path w="209" h="141">
                  <a:moveTo>
                    <a:pt x="0" y="0"/>
                  </a:moveTo>
                  <a:lnTo>
                    <a:pt x="209" y="0"/>
                  </a:lnTo>
                  <a:lnTo>
                    <a:pt x="198" y="28"/>
                  </a:lnTo>
                  <a:lnTo>
                    <a:pt x="185" y="59"/>
                  </a:lnTo>
                  <a:lnTo>
                    <a:pt x="153" y="128"/>
                  </a:lnTo>
                  <a:lnTo>
                    <a:pt x="146" y="141"/>
                  </a:lnTo>
                  <a:lnTo>
                    <a:pt x="0" y="0"/>
                  </a:lnTo>
                  <a:close/>
                </a:path>
              </a:pathLst>
            </a:custGeom>
            <a:solidFill>
              <a:srgbClr val="FAFAFA"/>
            </a:solidFill>
            <a:ln w="9525">
              <a:noFill/>
              <a:round/>
              <a:headEnd/>
              <a:tailEnd/>
            </a:ln>
          </p:spPr>
          <p:txBody>
            <a:bodyPr/>
            <a:lstStyle/>
            <a:p>
              <a:pPr>
                <a:defRPr/>
              </a:pPr>
              <a:endParaRPr lang="en-US" dirty="0"/>
            </a:p>
          </p:txBody>
        </p:sp>
        <p:sp>
          <p:nvSpPr>
            <p:cNvPr id="766" name="Freeform 1349"/>
            <p:cNvSpPr>
              <a:spLocks/>
            </p:cNvSpPr>
            <p:nvPr/>
          </p:nvSpPr>
          <p:spPr bwMode="auto">
            <a:xfrm>
              <a:off x="696" y="4"/>
              <a:ext cx="13" cy="7"/>
            </a:xfrm>
            <a:custGeom>
              <a:avLst/>
              <a:gdLst/>
              <a:ahLst/>
              <a:cxnLst>
                <a:cxn ang="0">
                  <a:pos x="0" y="0"/>
                </a:cxn>
                <a:cxn ang="0">
                  <a:pos x="99" y="0"/>
                </a:cxn>
                <a:cxn ang="0">
                  <a:pos x="88" y="28"/>
                </a:cxn>
                <a:cxn ang="0">
                  <a:pos x="75" y="59"/>
                </a:cxn>
                <a:cxn ang="0">
                  <a:pos x="71" y="69"/>
                </a:cxn>
                <a:cxn ang="0">
                  <a:pos x="0" y="0"/>
                </a:cxn>
              </a:cxnLst>
              <a:rect l="0" t="0" r="r" b="b"/>
              <a:pathLst>
                <a:path w="99" h="69">
                  <a:moveTo>
                    <a:pt x="0" y="0"/>
                  </a:moveTo>
                  <a:lnTo>
                    <a:pt x="99" y="0"/>
                  </a:lnTo>
                  <a:lnTo>
                    <a:pt x="88" y="28"/>
                  </a:lnTo>
                  <a:lnTo>
                    <a:pt x="75" y="59"/>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767" name="Freeform 1350"/>
            <p:cNvSpPr>
              <a:spLocks/>
            </p:cNvSpPr>
            <p:nvPr/>
          </p:nvSpPr>
          <p:spPr bwMode="auto">
            <a:xfrm>
              <a:off x="617" y="129"/>
              <a:ext cx="69" cy="53"/>
            </a:xfrm>
            <a:custGeom>
              <a:avLst/>
              <a:gdLst/>
              <a:ahLst/>
              <a:cxnLst>
                <a:cxn ang="0">
                  <a:pos x="181" y="374"/>
                </a:cxn>
                <a:cxn ang="0">
                  <a:pos x="166" y="326"/>
                </a:cxn>
                <a:cxn ang="0">
                  <a:pos x="146" y="280"/>
                </a:cxn>
                <a:cxn ang="0">
                  <a:pos x="127" y="230"/>
                </a:cxn>
                <a:cxn ang="0">
                  <a:pos x="103" y="179"/>
                </a:cxn>
                <a:cxn ang="0">
                  <a:pos x="78" y="131"/>
                </a:cxn>
                <a:cxn ang="0">
                  <a:pos x="52" y="83"/>
                </a:cxn>
                <a:cxn ang="0">
                  <a:pos x="24" y="40"/>
                </a:cxn>
                <a:cxn ang="0">
                  <a:pos x="0" y="0"/>
                </a:cxn>
                <a:cxn ang="0">
                  <a:pos x="80" y="79"/>
                </a:cxn>
                <a:cxn ang="0">
                  <a:pos x="166" y="111"/>
                </a:cxn>
                <a:cxn ang="0">
                  <a:pos x="182" y="110"/>
                </a:cxn>
                <a:cxn ang="0">
                  <a:pos x="556" y="472"/>
                </a:cxn>
                <a:cxn ang="0">
                  <a:pos x="501" y="478"/>
                </a:cxn>
                <a:cxn ang="0">
                  <a:pos x="423" y="474"/>
                </a:cxn>
                <a:cxn ang="0">
                  <a:pos x="344" y="457"/>
                </a:cxn>
                <a:cxn ang="0">
                  <a:pos x="262" y="424"/>
                </a:cxn>
                <a:cxn ang="0">
                  <a:pos x="222" y="403"/>
                </a:cxn>
                <a:cxn ang="0">
                  <a:pos x="181" y="374"/>
                </a:cxn>
              </a:cxnLst>
              <a:rect l="0" t="0" r="r" b="b"/>
              <a:pathLst>
                <a:path w="556" h="478">
                  <a:moveTo>
                    <a:pt x="181" y="374"/>
                  </a:moveTo>
                  <a:lnTo>
                    <a:pt x="166" y="326"/>
                  </a:lnTo>
                  <a:lnTo>
                    <a:pt x="146" y="280"/>
                  </a:lnTo>
                  <a:lnTo>
                    <a:pt x="127" y="230"/>
                  </a:lnTo>
                  <a:lnTo>
                    <a:pt x="103" y="179"/>
                  </a:lnTo>
                  <a:lnTo>
                    <a:pt x="78" y="131"/>
                  </a:lnTo>
                  <a:lnTo>
                    <a:pt x="52" y="83"/>
                  </a:lnTo>
                  <a:lnTo>
                    <a:pt x="24" y="40"/>
                  </a:lnTo>
                  <a:lnTo>
                    <a:pt x="0" y="0"/>
                  </a:lnTo>
                  <a:lnTo>
                    <a:pt x="80" y="79"/>
                  </a:lnTo>
                  <a:lnTo>
                    <a:pt x="166" y="111"/>
                  </a:lnTo>
                  <a:lnTo>
                    <a:pt x="182" y="110"/>
                  </a:lnTo>
                  <a:lnTo>
                    <a:pt x="556" y="472"/>
                  </a:lnTo>
                  <a:lnTo>
                    <a:pt x="501" y="478"/>
                  </a:lnTo>
                  <a:lnTo>
                    <a:pt x="423" y="474"/>
                  </a:lnTo>
                  <a:lnTo>
                    <a:pt x="344" y="457"/>
                  </a:lnTo>
                  <a:lnTo>
                    <a:pt x="262" y="424"/>
                  </a:lnTo>
                  <a:lnTo>
                    <a:pt x="222" y="403"/>
                  </a:lnTo>
                  <a:lnTo>
                    <a:pt x="181" y="374"/>
                  </a:lnTo>
                  <a:close/>
                </a:path>
              </a:pathLst>
            </a:custGeom>
            <a:solidFill>
              <a:srgbClr val="2E2E2E"/>
            </a:solidFill>
            <a:ln w="9525">
              <a:noFill/>
              <a:round/>
              <a:headEnd/>
              <a:tailEnd/>
            </a:ln>
          </p:spPr>
          <p:txBody>
            <a:bodyPr/>
            <a:lstStyle/>
            <a:p>
              <a:pPr>
                <a:defRPr/>
              </a:pPr>
              <a:endParaRPr lang="en-US" dirty="0"/>
            </a:p>
          </p:txBody>
        </p:sp>
        <p:sp>
          <p:nvSpPr>
            <p:cNvPr id="768" name="Freeform 1351"/>
            <p:cNvSpPr>
              <a:spLocks/>
            </p:cNvSpPr>
            <p:nvPr/>
          </p:nvSpPr>
          <p:spPr bwMode="auto">
            <a:xfrm>
              <a:off x="617" y="129"/>
              <a:ext cx="88" cy="53"/>
            </a:xfrm>
            <a:custGeom>
              <a:avLst/>
              <a:gdLst/>
              <a:ahLst/>
              <a:cxnLst>
                <a:cxn ang="0">
                  <a:pos x="137" y="254"/>
                </a:cxn>
                <a:cxn ang="0">
                  <a:pos x="127" y="230"/>
                </a:cxn>
                <a:cxn ang="0">
                  <a:pos x="103" y="179"/>
                </a:cxn>
                <a:cxn ang="0">
                  <a:pos x="78" y="131"/>
                </a:cxn>
                <a:cxn ang="0">
                  <a:pos x="52" y="83"/>
                </a:cxn>
                <a:cxn ang="0">
                  <a:pos x="24" y="40"/>
                </a:cxn>
                <a:cxn ang="0">
                  <a:pos x="0" y="0"/>
                </a:cxn>
                <a:cxn ang="0">
                  <a:pos x="80" y="79"/>
                </a:cxn>
                <a:cxn ang="0">
                  <a:pos x="166" y="111"/>
                </a:cxn>
                <a:cxn ang="0">
                  <a:pos x="260" y="106"/>
                </a:cxn>
                <a:cxn ang="0">
                  <a:pos x="341" y="75"/>
                </a:cxn>
                <a:cxn ang="0">
                  <a:pos x="702" y="426"/>
                </a:cxn>
                <a:cxn ang="0">
                  <a:pos x="653" y="447"/>
                </a:cxn>
                <a:cxn ang="0">
                  <a:pos x="578" y="470"/>
                </a:cxn>
                <a:cxn ang="0">
                  <a:pos x="501" y="478"/>
                </a:cxn>
                <a:cxn ang="0">
                  <a:pos x="423" y="474"/>
                </a:cxn>
                <a:cxn ang="0">
                  <a:pos x="347" y="457"/>
                </a:cxn>
                <a:cxn ang="0">
                  <a:pos x="137" y="254"/>
                </a:cxn>
              </a:cxnLst>
              <a:rect l="0" t="0" r="r" b="b"/>
              <a:pathLst>
                <a:path w="702" h="478">
                  <a:moveTo>
                    <a:pt x="137" y="254"/>
                  </a:moveTo>
                  <a:lnTo>
                    <a:pt x="127" y="230"/>
                  </a:lnTo>
                  <a:lnTo>
                    <a:pt x="103" y="179"/>
                  </a:lnTo>
                  <a:lnTo>
                    <a:pt x="78" y="131"/>
                  </a:lnTo>
                  <a:lnTo>
                    <a:pt x="52" y="83"/>
                  </a:lnTo>
                  <a:lnTo>
                    <a:pt x="24" y="40"/>
                  </a:lnTo>
                  <a:lnTo>
                    <a:pt x="0" y="0"/>
                  </a:lnTo>
                  <a:lnTo>
                    <a:pt x="80" y="79"/>
                  </a:lnTo>
                  <a:lnTo>
                    <a:pt x="166" y="111"/>
                  </a:lnTo>
                  <a:lnTo>
                    <a:pt x="260" y="106"/>
                  </a:lnTo>
                  <a:lnTo>
                    <a:pt x="341" y="75"/>
                  </a:lnTo>
                  <a:lnTo>
                    <a:pt x="702" y="426"/>
                  </a:lnTo>
                  <a:lnTo>
                    <a:pt x="653" y="447"/>
                  </a:lnTo>
                  <a:lnTo>
                    <a:pt x="578" y="470"/>
                  </a:lnTo>
                  <a:lnTo>
                    <a:pt x="501" y="478"/>
                  </a:lnTo>
                  <a:lnTo>
                    <a:pt x="423" y="474"/>
                  </a:lnTo>
                  <a:lnTo>
                    <a:pt x="347" y="457"/>
                  </a:lnTo>
                  <a:lnTo>
                    <a:pt x="137" y="254"/>
                  </a:lnTo>
                  <a:close/>
                </a:path>
              </a:pathLst>
            </a:custGeom>
            <a:solidFill>
              <a:srgbClr val="5C5C5C"/>
            </a:solidFill>
            <a:ln w="9525">
              <a:noFill/>
              <a:round/>
              <a:headEnd/>
              <a:tailEnd/>
            </a:ln>
          </p:spPr>
          <p:txBody>
            <a:bodyPr/>
            <a:lstStyle/>
            <a:p>
              <a:pPr>
                <a:defRPr/>
              </a:pPr>
              <a:endParaRPr lang="en-US" dirty="0"/>
            </a:p>
          </p:txBody>
        </p:sp>
        <p:sp>
          <p:nvSpPr>
            <p:cNvPr id="769" name="Freeform 1352"/>
            <p:cNvSpPr>
              <a:spLocks/>
            </p:cNvSpPr>
            <p:nvPr/>
          </p:nvSpPr>
          <p:spPr bwMode="auto">
            <a:xfrm>
              <a:off x="640" y="130"/>
              <a:ext cx="82" cy="52"/>
            </a:xfrm>
            <a:custGeom>
              <a:avLst/>
              <a:gdLst/>
              <a:ahLst/>
              <a:cxnLst>
                <a:cxn ang="0">
                  <a:pos x="0" y="105"/>
                </a:cxn>
                <a:cxn ang="0">
                  <a:pos x="78" y="101"/>
                </a:cxn>
                <a:cxn ang="0">
                  <a:pos x="177" y="64"/>
                </a:cxn>
                <a:cxn ang="0">
                  <a:pos x="278" y="1"/>
                </a:cxn>
                <a:cxn ang="0">
                  <a:pos x="279" y="0"/>
                </a:cxn>
                <a:cxn ang="0">
                  <a:pos x="644" y="354"/>
                </a:cxn>
                <a:cxn ang="0">
                  <a:pos x="622" y="369"/>
                </a:cxn>
                <a:cxn ang="0">
                  <a:pos x="544" y="410"/>
                </a:cxn>
                <a:cxn ang="0">
                  <a:pos x="471" y="442"/>
                </a:cxn>
                <a:cxn ang="0">
                  <a:pos x="396" y="465"/>
                </a:cxn>
                <a:cxn ang="0">
                  <a:pos x="374" y="467"/>
                </a:cxn>
                <a:cxn ang="0">
                  <a:pos x="0" y="105"/>
                </a:cxn>
              </a:cxnLst>
              <a:rect l="0" t="0" r="r" b="b"/>
              <a:pathLst>
                <a:path w="644" h="467">
                  <a:moveTo>
                    <a:pt x="0" y="105"/>
                  </a:moveTo>
                  <a:lnTo>
                    <a:pt x="78" y="101"/>
                  </a:lnTo>
                  <a:lnTo>
                    <a:pt x="177" y="64"/>
                  </a:lnTo>
                  <a:lnTo>
                    <a:pt x="278" y="1"/>
                  </a:lnTo>
                  <a:lnTo>
                    <a:pt x="279" y="0"/>
                  </a:lnTo>
                  <a:lnTo>
                    <a:pt x="644" y="354"/>
                  </a:lnTo>
                  <a:lnTo>
                    <a:pt x="622" y="369"/>
                  </a:lnTo>
                  <a:lnTo>
                    <a:pt x="544" y="410"/>
                  </a:lnTo>
                  <a:lnTo>
                    <a:pt x="471" y="442"/>
                  </a:lnTo>
                  <a:lnTo>
                    <a:pt x="396" y="465"/>
                  </a:lnTo>
                  <a:lnTo>
                    <a:pt x="374" y="467"/>
                  </a:lnTo>
                  <a:lnTo>
                    <a:pt x="0" y="105"/>
                  </a:lnTo>
                  <a:close/>
                </a:path>
              </a:pathLst>
            </a:custGeom>
            <a:solidFill>
              <a:srgbClr val="8A8A8A"/>
            </a:solidFill>
            <a:ln w="9525">
              <a:noFill/>
              <a:round/>
              <a:headEnd/>
              <a:tailEnd/>
            </a:ln>
          </p:spPr>
          <p:txBody>
            <a:bodyPr/>
            <a:lstStyle/>
            <a:p>
              <a:pPr>
                <a:defRPr/>
              </a:pPr>
              <a:endParaRPr lang="en-US" dirty="0"/>
            </a:p>
          </p:txBody>
        </p:sp>
        <p:sp>
          <p:nvSpPr>
            <p:cNvPr id="770" name="Freeform 1353"/>
            <p:cNvSpPr>
              <a:spLocks/>
            </p:cNvSpPr>
            <p:nvPr/>
          </p:nvSpPr>
          <p:spPr bwMode="auto">
            <a:xfrm>
              <a:off x="660" y="120"/>
              <a:ext cx="74" cy="55"/>
            </a:xfrm>
            <a:custGeom>
              <a:avLst/>
              <a:gdLst/>
              <a:ahLst/>
              <a:cxnLst>
                <a:cxn ang="0">
                  <a:pos x="0" y="159"/>
                </a:cxn>
                <a:cxn ang="0">
                  <a:pos x="18" y="153"/>
                </a:cxn>
                <a:cxn ang="0">
                  <a:pos x="119" y="90"/>
                </a:cxn>
                <a:cxn ang="0">
                  <a:pos x="222" y="0"/>
                </a:cxn>
                <a:cxn ang="0">
                  <a:pos x="594" y="363"/>
                </a:cxn>
                <a:cxn ang="0">
                  <a:pos x="533" y="410"/>
                </a:cxn>
                <a:cxn ang="0">
                  <a:pos x="463" y="458"/>
                </a:cxn>
                <a:cxn ang="0">
                  <a:pos x="385" y="499"/>
                </a:cxn>
                <a:cxn ang="0">
                  <a:pos x="361" y="510"/>
                </a:cxn>
                <a:cxn ang="0">
                  <a:pos x="0" y="159"/>
                </a:cxn>
              </a:cxnLst>
              <a:rect l="0" t="0" r="r" b="b"/>
              <a:pathLst>
                <a:path w="594" h="510">
                  <a:moveTo>
                    <a:pt x="0" y="159"/>
                  </a:moveTo>
                  <a:lnTo>
                    <a:pt x="18" y="153"/>
                  </a:lnTo>
                  <a:lnTo>
                    <a:pt x="119" y="90"/>
                  </a:lnTo>
                  <a:lnTo>
                    <a:pt x="222" y="0"/>
                  </a:lnTo>
                  <a:lnTo>
                    <a:pt x="594" y="363"/>
                  </a:lnTo>
                  <a:lnTo>
                    <a:pt x="533" y="410"/>
                  </a:lnTo>
                  <a:lnTo>
                    <a:pt x="463" y="458"/>
                  </a:lnTo>
                  <a:lnTo>
                    <a:pt x="385" y="499"/>
                  </a:lnTo>
                  <a:lnTo>
                    <a:pt x="361" y="510"/>
                  </a:lnTo>
                  <a:lnTo>
                    <a:pt x="0" y="159"/>
                  </a:lnTo>
                  <a:close/>
                </a:path>
              </a:pathLst>
            </a:custGeom>
            <a:solidFill>
              <a:srgbClr val="B8B8B8"/>
            </a:solidFill>
            <a:ln w="9525">
              <a:noFill/>
              <a:round/>
              <a:headEnd/>
              <a:tailEnd/>
            </a:ln>
          </p:spPr>
          <p:txBody>
            <a:bodyPr/>
            <a:lstStyle/>
            <a:p>
              <a:pPr>
                <a:defRPr/>
              </a:pPr>
              <a:endParaRPr lang="en-US" dirty="0"/>
            </a:p>
          </p:txBody>
        </p:sp>
        <p:sp>
          <p:nvSpPr>
            <p:cNvPr id="771" name="Freeform 1354"/>
            <p:cNvSpPr>
              <a:spLocks/>
            </p:cNvSpPr>
            <p:nvPr/>
          </p:nvSpPr>
          <p:spPr bwMode="auto">
            <a:xfrm>
              <a:off x="675" y="109"/>
              <a:ext cx="72" cy="60"/>
            </a:xfrm>
            <a:custGeom>
              <a:avLst/>
              <a:gdLst/>
              <a:ahLst/>
              <a:cxnLst>
                <a:cxn ang="0">
                  <a:pos x="0" y="186"/>
                </a:cxn>
                <a:cxn ang="0">
                  <a:pos x="102" y="97"/>
                </a:cxn>
                <a:cxn ang="0">
                  <a:pos x="193" y="0"/>
                </a:cxn>
                <a:cxn ang="0">
                  <a:pos x="573" y="370"/>
                </a:cxn>
                <a:cxn ang="0">
                  <a:pos x="549" y="394"/>
                </a:cxn>
                <a:cxn ang="0">
                  <a:pos x="482" y="452"/>
                </a:cxn>
                <a:cxn ang="0">
                  <a:pos x="413" y="507"/>
                </a:cxn>
                <a:cxn ang="0">
                  <a:pos x="365" y="540"/>
                </a:cxn>
                <a:cxn ang="0">
                  <a:pos x="0" y="186"/>
                </a:cxn>
              </a:cxnLst>
              <a:rect l="0" t="0" r="r" b="b"/>
              <a:pathLst>
                <a:path w="573" h="540">
                  <a:moveTo>
                    <a:pt x="0" y="186"/>
                  </a:moveTo>
                  <a:lnTo>
                    <a:pt x="102" y="97"/>
                  </a:lnTo>
                  <a:lnTo>
                    <a:pt x="193" y="0"/>
                  </a:lnTo>
                  <a:lnTo>
                    <a:pt x="573" y="370"/>
                  </a:lnTo>
                  <a:lnTo>
                    <a:pt x="549" y="394"/>
                  </a:lnTo>
                  <a:lnTo>
                    <a:pt x="482" y="452"/>
                  </a:lnTo>
                  <a:lnTo>
                    <a:pt x="413" y="507"/>
                  </a:lnTo>
                  <a:lnTo>
                    <a:pt x="365" y="540"/>
                  </a:lnTo>
                  <a:lnTo>
                    <a:pt x="0" y="186"/>
                  </a:lnTo>
                  <a:close/>
                </a:path>
              </a:pathLst>
            </a:custGeom>
            <a:solidFill>
              <a:srgbClr val="E5E5E5"/>
            </a:solidFill>
            <a:ln w="9525">
              <a:noFill/>
              <a:round/>
              <a:headEnd/>
              <a:tailEnd/>
            </a:ln>
          </p:spPr>
          <p:txBody>
            <a:bodyPr/>
            <a:lstStyle/>
            <a:p>
              <a:pPr>
                <a:defRPr/>
              </a:pPr>
              <a:endParaRPr lang="en-US" dirty="0"/>
            </a:p>
          </p:txBody>
        </p:sp>
        <p:sp>
          <p:nvSpPr>
            <p:cNvPr id="772" name="Freeform 1355"/>
            <p:cNvSpPr>
              <a:spLocks/>
            </p:cNvSpPr>
            <p:nvPr/>
          </p:nvSpPr>
          <p:spPr bwMode="auto">
            <a:xfrm>
              <a:off x="688" y="98"/>
              <a:ext cx="71" cy="62"/>
            </a:xfrm>
            <a:custGeom>
              <a:avLst/>
              <a:gdLst/>
              <a:ahLst/>
              <a:cxnLst>
                <a:cxn ang="0">
                  <a:pos x="0" y="198"/>
                </a:cxn>
                <a:cxn ang="0">
                  <a:pos x="0" y="198"/>
                </a:cxn>
                <a:cxn ang="0">
                  <a:pos x="99" y="94"/>
                </a:cxn>
                <a:cxn ang="0">
                  <a:pos x="180" y="0"/>
                </a:cxn>
                <a:cxn ang="0">
                  <a:pos x="568" y="376"/>
                </a:cxn>
                <a:cxn ang="0">
                  <a:pos x="511" y="432"/>
                </a:cxn>
                <a:cxn ang="0">
                  <a:pos x="447" y="495"/>
                </a:cxn>
                <a:cxn ang="0">
                  <a:pos x="380" y="553"/>
                </a:cxn>
                <a:cxn ang="0">
                  <a:pos x="372" y="561"/>
                </a:cxn>
                <a:cxn ang="0">
                  <a:pos x="0" y="198"/>
                </a:cxn>
              </a:cxnLst>
              <a:rect l="0" t="0" r="r" b="b"/>
              <a:pathLst>
                <a:path w="568" h="561">
                  <a:moveTo>
                    <a:pt x="0" y="198"/>
                  </a:moveTo>
                  <a:lnTo>
                    <a:pt x="0" y="198"/>
                  </a:lnTo>
                  <a:lnTo>
                    <a:pt x="99" y="94"/>
                  </a:lnTo>
                  <a:lnTo>
                    <a:pt x="180" y="0"/>
                  </a:lnTo>
                  <a:lnTo>
                    <a:pt x="568" y="376"/>
                  </a:lnTo>
                  <a:lnTo>
                    <a:pt x="511" y="432"/>
                  </a:lnTo>
                  <a:lnTo>
                    <a:pt x="447" y="495"/>
                  </a:lnTo>
                  <a:lnTo>
                    <a:pt x="380" y="553"/>
                  </a:lnTo>
                  <a:lnTo>
                    <a:pt x="372" y="561"/>
                  </a:lnTo>
                  <a:lnTo>
                    <a:pt x="0" y="198"/>
                  </a:lnTo>
                  <a:close/>
                </a:path>
              </a:pathLst>
            </a:custGeom>
            <a:solidFill>
              <a:srgbClr val="E5E5E5"/>
            </a:solidFill>
            <a:ln w="9525">
              <a:noFill/>
              <a:round/>
              <a:headEnd/>
              <a:tailEnd/>
            </a:ln>
          </p:spPr>
          <p:txBody>
            <a:bodyPr/>
            <a:lstStyle/>
            <a:p>
              <a:pPr>
                <a:defRPr/>
              </a:pPr>
              <a:endParaRPr lang="en-US" dirty="0"/>
            </a:p>
          </p:txBody>
        </p:sp>
        <p:sp>
          <p:nvSpPr>
            <p:cNvPr id="773" name="Freeform 1356"/>
            <p:cNvSpPr>
              <a:spLocks/>
            </p:cNvSpPr>
            <p:nvPr/>
          </p:nvSpPr>
          <p:spPr bwMode="auto">
            <a:xfrm>
              <a:off x="699" y="86"/>
              <a:ext cx="71" cy="63"/>
            </a:xfrm>
            <a:custGeom>
              <a:avLst/>
              <a:gdLst/>
              <a:ahLst/>
              <a:cxnLst>
                <a:cxn ang="0">
                  <a:pos x="0" y="207"/>
                </a:cxn>
                <a:cxn ang="0">
                  <a:pos x="8" y="200"/>
                </a:cxn>
                <a:cxn ang="0">
                  <a:pos x="111" y="81"/>
                </a:cxn>
                <a:cxn ang="0">
                  <a:pos x="174" y="0"/>
                </a:cxn>
                <a:cxn ang="0">
                  <a:pos x="566" y="381"/>
                </a:cxn>
                <a:cxn ang="0">
                  <a:pos x="543" y="407"/>
                </a:cxn>
                <a:cxn ang="0">
                  <a:pos x="482" y="476"/>
                </a:cxn>
                <a:cxn ang="0">
                  <a:pos x="420" y="538"/>
                </a:cxn>
                <a:cxn ang="0">
                  <a:pos x="380" y="577"/>
                </a:cxn>
                <a:cxn ang="0">
                  <a:pos x="0" y="207"/>
                </a:cxn>
              </a:cxnLst>
              <a:rect l="0" t="0" r="r" b="b"/>
              <a:pathLst>
                <a:path w="566" h="577">
                  <a:moveTo>
                    <a:pt x="0" y="207"/>
                  </a:moveTo>
                  <a:lnTo>
                    <a:pt x="8" y="200"/>
                  </a:lnTo>
                  <a:lnTo>
                    <a:pt x="111" y="81"/>
                  </a:lnTo>
                  <a:lnTo>
                    <a:pt x="174" y="0"/>
                  </a:lnTo>
                  <a:lnTo>
                    <a:pt x="566" y="381"/>
                  </a:lnTo>
                  <a:lnTo>
                    <a:pt x="543" y="407"/>
                  </a:lnTo>
                  <a:lnTo>
                    <a:pt x="482" y="476"/>
                  </a:lnTo>
                  <a:lnTo>
                    <a:pt x="420" y="538"/>
                  </a:lnTo>
                  <a:lnTo>
                    <a:pt x="380" y="577"/>
                  </a:lnTo>
                  <a:lnTo>
                    <a:pt x="0" y="207"/>
                  </a:lnTo>
                  <a:close/>
                </a:path>
              </a:pathLst>
            </a:custGeom>
            <a:solidFill>
              <a:srgbClr val="E8E8E8"/>
            </a:solidFill>
            <a:ln w="9525">
              <a:noFill/>
              <a:round/>
              <a:headEnd/>
              <a:tailEnd/>
            </a:ln>
          </p:spPr>
          <p:txBody>
            <a:bodyPr/>
            <a:lstStyle/>
            <a:p>
              <a:pPr>
                <a:defRPr/>
              </a:pPr>
              <a:endParaRPr lang="en-US" dirty="0"/>
            </a:p>
          </p:txBody>
        </p:sp>
        <p:sp>
          <p:nvSpPr>
            <p:cNvPr id="774" name="Freeform 1357"/>
            <p:cNvSpPr>
              <a:spLocks/>
            </p:cNvSpPr>
            <p:nvPr/>
          </p:nvSpPr>
          <p:spPr bwMode="auto">
            <a:xfrm>
              <a:off x="710" y="74"/>
              <a:ext cx="71" cy="66"/>
            </a:xfrm>
            <a:custGeom>
              <a:avLst/>
              <a:gdLst/>
              <a:ahLst/>
              <a:cxnLst>
                <a:cxn ang="0">
                  <a:pos x="0" y="214"/>
                </a:cxn>
                <a:cxn ang="0">
                  <a:pos x="22" y="189"/>
                </a:cxn>
                <a:cxn ang="0">
                  <a:pos x="121" y="62"/>
                </a:cxn>
                <a:cxn ang="0">
                  <a:pos x="167" y="0"/>
                </a:cxn>
                <a:cxn ang="0">
                  <a:pos x="566" y="387"/>
                </a:cxn>
                <a:cxn ang="0">
                  <a:pos x="512" y="452"/>
                </a:cxn>
                <a:cxn ang="0">
                  <a:pos x="454" y="515"/>
                </a:cxn>
                <a:cxn ang="0">
                  <a:pos x="393" y="584"/>
                </a:cxn>
                <a:cxn ang="0">
                  <a:pos x="388" y="590"/>
                </a:cxn>
                <a:cxn ang="0">
                  <a:pos x="0" y="214"/>
                </a:cxn>
              </a:cxnLst>
              <a:rect l="0" t="0" r="r" b="b"/>
              <a:pathLst>
                <a:path w="566" h="590">
                  <a:moveTo>
                    <a:pt x="0" y="214"/>
                  </a:moveTo>
                  <a:lnTo>
                    <a:pt x="22" y="189"/>
                  </a:lnTo>
                  <a:lnTo>
                    <a:pt x="121" y="62"/>
                  </a:lnTo>
                  <a:lnTo>
                    <a:pt x="167" y="0"/>
                  </a:lnTo>
                  <a:lnTo>
                    <a:pt x="566" y="387"/>
                  </a:lnTo>
                  <a:lnTo>
                    <a:pt x="512" y="452"/>
                  </a:lnTo>
                  <a:lnTo>
                    <a:pt x="454" y="515"/>
                  </a:lnTo>
                  <a:lnTo>
                    <a:pt x="393" y="584"/>
                  </a:lnTo>
                  <a:lnTo>
                    <a:pt x="388" y="590"/>
                  </a:lnTo>
                  <a:lnTo>
                    <a:pt x="0" y="214"/>
                  </a:lnTo>
                  <a:close/>
                </a:path>
              </a:pathLst>
            </a:custGeom>
            <a:solidFill>
              <a:srgbClr val="EBEBEB"/>
            </a:solidFill>
            <a:ln w="9525">
              <a:noFill/>
              <a:round/>
              <a:headEnd/>
              <a:tailEnd/>
            </a:ln>
          </p:spPr>
          <p:txBody>
            <a:bodyPr/>
            <a:lstStyle/>
            <a:p>
              <a:pPr>
                <a:defRPr/>
              </a:pPr>
              <a:endParaRPr lang="en-US" dirty="0"/>
            </a:p>
          </p:txBody>
        </p:sp>
        <p:sp>
          <p:nvSpPr>
            <p:cNvPr id="775" name="Freeform 1358"/>
            <p:cNvSpPr>
              <a:spLocks/>
            </p:cNvSpPr>
            <p:nvPr/>
          </p:nvSpPr>
          <p:spPr bwMode="auto">
            <a:xfrm>
              <a:off x="721" y="62"/>
              <a:ext cx="69" cy="66"/>
            </a:xfrm>
            <a:custGeom>
              <a:avLst/>
              <a:gdLst/>
              <a:ahLst/>
              <a:cxnLst>
                <a:cxn ang="0">
                  <a:pos x="0" y="219"/>
                </a:cxn>
                <a:cxn ang="0">
                  <a:pos x="36" y="173"/>
                </a:cxn>
                <a:cxn ang="0">
                  <a:pos x="130" y="45"/>
                </a:cxn>
                <a:cxn ang="0">
                  <a:pos x="160" y="0"/>
                </a:cxn>
                <a:cxn ang="0">
                  <a:pos x="567" y="396"/>
                </a:cxn>
                <a:cxn ang="0">
                  <a:pos x="534" y="436"/>
                </a:cxn>
                <a:cxn ang="0">
                  <a:pos x="482" y="496"/>
                </a:cxn>
                <a:cxn ang="0">
                  <a:pos x="427" y="563"/>
                </a:cxn>
                <a:cxn ang="0">
                  <a:pos x="392" y="600"/>
                </a:cxn>
                <a:cxn ang="0">
                  <a:pos x="0" y="219"/>
                </a:cxn>
              </a:cxnLst>
              <a:rect l="0" t="0" r="r" b="b"/>
              <a:pathLst>
                <a:path w="567" h="600">
                  <a:moveTo>
                    <a:pt x="0" y="219"/>
                  </a:moveTo>
                  <a:lnTo>
                    <a:pt x="36" y="173"/>
                  </a:lnTo>
                  <a:lnTo>
                    <a:pt x="130" y="45"/>
                  </a:lnTo>
                  <a:lnTo>
                    <a:pt x="160" y="0"/>
                  </a:lnTo>
                  <a:lnTo>
                    <a:pt x="567" y="396"/>
                  </a:lnTo>
                  <a:lnTo>
                    <a:pt x="534" y="436"/>
                  </a:lnTo>
                  <a:lnTo>
                    <a:pt x="482" y="496"/>
                  </a:lnTo>
                  <a:lnTo>
                    <a:pt x="427" y="563"/>
                  </a:lnTo>
                  <a:lnTo>
                    <a:pt x="392" y="600"/>
                  </a:lnTo>
                  <a:lnTo>
                    <a:pt x="0" y="219"/>
                  </a:lnTo>
                  <a:close/>
                </a:path>
              </a:pathLst>
            </a:custGeom>
            <a:solidFill>
              <a:srgbClr val="EBEBEB"/>
            </a:solidFill>
            <a:ln w="9525">
              <a:noFill/>
              <a:round/>
              <a:headEnd/>
              <a:tailEnd/>
            </a:ln>
          </p:spPr>
          <p:txBody>
            <a:bodyPr/>
            <a:lstStyle/>
            <a:p>
              <a:pPr>
                <a:defRPr/>
              </a:pPr>
              <a:endParaRPr lang="en-US" dirty="0"/>
            </a:p>
          </p:txBody>
        </p:sp>
        <p:sp>
          <p:nvSpPr>
            <p:cNvPr id="776" name="Freeform 1359"/>
            <p:cNvSpPr>
              <a:spLocks/>
            </p:cNvSpPr>
            <p:nvPr/>
          </p:nvSpPr>
          <p:spPr bwMode="auto">
            <a:xfrm>
              <a:off x="731" y="49"/>
              <a:ext cx="71" cy="68"/>
            </a:xfrm>
            <a:custGeom>
              <a:avLst/>
              <a:gdLst/>
              <a:ahLst/>
              <a:cxnLst>
                <a:cxn ang="0">
                  <a:pos x="0" y="225"/>
                </a:cxn>
                <a:cxn ang="0">
                  <a:pos x="48" y="159"/>
                </a:cxn>
                <a:cxn ang="0">
                  <a:pos x="134" y="30"/>
                </a:cxn>
                <a:cxn ang="0">
                  <a:pos x="155" y="0"/>
                </a:cxn>
                <a:cxn ang="0">
                  <a:pos x="571" y="406"/>
                </a:cxn>
                <a:cxn ang="0">
                  <a:pos x="557" y="422"/>
                </a:cxn>
                <a:cxn ang="0">
                  <a:pos x="506" y="487"/>
                </a:cxn>
                <a:cxn ang="0">
                  <a:pos x="452" y="550"/>
                </a:cxn>
                <a:cxn ang="0">
                  <a:pos x="400" y="610"/>
                </a:cxn>
                <a:cxn ang="0">
                  <a:pos x="399" y="612"/>
                </a:cxn>
                <a:cxn ang="0">
                  <a:pos x="0" y="225"/>
                </a:cxn>
              </a:cxnLst>
              <a:rect l="0" t="0" r="r" b="b"/>
              <a:pathLst>
                <a:path w="571" h="612">
                  <a:moveTo>
                    <a:pt x="0" y="225"/>
                  </a:moveTo>
                  <a:lnTo>
                    <a:pt x="48" y="159"/>
                  </a:lnTo>
                  <a:lnTo>
                    <a:pt x="134" y="30"/>
                  </a:lnTo>
                  <a:lnTo>
                    <a:pt x="155" y="0"/>
                  </a:lnTo>
                  <a:lnTo>
                    <a:pt x="571" y="406"/>
                  </a:lnTo>
                  <a:lnTo>
                    <a:pt x="557" y="422"/>
                  </a:lnTo>
                  <a:lnTo>
                    <a:pt x="506" y="487"/>
                  </a:lnTo>
                  <a:lnTo>
                    <a:pt x="452" y="550"/>
                  </a:lnTo>
                  <a:lnTo>
                    <a:pt x="400" y="610"/>
                  </a:lnTo>
                  <a:lnTo>
                    <a:pt x="399" y="612"/>
                  </a:lnTo>
                  <a:lnTo>
                    <a:pt x="0" y="225"/>
                  </a:lnTo>
                  <a:close/>
                </a:path>
              </a:pathLst>
            </a:custGeom>
            <a:solidFill>
              <a:srgbClr val="EDEDED"/>
            </a:solidFill>
            <a:ln w="9525">
              <a:noFill/>
              <a:round/>
              <a:headEnd/>
              <a:tailEnd/>
            </a:ln>
          </p:spPr>
          <p:txBody>
            <a:bodyPr/>
            <a:lstStyle/>
            <a:p>
              <a:pPr>
                <a:defRPr/>
              </a:pPr>
              <a:endParaRPr lang="en-US" dirty="0"/>
            </a:p>
          </p:txBody>
        </p:sp>
        <p:sp>
          <p:nvSpPr>
            <p:cNvPr id="777" name="Freeform 1360"/>
            <p:cNvSpPr>
              <a:spLocks/>
            </p:cNvSpPr>
            <p:nvPr/>
          </p:nvSpPr>
          <p:spPr bwMode="auto">
            <a:xfrm>
              <a:off x="741" y="36"/>
              <a:ext cx="73" cy="70"/>
            </a:xfrm>
            <a:custGeom>
              <a:avLst/>
              <a:gdLst/>
              <a:ahLst/>
              <a:cxnLst>
                <a:cxn ang="0">
                  <a:pos x="0" y="228"/>
                </a:cxn>
                <a:cxn ang="0">
                  <a:pos x="56" y="144"/>
                </a:cxn>
                <a:cxn ang="0">
                  <a:pos x="138" y="23"/>
                </a:cxn>
                <a:cxn ang="0">
                  <a:pos x="153" y="0"/>
                </a:cxn>
                <a:cxn ang="0">
                  <a:pos x="578" y="414"/>
                </a:cxn>
                <a:cxn ang="0">
                  <a:pos x="533" y="470"/>
                </a:cxn>
                <a:cxn ang="0">
                  <a:pos x="479" y="536"/>
                </a:cxn>
                <a:cxn ang="0">
                  <a:pos x="428" y="601"/>
                </a:cxn>
                <a:cxn ang="0">
                  <a:pos x="407" y="624"/>
                </a:cxn>
                <a:cxn ang="0">
                  <a:pos x="0" y="228"/>
                </a:cxn>
              </a:cxnLst>
              <a:rect l="0" t="0" r="r" b="b"/>
              <a:pathLst>
                <a:path w="578" h="624">
                  <a:moveTo>
                    <a:pt x="0" y="228"/>
                  </a:moveTo>
                  <a:lnTo>
                    <a:pt x="56" y="144"/>
                  </a:lnTo>
                  <a:lnTo>
                    <a:pt x="138" y="23"/>
                  </a:lnTo>
                  <a:lnTo>
                    <a:pt x="153" y="0"/>
                  </a:lnTo>
                  <a:lnTo>
                    <a:pt x="578" y="414"/>
                  </a:lnTo>
                  <a:lnTo>
                    <a:pt x="533" y="470"/>
                  </a:lnTo>
                  <a:lnTo>
                    <a:pt x="479" y="536"/>
                  </a:lnTo>
                  <a:lnTo>
                    <a:pt x="428" y="601"/>
                  </a:lnTo>
                  <a:lnTo>
                    <a:pt x="407" y="624"/>
                  </a:lnTo>
                  <a:lnTo>
                    <a:pt x="0" y="228"/>
                  </a:lnTo>
                  <a:close/>
                </a:path>
              </a:pathLst>
            </a:custGeom>
            <a:solidFill>
              <a:srgbClr val="F0F0F0"/>
            </a:solidFill>
            <a:ln w="9525">
              <a:noFill/>
              <a:round/>
              <a:headEnd/>
              <a:tailEnd/>
            </a:ln>
          </p:spPr>
          <p:txBody>
            <a:bodyPr/>
            <a:lstStyle/>
            <a:p>
              <a:pPr>
                <a:defRPr/>
              </a:pPr>
              <a:endParaRPr lang="en-US" dirty="0"/>
            </a:p>
          </p:txBody>
        </p:sp>
        <p:sp>
          <p:nvSpPr>
            <p:cNvPr id="778" name="Freeform 1361"/>
            <p:cNvSpPr>
              <a:spLocks/>
            </p:cNvSpPr>
            <p:nvPr/>
          </p:nvSpPr>
          <p:spPr bwMode="auto">
            <a:xfrm>
              <a:off x="750" y="24"/>
              <a:ext cx="73" cy="70"/>
            </a:xfrm>
            <a:custGeom>
              <a:avLst/>
              <a:gdLst/>
              <a:ahLst/>
              <a:cxnLst>
                <a:cxn ang="0">
                  <a:pos x="0" y="229"/>
                </a:cxn>
                <a:cxn ang="0">
                  <a:pos x="61" y="138"/>
                </a:cxn>
                <a:cxn ang="0">
                  <a:pos x="129" y="29"/>
                </a:cxn>
                <a:cxn ang="0">
                  <a:pos x="149" y="0"/>
                </a:cxn>
                <a:cxn ang="0">
                  <a:pos x="585" y="423"/>
                </a:cxn>
                <a:cxn ang="0">
                  <a:pos x="561" y="453"/>
                </a:cxn>
                <a:cxn ang="0">
                  <a:pos x="456" y="585"/>
                </a:cxn>
                <a:cxn ang="0">
                  <a:pos x="416" y="635"/>
                </a:cxn>
                <a:cxn ang="0">
                  <a:pos x="0" y="229"/>
                </a:cxn>
              </a:cxnLst>
              <a:rect l="0" t="0" r="r" b="b"/>
              <a:pathLst>
                <a:path w="585" h="635">
                  <a:moveTo>
                    <a:pt x="0" y="229"/>
                  </a:moveTo>
                  <a:lnTo>
                    <a:pt x="61" y="138"/>
                  </a:lnTo>
                  <a:lnTo>
                    <a:pt x="129" y="29"/>
                  </a:lnTo>
                  <a:lnTo>
                    <a:pt x="149" y="0"/>
                  </a:lnTo>
                  <a:lnTo>
                    <a:pt x="585" y="423"/>
                  </a:lnTo>
                  <a:lnTo>
                    <a:pt x="561" y="453"/>
                  </a:lnTo>
                  <a:lnTo>
                    <a:pt x="456" y="585"/>
                  </a:lnTo>
                  <a:lnTo>
                    <a:pt x="416" y="635"/>
                  </a:lnTo>
                  <a:lnTo>
                    <a:pt x="0" y="229"/>
                  </a:lnTo>
                  <a:close/>
                </a:path>
              </a:pathLst>
            </a:custGeom>
            <a:solidFill>
              <a:srgbClr val="F2F2F2"/>
            </a:solidFill>
            <a:ln w="9525">
              <a:noFill/>
              <a:round/>
              <a:headEnd/>
              <a:tailEnd/>
            </a:ln>
          </p:spPr>
          <p:txBody>
            <a:bodyPr/>
            <a:lstStyle/>
            <a:p>
              <a:pPr>
                <a:defRPr/>
              </a:pPr>
              <a:endParaRPr lang="en-US" dirty="0"/>
            </a:p>
          </p:txBody>
        </p:sp>
        <p:sp>
          <p:nvSpPr>
            <p:cNvPr id="779" name="Freeform 1362"/>
            <p:cNvSpPr>
              <a:spLocks/>
            </p:cNvSpPr>
            <p:nvPr/>
          </p:nvSpPr>
          <p:spPr bwMode="auto">
            <a:xfrm>
              <a:off x="760" y="11"/>
              <a:ext cx="74" cy="71"/>
            </a:xfrm>
            <a:custGeom>
              <a:avLst/>
              <a:gdLst/>
              <a:ahLst/>
              <a:cxnLst>
                <a:cxn ang="0">
                  <a:pos x="0" y="229"/>
                </a:cxn>
                <a:cxn ang="0">
                  <a:pos x="53" y="143"/>
                </a:cxn>
                <a:cxn ang="0">
                  <a:pos x="114" y="51"/>
                </a:cxn>
                <a:cxn ang="0">
                  <a:pos x="149" y="0"/>
                </a:cxn>
                <a:cxn ang="0">
                  <a:pos x="594" y="431"/>
                </a:cxn>
                <a:cxn ang="0">
                  <a:pos x="592" y="433"/>
                </a:cxn>
                <a:cxn ang="0">
                  <a:pos x="485" y="567"/>
                </a:cxn>
                <a:cxn ang="0">
                  <a:pos x="425" y="643"/>
                </a:cxn>
                <a:cxn ang="0">
                  <a:pos x="0" y="229"/>
                </a:cxn>
              </a:cxnLst>
              <a:rect l="0" t="0" r="r" b="b"/>
              <a:pathLst>
                <a:path w="594" h="643">
                  <a:moveTo>
                    <a:pt x="0" y="229"/>
                  </a:moveTo>
                  <a:lnTo>
                    <a:pt x="53" y="143"/>
                  </a:lnTo>
                  <a:lnTo>
                    <a:pt x="114" y="51"/>
                  </a:lnTo>
                  <a:lnTo>
                    <a:pt x="149" y="0"/>
                  </a:lnTo>
                  <a:lnTo>
                    <a:pt x="594" y="431"/>
                  </a:lnTo>
                  <a:lnTo>
                    <a:pt x="592" y="433"/>
                  </a:lnTo>
                  <a:lnTo>
                    <a:pt x="485" y="567"/>
                  </a:lnTo>
                  <a:lnTo>
                    <a:pt x="425" y="643"/>
                  </a:lnTo>
                  <a:lnTo>
                    <a:pt x="0" y="229"/>
                  </a:lnTo>
                  <a:close/>
                </a:path>
              </a:pathLst>
            </a:custGeom>
            <a:solidFill>
              <a:srgbClr val="F2F2F2"/>
            </a:solidFill>
            <a:ln w="9525">
              <a:noFill/>
              <a:round/>
              <a:headEnd/>
              <a:tailEnd/>
            </a:ln>
          </p:spPr>
          <p:txBody>
            <a:bodyPr/>
            <a:lstStyle/>
            <a:p>
              <a:pPr>
                <a:defRPr/>
              </a:pPr>
              <a:endParaRPr lang="en-US" dirty="0"/>
            </a:p>
          </p:txBody>
        </p:sp>
        <p:sp>
          <p:nvSpPr>
            <p:cNvPr id="780" name="Freeform 1363"/>
            <p:cNvSpPr>
              <a:spLocks/>
            </p:cNvSpPr>
            <p:nvPr/>
          </p:nvSpPr>
          <p:spPr bwMode="auto">
            <a:xfrm>
              <a:off x="769" y="4"/>
              <a:ext cx="76" cy="67"/>
            </a:xfrm>
            <a:custGeom>
              <a:avLst/>
              <a:gdLst/>
              <a:ahLst/>
              <a:cxnLst>
                <a:cxn ang="0">
                  <a:pos x="0" y="178"/>
                </a:cxn>
                <a:cxn ang="0">
                  <a:pos x="41" y="115"/>
                </a:cxn>
                <a:cxn ang="0">
                  <a:pos x="88" y="46"/>
                </a:cxn>
                <a:cxn ang="0">
                  <a:pos x="122" y="0"/>
                </a:cxn>
                <a:cxn ang="0">
                  <a:pos x="203" y="0"/>
                </a:cxn>
                <a:cxn ang="0">
                  <a:pos x="605" y="392"/>
                </a:cxn>
                <a:cxn ang="0">
                  <a:pos x="519" y="497"/>
                </a:cxn>
                <a:cxn ang="0">
                  <a:pos x="436" y="601"/>
                </a:cxn>
                <a:cxn ang="0">
                  <a:pos x="0" y="178"/>
                </a:cxn>
              </a:cxnLst>
              <a:rect l="0" t="0" r="r" b="b"/>
              <a:pathLst>
                <a:path w="605" h="601">
                  <a:moveTo>
                    <a:pt x="0" y="178"/>
                  </a:moveTo>
                  <a:lnTo>
                    <a:pt x="41" y="115"/>
                  </a:lnTo>
                  <a:lnTo>
                    <a:pt x="88" y="46"/>
                  </a:lnTo>
                  <a:lnTo>
                    <a:pt x="122" y="0"/>
                  </a:lnTo>
                  <a:lnTo>
                    <a:pt x="203" y="0"/>
                  </a:lnTo>
                  <a:lnTo>
                    <a:pt x="605" y="392"/>
                  </a:lnTo>
                  <a:lnTo>
                    <a:pt x="519" y="497"/>
                  </a:lnTo>
                  <a:lnTo>
                    <a:pt x="436" y="601"/>
                  </a:lnTo>
                  <a:lnTo>
                    <a:pt x="0" y="178"/>
                  </a:lnTo>
                  <a:close/>
                </a:path>
              </a:pathLst>
            </a:custGeom>
            <a:solidFill>
              <a:srgbClr val="F5F5F5"/>
            </a:solidFill>
            <a:ln w="9525">
              <a:noFill/>
              <a:round/>
              <a:headEnd/>
              <a:tailEnd/>
            </a:ln>
          </p:spPr>
          <p:txBody>
            <a:bodyPr/>
            <a:lstStyle/>
            <a:p>
              <a:pPr>
                <a:defRPr/>
              </a:pPr>
              <a:endParaRPr lang="en-US" dirty="0"/>
            </a:p>
          </p:txBody>
        </p:sp>
        <p:sp>
          <p:nvSpPr>
            <p:cNvPr id="781" name="Freeform 1364"/>
            <p:cNvSpPr>
              <a:spLocks/>
            </p:cNvSpPr>
            <p:nvPr/>
          </p:nvSpPr>
          <p:spPr bwMode="auto">
            <a:xfrm>
              <a:off x="779" y="4"/>
              <a:ext cx="77" cy="55"/>
            </a:xfrm>
            <a:custGeom>
              <a:avLst/>
              <a:gdLst/>
              <a:ahLst/>
              <a:cxnLst>
                <a:cxn ang="0">
                  <a:pos x="0" y="64"/>
                </a:cxn>
                <a:cxn ang="0">
                  <a:pos x="12" y="46"/>
                </a:cxn>
                <a:cxn ang="0">
                  <a:pos x="46" y="0"/>
                </a:cxn>
                <a:cxn ang="0">
                  <a:pos x="320" y="0"/>
                </a:cxn>
                <a:cxn ang="0">
                  <a:pos x="617" y="289"/>
                </a:cxn>
                <a:cxn ang="0">
                  <a:pos x="551" y="366"/>
                </a:cxn>
                <a:cxn ang="0">
                  <a:pos x="445" y="495"/>
                </a:cxn>
                <a:cxn ang="0">
                  <a:pos x="0" y="64"/>
                </a:cxn>
              </a:cxnLst>
              <a:rect l="0" t="0" r="r" b="b"/>
              <a:pathLst>
                <a:path w="617" h="495">
                  <a:moveTo>
                    <a:pt x="0" y="64"/>
                  </a:moveTo>
                  <a:lnTo>
                    <a:pt x="12" y="46"/>
                  </a:lnTo>
                  <a:lnTo>
                    <a:pt x="46" y="0"/>
                  </a:lnTo>
                  <a:lnTo>
                    <a:pt x="320" y="0"/>
                  </a:lnTo>
                  <a:lnTo>
                    <a:pt x="617" y="289"/>
                  </a:lnTo>
                  <a:lnTo>
                    <a:pt x="551" y="366"/>
                  </a:lnTo>
                  <a:lnTo>
                    <a:pt x="445" y="495"/>
                  </a:lnTo>
                  <a:lnTo>
                    <a:pt x="0" y="64"/>
                  </a:lnTo>
                  <a:close/>
                </a:path>
              </a:pathLst>
            </a:custGeom>
            <a:solidFill>
              <a:srgbClr val="F5F5F5"/>
            </a:solidFill>
            <a:ln w="9525">
              <a:noFill/>
              <a:round/>
              <a:headEnd/>
              <a:tailEnd/>
            </a:ln>
          </p:spPr>
          <p:txBody>
            <a:bodyPr/>
            <a:lstStyle/>
            <a:p>
              <a:pPr>
                <a:defRPr/>
              </a:pPr>
              <a:endParaRPr lang="en-US" dirty="0"/>
            </a:p>
          </p:txBody>
        </p:sp>
        <p:sp>
          <p:nvSpPr>
            <p:cNvPr id="782" name="Freeform 1365"/>
            <p:cNvSpPr>
              <a:spLocks/>
            </p:cNvSpPr>
            <p:nvPr/>
          </p:nvSpPr>
          <p:spPr bwMode="auto">
            <a:xfrm>
              <a:off x="794" y="4"/>
              <a:ext cx="73" cy="43"/>
            </a:xfrm>
            <a:custGeom>
              <a:avLst/>
              <a:gdLst/>
              <a:ahLst/>
              <a:cxnLst>
                <a:cxn ang="0">
                  <a:pos x="386" y="0"/>
                </a:cxn>
                <a:cxn ang="0">
                  <a:pos x="0" y="0"/>
                </a:cxn>
                <a:cxn ang="0">
                  <a:pos x="402" y="392"/>
                </a:cxn>
                <a:cxn ang="0">
                  <a:pos x="424" y="366"/>
                </a:cxn>
                <a:cxn ang="0">
                  <a:pos x="533" y="238"/>
                </a:cxn>
                <a:cxn ang="0">
                  <a:pos x="580" y="188"/>
                </a:cxn>
                <a:cxn ang="0">
                  <a:pos x="386" y="0"/>
                </a:cxn>
              </a:cxnLst>
              <a:rect l="0" t="0" r="r" b="b"/>
              <a:pathLst>
                <a:path w="580" h="392">
                  <a:moveTo>
                    <a:pt x="386" y="0"/>
                  </a:moveTo>
                  <a:lnTo>
                    <a:pt x="0" y="0"/>
                  </a:lnTo>
                  <a:lnTo>
                    <a:pt x="402" y="392"/>
                  </a:lnTo>
                  <a:lnTo>
                    <a:pt x="424" y="366"/>
                  </a:lnTo>
                  <a:lnTo>
                    <a:pt x="533" y="238"/>
                  </a:lnTo>
                  <a:lnTo>
                    <a:pt x="580" y="188"/>
                  </a:lnTo>
                  <a:lnTo>
                    <a:pt x="386" y="0"/>
                  </a:lnTo>
                  <a:close/>
                </a:path>
              </a:pathLst>
            </a:custGeom>
            <a:solidFill>
              <a:srgbClr val="F7F7F7"/>
            </a:solidFill>
            <a:ln w="9525">
              <a:noFill/>
              <a:round/>
              <a:headEnd/>
              <a:tailEnd/>
            </a:ln>
          </p:spPr>
          <p:txBody>
            <a:bodyPr/>
            <a:lstStyle/>
            <a:p>
              <a:pPr>
                <a:defRPr/>
              </a:pPr>
              <a:endParaRPr lang="en-US" dirty="0"/>
            </a:p>
          </p:txBody>
        </p:sp>
        <p:sp>
          <p:nvSpPr>
            <p:cNvPr id="783" name="Freeform 1366"/>
            <p:cNvSpPr>
              <a:spLocks/>
            </p:cNvSpPr>
            <p:nvPr/>
          </p:nvSpPr>
          <p:spPr bwMode="auto">
            <a:xfrm>
              <a:off x="818" y="4"/>
              <a:ext cx="60" cy="32"/>
            </a:xfrm>
            <a:custGeom>
              <a:avLst/>
              <a:gdLst/>
              <a:ahLst/>
              <a:cxnLst>
                <a:cxn ang="0">
                  <a:pos x="387" y="0"/>
                </a:cxn>
                <a:cxn ang="0">
                  <a:pos x="0" y="0"/>
                </a:cxn>
                <a:cxn ang="0">
                  <a:pos x="297" y="289"/>
                </a:cxn>
                <a:cxn ang="0">
                  <a:pos x="340" y="238"/>
                </a:cxn>
                <a:cxn ang="0">
                  <a:pos x="452" y="115"/>
                </a:cxn>
                <a:cxn ang="0">
                  <a:pos x="478" y="89"/>
                </a:cxn>
                <a:cxn ang="0">
                  <a:pos x="387" y="0"/>
                </a:cxn>
              </a:cxnLst>
              <a:rect l="0" t="0" r="r" b="b"/>
              <a:pathLst>
                <a:path w="478" h="289">
                  <a:moveTo>
                    <a:pt x="387" y="0"/>
                  </a:moveTo>
                  <a:lnTo>
                    <a:pt x="0" y="0"/>
                  </a:lnTo>
                  <a:lnTo>
                    <a:pt x="297" y="289"/>
                  </a:lnTo>
                  <a:lnTo>
                    <a:pt x="340" y="238"/>
                  </a:lnTo>
                  <a:lnTo>
                    <a:pt x="452" y="115"/>
                  </a:lnTo>
                  <a:lnTo>
                    <a:pt x="478" y="89"/>
                  </a:lnTo>
                  <a:lnTo>
                    <a:pt x="387" y="0"/>
                  </a:lnTo>
                  <a:close/>
                </a:path>
              </a:pathLst>
            </a:custGeom>
            <a:solidFill>
              <a:srgbClr val="FAFAFA"/>
            </a:solidFill>
            <a:ln w="9525">
              <a:noFill/>
              <a:round/>
              <a:headEnd/>
              <a:tailEnd/>
            </a:ln>
          </p:spPr>
          <p:txBody>
            <a:bodyPr/>
            <a:lstStyle/>
            <a:p>
              <a:pPr>
                <a:defRPr/>
              </a:pPr>
              <a:endParaRPr lang="en-US" dirty="0"/>
            </a:p>
          </p:txBody>
        </p:sp>
        <p:sp>
          <p:nvSpPr>
            <p:cNvPr id="784" name="Freeform 1367"/>
            <p:cNvSpPr>
              <a:spLocks/>
            </p:cNvSpPr>
            <p:nvPr/>
          </p:nvSpPr>
          <p:spPr bwMode="auto">
            <a:xfrm>
              <a:off x="843" y="4"/>
              <a:ext cx="47" cy="21"/>
            </a:xfrm>
            <a:custGeom>
              <a:avLst/>
              <a:gdLst/>
              <a:ahLst/>
              <a:cxnLst>
                <a:cxn ang="0">
                  <a:pos x="0" y="0"/>
                </a:cxn>
                <a:cxn ang="0">
                  <a:pos x="375" y="0"/>
                </a:cxn>
                <a:cxn ang="0">
                  <a:pos x="259" y="115"/>
                </a:cxn>
                <a:cxn ang="0">
                  <a:pos x="194" y="188"/>
                </a:cxn>
                <a:cxn ang="0">
                  <a:pos x="0" y="0"/>
                </a:cxn>
              </a:cxnLst>
              <a:rect l="0" t="0" r="r" b="b"/>
              <a:pathLst>
                <a:path w="375" h="188">
                  <a:moveTo>
                    <a:pt x="0" y="0"/>
                  </a:moveTo>
                  <a:lnTo>
                    <a:pt x="375" y="0"/>
                  </a:lnTo>
                  <a:lnTo>
                    <a:pt x="259" y="115"/>
                  </a:lnTo>
                  <a:lnTo>
                    <a:pt x="194" y="188"/>
                  </a:lnTo>
                  <a:lnTo>
                    <a:pt x="0" y="0"/>
                  </a:lnTo>
                  <a:close/>
                </a:path>
              </a:pathLst>
            </a:custGeom>
            <a:solidFill>
              <a:srgbClr val="FAFAFA"/>
            </a:solidFill>
            <a:ln w="9525">
              <a:noFill/>
              <a:round/>
              <a:headEnd/>
              <a:tailEnd/>
            </a:ln>
          </p:spPr>
          <p:txBody>
            <a:bodyPr/>
            <a:lstStyle/>
            <a:p>
              <a:pPr>
                <a:defRPr/>
              </a:pPr>
              <a:endParaRPr lang="en-US" dirty="0"/>
            </a:p>
          </p:txBody>
        </p:sp>
        <p:sp>
          <p:nvSpPr>
            <p:cNvPr id="785" name="Freeform 1368"/>
            <p:cNvSpPr>
              <a:spLocks/>
            </p:cNvSpPr>
            <p:nvPr/>
          </p:nvSpPr>
          <p:spPr bwMode="auto">
            <a:xfrm>
              <a:off x="867" y="4"/>
              <a:ext cx="23" cy="10"/>
            </a:xfrm>
            <a:custGeom>
              <a:avLst/>
              <a:gdLst/>
              <a:ahLst/>
              <a:cxnLst>
                <a:cxn ang="0">
                  <a:pos x="0" y="0"/>
                </a:cxn>
                <a:cxn ang="0">
                  <a:pos x="181" y="0"/>
                </a:cxn>
                <a:cxn ang="0">
                  <a:pos x="91" y="89"/>
                </a:cxn>
                <a:cxn ang="0">
                  <a:pos x="0" y="0"/>
                </a:cxn>
              </a:cxnLst>
              <a:rect l="0" t="0" r="r" b="b"/>
              <a:pathLst>
                <a:path w="181" h="89">
                  <a:moveTo>
                    <a:pt x="0" y="0"/>
                  </a:moveTo>
                  <a:lnTo>
                    <a:pt x="181" y="0"/>
                  </a:lnTo>
                  <a:lnTo>
                    <a:pt x="91" y="89"/>
                  </a:lnTo>
                  <a:lnTo>
                    <a:pt x="0" y="0"/>
                  </a:lnTo>
                  <a:close/>
                </a:path>
              </a:pathLst>
            </a:custGeom>
            <a:solidFill>
              <a:srgbClr val="FFFFFF"/>
            </a:solidFill>
            <a:ln w="9525">
              <a:noFill/>
              <a:round/>
              <a:headEnd/>
              <a:tailEnd/>
            </a:ln>
          </p:spPr>
          <p:txBody>
            <a:bodyPr/>
            <a:lstStyle/>
            <a:p>
              <a:pPr>
                <a:defRPr/>
              </a:pPr>
              <a:endParaRPr lang="en-US" dirty="0"/>
            </a:p>
          </p:txBody>
        </p:sp>
        <p:sp>
          <p:nvSpPr>
            <p:cNvPr id="786" name="Freeform 1369"/>
            <p:cNvSpPr>
              <a:spLocks/>
            </p:cNvSpPr>
            <p:nvPr/>
          </p:nvSpPr>
          <p:spPr bwMode="auto">
            <a:xfrm>
              <a:off x="652" y="232"/>
              <a:ext cx="75" cy="63"/>
            </a:xfrm>
            <a:custGeom>
              <a:avLst/>
              <a:gdLst/>
              <a:ahLst/>
              <a:cxnLst>
                <a:cxn ang="0">
                  <a:pos x="0" y="474"/>
                </a:cxn>
                <a:cxn ang="0">
                  <a:pos x="5" y="415"/>
                </a:cxn>
                <a:cxn ang="0">
                  <a:pos x="9" y="357"/>
                </a:cxn>
                <a:cxn ang="0">
                  <a:pos x="11" y="298"/>
                </a:cxn>
                <a:cxn ang="0">
                  <a:pos x="13" y="238"/>
                </a:cxn>
                <a:cxn ang="0">
                  <a:pos x="13" y="179"/>
                </a:cxn>
                <a:cxn ang="0">
                  <a:pos x="15" y="119"/>
                </a:cxn>
                <a:cxn ang="0">
                  <a:pos x="13" y="0"/>
                </a:cxn>
                <a:cxn ang="0">
                  <a:pos x="43" y="37"/>
                </a:cxn>
                <a:cxn ang="0">
                  <a:pos x="80" y="64"/>
                </a:cxn>
                <a:cxn ang="0">
                  <a:pos x="116" y="83"/>
                </a:cxn>
                <a:cxn ang="0">
                  <a:pos x="157" y="98"/>
                </a:cxn>
                <a:cxn ang="0">
                  <a:pos x="169" y="99"/>
                </a:cxn>
                <a:cxn ang="0">
                  <a:pos x="605" y="523"/>
                </a:cxn>
                <a:cxn ang="0">
                  <a:pos x="597" y="526"/>
                </a:cxn>
                <a:cxn ang="0">
                  <a:pos x="535" y="543"/>
                </a:cxn>
                <a:cxn ang="0">
                  <a:pos x="479" y="557"/>
                </a:cxn>
                <a:cxn ang="0">
                  <a:pos x="421" y="566"/>
                </a:cxn>
                <a:cxn ang="0">
                  <a:pos x="370" y="572"/>
                </a:cxn>
                <a:cxn ang="0">
                  <a:pos x="316" y="574"/>
                </a:cxn>
                <a:cxn ang="0">
                  <a:pos x="264" y="572"/>
                </a:cxn>
                <a:cxn ang="0">
                  <a:pos x="215" y="566"/>
                </a:cxn>
                <a:cxn ang="0">
                  <a:pos x="168" y="557"/>
                </a:cxn>
                <a:cxn ang="0">
                  <a:pos x="125" y="543"/>
                </a:cxn>
                <a:cxn ang="0">
                  <a:pos x="80" y="524"/>
                </a:cxn>
                <a:cxn ang="0">
                  <a:pos x="41" y="503"/>
                </a:cxn>
                <a:cxn ang="0">
                  <a:pos x="20" y="488"/>
                </a:cxn>
                <a:cxn ang="0">
                  <a:pos x="0" y="474"/>
                </a:cxn>
              </a:cxnLst>
              <a:rect l="0" t="0" r="r" b="b"/>
              <a:pathLst>
                <a:path w="605" h="574">
                  <a:moveTo>
                    <a:pt x="0" y="474"/>
                  </a:moveTo>
                  <a:lnTo>
                    <a:pt x="5" y="415"/>
                  </a:lnTo>
                  <a:lnTo>
                    <a:pt x="9" y="357"/>
                  </a:lnTo>
                  <a:lnTo>
                    <a:pt x="11" y="298"/>
                  </a:lnTo>
                  <a:lnTo>
                    <a:pt x="13" y="238"/>
                  </a:lnTo>
                  <a:lnTo>
                    <a:pt x="13" y="179"/>
                  </a:lnTo>
                  <a:lnTo>
                    <a:pt x="15" y="119"/>
                  </a:lnTo>
                  <a:lnTo>
                    <a:pt x="13" y="0"/>
                  </a:lnTo>
                  <a:lnTo>
                    <a:pt x="43" y="37"/>
                  </a:lnTo>
                  <a:lnTo>
                    <a:pt x="80" y="64"/>
                  </a:lnTo>
                  <a:lnTo>
                    <a:pt x="116" y="83"/>
                  </a:lnTo>
                  <a:lnTo>
                    <a:pt x="157" y="98"/>
                  </a:lnTo>
                  <a:lnTo>
                    <a:pt x="169" y="99"/>
                  </a:lnTo>
                  <a:lnTo>
                    <a:pt x="605" y="523"/>
                  </a:lnTo>
                  <a:lnTo>
                    <a:pt x="597" y="526"/>
                  </a:lnTo>
                  <a:lnTo>
                    <a:pt x="535" y="543"/>
                  </a:lnTo>
                  <a:lnTo>
                    <a:pt x="479" y="557"/>
                  </a:lnTo>
                  <a:lnTo>
                    <a:pt x="421" y="566"/>
                  </a:lnTo>
                  <a:lnTo>
                    <a:pt x="370" y="572"/>
                  </a:lnTo>
                  <a:lnTo>
                    <a:pt x="316" y="574"/>
                  </a:lnTo>
                  <a:lnTo>
                    <a:pt x="264" y="572"/>
                  </a:lnTo>
                  <a:lnTo>
                    <a:pt x="215" y="566"/>
                  </a:lnTo>
                  <a:lnTo>
                    <a:pt x="168" y="557"/>
                  </a:lnTo>
                  <a:lnTo>
                    <a:pt x="125" y="543"/>
                  </a:lnTo>
                  <a:lnTo>
                    <a:pt x="80" y="524"/>
                  </a:lnTo>
                  <a:lnTo>
                    <a:pt x="41" y="503"/>
                  </a:lnTo>
                  <a:lnTo>
                    <a:pt x="20" y="488"/>
                  </a:lnTo>
                  <a:lnTo>
                    <a:pt x="0" y="474"/>
                  </a:lnTo>
                  <a:close/>
                </a:path>
              </a:pathLst>
            </a:custGeom>
            <a:solidFill>
              <a:srgbClr val="000000"/>
            </a:solidFill>
            <a:ln w="9525">
              <a:noFill/>
              <a:round/>
              <a:headEnd/>
              <a:tailEnd/>
            </a:ln>
          </p:spPr>
          <p:txBody>
            <a:bodyPr/>
            <a:lstStyle/>
            <a:p>
              <a:pPr>
                <a:defRPr/>
              </a:pPr>
              <a:endParaRPr lang="en-US" dirty="0"/>
            </a:p>
          </p:txBody>
        </p:sp>
        <p:sp>
          <p:nvSpPr>
            <p:cNvPr id="787" name="Freeform 1370"/>
            <p:cNvSpPr>
              <a:spLocks/>
            </p:cNvSpPr>
            <p:nvPr/>
          </p:nvSpPr>
          <p:spPr bwMode="auto">
            <a:xfrm>
              <a:off x="653" y="232"/>
              <a:ext cx="104" cy="63"/>
            </a:xfrm>
            <a:custGeom>
              <a:avLst/>
              <a:gdLst/>
              <a:ahLst/>
              <a:cxnLst>
                <a:cxn ang="0">
                  <a:pos x="0" y="274"/>
                </a:cxn>
                <a:cxn ang="0">
                  <a:pos x="1" y="238"/>
                </a:cxn>
                <a:cxn ang="0">
                  <a:pos x="1" y="179"/>
                </a:cxn>
                <a:cxn ang="0">
                  <a:pos x="3" y="119"/>
                </a:cxn>
                <a:cxn ang="0">
                  <a:pos x="1" y="0"/>
                </a:cxn>
                <a:cxn ang="0">
                  <a:pos x="31" y="37"/>
                </a:cxn>
                <a:cxn ang="0">
                  <a:pos x="68" y="64"/>
                </a:cxn>
                <a:cxn ang="0">
                  <a:pos x="104" y="83"/>
                </a:cxn>
                <a:cxn ang="0">
                  <a:pos x="145" y="98"/>
                </a:cxn>
                <a:cxn ang="0">
                  <a:pos x="186" y="104"/>
                </a:cxn>
                <a:cxn ang="0">
                  <a:pos x="235" y="106"/>
                </a:cxn>
                <a:cxn ang="0">
                  <a:pos x="282" y="102"/>
                </a:cxn>
                <a:cxn ang="0">
                  <a:pos x="334" y="90"/>
                </a:cxn>
                <a:cxn ang="0">
                  <a:pos x="386" y="79"/>
                </a:cxn>
                <a:cxn ang="0">
                  <a:pos x="439" y="58"/>
                </a:cxn>
                <a:cxn ang="0">
                  <a:pos x="448" y="55"/>
                </a:cxn>
                <a:cxn ang="0">
                  <a:pos x="830" y="427"/>
                </a:cxn>
                <a:cxn ang="0">
                  <a:pos x="770" y="455"/>
                </a:cxn>
                <a:cxn ang="0">
                  <a:pos x="708" y="482"/>
                </a:cxn>
                <a:cxn ang="0">
                  <a:pos x="645" y="505"/>
                </a:cxn>
                <a:cxn ang="0">
                  <a:pos x="585" y="526"/>
                </a:cxn>
                <a:cxn ang="0">
                  <a:pos x="523" y="543"/>
                </a:cxn>
                <a:cxn ang="0">
                  <a:pos x="467" y="557"/>
                </a:cxn>
                <a:cxn ang="0">
                  <a:pos x="409" y="566"/>
                </a:cxn>
                <a:cxn ang="0">
                  <a:pos x="358" y="572"/>
                </a:cxn>
                <a:cxn ang="0">
                  <a:pos x="307" y="573"/>
                </a:cxn>
                <a:cxn ang="0">
                  <a:pos x="0" y="274"/>
                </a:cxn>
              </a:cxnLst>
              <a:rect l="0" t="0" r="r" b="b"/>
              <a:pathLst>
                <a:path w="830" h="573">
                  <a:moveTo>
                    <a:pt x="0" y="274"/>
                  </a:moveTo>
                  <a:lnTo>
                    <a:pt x="1" y="238"/>
                  </a:lnTo>
                  <a:lnTo>
                    <a:pt x="1" y="179"/>
                  </a:lnTo>
                  <a:lnTo>
                    <a:pt x="3" y="119"/>
                  </a:lnTo>
                  <a:lnTo>
                    <a:pt x="1" y="0"/>
                  </a:lnTo>
                  <a:lnTo>
                    <a:pt x="31" y="37"/>
                  </a:lnTo>
                  <a:lnTo>
                    <a:pt x="68" y="64"/>
                  </a:lnTo>
                  <a:lnTo>
                    <a:pt x="104" y="83"/>
                  </a:lnTo>
                  <a:lnTo>
                    <a:pt x="145" y="98"/>
                  </a:lnTo>
                  <a:lnTo>
                    <a:pt x="186" y="104"/>
                  </a:lnTo>
                  <a:lnTo>
                    <a:pt x="235" y="106"/>
                  </a:lnTo>
                  <a:lnTo>
                    <a:pt x="282" y="102"/>
                  </a:lnTo>
                  <a:lnTo>
                    <a:pt x="334" y="90"/>
                  </a:lnTo>
                  <a:lnTo>
                    <a:pt x="386" y="79"/>
                  </a:lnTo>
                  <a:lnTo>
                    <a:pt x="439" y="58"/>
                  </a:lnTo>
                  <a:lnTo>
                    <a:pt x="448" y="55"/>
                  </a:lnTo>
                  <a:lnTo>
                    <a:pt x="830" y="427"/>
                  </a:lnTo>
                  <a:lnTo>
                    <a:pt x="770" y="455"/>
                  </a:lnTo>
                  <a:lnTo>
                    <a:pt x="708" y="482"/>
                  </a:lnTo>
                  <a:lnTo>
                    <a:pt x="645" y="505"/>
                  </a:lnTo>
                  <a:lnTo>
                    <a:pt x="585" y="526"/>
                  </a:lnTo>
                  <a:lnTo>
                    <a:pt x="523" y="543"/>
                  </a:lnTo>
                  <a:lnTo>
                    <a:pt x="467" y="557"/>
                  </a:lnTo>
                  <a:lnTo>
                    <a:pt x="409" y="566"/>
                  </a:lnTo>
                  <a:lnTo>
                    <a:pt x="358" y="572"/>
                  </a:lnTo>
                  <a:lnTo>
                    <a:pt x="307" y="573"/>
                  </a:lnTo>
                  <a:lnTo>
                    <a:pt x="0" y="274"/>
                  </a:lnTo>
                  <a:close/>
                </a:path>
              </a:pathLst>
            </a:custGeom>
            <a:solidFill>
              <a:srgbClr val="2E2E2E"/>
            </a:solidFill>
            <a:ln w="9525">
              <a:noFill/>
              <a:round/>
              <a:headEnd/>
              <a:tailEnd/>
            </a:ln>
          </p:spPr>
          <p:txBody>
            <a:bodyPr/>
            <a:lstStyle/>
            <a:p>
              <a:pPr>
                <a:defRPr/>
              </a:pPr>
              <a:endParaRPr lang="en-US" dirty="0"/>
            </a:p>
          </p:txBody>
        </p:sp>
        <p:sp>
          <p:nvSpPr>
            <p:cNvPr id="788" name="Freeform 1371"/>
            <p:cNvSpPr>
              <a:spLocks/>
            </p:cNvSpPr>
            <p:nvPr/>
          </p:nvSpPr>
          <p:spPr bwMode="auto">
            <a:xfrm>
              <a:off x="673" y="225"/>
              <a:ext cx="111" cy="65"/>
            </a:xfrm>
            <a:custGeom>
              <a:avLst/>
              <a:gdLst/>
              <a:ahLst/>
              <a:cxnLst>
                <a:cxn ang="0">
                  <a:pos x="0" y="156"/>
                </a:cxn>
                <a:cxn ang="0">
                  <a:pos x="29" y="161"/>
                </a:cxn>
                <a:cxn ang="0">
                  <a:pos x="78" y="163"/>
                </a:cxn>
                <a:cxn ang="0">
                  <a:pos x="125" y="159"/>
                </a:cxn>
                <a:cxn ang="0">
                  <a:pos x="177" y="147"/>
                </a:cxn>
                <a:cxn ang="0">
                  <a:pos x="229" y="136"/>
                </a:cxn>
                <a:cxn ang="0">
                  <a:pos x="282" y="115"/>
                </a:cxn>
                <a:cxn ang="0">
                  <a:pos x="338" y="94"/>
                </a:cxn>
                <a:cxn ang="0">
                  <a:pos x="396" y="65"/>
                </a:cxn>
                <a:cxn ang="0">
                  <a:pos x="452" y="34"/>
                </a:cxn>
                <a:cxn ang="0">
                  <a:pos x="512" y="2"/>
                </a:cxn>
                <a:cxn ang="0">
                  <a:pos x="514" y="0"/>
                </a:cxn>
                <a:cxn ang="0">
                  <a:pos x="889" y="365"/>
                </a:cxn>
                <a:cxn ang="0">
                  <a:pos x="875" y="374"/>
                </a:cxn>
                <a:cxn ang="0">
                  <a:pos x="808" y="412"/>
                </a:cxn>
                <a:cxn ang="0">
                  <a:pos x="744" y="447"/>
                </a:cxn>
                <a:cxn ang="0">
                  <a:pos x="680" y="481"/>
                </a:cxn>
                <a:cxn ang="0">
                  <a:pos x="613" y="512"/>
                </a:cxn>
                <a:cxn ang="0">
                  <a:pos x="551" y="539"/>
                </a:cxn>
                <a:cxn ang="0">
                  <a:pos x="488" y="562"/>
                </a:cxn>
                <a:cxn ang="0">
                  <a:pos x="436" y="580"/>
                </a:cxn>
                <a:cxn ang="0">
                  <a:pos x="0" y="156"/>
                </a:cxn>
              </a:cxnLst>
              <a:rect l="0" t="0" r="r" b="b"/>
              <a:pathLst>
                <a:path w="889" h="580">
                  <a:moveTo>
                    <a:pt x="0" y="156"/>
                  </a:moveTo>
                  <a:lnTo>
                    <a:pt x="29" y="161"/>
                  </a:lnTo>
                  <a:lnTo>
                    <a:pt x="78" y="163"/>
                  </a:lnTo>
                  <a:lnTo>
                    <a:pt x="125" y="159"/>
                  </a:lnTo>
                  <a:lnTo>
                    <a:pt x="177" y="147"/>
                  </a:lnTo>
                  <a:lnTo>
                    <a:pt x="229" y="136"/>
                  </a:lnTo>
                  <a:lnTo>
                    <a:pt x="282" y="115"/>
                  </a:lnTo>
                  <a:lnTo>
                    <a:pt x="338" y="94"/>
                  </a:lnTo>
                  <a:lnTo>
                    <a:pt x="396" y="65"/>
                  </a:lnTo>
                  <a:lnTo>
                    <a:pt x="452" y="34"/>
                  </a:lnTo>
                  <a:lnTo>
                    <a:pt x="512" y="2"/>
                  </a:lnTo>
                  <a:lnTo>
                    <a:pt x="514" y="0"/>
                  </a:lnTo>
                  <a:lnTo>
                    <a:pt x="889" y="365"/>
                  </a:lnTo>
                  <a:lnTo>
                    <a:pt x="875" y="374"/>
                  </a:lnTo>
                  <a:lnTo>
                    <a:pt x="808" y="412"/>
                  </a:lnTo>
                  <a:lnTo>
                    <a:pt x="744" y="447"/>
                  </a:lnTo>
                  <a:lnTo>
                    <a:pt x="680" y="481"/>
                  </a:lnTo>
                  <a:lnTo>
                    <a:pt x="613" y="512"/>
                  </a:lnTo>
                  <a:lnTo>
                    <a:pt x="551" y="539"/>
                  </a:lnTo>
                  <a:lnTo>
                    <a:pt x="488" y="562"/>
                  </a:lnTo>
                  <a:lnTo>
                    <a:pt x="436" y="580"/>
                  </a:lnTo>
                  <a:lnTo>
                    <a:pt x="0" y="156"/>
                  </a:lnTo>
                  <a:close/>
                </a:path>
              </a:pathLst>
            </a:custGeom>
            <a:solidFill>
              <a:srgbClr val="5C5C5C"/>
            </a:solidFill>
            <a:ln w="9525">
              <a:noFill/>
              <a:round/>
              <a:headEnd/>
              <a:tailEnd/>
            </a:ln>
          </p:spPr>
          <p:txBody>
            <a:bodyPr/>
            <a:lstStyle/>
            <a:p>
              <a:pPr>
                <a:defRPr/>
              </a:pPr>
              <a:endParaRPr lang="en-US" dirty="0"/>
            </a:p>
          </p:txBody>
        </p:sp>
        <p:sp>
          <p:nvSpPr>
            <p:cNvPr id="789" name="Freeform 1372"/>
            <p:cNvSpPr>
              <a:spLocks/>
            </p:cNvSpPr>
            <p:nvPr/>
          </p:nvSpPr>
          <p:spPr bwMode="auto">
            <a:xfrm>
              <a:off x="709" y="210"/>
              <a:ext cx="100" cy="69"/>
            </a:xfrm>
            <a:custGeom>
              <a:avLst/>
              <a:gdLst/>
              <a:ahLst/>
              <a:cxnLst>
                <a:cxn ang="0">
                  <a:pos x="0" y="246"/>
                </a:cxn>
                <a:cxn ang="0">
                  <a:pos x="47" y="228"/>
                </a:cxn>
                <a:cxn ang="0">
                  <a:pos x="105" y="199"/>
                </a:cxn>
                <a:cxn ang="0">
                  <a:pos x="161" y="168"/>
                </a:cxn>
                <a:cxn ang="0">
                  <a:pos x="221" y="136"/>
                </a:cxn>
                <a:cxn ang="0">
                  <a:pos x="279" y="99"/>
                </a:cxn>
                <a:cxn ang="0">
                  <a:pos x="339" y="57"/>
                </a:cxn>
                <a:cxn ang="0">
                  <a:pos x="399" y="15"/>
                </a:cxn>
                <a:cxn ang="0">
                  <a:pos x="421" y="0"/>
                </a:cxn>
                <a:cxn ang="0">
                  <a:pos x="798" y="366"/>
                </a:cxn>
                <a:cxn ang="0">
                  <a:pos x="788" y="372"/>
                </a:cxn>
                <a:cxn ang="0">
                  <a:pos x="721" y="420"/>
                </a:cxn>
                <a:cxn ang="0">
                  <a:pos x="653" y="464"/>
                </a:cxn>
                <a:cxn ang="0">
                  <a:pos x="584" y="508"/>
                </a:cxn>
                <a:cxn ang="0">
                  <a:pos x="517" y="546"/>
                </a:cxn>
                <a:cxn ang="0">
                  <a:pos x="453" y="581"/>
                </a:cxn>
                <a:cxn ang="0">
                  <a:pos x="389" y="615"/>
                </a:cxn>
                <a:cxn ang="0">
                  <a:pos x="382" y="618"/>
                </a:cxn>
                <a:cxn ang="0">
                  <a:pos x="0" y="246"/>
                </a:cxn>
              </a:cxnLst>
              <a:rect l="0" t="0" r="r" b="b"/>
              <a:pathLst>
                <a:path w="798" h="618">
                  <a:moveTo>
                    <a:pt x="0" y="246"/>
                  </a:moveTo>
                  <a:lnTo>
                    <a:pt x="47" y="228"/>
                  </a:lnTo>
                  <a:lnTo>
                    <a:pt x="105" y="199"/>
                  </a:lnTo>
                  <a:lnTo>
                    <a:pt x="161" y="168"/>
                  </a:lnTo>
                  <a:lnTo>
                    <a:pt x="221" y="136"/>
                  </a:lnTo>
                  <a:lnTo>
                    <a:pt x="279" y="99"/>
                  </a:lnTo>
                  <a:lnTo>
                    <a:pt x="339" y="57"/>
                  </a:lnTo>
                  <a:lnTo>
                    <a:pt x="399" y="15"/>
                  </a:lnTo>
                  <a:lnTo>
                    <a:pt x="421" y="0"/>
                  </a:lnTo>
                  <a:lnTo>
                    <a:pt x="798" y="366"/>
                  </a:lnTo>
                  <a:lnTo>
                    <a:pt x="788" y="372"/>
                  </a:lnTo>
                  <a:lnTo>
                    <a:pt x="721" y="420"/>
                  </a:lnTo>
                  <a:lnTo>
                    <a:pt x="653" y="464"/>
                  </a:lnTo>
                  <a:lnTo>
                    <a:pt x="584" y="508"/>
                  </a:lnTo>
                  <a:lnTo>
                    <a:pt x="517" y="546"/>
                  </a:lnTo>
                  <a:lnTo>
                    <a:pt x="453" y="581"/>
                  </a:lnTo>
                  <a:lnTo>
                    <a:pt x="389" y="615"/>
                  </a:lnTo>
                  <a:lnTo>
                    <a:pt x="382" y="618"/>
                  </a:lnTo>
                  <a:lnTo>
                    <a:pt x="0" y="246"/>
                  </a:lnTo>
                  <a:close/>
                </a:path>
              </a:pathLst>
            </a:custGeom>
            <a:solidFill>
              <a:srgbClr val="8A8A8A"/>
            </a:solidFill>
            <a:ln w="9525">
              <a:noFill/>
              <a:round/>
              <a:headEnd/>
              <a:tailEnd/>
            </a:ln>
          </p:spPr>
          <p:txBody>
            <a:bodyPr/>
            <a:lstStyle/>
            <a:p>
              <a:pPr>
                <a:defRPr/>
              </a:pPr>
              <a:endParaRPr lang="en-US" dirty="0"/>
            </a:p>
          </p:txBody>
        </p:sp>
        <p:sp>
          <p:nvSpPr>
            <p:cNvPr id="790" name="Freeform 1373"/>
            <p:cNvSpPr>
              <a:spLocks/>
            </p:cNvSpPr>
            <p:nvPr/>
          </p:nvSpPr>
          <p:spPr bwMode="auto">
            <a:xfrm>
              <a:off x="737" y="194"/>
              <a:ext cx="96" cy="72"/>
            </a:xfrm>
            <a:custGeom>
              <a:avLst/>
              <a:gdLst/>
              <a:ahLst/>
              <a:cxnLst>
                <a:cxn ang="0">
                  <a:pos x="0" y="281"/>
                </a:cxn>
                <a:cxn ang="0">
                  <a:pos x="56" y="246"/>
                </a:cxn>
                <a:cxn ang="0">
                  <a:pos x="116" y="204"/>
                </a:cxn>
                <a:cxn ang="0">
                  <a:pos x="176" y="162"/>
                </a:cxn>
                <a:cxn ang="0">
                  <a:pos x="234" y="121"/>
                </a:cxn>
                <a:cxn ang="0">
                  <a:pos x="290" y="75"/>
                </a:cxn>
                <a:cxn ang="0">
                  <a:pos x="350" y="29"/>
                </a:cxn>
                <a:cxn ang="0">
                  <a:pos x="385" y="0"/>
                </a:cxn>
                <a:cxn ang="0">
                  <a:pos x="765" y="370"/>
                </a:cxn>
                <a:cxn ang="0">
                  <a:pos x="705" y="417"/>
                </a:cxn>
                <a:cxn ang="0">
                  <a:pos x="634" y="471"/>
                </a:cxn>
                <a:cxn ang="0">
                  <a:pos x="565" y="519"/>
                </a:cxn>
                <a:cxn ang="0">
                  <a:pos x="498" y="567"/>
                </a:cxn>
                <a:cxn ang="0">
                  <a:pos x="430" y="611"/>
                </a:cxn>
                <a:cxn ang="0">
                  <a:pos x="375" y="646"/>
                </a:cxn>
                <a:cxn ang="0">
                  <a:pos x="0" y="281"/>
                </a:cxn>
              </a:cxnLst>
              <a:rect l="0" t="0" r="r" b="b"/>
              <a:pathLst>
                <a:path w="765" h="646">
                  <a:moveTo>
                    <a:pt x="0" y="281"/>
                  </a:moveTo>
                  <a:lnTo>
                    <a:pt x="56" y="246"/>
                  </a:lnTo>
                  <a:lnTo>
                    <a:pt x="116" y="204"/>
                  </a:lnTo>
                  <a:lnTo>
                    <a:pt x="176" y="162"/>
                  </a:lnTo>
                  <a:lnTo>
                    <a:pt x="234" y="121"/>
                  </a:lnTo>
                  <a:lnTo>
                    <a:pt x="290" y="75"/>
                  </a:lnTo>
                  <a:lnTo>
                    <a:pt x="350" y="29"/>
                  </a:lnTo>
                  <a:lnTo>
                    <a:pt x="385" y="0"/>
                  </a:lnTo>
                  <a:lnTo>
                    <a:pt x="765" y="370"/>
                  </a:lnTo>
                  <a:lnTo>
                    <a:pt x="705" y="417"/>
                  </a:lnTo>
                  <a:lnTo>
                    <a:pt x="634" y="471"/>
                  </a:lnTo>
                  <a:lnTo>
                    <a:pt x="565" y="519"/>
                  </a:lnTo>
                  <a:lnTo>
                    <a:pt x="498" y="567"/>
                  </a:lnTo>
                  <a:lnTo>
                    <a:pt x="430" y="611"/>
                  </a:lnTo>
                  <a:lnTo>
                    <a:pt x="375" y="646"/>
                  </a:lnTo>
                  <a:lnTo>
                    <a:pt x="0" y="281"/>
                  </a:lnTo>
                  <a:close/>
                </a:path>
              </a:pathLst>
            </a:custGeom>
            <a:solidFill>
              <a:srgbClr val="B8B8B8"/>
            </a:solidFill>
            <a:ln w="9525">
              <a:noFill/>
              <a:round/>
              <a:headEnd/>
              <a:tailEnd/>
            </a:ln>
          </p:spPr>
          <p:txBody>
            <a:bodyPr/>
            <a:lstStyle/>
            <a:p>
              <a:pPr>
                <a:defRPr/>
              </a:pPr>
              <a:endParaRPr lang="en-US" dirty="0"/>
            </a:p>
          </p:txBody>
        </p:sp>
        <p:sp>
          <p:nvSpPr>
            <p:cNvPr id="791" name="Freeform 1374"/>
            <p:cNvSpPr>
              <a:spLocks/>
            </p:cNvSpPr>
            <p:nvPr/>
          </p:nvSpPr>
          <p:spPr bwMode="auto">
            <a:xfrm>
              <a:off x="762" y="177"/>
              <a:ext cx="94" cy="74"/>
            </a:xfrm>
            <a:custGeom>
              <a:avLst/>
              <a:gdLst/>
              <a:ahLst/>
              <a:cxnLst>
                <a:cxn ang="0">
                  <a:pos x="0" y="303"/>
                </a:cxn>
                <a:cxn ang="0">
                  <a:pos x="36" y="277"/>
                </a:cxn>
                <a:cxn ang="0">
                  <a:pos x="92" y="231"/>
                </a:cxn>
                <a:cxn ang="0">
                  <a:pos x="152" y="185"/>
                </a:cxn>
                <a:cxn ang="0">
                  <a:pos x="206" y="139"/>
                </a:cxn>
                <a:cxn ang="0">
                  <a:pos x="260" y="93"/>
                </a:cxn>
                <a:cxn ang="0">
                  <a:pos x="313" y="45"/>
                </a:cxn>
                <a:cxn ang="0">
                  <a:pos x="364" y="0"/>
                </a:cxn>
                <a:cxn ang="0">
                  <a:pos x="748" y="374"/>
                </a:cxn>
                <a:cxn ang="0">
                  <a:pos x="713" y="406"/>
                </a:cxn>
                <a:cxn ang="0">
                  <a:pos x="644" y="462"/>
                </a:cxn>
                <a:cxn ang="0">
                  <a:pos x="575" y="519"/>
                </a:cxn>
                <a:cxn ang="0">
                  <a:pos x="507" y="573"/>
                </a:cxn>
                <a:cxn ang="0">
                  <a:pos x="436" y="627"/>
                </a:cxn>
                <a:cxn ang="0">
                  <a:pos x="377" y="669"/>
                </a:cxn>
                <a:cxn ang="0">
                  <a:pos x="0" y="303"/>
                </a:cxn>
              </a:cxnLst>
              <a:rect l="0" t="0" r="r" b="b"/>
              <a:pathLst>
                <a:path w="748" h="669">
                  <a:moveTo>
                    <a:pt x="0" y="303"/>
                  </a:moveTo>
                  <a:lnTo>
                    <a:pt x="36" y="277"/>
                  </a:lnTo>
                  <a:lnTo>
                    <a:pt x="92" y="231"/>
                  </a:lnTo>
                  <a:lnTo>
                    <a:pt x="152" y="185"/>
                  </a:lnTo>
                  <a:lnTo>
                    <a:pt x="206" y="139"/>
                  </a:lnTo>
                  <a:lnTo>
                    <a:pt x="260" y="93"/>
                  </a:lnTo>
                  <a:lnTo>
                    <a:pt x="313" y="45"/>
                  </a:lnTo>
                  <a:lnTo>
                    <a:pt x="364" y="0"/>
                  </a:lnTo>
                  <a:lnTo>
                    <a:pt x="748" y="374"/>
                  </a:lnTo>
                  <a:lnTo>
                    <a:pt x="713" y="406"/>
                  </a:lnTo>
                  <a:lnTo>
                    <a:pt x="644" y="462"/>
                  </a:lnTo>
                  <a:lnTo>
                    <a:pt x="575" y="519"/>
                  </a:lnTo>
                  <a:lnTo>
                    <a:pt x="507" y="573"/>
                  </a:lnTo>
                  <a:lnTo>
                    <a:pt x="436" y="627"/>
                  </a:lnTo>
                  <a:lnTo>
                    <a:pt x="377" y="669"/>
                  </a:lnTo>
                  <a:lnTo>
                    <a:pt x="0" y="303"/>
                  </a:lnTo>
                  <a:close/>
                </a:path>
              </a:pathLst>
            </a:custGeom>
            <a:solidFill>
              <a:srgbClr val="E5E5E5"/>
            </a:solidFill>
            <a:ln w="9525">
              <a:noFill/>
              <a:round/>
              <a:headEnd/>
              <a:tailEnd/>
            </a:ln>
          </p:spPr>
          <p:txBody>
            <a:bodyPr/>
            <a:lstStyle/>
            <a:p>
              <a:pPr>
                <a:defRPr/>
              </a:pPr>
              <a:endParaRPr lang="en-US" dirty="0"/>
            </a:p>
          </p:txBody>
        </p:sp>
        <p:sp>
          <p:nvSpPr>
            <p:cNvPr id="792" name="Freeform 1375"/>
            <p:cNvSpPr>
              <a:spLocks/>
            </p:cNvSpPr>
            <p:nvPr/>
          </p:nvSpPr>
          <p:spPr bwMode="auto">
            <a:xfrm>
              <a:off x="785" y="158"/>
              <a:ext cx="92" cy="77"/>
            </a:xfrm>
            <a:custGeom>
              <a:avLst/>
              <a:gdLst/>
              <a:ahLst/>
              <a:cxnLst>
                <a:cxn ang="0">
                  <a:pos x="0" y="321"/>
                </a:cxn>
                <a:cxn ang="0">
                  <a:pos x="19" y="304"/>
                </a:cxn>
                <a:cxn ang="0">
                  <a:pos x="73" y="258"/>
                </a:cxn>
                <a:cxn ang="0">
                  <a:pos x="126" y="210"/>
                </a:cxn>
                <a:cxn ang="0">
                  <a:pos x="178" y="164"/>
                </a:cxn>
                <a:cxn ang="0">
                  <a:pos x="227" y="116"/>
                </a:cxn>
                <a:cxn ang="0">
                  <a:pos x="275" y="72"/>
                </a:cxn>
                <a:cxn ang="0">
                  <a:pos x="317" y="28"/>
                </a:cxn>
                <a:cxn ang="0">
                  <a:pos x="344" y="0"/>
                </a:cxn>
                <a:cxn ang="0">
                  <a:pos x="736" y="381"/>
                </a:cxn>
                <a:cxn ang="0">
                  <a:pos x="665" y="446"/>
                </a:cxn>
                <a:cxn ang="0">
                  <a:pos x="597" y="506"/>
                </a:cxn>
                <a:cxn ang="0">
                  <a:pos x="526" y="571"/>
                </a:cxn>
                <a:cxn ang="0">
                  <a:pos x="457" y="627"/>
                </a:cxn>
                <a:cxn ang="0">
                  <a:pos x="388" y="684"/>
                </a:cxn>
                <a:cxn ang="0">
                  <a:pos x="380" y="691"/>
                </a:cxn>
                <a:cxn ang="0">
                  <a:pos x="0" y="321"/>
                </a:cxn>
              </a:cxnLst>
              <a:rect l="0" t="0" r="r" b="b"/>
              <a:pathLst>
                <a:path w="736" h="691">
                  <a:moveTo>
                    <a:pt x="0" y="321"/>
                  </a:moveTo>
                  <a:lnTo>
                    <a:pt x="19" y="304"/>
                  </a:lnTo>
                  <a:lnTo>
                    <a:pt x="73" y="258"/>
                  </a:lnTo>
                  <a:lnTo>
                    <a:pt x="126" y="210"/>
                  </a:lnTo>
                  <a:lnTo>
                    <a:pt x="178" y="164"/>
                  </a:lnTo>
                  <a:lnTo>
                    <a:pt x="227" y="116"/>
                  </a:lnTo>
                  <a:lnTo>
                    <a:pt x="275" y="72"/>
                  </a:lnTo>
                  <a:lnTo>
                    <a:pt x="317" y="28"/>
                  </a:lnTo>
                  <a:lnTo>
                    <a:pt x="344" y="0"/>
                  </a:lnTo>
                  <a:lnTo>
                    <a:pt x="736" y="381"/>
                  </a:lnTo>
                  <a:lnTo>
                    <a:pt x="665" y="446"/>
                  </a:lnTo>
                  <a:lnTo>
                    <a:pt x="597" y="506"/>
                  </a:lnTo>
                  <a:lnTo>
                    <a:pt x="526" y="571"/>
                  </a:lnTo>
                  <a:lnTo>
                    <a:pt x="457" y="627"/>
                  </a:lnTo>
                  <a:lnTo>
                    <a:pt x="388" y="684"/>
                  </a:lnTo>
                  <a:lnTo>
                    <a:pt x="380" y="691"/>
                  </a:lnTo>
                  <a:lnTo>
                    <a:pt x="0" y="321"/>
                  </a:lnTo>
                  <a:close/>
                </a:path>
              </a:pathLst>
            </a:custGeom>
            <a:solidFill>
              <a:srgbClr val="E5E5E5"/>
            </a:solidFill>
            <a:ln w="9525">
              <a:noFill/>
              <a:round/>
              <a:headEnd/>
              <a:tailEnd/>
            </a:ln>
          </p:spPr>
          <p:txBody>
            <a:bodyPr/>
            <a:lstStyle/>
            <a:p>
              <a:pPr>
                <a:defRPr/>
              </a:pPr>
              <a:endParaRPr lang="en-US" dirty="0"/>
            </a:p>
          </p:txBody>
        </p:sp>
        <p:sp>
          <p:nvSpPr>
            <p:cNvPr id="793" name="Freeform 1376"/>
            <p:cNvSpPr>
              <a:spLocks/>
            </p:cNvSpPr>
            <p:nvPr/>
          </p:nvSpPr>
          <p:spPr bwMode="auto">
            <a:xfrm>
              <a:off x="807" y="139"/>
              <a:ext cx="91" cy="79"/>
            </a:xfrm>
            <a:custGeom>
              <a:avLst/>
              <a:gdLst/>
              <a:ahLst/>
              <a:cxnLst>
                <a:cxn ang="0">
                  <a:pos x="0" y="339"/>
                </a:cxn>
                <a:cxn ang="0">
                  <a:pos x="1" y="338"/>
                </a:cxn>
                <a:cxn ang="0">
                  <a:pos x="50" y="290"/>
                </a:cxn>
                <a:cxn ang="0">
                  <a:pos x="98" y="246"/>
                </a:cxn>
                <a:cxn ang="0">
                  <a:pos x="140" y="202"/>
                </a:cxn>
                <a:cxn ang="0">
                  <a:pos x="181" y="158"/>
                </a:cxn>
                <a:cxn ang="0">
                  <a:pos x="218" y="119"/>
                </a:cxn>
                <a:cxn ang="0">
                  <a:pos x="252" y="79"/>
                </a:cxn>
                <a:cxn ang="0">
                  <a:pos x="284" y="46"/>
                </a:cxn>
                <a:cxn ang="0">
                  <a:pos x="314" y="12"/>
                </a:cxn>
                <a:cxn ang="0">
                  <a:pos x="324" y="0"/>
                </a:cxn>
                <a:cxn ang="0">
                  <a:pos x="729" y="393"/>
                </a:cxn>
                <a:cxn ang="0">
                  <a:pos x="699" y="424"/>
                </a:cxn>
                <a:cxn ang="0">
                  <a:pos x="628" y="490"/>
                </a:cxn>
                <a:cxn ang="0">
                  <a:pos x="559" y="555"/>
                </a:cxn>
                <a:cxn ang="0">
                  <a:pos x="488" y="620"/>
                </a:cxn>
                <a:cxn ang="0">
                  <a:pos x="420" y="680"/>
                </a:cxn>
                <a:cxn ang="0">
                  <a:pos x="384" y="713"/>
                </a:cxn>
                <a:cxn ang="0">
                  <a:pos x="0" y="339"/>
                </a:cxn>
              </a:cxnLst>
              <a:rect l="0" t="0" r="r" b="b"/>
              <a:pathLst>
                <a:path w="729" h="713">
                  <a:moveTo>
                    <a:pt x="0" y="339"/>
                  </a:moveTo>
                  <a:lnTo>
                    <a:pt x="1" y="338"/>
                  </a:lnTo>
                  <a:lnTo>
                    <a:pt x="50" y="290"/>
                  </a:lnTo>
                  <a:lnTo>
                    <a:pt x="98" y="246"/>
                  </a:lnTo>
                  <a:lnTo>
                    <a:pt x="140" y="202"/>
                  </a:lnTo>
                  <a:lnTo>
                    <a:pt x="181" y="158"/>
                  </a:lnTo>
                  <a:lnTo>
                    <a:pt x="218" y="119"/>
                  </a:lnTo>
                  <a:lnTo>
                    <a:pt x="252" y="79"/>
                  </a:lnTo>
                  <a:lnTo>
                    <a:pt x="284" y="46"/>
                  </a:lnTo>
                  <a:lnTo>
                    <a:pt x="314" y="12"/>
                  </a:lnTo>
                  <a:lnTo>
                    <a:pt x="324" y="0"/>
                  </a:lnTo>
                  <a:lnTo>
                    <a:pt x="729" y="393"/>
                  </a:lnTo>
                  <a:lnTo>
                    <a:pt x="699" y="424"/>
                  </a:lnTo>
                  <a:lnTo>
                    <a:pt x="628" y="490"/>
                  </a:lnTo>
                  <a:lnTo>
                    <a:pt x="559" y="555"/>
                  </a:lnTo>
                  <a:lnTo>
                    <a:pt x="488" y="620"/>
                  </a:lnTo>
                  <a:lnTo>
                    <a:pt x="420" y="680"/>
                  </a:lnTo>
                  <a:lnTo>
                    <a:pt x="384" y="713"/>
                  </a:lnTo>
                  <a:lnTo>
                    <a:pt x="0" y="339"/>
                  </a:lnTo>
                  <a:close/>
                </a:path>
              </a:pathLst>
            </a:custGeom>
            <a:solidFill>
              <a:srgbClr val="E8E8E8"/>
            </a:solidFill>
            <a:ln w="9525">
              <a:noFill/>
              <a:round/>
              <a:headEnd/>
              <a:tailEnd/>
            </a:ln>
          </p:spPr>
          <p:txBody>
            <a:bodyPr/>
            <a:lstStyle/>
            <a:p>
              <a:pPr>
                <a:defRPr/>
              </a:pPr>
              <a:endParaRPr lang="en-US" dirty="0"/>
            </a:p>
          </p:txBody>
        </p:sp>
        <p:sp>
          <p:nvSpPr>
            <p:cNvPr id="794" name="Freeform 1377"/>
            <p:cNvSpPr>
              <a:spLocks/>
            </p:cNvSpPr>
            <p:nvPr/>
          </p:nvSpPr>
          <p:spPr bwMode="auto">
            <a:xfrm>
              <a:off x="828" y="118"/>
              <a:ext cx="91" cy="83"/>
            </a:xfrm>
            <a:custGeom>
              <a:avLst/>
              <a:gdLst/>
              <a:ahLst/>
              <a:cxnLst>
                <a:cxn ang="0">
                  <a:pos x="0" y="360"/>
                </a:cxn>
                <a:cxn ang="0">
                  <a:pos x="14" y="344"/>
                </a:cxn>
                <a:cxn ang="0">
                  <a:pos x="51" y="305"/>
                </a:cxn>
                <a:cxn ang="0">
                  <a:pos x="85" y="265"/>
                </a:cxn>
                <a:cxn ang="0">
                  <a:pos x="117" y="232"/>
                </a:cxn>
                <a:cxn ang="0">
                  <a:pos x="147" y="198"/>
                </a:cxn>
                <a:cxn ang="0">
                  <a:pos x="197" y="133"/>
                </a:cxn>
                <a:cxn ang="0">
                  <a:pos x="253" y="63"/>
                </a:cxn>
                <a:cxn ang="0">
                  <a:pos x="305" y="0"/>
                </a:cxn>
                <a:cxn ang="0">
                  <a:pos x="726" y="409"/>
                </a:cxn>
                <a:cxn ang="0">
                  <a:pos x="665" y="472"/>
                </a:cxn>
                <a:cxn ang="0">
                  <a:pos x="598" y="541"/>
                </a:cxn>
                <a:cxn ang="0">
                  <a:pos x="532" y="610"/>
                </a:cxn>
                <a:cxn ang="0">
                  <a:pos x="461" y="676"/>
                </a:cxn>
                <a:cxn ang="0">
                  <a:pos x="392" y="741"/>
                </a:cxn>
                <a:cxn ang="0">
                  <a:pos x="392" y="741"/>
                </a:cxn>
                <a:cxn ang="0">
                  <a:pos x="0" y="360"/>
                </a:cxn>
              </a:cxnLst>
              <a:rect l="0" t="0" r="r" b="b"/>
              <a:pathLst>
                <a:path w="726" h="741">
                  <a:moveTo>
                    <a:pt x="0" y="360"/>
                  </a:moveTo>
                  <a:lnTo>
                    <a:pt x="14" y="344"/>
                  </a:lnTo>
                  <a:lnTo>
                    <a:pt x="51" y="305"/>
                  </a:lnTo>
                  <a:lnTo>
                    <a:pt x="85" y="265"/>
                  </a:lnTo>
                  <a:lnTo>
                    <a:pt x="117" y="232"/>
                  </a:lnTo>
                  <a:lnTo>
                    <a:pt x="147" y="198"/>
                  </a:lnTo>
                  <a:lnTo>
                    <a:pt x="197" y="133"/>
                  </a:lnTo>
                  <a:lnTo>
                    <a:pt x="253" y="63"/>
                  </a:lnTo>
                  <a:lnTo>
                    <a:pt x="305" y="0"/>
                  </a:lnTo>
                  <a:lnTo>
                    <a:pt x="726" y="409"/>
                  </a:lnTo>
                  <a:lnTo>
                    <a:pt x="665" y="472"/>
                  </a:lnTo>
                  <a:lnTo>
                    <a:pt x="598" y="541"/>
                  </a:lnTo>
                  <a:lnTo>
                    <a:pt x="532" y="610"/>
                  </a:lnTo>
                  <a:lnTo>
                    <a:pt x="461" y="676"/>
                  </a:lnTo>
                  <a:lnTo>
                    <a:pt x="392" y="741"/>
                  </a:lnTo>
                  <a:lnTo>
                    <a:pt x="392" y="741"/>
                  </a:lnTo>
                  <a:lnTo>
                    <a:pt x="0" y="360"/>
                  </a:lnTo>
                  <a:close/>
                </a:path>
              </a:pathLst>
            </a:custGeom>
            <a:solidFill>
              <a:srgbClr val="EBEBEB"/>
            </a:solidFill>
            <a:ln w="9525">
              <a:noFill/>
              <a:round/>
              <a:headEnd/>
              <a:tailEnd/>
            </a:ln>
          </p:spPr>
          <p:txBody>
            <a:bodyPr/>
            <a:lstStyle/>
            <a:p>
              <a:pPr>
                <a:defRPr/>
              </a:pPr>
              <a:endParaRPr lang="en-US" dirty="0"/>
            </a:p>
          </p:txBody>
        </p:sp>
        <p:sp>
          <p:nvSpPr>
            <p:cNvPr id="795" name="Freeform 1378"/>
            <p:cNvSpPr>
              <a:spLocks/>
            </p:cNvSpPr>
            <p:nvPr/>
          </p:nvSpPr>
          <p:spPr bwMode="auto">
            <a:xfrm>
              <a:off x="848" y="98"/>
              <a:ext cx="91" cy="85"/>
            </a:xfrm>
            <a:custGeom>
              <a:avLst/>
              <a:gdLst/>
              <a:ahLst/>
              <a:cxnLst>
                <a:cxn ang="0">
                  <a:pos x="0" y="369"/>
                </a:cxn>
                <a:cxn ang="0">
                  <a:pos x="40" y="316"/>
                </a:cxn>
                <a:cxn ang="0">
                  <a:pos x="96" y="246"/>
                </a:cxn>
                <a:cxn ang="0">
                  <a:pos x="158" y="172"/>
                </a:cxn>
                <a:cxn ang="0">
                  <a:pos x="222" y="89"/>
                </a:cxn>
                <a:cxn ang="0">
                  <a:pos x="289" y="10"/>
                </a:cxn>
                <a:cxn ang="0">
                  <a:pos x="298" y="0"/>
                </a:cxn>
                <a:cxn ang="0">
                  <a:pos x="732" y="423"/>
                </a:cxn>
                <a:cxn ang="0">
                  <a:pos x="703" y="452"/>
                </a:cxn>
                <a:cxn ang="0">
                  <a:pos x="639" y="521"/>
                </a:cxn>
                <a:cxn ang="0">
                  <a:pos x="572" y="588"/>
                </a:cxn>
                <a:cxn ang="0">
                  <a:pos x="508" y="655"/>
                </a:cxn>
                <a:cxn ang="0">
                  <a:pos x="441" y="724"/>
                </a:cxn>
                <a:cxn ang="0">
                  <a:pos x="405" y="762"/>
                </a:cxn>
                <a:cxn ang="0">
                  <a:pos x="0" y="369"/>
                </a:cxn>
              </a:cxnLst>
              <a:rect l="0" t="0" r="r" b="b"/>
              <a:pathLst>
                <a:path w="732" h="762">
                  <a:moveTo>
                    <a:pt x="0" y="369"/>
                  </a:moveTo>
                  <a:lnTo>
                    <a:pt x="40" y="316"/>
                  </a:lnTo>
                  <a:lnTo>
                    <a:pt x="96" y="246"/>
                  </a:lnTo>
                  <a:lnTo>
                    <a:pt x="158" y="172"/>
                  </a:lnTo>
                  <a:lnTo>
                    <a:pt x="222" y="89"/>
                  </a:lnTo>
                  <a:lnTo>
                    <a:pt x="289" y="10"/>
                  </a:lnTo>
                  <a:lnTo>
                    <a:pt x="298" y="0"/>
                  </a:lnTo>
                  <a:lnTo>
                    <a:pt x="732" y="423"/>
                  </a:lnTo>
                  <a:lnTo>
                    <a:pt x="703" y="452"/>
                  </a:lnTo>
                  <a:lnTo>
                    <a:pt x="639" y="521"/>
                  </a:lnTo>
                  <a:lnTo>
                    <a:pt x="572" y="588"/>
                  </a:lnTo>
                  <a:lnTo>
                    <a:pt x="508" y="655"/>
                  </a:lnTo>
                  <a:lnTo>
                    <a:pt x="441" y="724"/>
                  </a:lnTo>
                  <a:lnTo>
                    <a:pt x="405" y="762"/>
                  </a:lnTo>
                  <a:lnTo>
                    <a:pt x="0" y="369"/>
                  </a:lnTo>
                  <a:close/>
                </a:path>
              </a:pathLst>
            </a:custGeom>
            <a:solidFill>
              <a:srgbClr val="EBEBEB"/>
            </a:solidFill>
            <a:ln w="9525">
              <a:noFill/>
              <a:round/>
              <a:headEnd/>
              <a:tailEnd/>
            </a:ln>
          </p:spPr>
          <p:txBody>
            <a:bodyPr/>
            <a:lstStyle/>
            <a:p>
              <a:pPr>
                <a:defRPr/>
              </a:pPr>
              <a:endParaRPr lang="en-US" dirty="0"/>
            </a:p>
          </p:txBody>
        </p:sp>
        <p:sp>
          <p:nvSpPr>
            <p:cNvPr id="796" name="Freeform 1379"/>
            <p:cNvSpPr>
              <a:spLocks/>
            </p:cNvSpPr>
            <p:nvPr/>
          </p:nvSpPr>
          <p:spPr bwMode="auto">
            <a:xfrm>
              <a:off x="866" y="78"/>
              <a:ext cx="93" cy="86"/>
            </a:xfrm>
            <a:custGeom>
              <a:avLst/>
              <a:gdLst/>
              <a:ahLst/>
              <a:cxnLst>
                <a:cxn ang="0">
                  <a:pos x="0" y="363"/>
                </a:cxn>
                <a:cxn ang="0">
                  <a:pos x="10" y="352"/>
                </a:cxn>
                <a:cxn ang="0">
                  <a:pos x="74" y="269"/>
                </a:cxn>
                <a:cxn ang="0">
                  <a:pos x="141" y="190"/>
                </a:cxn>
                <a:cxn ang="0">
                  <a:pos x="212" y="104"/>
                </a:cxn>
                <a:cxn ang="0">
                  <a:pos x="285" y="18"/>
                </a:cxn>
                <a:cxn ang="0">
                  <a:pos x="301" y="0"/>
                </a:cxn>
                <a:cxn ang="0">
                  <a:pos x="742" y="430"/>
                </a:cxn>
                <a:cxn ang="0">
                  <a:pos x="680" y="496"/>
                </a:cxn>
                <a:cxn ang="0">
                  <a:pos x="620" y="565"/>
                </a:cxn>
                <a:cxn ang="0">
                  <a:pos x="555" y="632"/>
                </a:cxn>
                <a:cxn ang="0">
                  <a:pos x="491" y="701"/>
                </a:cxn>
                <a:cxn ang="0">
                  <a:pos x="424" y="768"/>
                </a:cxn>
                <a:cxn ang="0">
                  <a:pos x="421" y="772"/>
                </a:cxn>
                <a:cxn ang="0">
                  <a:pos x="0" y="363"/>
                </a:cxn>
              </a:cxnLst>
              <a:rect l="0" t="0" r="r" b="b"/>
              <a:pathLst>
                <a:path w="742" h="772">
                  <a:moveTo>
                    <a:pt x="0" y="363"/>
                  </a:moveTo>
                  <a:lnTo>
                    <a:pt x="10" y="352"/>
                  </a:lnTo>
                  <a:lnTo>
                    <a:pt x="74" y="269"/>
                  </a:lnTo>
                  <a:lnTo>
                    <a:pt x="141" y="190"/>
                  </a:lnTo>
                  <a:lnTo>
                    <a:pt x="212" y="104"/>
                  </a:lnTo>
                  <a:lnTo>
                    <a:pt x="285" y="18"/>
                  </a:lnTo>
                  <a:lnTo>
                    <a:pt x="301" y="0"/>
                  </a:lnTo>
                  <a:lnTo>
                    <a:pt x="742" y="430"/>
                  </a:lnTo>
                  <a:lnTo>
                    <a:pt x="680" y="496"/>
                  </a:lnTo>
                  <a:lnTo>
                    <a:pt x="620" y="565"/>
                  </a:lnTo>
                  <a:lnTo>
                    <a:pt x="555" y="632"/>
                  </a:lnTo>
                  <a:lnTo>
                    <a:pt x="491" y="701"/>
                  </a:lnTo>
                  <a:lnTo>
                    <a:pt x="424" y="768"/>
                  </a:lnTo>
                  <a:lnTo>
                    <a:pt x="421" y="772"/>
                  </a:lnTo>
                  <a:lnTo>
                    <a:pt x="0" y="363"/>
                  </a:lnTo>
                  <a:close/>
                </a:path>
              </a:pathLst>
            </a:custGeom>
            <a:solidFill>
              <a:srgbClr val="EDEDED"/>
            </a:solidFill>
            <a:ln w="9525">
              <a:noFill/>
              <a:round/>
              <a:headEnd/>
              <a:tailEnd/>
            </a:ln>
          </p:spPr>
          <p:txBody>
            <a:bodyPr/>
            <a:lstStyle/>
            <a:p>
              <a:pPr>
                <a:defRPr/>
              </a:pPr>
              <a:endParaRPr lang="en-US" dirty="0"/>
            </a:p>
          </p:txBody>
        </p:sp>
        <p:sp>
          <p:nvSpPr>
            <p:cNvPr id="797" name="Freeform 1380"/>
            <p:cNvSpPr>
              <a:spLocks/>
            </p:cNvSpPr>
            <p:nvPr/>
          </p:nvSpPr>
          <p:spPr bwMode="auto">
            <a:xfrm>
              <a:off x="885" y="58"/>
              <a:ext cx="94" cy="87"/>
            </a:xfrm>
            <a:custGeom>
              <a:avLst/>
              <a:gdLst/>
              <a:ahLst/>
              <a:cxnLst>
                <a:cxn ang="0">
                  <a:pos x="0" y="358"/>
                </a:cxn>
                <a:cxn ang="0">
                  <a:pos x="62" y="282"/>
                </a:cxn>
                <a:cxn ang="0">
                  <a:pos x="135" y="196"/>
                </a:cxn>
                <a:cxn ang="0">
                  <a:pos x="210" y="107"/>
                </a:cxn>
                <a:cxn ang="0">
                  <a:pos x="285" y="23"/>
                </a:cxn>
                <a:cxn ang="0">
                  <a:pos x="306" y="0"/>
                </a:cxn>
                <a:cxn ang="0">
                  <a:pos x="754" y="436"/>
                </a:cxn>
                <a:cxn ang="0">
                  <a:pos x="715" y="476"/>
                </a:cxn>
                <a:cxn ang="0">
                  <a:pos x="652" y="541"/>
                </a:cxn>
                <a:cxn ang="0">
                  <a:pos x="592" y="608"/>
                </a:cxn>
                <a:cxn ang="0">
                  <a:pos x="530" y="674"/>
                </a:cxn>
                <a:cxn ang="0">
                  <a:pos x="470" y="743"/>
                </a:cxn>
                <a:cxn ang="0">
                  <a:pos x="434" y="781"/>
                </a:cxn>
                <a:cxn ang="0">
                  <a:pos x="0" y="358"/>
                </a:cxn>
              </a:cxnLst>
              <a:rect l="0" t="0" r="r" b="b"/>
              <a:pathLst>
                <a:path w="754" h="781">
                  <a:moveTo>
                    <a:pt x="0" y="358"/>
                  </a:moveTo>
                  <a:lnTo>
                    <a:pt x="62" y="282"/>
                  </a:lnTo>
                  <a:lnTo>
                    <a:pt x="135" y="196"/>
                  </a:lnTo>
                  <a:lnTo>
                    <a:pt x="210" y="107"/>
                  </a:lnTo>
                  <a:lnTo>
                    <a:pt x="285" y="23"/>
                  </a:lnTo>
                  <a:lnTo>
                    <a:pt x="306" y="0"/>
                  </a:lnTo>
                  <a:lnTo>
                    <a:pt x="754" y="436"/>
                  </a:lnTo>
                  <a:lnTo>
                    <a:pt x="715" y="476"/>
                  </a:lnTo>
                  <a:lnTo>
                    <a:pt x="652" y="541"/>
                  </a:lnTo>
                  <a:lnTo>
                    <a:pt x="592" y="608"/>
                  </a:lnTo>
                  <a:lnTo>
                    <a:pt x="530" y="674"/>
                  </a:lnTo>
                  <a:lnTo>
                    <a:pt x="470" y="743"/>
                  </a:lnTo>
                  <a:lnTo>
                    <a:pt x="434" y="781"/>
                  </a:lnTo>
                  <a:lnTo>
                    <a:pt x="0" y="358"/>
                  </a:lnTo>
                  <a:close/>
                </a:path>
              </a:pathLst>
            </a:custGeom>
            <a:solidFill>
              <a:srgbClr val="F0F0F0"/>
            </a:solidFill>
            <a:ln w="9525">
              <a:noFill/>
              <a:round/>
              <a:headEnd/>
              <a:tailEnd/>
            </a:ln>
          </p:spPr>
          <p:txBody>
            <a:bodyPr/>
            <a:lstStyle/>
            <a:p>
              <a:pPr>
                <a:defRPr/>
              </a:pPr>
              <a:endParaRPr lang="en-US" dirty="0"/>
            </a:p>
          </p:txBody>
        </p:sp>
        <p:sp>
          <p:nvSpPr>
            <p:cNvPr id="798" name="Freeform 1381"/>
            <p:cNvSpPr>
              <a:spLocks/>
            </p:cNvSpPr>
            <p:nvPr/>
          </p:nvSpPr>
          <p:spPr bwMode="auto">
            <a:xfrm>
              <a:off x="904" y="39"/>
              <a:ext cx="96" cy="87"/>
            </a:xfrm>
            <a:custGeom>
              <a:avLst/>
              <a:gdLst/>
              <a:ahLst/>
              <a:cxnLst>
                <a:cxn ang="0">
                  <a:pos x="0" y="350"/>
                </a:cxn>
                <a:cxn ang="0">
                  <a:pos x="59" y="279"/>
                </a:cxn>
                <a:cxn ang="0">
                  <a:pos x="134" y="195"/>
                </a:cxn>
                <a:cxn ang="0">
                  <a:pos x="209" y="109"/>
                </a:cxn>
                <a:cxn ang="0">
                  <a:pos x="287" y="28"/>
                </a:cxn>
                <a:cxn ang="0">
                  <a:pos x="315" y="0"/>
                </a:cxn>
                <a:cxn ang="0">
                  <a:pos x="767" y="438"/>
                </a:cxn>
                <a:cxn ang="0">
                  <a:pos x="746" y="458"/>
                </a:cxn>
                <a:cxn ang="0">
                  <a:pos x="686" y="521"/>
                </a:cxn>
                <a:cxn ang="0">
                  <a:pos x="626" y="586"/>
                </a:cxn>
                <a:cxn ang="0">
                  <a:pos x="564" y="648"/>
                </a:cxn>
                <a:cxn ang="0">
                  <a:pos x="501" y="713"/>
                </a:cxn>
                <a:cxn ang="0">
                  <a:pos x="442" y="779"/>
                </a:cxn>
                <a:cxn ang="0">
                  <a:pos x="0" y="350"/>
                </a:cxn>
              </a:cxnLst>
              <a:rect l="0" t="0" r="r" b="b"/>
              <a:pathLst>
                <a:path w="767" h="779">
                  <a:moveTo>
                    <a:pt x="0" y="350"/>
                  </a:moveTo>
                  <a:lnTo>
                    <a:pt x="59" y="279"/>
                  </a:lnTo>
                  <a:lnTo>
                    <a:pt x="134" y="195"/>
                  </a:lnTo>
                  <a:lnTo>
                    <a:pt x="209" y="109"/>
                  </a:lnTo>
                  <a:lnTo>
                    <a:pt x="287" y="28"/>
                  </a:lnTo>
                  <a:lnTo>
                    <a:pt x="315" y="0"/>
                  </a:lnTo>
                  <a:lnTo>
                    <a:pt x="767" y="438"/>
                  </a:lnTo>
                  <a:lnTo>
                    <a:pt x="746" y="458"/>
                  </a:lnTo>
                  <a:lnTo>
                    <a:pt x="686" y="521"/>
                  </a:lnTo>
                  <a:lnTo>
                    <a:pt x="626" y="586"/>
                  </a:lnTo>
                  <a:lnTo>
                    <a:pt x="564" y="648"/>
                  </a:lnTo>
                  <a:lnTo>
                    <a:pt x="501" y="713"/>
                  </a:lnTo>
                  <a:lnTo>
                    <a:pt x="442" y="779"/>
                  </a:lnTo>
                  <a:lnTo>
                    <a:pt x="0" y="350"/>
                  </a:lnTo>
                  <a:close/>
                </a:path>
              </a:pathLst>
            </a:custGeom>
            <a:solidFill>
              <a:srgbClr val="F2F2F2"/>
            </a:solidFill>
            <a:ln w="9525">
              <a:noFill/>
              <a:round/>
              <a:headEnd/>
              <a:tailEnd/>
            </a:ln>
          </p:spPr>
          <p:txBody>
            <a:bodyPr/>
            <a:lstStyle/>
            <a:p>
              <a:pPr>
                <a:defRPr/>
              </a:pPr>
              <a:endParaRPr lang="en-US" dirty="0"/>
            </a:p>
          </p:txBody>
        </p:sp>
        <p:sp>
          <p:nvSpPr>
            <p:cNvPr id="799" name="Freeform 1382"/>
            <p:cNvSpPr>
              <a:spLocks/>
            </p:cNvSpPr>
            <p:nvPr/>
          </p:nvSpPr>
          <p:spPr bwMode="auto">
            <a:xfrm>
              <a:off x="923" y="21"/>
              <a:ext cx="98" cy="86"/>
            </a:xfrm>
            <a:custGeom>
              <a:avLst/>
              <a:gdLst/>
              <a:ahLst/>
              <a:cxnLst>
                <a:cxn ang="0">
                  <a:pos x="0" y="337"/>
                </a:cxn>
                <a:cxn ang="0">
                  <a:pos x="54" y="274"/>
                </a:cxn>
                <a:cxn ang="0">
                  <a:pos x="132" y="193"/>
                </a:cxn>
                <a:cxn ang="0">
                  <a:pos x="211" y="112"/>
                </a:cxn>
                <a:cxn ang="0">
                  <a:pos x="286" y="39"/>
                </a:cxn>
                <a:cxn ang="0">
                  <a:pos x="327" y="0"/>
                </a:cxn>
                <a:cxn ang="0">
                  <a:pos x="781" y="441"/>
                </a:cxn>
                <a:cxn ang="0">
                  <a:pos x="776" y="446"/>
                </a:cxn>
                <a:cxn ang="0">
                  <a:pos x="714" y="504"/>
                </a:cxn>
                <a:cxn ang="0">
                  <a:pos x="653" y="563"/>
                </a:cxn>
                <a:cxn ang="0">
                  <a:pos x="591" y="623"/>
                </a:cxn>
                <a:cxn ang="0">
                  <a:pos x="531" y="686"/>
                </a:cxn>
                <a:cxn ang="0">
                  <a:pos x="471" y="751"/>
                </a:cxn>
                <a:cxn ang="0">
                  <a:pos x="448" y="773"/>
                </a:cxn>
                <a:cxn ang="0">
                  <a:pos x="0" y="337"/>
                </a:cxn>
              </a:cxnLst>
              <a:rect l="0" t="0" r="r" b="b"/>
              <a:pathLst>
                <a:path w="781" h="773">
                  <a:moveTo>
                    <a:pt x="0" y="337"/>
                  </a:moveTo>
                  <a:lnTo>
                    <a:pt x="54" y="274"/>
                  </a:lnTo>
                  <a:lnTo>
                    <a:pt x="132" y="193"/>
                  </a:lnTo>
                  <a:lnTo>
                    <a:pt x="211" y="112"/>
                  </a:lnTo>
                  <a:lnTo>
                    <a:pt x="286" y="39"/>
                  </a:lnTo>
                  <a:lnTo>
                    <a:pt x="327" y="0"/>
                  </a:lnTo>
                  <a:lnTo>
                    <a:pt x="781" y="441"/>
                  </a:lnTo>
                  <a:lnTo>
                    <a:pt x="776" y="446"/>
                  </a:lnTo>
                  <a:lnTo>
                    <a:pt x="714" y="504"/>
                  </a:lnTo>
                  <a:lnTo>
                    <a:pt x="653" y="563"/>
                  </a:lnTo>
                  <a:lnTo>
                    <a:pt x="591" y="623"/>
                  </a:lnTo>
                  <a:lnTo>
                    <a:pt x="531" y="686"/>
                  </a:lnTo>
                  <a:lnTo>
                    <a:pt x="471" y="751"/>
                  </a:lnTo>
                  <a:lnTo>
                    <a:pt x="448" y="773"/>
                  </a:lnTo>
                  <a:lnTo>
                    <a:pt x="0" y="337"/>
                  </a:lnTo>
                  <a:close/>
                </a:path>
              </a:pathLst>
            </a:custGeom>
            <a:solidFill>
              <a:srgbClr val="F2F2F2"/>
            </a:solidFill>
            <a:ln w="9525">
              <a:noFill/>
              <a:round/>
              <a:headEnd/>
              <a:tailEnd/>
            </a:ln>
          </p:spPr>
          <p:txBody>
            <a:bodyPr/>
            <a:lstStyle/>
            <a:p>
              <a:pPr>
                <a:defRPr/>
              </a:pPr>
              <a:endParaRPr lang="en-US" dirty="0"/>
            </a:p>
          </p:txBody>
        </p:sp>
        <p:sp>
          <p:nvSpPr>
            <p:cNvPr id="800" name="Freeform 1383"/>
            <p:cNvSpPr>
              <a:spLocks/>
            </p:cNvSpPr>
            <p:nvPr/>
          </p:nvSpPr>
          <p:spPr bwMode="auto">
            <a:xfrm>
              <a:off x="943" y="4"/>
              <a:ext cx="100" cy="84"/>
            </a:xfrm>
            <a:custGeom>
              <a:avLst/>
              <a:gdLst/>
              <a:ahLst/>
              <a:cxnLst>
                <a:cxn ang="0">
                  <a:pos x="0" y="318"/>
                </a:cxn>
                <a:cxn ang="0">
                  <a:pos x="51" y="265"/>
                </a:cxn>
                <a:cxn ang="0">
                  <a:pos x="126" y="192"/>
                </a:cxn>
                <a:cxn ang="0">
                  <a:pos x="204" y="118"/>
                </a:cxn>
                <a:cxn ang="0">
                  <a:pos x="279" y="56"/>
                </a:cxn>
                <a:cxn ang="0">
                  <a:pos x="347" y="0"/>
                </a:cxn>
                <a:cxn ang="0">
                  <a:pos x="797" y="438"/>
                </a:cxn>
                <a:cxn ang="0">
                  <a:pos x="738" y="488"/>
                </a:cxn>
                <a:cxn ang="0">
                  <a:pos x="676" y="544"/>
                </a:cxn>
                <a:cxn ang="0">
                  <a:pos x="616" y="599"/>
                </a:cxn>
                <a:cxn ang="0">
                  <a:pos x="554" y="657"/>
                </a:cxn>
                <a:cxn ang="0">
                  <a:pos x="493" y="716"/>
                </a:cxn>
                <a:cxn ang="0">
                  <a:pos x="452" y="756"/>
                </a:cxn>
                <a:cxn ang="0">
                  <a:pos x="0" y="318"/>
                </a:cxn>
              </a:cxnLst>
              <a:rect l="0" t="0" r="r" b="b"/>
              <a:pathLst>
                <a:path w="797" h="756">
                  <a:moveTo>
                    <a:pt x="0" y="318"/>
                  </a:moveTo>
                  <a:lnTo>
                    <a:pt x="51" y="265"/>
                  </a:lnTo>
                  <a:lnTo>
                    <a:pt x="126" y="192"/>
                  </a:lnTo>
                  <a:lnTo>
                    <a:pt x="204" y="118"/>
                  </a:lnTo>
                  <a:lnTo>
                    <a:pt x="279" y="56"/>
                  </a:lnTo>
                  <a:lnTo>
                    <a:pt x="347" y="0"/>
                  </a:lnTo>
                  <a:lnTo>
                    <a:pt x="797" y="438"/>
                  </a:lnTo>
                  <a:lnTo>
                    <a:pt x="738" y="488"/>
                  </a:lnTo>
                  <a:lnTo>
                    <a:pt x="676" y="544"/>
                  </a:lnTo>
                  <a:lnTo>
                    <a:pt x="616" y="599"/>
                  </a:lnTo>
                  <a:lnTo>
                    <a:pt x="554" y="657"/>
                  </a:lnTo>
                  <a:lnTo>
                    <a:pt x="493" y="716"/>
                  </a:lnTo>
                  <a:lnTo>
                    <a:pt x="452" y="756"/>
                  </a:lnTo>
                  <a:lnTo>
                    <a:pt x="0" y="318"/>
                  </a:lnTo>
                  <a:close/>
                </a:path>
              </a:pathLst>
            </a:custGeom>
            <a:solidFill>
              <a:srgbClr val="F5F5F5"/>
            </a:solidFill>
            <a:ln w="9525">
              <a:noFill/>
              <a:round/>
              <a:headEnd/>
              <a:tailEnd/>
            </a:ln>
          </p:spPr>
          <p:txBody>
            <a:bodyPr/>
            <a:lstStyle/>
            <a:p>
              <a:pPr>
                <a:defRPr/>
              </a:pPr>
              <a:endParaRPr lang="en-US" dirty="0"/>
            </a:p>
          </p:txBody>
        </p:sp>
        <p:sp>
          <p:nvSpPr>
            <p:cNvPr id="801" name="Freeform 1384"/>
            <p:cNvSpPr>
              <a:spLocks/>
            </p:cNvSpPr>
            <p:nvPr/>
          </p:nvSpPr>
          <p:spPr bwMode="auto">
            <a:xfrm>
              <a:off x="964" y="4"/>
              <a:ext cx="102" cy="66"/>
            </a:xfrm>
            <a:custGeom>
              <a:avLst/>
              <a:gdLst/>
              <a:ahLst/>
              <a:cxnLst>
                <a:cxn ang="0">
                  <a:pos x="0" y="156"/>
                </a:cxn>
                <a:cxn ang="0">
                  <a:pos x="37" y="121"/>
                </a:cxn>
                <a:cxn ang="0">
                  <a:pos x="112" y="59"/>
                </a:cxn>
                <a:cxn ang="0">
                  <a:pos x="185" y="0"/>
                </a:cxn>
                <a:cxn ang="0">
                  <a:pos x="514" y="0"/>
                </a:cxn>
                <a:cxn ang="0">
                  <a:pos x="820" y="299"/>
                </a:cxn>
                <a:cxn ang="0">
                  <a:pos x="758" y="343"/>
                </a:cxn>
                <a:cxn ang="0">
                  <a:pos x="694" y="391"/>
                </a:cxn>
                <a:cxn ang="0">
                  <a:pos x="631" y="441"/>
                </a:cxn>
                <a:cxn ang="0">
                  <a:pos x="571" y="491"/>
                </a:cxn>
                <a:cxn ang="0">
                  <a:pos x="509" y="547"/>
                </a:cxn>
                <a:cxn ang="0">
                  <a:pos x="454" y="597"/>
                </a:cxn>
                <a:cxn ang="0">
                  <a:pos x="0" y="156"/>
                </a:cxn>
              </a:cxnLst>
              <a:rect l="0" t="0" r="r" b="b"/>
              <a:pathLst>
                <a:path w="820" h="597">
                  <a:moveTo>
                    <a:pt x="0" y="156"/>
                  </a:moveTo>
                  <a:lnTo>
                    <a:pt x="37" y="121"/>
                  </a:lnTo>
                  <a:lnTo>
                    <a:pt x="112" y="59"/>
                  </a:lnTo>
                  <a:lnTo>
                    <a:pt x="185" y="0"/>
                  </a:lnTo>
                  <a:lnTo>
                    <a:pt x="514" y="0"/>
                  </a:lnTo>
                  <a:lnTo>
                    <a:pt x="820" y="299"/>
                  </a:lnTo>
                  <a:lnTo>
                    <a:pt x="758" y="343"/>
                  </a:lnTo>
                  <a:lnTo>
                    <a:pt x="694" y="391"/>
                  </a:lnTo>
                  <a:lnTo>
                    <a:pt x="631" y="441"/>
                  </a:lnTo>
                  <a:lnTo>
                    <a:pt x="571" y="491"/>
                  </a:lnTo>
                  <a:lnTo>
                    <a:pt x="509" y="547"/>
                  </a:lnTo>
                  <a:lnTo>
                    <a:pt x="454" y="597"/>
                  </a:lnTo>
                  <a:lnTo>
                    <a:pt x="0" y="156"/>
                  </a:lnTo>
                  <a:close/>
                </a:path>
              </a:pathLst>
            </a:custGeom>
            <a:solidFill>
              <a:srgbClr val="F5F5F5"/>
            </a:solidFill>
            <a:ln w="9525">
              <a:noFill/>
              <a:round/>
              <a:headEnd/>
              <a:tailEnd/>
            </a:ln>
          </p:spPr>
          <p:txBody>
            <a:bodyPr/>
            <a:lstStyle/>
            <a:p>
              <a:pPr>
                <a:defRPr/>
              </a:pPr>
              <a:endParaRPr lang="en-US" dirty="0"/>
            </a:p>
          </p:txBody>
        </p:sp>
        <p:sp>
          <p:nvSpPr>
            <p:cNvPr id="802" name="Freeform 1385"/>
            <p:cNvSpPr>
              <a:spLocks/>
            </p:cNvSpPr>
            <p:nvPr/>
          </p:nvSpPr>
          <p:spPr bwMode="auto">
            <a:xfrm>
              <a:off x="987" y="4"/>
              <a:ext cx="106" cy="49"/>
            </a:xfrm>
            <a:custGeom>
              <a:avLst/>
              <a:gdLst/>
              <a:ahLst/>
              <a:cxnLst>
                <a:cxn ang="0">
                  <a:pos x="0" y="3"/>
                </a:cxn>
                <a:cxn ang="0">
                  <a:pos x="5" y="0"/>
                </a:cxn>
                <a:cxn ang="0">
                  <a:pos x="672" y="0"/>
                </a:cxn>
                <a:cxn ang="0">
                  <a:pos x="848" y="172"/>
                </a:cxn>
                <a:cxn ang="0">
                  <a:pos x="836" y="178"/>
                </a:cxn>
                <a:cxn ang="0">
                  <a:pos x="771" y="215"/>
                </a:cxn>
                <a:cxn ang="0">
                  <a:pos x="707" y="255"/>
                </a:cxn>
                <a:cxn ang="0">
                  <a:pos x="640" y="299"/>
                </a:cxn>
                <a:cxn ang="0">
                  <a:pos x="578" y="343"/>
                </a:cxn>
                <a:cxn ang="0">
                  <a:pos x="514" y="391"/>
                </a:cxn>
                <a:cxn ang="0">
                  <a:pos x="451" y="441"/>
                </a:cxn>
                <a:cxn ang="0">
                  <a:pos x="450" y="441"/>
                </a:cxn>
                <a:cxn ang="0">
                  <a:pos x="0" y="3"/>
                </a:cxn>
              </a:cxnLst>
              <a:rect l="0" t="0" r="r" b="b"/>
              <a:pathLst>
                <a:path w="848" h="441">
                  <a:moveTo>
                    <a:pt x="0" y="3"/>
                  </a:moveTo>
                  <a:lnTo>
                    <a:pt x="5" y="0"/>
                  </a:lnTo>
                  <a:lnTo>
                    <a:pt x="672" y="0"/>
                  </a:lnTo>
                  <a:lnTo>
                    <a:pt x="848" y="172"/>
                  </a:lnTo>
                  <a:lnTo>
                    <a:pt x="836" y="178"/>
                  </a:lnTo>
                  <a:lnTo>
                    <a:pt x="771" y="215"/>
                  </a:lnTo>
                  <a:lnTo>
                    <a:pt x="707" y="255"/>
                  </a:lnTo>
                  <a:lnTo>
                    <a:pt x="640" y="299"/>
                  </a:lnTo>
                  <a:lnTo>
                    <a:pt x="578" y="343"/>
                  </a:lnTo>
                  <a:lnTo>
                    <a:pt x="514" y="391"/>
                  </a:lnTo>
                  <a:lnTo>
                    <a:pt x="451" y="441"/>
                  </a:lnTo>
                  <a:lnTo>
                    <a:pt x="450" y="441"/>
                  </a:lnTo>
                  <a:lnTo>
                    <a:pt x="0" y="3"/>
                  </a:lnTo>
                  <a:close/>
                </a:path>
              </a:pathLst>
            </a:custGeom>
            <a:solidFill>
              <a:srgbClr val="F7F7F7"/>
            </a:solidFill>
            <a:ln w="9525">
              <a:noFill/>
              <a:round/>
              <a:headEnd/>
              <a:tailEnd/>
            </a:ln>
          </p:spPr>
          <p:txBody>
            <a:bodyPr/>
            <a:lstStyle/>
            <a:p>
              <a:pPr>
                <a:defRPr/>
              </a:pPr>
              <a:endParaRPr lang="en-US" dirty="0"/>
            </a:p>
          </p:txBody>
        </p:sp>
        <p:sp>
          <p:nvSpPr>
            <p:cNvPr id="803" name="Freeform 1386"/>
            <p:cNvSpPr>
              <a:spLocks/>
            </p:cNvSpPr>
            <p:nvPr/>
          </p:nvSpPr>
          <p:spPr bwMode="auto">
            <a:xfrm>
              <a:off x="1028" y="4"/>
              <a:ext cx="94" cy="33"/>
            </a:xfrm>
            <a:custGeom>
              <a:avLst/>
              <a:gdLst/>
              <a:ahLst/>
              <a:cxnLst>
                <a:cxn ang="0">
                  <a:pos x="675" y="0"/>
                </a:cxn>
                <a:cxn ang="0">
                  <a:pos x="0" y="0"/>
                </a:cxn>
                <a:cxn ang="0">
                  <a:pos x="306" y="299"/>
                </a:cxn>
                <a:cxn ang="0">
                  <a:pos x="373" y="255"/>
                </a:cxn>
                <a:cxn ang="0">
                  <a:pos x="437" y="215"/>
                </a:cxn>
                <a:cxn ang="0">
                  <a:pos x="502" y="178"/>
                </a:cxn>
                <a:cxn ang="0">
                  <a:pos x="571" y="142"/>
                </a:cxn>
                <a:cxn ang="0">
                  <a:pos x="639" y="111"/>
                </a:cxn>
                <a:cxn ang="0">
                  <a:pos x="710" y="82"/>
                </a:cxn>
                <a:cxn ang="0">
                  <a:pos x="746" y="69"/>
                </a:cxn>
                <a:cxn ang="0">
                  <a:pos x="675" y="0"/>
                </a:cxn>
              </a:cxnLst>
              <a:rect l="0" t="0" r="r" b="b"/>
              <a:pathLst>
                <a:path w="746" h="299">
                  <a:moveTo>
                    <a:pt x="675" y="0"/>
                  </a:moveTo>
                  <a:lnTo>
                    <a:pt x="0" y="0"/>
                  </a:lnTo>
                  <a:lnTo>
                    <a:pt x="306" y="299"/>
                  </a:lnTo>
                  <a:lnTo>
                    <a:pt x="373" y="255"/>
                  </a:lnTo>
                  <a:lnTo>
                    <a:pt x="437" y="215"/>
                  </a:lnTo>
                  <a:lnTo>
                    <a:pt x="502" y="178"/>
                  </a:lnTo>
                  <a:lnTo>
                    <a:pt x="571" y="142"/>
                  </a:lnTo>
                  <a:lnTo>
                    <a:pt x="639" y="111"/>
                  </a:lnTo>
                  <a:lnTo>
                    <a:pt x="710" y="82"/>
                  </a:lnTo>
                  <a:lnTo>
                    <a:pt x="746" y="69"/>
                  </a:lnTo>
                  <a:lnTo>
                    <a:pt x="675" y="0"/>
                  </a:lnTo>
                  <a:close/>
                </a:path>
              </a:pathLst>
            </a:custGeom>
            <a:solidFill>
              <a:srgbClr val="FAFAFA"/>
            </a:solidFill>
            <a:ln w="9525">
              <a:noFill/>
              <a:round/>
              <a:headEnd/>
              <a:tailEnd/>
            </a:ln>
          </p:spPr>
          <p:txBody>
            <a:bodyPr/>
            <a:lstStyle/>
            <a:p>
              <a:pPr>
                <a:defRPr/>
              </a:pPr>
              <a:endParaRPr lang="en-US" dirty="0"/>
            </a:p>
          </p:txBody>
        </p:sp>
        <p:sp>
          <p:nvSpPr>
            <p:cNvPr id="804" name="Freeform 1387"/>
            <p:cNvSpPr>
              <a:spLocks/>
            </p:cNvSpPr>
            <p:nvPr/>
          </p:nvSpPr>
          <p:spPr bwMode="auto">
            <a:xfrm>
              <a:off x="1071" y="4"/>
              <a:ext cx="83" cy="19"/>
            </a:xfrm>
            <a:custGeom>
              <a:avLst/>
              <a:gdLst/>
              <a:ahLst/>
              <a:cxnLst>
                <a:cxn ang="0">
                  <a:pos x="0" y="0"/>
                </a:cxn>
                <a:cxn ang="0">
                  <a:pos x="664" y="0"/>
                </a:cxn>
                <a:cxn ang="0">
                  <a:pos x="587" y="17"/>
                </a:cxn>
                <a:cxn ang="0">
                  <a:pos x="512" y="34"/>
                </a:cxn>
                <a:cxn ang="0">
                  <a:pos x="441" y="57"/>
                </a:cxn>
                <a:cxn ang="0">
                  <a:pos x="372" y="82"/>
                </a:cxn>
                <a:cxn ang="0">
                  <a:pos x="301" y="111"/>
                </a:cxn>
                <a:cxn ang="0">
                  <a:pos x="233" y="142"/>
                </a:cxn>
                <a:cxn ang="0">
                  <a:pos x="176" y="172"/>
                </a:cxn>
                <a:cxn ang="0">
                  <a:pos x="0" y="0"/>
                </a:cxn>
              </a:cxnLst>
              <a:rect l="0" t="0" r="r" b="b"/>
              <a:pathLst>
                <a:path w="664" h="172">
                  <a:moveTo>
                    <a:pt x="0" y="0"/>
                  </a:moveTo>
                  <a:lnTo>
                    <a:pt x="664" y="0"/>
                  </a:lnTo>
                  <a:lnTo>
                    <a:pt x="587" y="17"/>
                  </a:lnTo>
                  <a:lnTo>
                    <a:pt x="512" y="34"/>
                  </a:lnTo>
                  <a:lnTo>
                    <a:pt x="441" y="57"/>
                  </a:lnTo>
                  <a:lnTo>
                    <a:pt x="372" y="82"/>
                  </a:lnTo>
                  <a:lnTo>
                    <a:pt x="301" y="111"/>
                  </a:lnTo>
                  <a:lnTo>
                    <a:pt x="233" y="142"/>
                  </a:lnTo>
                  <a:lnTo>
                    <a:pt x="176" y="172"/>
                  </a:lnTo>
                  <a:lnTo>
                    <a:pt x="0" y="0"/>
                  </a:lnTo>
                  <a:close/>
                </a:path>
              </a:pathLst>
            </a:custGeom>
            <a:solidFill>
              <a:srgbClr val="FAFAFA"/>
            </a:solidFill>
            <a:ln w="9525">
              <a:noFill/>
              <a:round/>
              <a:headEnd/>
              <a:tailEnd/>
            </a:ln>
          </p:spPr>
          <p:txBody>
            <a:bodyPr/>
            <a:lstStyle/>
            <a:p>
              <a:pPr>
                <a:defRPr/>
              </a:pPr>
              <a:endParaRPr lang="en-US" dirty="0"/>
            </a:p>
          </p:txBody>
        </p:sp>
        <p:sp>
          <p:nvSpPr>
            <p:cNvPr id="805" name="Freeform 1388"/>
            <p:cNvSpPr>
              <a:spLocks/>
            </p:cNvSpPr>
            <p:nvPr/>
          </p:nvSpPr>
          <p:spPr bwMode="auto">
            <a:xfrm>
              <a:off x="1113" y="4"/>
              <a:ext cx="41" cy="7"/>
            </a:xfrm>
            <a:custGeom>
              <a:avLst/>
              <a:gdLst/>
              <a:ahLst/>
              <a:cxnLst>
                <a:cxn ang="0">
                  <a:pos x="0" y="0"/>
                </a:cxn>
                <a:cxn ang="0">
                  <a:pos x="327" y="0"/>
                </a:cxn>
                <a:cxn ang="0">
                  <a:pos x="250" y="17"/>
                </a:cxn>
                <a:cxn ang="0">
                  <a:pos x="175" y="34"/>
                </a:cxn>
                <a:cxn ang="0">
                  <a:pos x="104" y="57"/>
                </a:cxn>
                <a:cxn ang="0">
                  <a:pos x="71" y="69"/>
                </a:cxn>
                <a:cxn ang="0">
                  <a:pos x="0" y="0"/>
                </a:cxn>
              </a:cxnLst>
              <a:rect l="0" t="0" r="r" b="b"/>
              <a:pathLst>
                <a:path w="327" h="69">
                  <a:moveTo>
                    <a:pt x="0" y="0"/>
                  </a:moveTo>
                  <a:lnTo>
                    <a:pt x="327" y="0"/>
                  </a:lnTo>
                  <a:lnTo>
                    <a:pt x="250" y="17"/>
                  </a:lnTo>
                  <a:lnTo>
                    <a:pt x="175" y="34"/>
                  </a:lnTo>
                  <a:lnTo>
                    <a:pt x="104" y="57"/>
                  </a:lnTo>
                  <a:lnTo>
                    <a:pt x="71" y="69"/>
                  </a:lnTo>
                  <a:lnTo>
                    <a:pt x="0" y="0"/>
                  </a:lnTo>
                  <a:close/>
                </a:path>
              </a:pathLst>
            </a:custGeom>
            <a:solidFill>
              <a:srgbClr val="FFFFFF"/>
            </a:solidFill>
            <a:ln w="9525">
              <a:noFill/>
              <a:round/>
              <a:headEnd/>
              <a:tailEnd/>
            </a:ln>
          </p:spPr>
          <p:txBody>
            <a:bodyPr/>
            <a:lstStyle/>
            <a:p>
              <a:pPr>
                <a:defRPr/>
              </a:pPr>
              <a:endParaRPr lang="en-US" dirty="0"/>
            </a:p>
          </p:txBody>
        </p:sp>
        <p:sp>
          <p:nvSpPr>
            <p:cNvPr id="806" name="Freeform 1389"/>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close/>
                </a:path>
              </a:pathLst>
            </a:custGeom>
            <a:solidFill>
              <a:srgbClr val="FFFFFF"/>
            </a:solidFill>
            <a:ln w="9525">
              <a:noFill/>
              <a:round/>
              <a:headEnd/>
              <a:tailEnd/>
            </a:ln>
          </p:spPr>
          <p:txBody>
            <a:bodyPr/>
            <a:lstStyle/>
            <a:p>
              <a:pPr>
                <a:defRPr/>
              </a:pPr>
              <a:endParaRPr lang="en-US" dirty="0"/>
            </a:p>
          </p:txBody>
        </p:sp>
        <p:sp>
          <p:nvSpPr>
            <p:cNvPr id="807" name="Freeform 1390"/>
            <p:cNvSpPr>
              <a:spLocks/>
            </p:cNvSpPr>
            <p:nvPr/>
          </p:nvSpPr>
          <p:spPr bwMode="auto">
            <a:xfrm>
              <a:off x="12" y="115"/>
              <a:ext cx="36" cy="41"/>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path>
              </a:pathLst>
            </a:custGeom>
            <a:noFill/>
            <a:ln w="0">
              <a:solidFill>
                <a:srgbClr val="FFFFFF"/>
              </a:solidFill>
              <a:prstDash val="solid"/>
              <a:round/>
              <a:headEnd/>
              <a:tailEnd/>
            </a:ln>
          </p:spPr>
          <p:txBody>
            <a:bodyPr/>
            <a:lstStyle/>
            <a:p>
              <a:pPr>
                <a:defRPr/>
              </a:pPr>
              <a:endParaRPr lang="en-US" dirty="0"/>
            </a:p>
          </p:txBody>
        </p:sp>
        <p:sp>
          <p:nvSpPr>
            <p:cNvPr id="808" name="Freeform 1391"/>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close/>
                </a:path>
              </a:pathLst>
            </a:custGeom>
            <a:solidFill>
              <a:srgbClr val="FFFFFF"/>
            </a:solidFill>
            <a:ln w="9525">
              <a:noFill/>
              <a:round/>
              <a:headEnd/>
              <a:tailEnd/>
            </a:ln>
          </p:spPr>
          <p:txBody>
            <a:bodyPr/>
            <a:lstStyle/>
            <a:p>
              <a:pPr>
                <a:defRPr/>
              </a:pPr>
              <a:endParaRPr lang="en-US" dirty="0"/>
            </a:p>
          </p:txBody>
        </p:sp>
        <p:sp>
          <p:nvSpPr>
            <p:cNvPr id="809" name="Freeform 1392"/>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path>
              </a:pathLst>
            </a:custGeom>
            <a:noFill/>
            <a:ln w="0">
              <a:solidFill>
                <a:srgbClr val="FFFFFF"/>
              </a:solidFill>
              <a:prstDash val="solid"/>
              <a:round/>
              <a:headEnd/>
              <a:tailEnd/>
            </a:ln>
          </p:spPr>
          <p:txBody>
            <a:bodyPr/>
            <a:lstStyle/>
            <a:p>
              <a:pPr>
                <a:defRPr/>
              </a:pPr>
              <a:endParaRPr lang="en-US" dirty="0"/>
            </a:p>
          </p:txBody>
        </p:sp>
        <p:sp>
          <p:nvSpPr>
            <p:cNvPr id="810" name="Freeform 1393"/>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close/>
                </a:path>
              </a:pathLst>
            </a:custGeom>
            <a:solidFill>
              <a:srgbClr val="FFFFFF"/>
            </a:solidFill>
            <a:ln w="9525">
              <a:noFill/>
              <a:round/>
              <a:headEnd/>
              <a:tailEnd/>
            </a:ln>
          </p:spPr>
          <p:txBody>
            <a:bodyPr/>
            <a:lstStyle/>
            <a:p>
              <a:pPr>
                <a:defRPr/>
              </a:pPr>
              <a:endParaRPr lang="en-US" dirty="0"/>
            </a:p>
          </p:txBody>
        </p:sp>
        <p:sp>
          <p:nvSpPr>
            <p:cNvPr id="811" name="Freeform 1394"/>
            <p:cNvSpPr>
              <a:spLocks/>
            </p:cNvSpPr>
            <p:nvPr/>
          </p:nvSpPr>
          <p:spPr bwMode="auto">
            <a:xfrm>
              <a:off x="19" y="16"/>
              <a:ext cx="36"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path>
              </a:pathLst>
            </a:custGeom>
            <a:noFill/>
            <a:ln w="0">
              <a:solidFill>
                <a:srgbClr val="FFFFFF"/>
              </a:solidFill>
              <a:prstDash val="solid"/>
              <a:round/>
              <a:headEnd/>
              <a:tailEnd/>
            </a:ln>
          </p:spPr>
          <p:txBody>
            <a:bodyPr/>
            <a:lstStyle/>
            <a:p>
              <a:pPr>
                <a:defRPr/>
              </a:pPr>
              <a:endParaRPr lang="en-US" dirty="0"/>
            </a:p>
          </p:txBody>
        </p:sp>
        <p:sp>
          <p:nvSpPr>
            <p:cNvPr id="812" name="Freeform 1395"/>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close/>
                </a:path>
              </a:pathLst>
            </a:custGeom>
            <a:solidFill>
              <a:srgbClr val="FFFFFF"/>
            </a:solidFill>
            <a:ln w="9525">
              <a:noFill/>
              <a:round/>
              <a:headEnd/>
              <a:tailEnd/>
            </a:ln>
          </p:spPr>
          <p:txBody>
            <a:bodyPr/>
            <a:lstStyle/>
            <a:p>
              <a:pPr>
                <a:defRPr/>
              </a:pPr>
              <a:endParaRPr lang="en-US" dirty="0"/>
            </a:p>
          </p:txBody>
        </p:sp>
        <p:sp>
          <p:nvSpPr>
            <p:cNvPr id="813" name="Freeform 1396"/>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4" name="Freeform 1397"/>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close/>
                </a:path>
              </a:pathLst>
            </a:custGeom>
            <a:solidFill>
              <a:srgbClr val="FFFFFF"/>
            </a:solidFill>
            <a:ln w="9525">
              <a:noFill/>
              <a:round/>
              <a:headEnd/>
              <a:tailEnd/>
            </a:ln>
          </p:spPr>
          <p:txBody>
            <a:bodyPr/>
            <a:lstStyle/>
            <a:p>
              <a:pPr>
                <a:defRPr/>
              </a:pPr>
              <a:endParaRPr lang="en-US" dirty="0"/>
            </a:p>
          </p:txBody>
        </p:sp>
        <p:sp>
          <p:nvSpPr>
            <p:cNvPr id="815" name="Freeform 1398"/>
            <p:cNvSpPr>
              <a:spLocks/>
            </p:cNvSpPr>
            <p:nvPr/>
          </p:nvSpPr>
          <p:spPr bwMode="auto">
            <a:xfrm>
              <a:off x="6" y="225"/>
              <a:ext cx="36"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path>
              </a:pathLst>
            </a:custGeom>
            <a:noFill/>
            <a:ln w="0">
              <a:solidFill>
                <a:srgbClr val="FFFFFF"/>
              </a:solidFill>
              <a:prstDash val="solid"/>
              <a:round/>
              <a:headEnd/>
              <a:tailEnd/>
            </a:ln>
          </p:spPr>
          <p:txBody>
            <a:bodyPr/>
            <a:lstStyle/>
            <a:p>
              <a:pPr>
                <a:defRPr/>
              </a:pPr>
              <a:endParaRPr lang="en-US" dirty="0"/>
            </a:p>
          </p:txBody>
        </p:sp>
        <p:sp>
          <p:nvSpPr>
            <p:cNvPr id="816" name="Freeform 1399"/>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close/>
                </a:path>
              </a:pathLst>
            </a:custGeom>
            <a:solidFill>
              <a:srgbClr val="FFFFFF"/>
            </a:solidFill>
            <a:ln w="9525">
              <a:noFill/>
              <a:round/>
              <a:headEnd/>
              <a:tailEnd/>
            </a:ln>
          </p:spPr>
          <p:txBody>
            <a:bodyPr/>
            <a:lstStyle/>
            <a:p>
              <a:pPr>
                <a:defRPr/>
              </a:pPr>
              <a:endParaRPr lang="en-US" dirty="0"/>
            </a:p>
          </p:txBody>
        </p:sp>
        <p:sp>
          <p:nvSpPr>
            <p:cNvPr id="817" name="Freeform 1400"/>
            <p:cNvSpPr>
              <a:spLocks/>
            </p:cNvSpPr>
            <p:nvPr/>
          </p:nvSpPr>
          <p:spPr bwMode="auto">
            <a:xfrm>
              <a:off x="9" y="281"/>
              <a:ext cx="36" cy="46"/>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path>
              </a:pathLst>
            </a:custGeom>
            <a:noFill/>
            <a:ln w="0">
              <a:solidFill>
                <a:srgbClr val="FFFFFF"/>
              </a:solidFill>
              <a:prstDash val="solid"/>
              <a:round/>
              <a:headEnd/>
              <a:tailEnd/>
            </a:ln>
          </p:spPr>
          <p:txBody>
            <a:bodyPr/>
            <a:lstStyle/>
            <a:p>
              <a:pPr>
                <a:defRPr/>
              </a:pPr>
              <a:endParaRPr lang="en-US" dirty="0"/>
            </a:p>
          </p:txBody>
        </p:sp>
        <p:sp>
          <p:nvSpPr>
            <p:cNvPr id="818" name="Freeform 1401"/>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close/>
                </a:path>
              </a:pathLst>
            </a:custGeom>
            <a:solidFill>
              <a:srgbClr val="FFFFFF"/>
            </a:solidFill>
            <a:ln w="9525">
              <a:noFill/>
              <a:round/>
              <a:headEnd/>
              <a:tailEnd/>
            </a:ln>
          </p:spPr>
          <p:txBody>
            <a:bodyPr/>
            <a:lstStyle/>
            <a:p>
              <a:pPr>
                <a:defRPr/>
              </a:pPr>
              <a:endParaRPr lang="en-US" dirty="0"/>
            </a:p>
          </p:txBody>
        </p:sp>
        <p:sp>
          <p:nvSpPr>
            <p:cNvPr id="819" name="Freeform 1402"/>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path>
              </a:pathLst>
            </a:custGeom>
            <a:noFill/>
            <a:ln w="0">
              <a:solidFill>
                <a:srgbClr val="FFFFFF"/>
              </a:solidFill>
              <a:prstDash val="solid"/>
              <a:round/>
              <a:headEnd/>
              <a:tailEnd/>
            </a:ln>
          </p:spPr>
          <p:txBody>
            <a:bodyPr/>
            <a:lstStyle/>
            <a:p>
              <a:pPr>
                <a:defRPr/>
              </a:pPr>
              <a:endParaRPr lang="en-US" dirty="0"/>
            </a:p>
          </p:txBody>
        </p:sp>
        <p:sp>
          <p:nvSpPr>
            <p:cNvPr id="820" name="Freeform 1403"/>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close/>
                </a:path>
              </a:pathLst>
            </a:custGeom>
            <a:solidFill>
              <a:srgbClr val="FFFFFF"/>
            </a:solidFill>
            <a:ln w="9525">
              <a:noFill/>
              <a:round/>
              <a:headEnd/>
              <a:tailEnd/>
            </a:ln>
          </p:spPr>
          <p:txBody>
            <a:bodyPr/>
            <a:lstStyle/>
            <a:p>
              <a:pPr>
                <a:defRPr/>
              </a:pPr>
              <a:endParaRPr lang="en-US" dirty="0"/>
            </a:p>
          </p:txBody>
        </p:sp>
        <p:sp>
          <p:nvSpPr>
            <p:cNvPr id="821" name="Freeform 1404"/>
            <p:cNvSpPr>
              <a:spLocks/>
            </p:cNvSpPr>
            <p:nvPr/>
          </p:nvSpPr>
          <p:spPr bwMode="auto">
            <a:xfrm>
              <a:off x="94" y="128"/>
              <a:ext cx="40"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path>
              </a:pathLst>
            </a:custGeom>
            <a:noFill/>
            <a:ln w="0">
              <a:solidFill>
                <a:srgbClr val="FFFFFF"/>
              </a:solidFill>
              <a:prstDash val="solid"/>
              <a:round/>
              <a:headEnd/>
              <a:tailEnd/>
            </a:ln>
          </p:spPr>
          <p:txBody>
            <a:bodyPr/>
            <a:lstStyle/>
            <a:p>
              <a:pPr>
                <a:defRPr/>
              </a:pPr>
              <a:endParaRPr lang="en-US" dirty="0"/>
            </a:p>
          </p:txBody>
        </p:sp>
        <p:sp>
          <p:nvSpPr>
            <p:cNvPr id="822" name="Freeform 1405"/>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close/>
                </a:path>
              </a:pathLst>
            </a:custGeom>
            <a:solidFill>
              <a:srgbClr val="FFFFFF"/>
            </a:solidFill>
            <a:ln w="9525">
              <a:noFill/>
              <a:round/>
              <a:headEnd/>
              <a:tailEnd/>
            </a:ln>
          </p:spPr>
          <p:txBody>
            <a:bodyPr/>
            <a:lstStyle/>
            <a:p>
              <a:pPr>
                <a:defRPr/>
              </a:pPr>
              <a:endParaRPr lang="en-US" dirty="0"/>
            </a:p>
          </p:txBody>
        </p:sp>
        <p:sp>
          <p:nvSpPr>
            <p:cNvPr id="823" name="Freeform 1406"/>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path>
              </a:pathLst>
            </a:custGeom>
            <a:noFill/>
            <a:ln w="0">
              <a:solidFill>
                <a:srgbClr val="FFFFFF"/>
              </a:solidFill>
              <a:prstDash val="solid"/>
              <a:round/>
              <a:headEnd/>
              <a:tailEnd/>
            </a:ln>
          </p:spPr>
          <p:txBody>
            <a:bodyPr/>
            <a:lstStyle/>
            <a:p>
              <a:pPr>
                <a:defRPr/>
              </a:pPr>
              <a:endParaRPr lang="en-US" dirty="0"/>
            </a:p>
          </p:txBody>
        </p:sp>
        <p:sp>
          <p:nvSpPr>
            <p:cNvPr id="824" name="Freeform 1407"/>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close/>
                </a:path>
              </a:pathLst>
            </a:custGeom>
            <a:solidFill>
              <a:srgbClr val="FFFFFF"/>
            </a:solidFill>
            <a:ln w="9525">
              <a:noFill/>
              <a:round/>
              <a:headEnd/>
              <a:tailEnd/>
            </a:ln>
          </p:spPr>
          <p:txBody>
            <a:bodyPr/>
            <a:lstStyle/>
            <a:p>
              <a:pPr>
                <a:defRPr/>
              </a:pPr>
              <a:endParaRPr lang="en-US" dirty="0"/>
            </a:p>
          </p:txBody>
        </p:sp>
        <p:sp>
          <p:nvSpPr>
            <p:cNvPr id="825" name="Freeform 1408"/>
            <p:cNvSpPr>
              <a:spLocks/>
            </p:cNvSpPr>
            <p:nvPr/>
          </p:nvSpPr>
          <p:spPr bwMode="auto">
            <a:xfrm>
              <a:off x="73" y="27"/>
              <a:ext cx="40"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path>
              </a:pathLst>
            </a:custGeom>
            <a:noFill/>
            <a:ln w="0">
              <a:solidFill>
                <a:srgbClr val="FFFFFF"/>
              </a:solidFill>
              <a:prstDash val="solid"/>
              <a:round/>
              <a:headEnd/>
              <a:tailEnd/>
            </a:ln>
          </p:spPr>
          <p:txBody>
            <a:bodyPr/>
            <a:lstStyle/>
            <a:p>
              <a:pPr>
                <a:defRPr/>
              </a:pPr>
              <a:endParaRPr lang="en-US" dirty="0"/>
            </a:p>
          </p:txBody>
        </p:sp>
        <p:sp>
          <p:nvSpPr>
            <p:cNvPr id="826" name="Freeform 1409"/>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close/>
                </a:path>
              </a:pathLst>
            </a:custGeom>
            <a:solidFill>
              <a:srgbClr val="FFFFFF"/>
            </a:solidFill>
            <a:ln w="9525">
              <a:noFill/>
              <a:round/>
              <a:headEnd/>
              <a:tailEnd/>
            </a:ln>
          </p:spPr>
          <p:txBody>
            <a:bodyPr/>
            <a:lstStyle/>
            <a:p>
              <a:pPr>
                <a:defRPr/>
              </a:pPr>
              <a:endParaRPr lang="en-US" dirty="0"/>
            </a:p>
          </p:txBody>
        </p:sp>
        <p:sp>
          <p:nvSpPr>
            <p:cNvPr id="827" name="Freeform 1410"/>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path>
              </a:pathLst>
            </a:custGeom>
            <a:noFill/>
            <a:ln w="0">
              <a:solidFill>
                <a:srgbClr val="FFFFFF"/>
              </a:solidFill>
              <a:prstDash val="solid"/>
              <a:round/>
              <a:headEnd/>
              <a:tailEnd/>
            </a:ln>
          </p:spPr>
          <p:txBody>
            <a:bodyPr/>
            <a:lstStyle/>
            <a:p>
              <a:pPr>
                <a:defRPr/>
              </a:pPr>
              <a:endParaRPr lang="en-US" dirty="0"/>
            </a:p>
          </p:txBody>
        </p:sp>
        <p:sp>
          <p:nvSpPr>
            <p:cNvPr id="828" name="Freeform 1411"/>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close/>
                </a:path>
              </a:pathLst>
            </a:custGeom>
            <a:solidFill>
              <a:srgbClr val="FFFFFF"/>
            </a:solidFill>
            <a:ln w="9525">
              <a:noFill/>
              <a:round/>
              <a:headEnd/>
              <a:tailEnd/>
            </a:ln>
          </p:spPr>
          <p:txBody>
            <a:bodyPr/>
            <a:lstStyle/>
            <a:p>
              <a:pPr>
                <a:defRPr/>
              </a:pPr>
              <a:endParaRPr lang="en-US" dirty="0"/>
            </a:p>
          </p:txBody>
        </p:sp>
        <p:sp>
          <p:nvSpPr>
            <p:cNvPr id="829" name="Freeform 1412"/>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path>
              </a:pathLst>
            </a:custGeom>
            <a:noFill/>
            <a:ln w="0">
              <a:solidFill>
                <a:srgbClr val="FFFFFF"/>
              </a:solidFill>
              <a:prstDash val="solid"/>
              <a:round/>
              <a:headEnd/>
              <a:tailEnd/>
            </a:ln>
          </p:spPr>
          <p:txBody>
            <a:bodyPr/>
            <a:lstStyle/>
            <a:p>
              <a:pPr>
                <a:defRPr/>
              </a:pPr>
              <a:endParaRPr lang="en-US" dirty="0"/>
            </a:p>
          </p:txBody>
        </p:sp>
        <p:sp>
          <p:nvSpPr>
            <p:cNvPr id="830" name="Freeform 1413"/>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close/>
                </a:path>
              </a:pathLst>
            </a:custGeom>
            <a:solidFill>
              <a:srgbClr val="FFFFFF"/>
            </a:solidFill>
            <a:ln w="9525">
              <a:noFill/>
              <a:round/>
              <a:headEnd/>
              <a:tailEnd/>
            </a:ln>
          </p:spPr>
          <p:txBody>
            <a:bodyPr/>
            <a:lstStyle/>
            <a:p>
              <a:pPr>
                <a:defRPr/>
              </a:pPr>
              <a:endParaRPr lang="en-US" dirty="0"/>
            </a:p>
          </p:txBody>
        </p:sp>
        <p:sp>
          <p:nvSpPr>
            <p:cNvPr id="831" name="Freeform 1414"/>
            <p:cNvSpPr>
              <a:spLocks/>
            </p:cNvSpPr>
            <p:nvPr/>
          </p:nvSpPr>
          <p:spPr bwMode="auto">
            <a:xfrm>
              <a:off x="52" y="221"/>
              <a:ext cx="44" cy="41"/>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path>
              </a:pathLst>
            </a:custGeom>
            <a:noFill/>
            <a:ln w="0">
              <a:solidFill>
                <a:srgbClr val="FFFFFF"/>
              </a:solidFill>
              <a:prstDash val="solid"/>
              <a:round/>
              <a:headEnd/>
              <a:tailEnd/>
            </a:ln>
          </p:spPr>
          <p:txBody>
            <a:bodyPr/>
            <a:lstStyle/>
            <a:p>
              <a:pPr>
                <a:defRPr/>
              </a:pPr>
              <a:endParaRPr lang="en-US" dirty="0"/>
            </a:p>
          </p:txBody>
        </p:sp>
        <p:sp>
          <p:nvSpPr>
            <p:cNvPr id="832" name="Freeform 1415"/>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close/>
                </a:path>
              </a:pathLst>
            </a:custGeom>
            <a:solidFill>
              <a:srgbClr val="000000"/>
            </a:solidFill>
            <a:ln w="9525">
              <a:noFill/>
              <a:round/>
              <a:headEnd/>
              <a:tailEnd/>
            </a:ln>
          </p:spPr>
          <p:txBody>
            <a:bodyPr/>
            <a:lstStyle/>
            <a:p>
              <a:pPr>
                <a:defRPr/>
              </a:pPr>
              <a:endParaRPr lang="en-US" dirty="0"/>
            </a:p>
          </p:txBody>
        </p:sp>
        <p:sp>
          <p:nvSpPr>
            <p:cNvPr id="833" name="Freeform 1416"/>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path>
              </a:pathLst>
            </a:custGeom>
            <a:noFill/>
            <a:ln w="0">
              <a:solidFill>
                <a:srgbClr val="870505"/>
              </a:solidFill>
              <a:prstDash val="solid"/>
              <a:round/>
              <a:headEnd/>
              <a:tailEnd/>
            </a:ln>
          </p:spPr>
          <p:txBody>
            <a:bodyPr/>
            <a:lstStyle/>
            <a:p>
              <a:pPr>
                <a:defRPr/>
              </a:pPr>
              <a:endParaRPr lang="en-US" dirty="0"/>
            </a:p>
          </p:txBody>
        </p:sp>
        <p:sp>
          <p:nvSpPr>
            <p:cNvPr id="834" name="Freeform 1417"/>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close/>
                </a:path>
              </a:pathLst>
            </a:custGeom>
            <a:solidFill>
              <a:srgbClr val="000000"/>
            </a:solidFill>
            <a:ln w="9525">
              <a:noFill/>
              <a:round/>
              <a:headEnd/>
              <a:tailEnd/>
            </a:ln>
          </p:spPr>
          <p:txBody>
            <a:bodyPr/>
            <a:lstStyle/>
            <a:p>
              <a:pPr>
                <a:defRPr/>
              </a:pPr>
              <a:endParaRPr lang="en-US" dirty="0"/>
            </a:p>
          </p:txBody>
        </p:sp>
        <p:sp>
          <p:nvSpPr>
            <p:cNvPr id="835" name="Freeform 1418"/>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path>
              </a:pathLst>
            </a:custGeom>
            <a:noFill/>
            <a:ln w="0">
              <a:solidFill>
                <a:srgbClr val="870505"/>
              </a:solidFill>
              <a:prstDash val="solid"/>
              <a:round/>
              <a:headEnd/>
              <a:tailEnd/>
            </a:ln>
          </p:spPr>
          <p:txBody>
            <a:bodyPr/>
            <a:lstStyle/>
            <a:p>
              <a:pPr>
                <a:defRPr/>
              </a:pPr>
              <a:endParaRPr lang="en-US" dirty="0"/>
            </a:p>
          </p:txBody>
        </p:sp>
      </p:grpSp>
      <p:sp>
        <p:nvSpPr>
          <p:cNvPr id="1038" name="Text Box 349"/>
          <p:cNvSpPr txBox="1">
            <a:spLocks noChangeArrowheads="1"/>
          </p:cNvSpPr>
          <p:nvPr userDrawn="1"/>
        </p:nvSpPr>
        <p:spPr bwMode="auto">
          <a:xfrm>
            <a:off x="3650283" y="1"/>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sp>
        <p:nvSpPr>
          <p:cNvPr id="1039" name="Text Box 350"/>
          <p:cNvSpPr txBox="1">
            <a:spLocks noChangeArrowheads="1"/>
          </p:cNvSpPr>
          <p:nvPr userDrawn="1"/>
        </p:nvSpPr>
        <p:spPr bwMode="auto">
          <a:xfrm>
            <a:off x="3623068" y="6628805"/>
            <a:ext cx="1604554" cy="225838"/>
          </a:xfrm>
          <a:prstGeom prst="rect">
            <a:avLst/>
          </a:prstGeom>
          <a:noFill/>
          <a:ln w="12700">
            <a:noFill/>
            <a:miter lim="800000"/>
            <a:headEnd/>
            <a:tailEnd/>
          </a:ln>
          <a:effectLst/>
        </p:spPr>
        <p:txBody>
          <a:bodyPr wrap="none" lIns="86493" tIns="43247" rIns="86493" bIns="43247">
            <a:spAutoFit/>
          </a:bodyPr>
          <a:lstStyle/>
          <a:p>
            <a:pPr>
              <a:defRPr/>
            </a:pPr>
            <a:r>
              <a:rPr lang="en-US" sz="900" b="1" u="sng" dirty="0">
                <a:solidFill>
                  <a:srgbClr val="C00000"/>
                </a:solidFill>
                <a:latin typeface="Arial" charset="0"/>
              </a:rPr>
              <a:t>FOR OFFICIAL USE ONLY</a:t>
            </a:r>
          </a:p>
        </p:txBody>
      </p:sp>
      <p:grpSp>
        <p:nvGrpSpPr>
          <p:cNvPr id="20" name="Group 699"/>
          <p:cNvGrpSpPr>
            <a:grpSpLocks/>
          </p:cNvGrpSpPr>
          <p:nvPr userDrawn="1"/>
        </p:nvGrpSpPr>
        <p:grpSpPr bwMode="auto">
          <a:xfrm>
            <a:off x="8165425" y="0"/>
            <a:ext cx="978575" cy="972211"/>
            <a:chOff x="195" y="162"/>
            <a:chExt cx="693" cy="659"/>
          </a:xfrm>
        </p:grpSpPr>
        <p:sp>
          <p:nvSpPr>
            <p:cNvPr id="8" name="Freeform 700"/>
            <p:cNvSpPr>
              <a:spLocks/>
            </p:cNvSpPr>
            <p:nvPr/>
          </p:nvSpPr>
          <p:spPr bwMode="auto">
            <a:xfrm>
              <a:off x="195" y="162"/>
              <a:ext cx="693" cy="659"/>
            </a:xfrm>
            <a:custGeom>
              <a:avLst/>
              <a:gdLst/>
              <a:ahLst/>
              <a:cxnLst>
                <a:cxn ang="0">
                  <a:pos x="47" y="232"/>
                </a:cxn>
                <a:cxn ang="0">
                  <a:pos x="76" y="143"/>
                </a:cxn>
                <a:cxn ang="0">
                  <a:pos x="0" y="89"/>
                </a:cxn>
                <a:cxn ang="0">
                  <a:pos x="93" y="89"/>
                </a:cxn>
                <a:cxn ang="0">
                  <a:pos x="122" y="0"/>
                </a:cxn>
                <a:cxn ang="0">
                  <a:pos x="151" y="89"/>
                </a:cxn>
                <a:cxn ang="0">
                  <a:pos x="244" y="89"/>
                </a:cxn>
                <a:cxn ang="0">
                  <a:pos x="168" y="143"/>
                </a:cxn>
                <a:cxn ang="0">
                  <a:pos x="197" y="232"/>
                </a:cxn>
                <a:cxn ang="0">
                  <a:pos x="122" y="177"/>
                </a:cxn>
                <a:cxn ang="0">
                  <a:pos x="47" y="232"/>
                </a:cxn>
              </a:cxnLst>
              <a:rect l="0" t="0" r="r" b="b"/>
              <a:pathLst>
                <a:path w="244" h="232">
                  <a:moveTo>
                    <a:pt x="47" y="232"/>
                  </a:moveTo>
                  <a:lnTo>
                    <a:pt x="76" y="143"/>
                  </a:lnTo>
                  <a:lnTo>
                    <a:pt x="0" y="89"/>
                  </a:lnTo>
                  <a:lnTo>
                    <a:pt x="93" y="89"/>
                  </a:lnTo>
                  <a:lnTo>
                    <a:pt x="122" y="0"/>
                  </a:lnTo>
                  <a:lnTo>
                    <a:pt x="151" y="89"/>
                  </a:lnTo>
                  <a:lnTo>
                    <a:pt x="244" y="89"/>
                  </a:lnTo>
                  <a:lnTo>
                    <a:pt x="168" y="143"/>
                  </a:lnTo>
                  <a:lnTo>
                    <a:pt x="197" y="232"/>
                  </a:lnTo>
                  <a:lnTo>
                    <a:pt x="122" y="177"/>
                  </a:lnTo>
                  <a:lnTo>
                    <a:pt x="47" y="232"/>
                  </a:lnTo>
                </a:path>
              </a:pathLst>
            </a:custGeom>
            <a:solidFill>
              <a:schemeClr val="folHlink"/>
            </a:solidFill>
            <a:ln w="0" cap="sq">
              <a:solidFill>
                <a:schemeClr val="tx1"/>
              </a:solidFill>
              <a:prstDash val="solid"/>
              <a:miter lim="800000"/>
              <a:headEnd/>
              <a:tailEnd/>
            </a:ln>
            <a:effectLst/>
          </p:spPr>
          <p:txBody>
            <a:bodyPr/>
            <a:lstStyle/>
            <a:p>
              <a:pPr>
                <a:defRPr/>
              </a:pPr>
              <a:endParaRPr lang="en-US" dirty="0"/>
            </a:p>
          </p:txBody>
        </p:sp>
        <p:grpSp>
          <p:nvGrpSpPr>
            <p:cNvPr id="21" name="Group 701"/>
            <p:cNvGrpSpPr>
              <a:grpSpLocks/>
            </p:cNvGrpSpPr>
            <p:nvPr/>
          </p:nvGrpSpPr>
          <p:grpSpPr bwMode="auto">
            <a:xfrm>
              <a:off x="352" y="315"/>
              <a:ext cx="364" cy="403"/>
              <a:chOff x="300" y="243"/>
              <a:chExt cx="466" cy="517"/>
            </a:xfrm>
          </p:grpSpPr>
          <p:sp>
            <p:nvSpPr>
              <p:cNvPr id="9" name="Freeform 702"/>
              <p:cNvSpPr>
                <a:spLocks/>
              </p:cNvSpPr>
              <p:nvPr/>
            </p:nvSpPr>
            <p:spPr bwMode="auto">
              <a:xfrm>
                <a:off x="431" y="246"/>
                <a:ext cx="215" cy="214"/>
              </a:xfrm>
              <a:custGeom>
                <a:avLst/>
                <a:gdLst/>
                <a:ahLst/>
                <a:cxnLst>
                  <a:cxn ang="0">
                    <a:pos x="6" y="49"/>
                  </a:cxn>
                  <a:cxn ang="0">
                    <a:pos x="5" y="40"/>
                  </a:cxn>
                  <a:cxn ang="0">
                    <a:pos x="4" y="41"/>
                  </a:cxn>
                  <a:cxn ang="0">
                    <a:pos x="5" y="31"/>
                  </a:cxn>
                  <a:cxn ang="0">
                    <a:pos x="5" y="32"/>
                  </a:cxn>
                  <a:cxn ang="0">
                    <a:pos x="8" y="23"/>
                  </a:cxn>
                  <a:cxn ang="0">
                    <a:pos x="8" y="23"/>
                  </a:cxn>
                  <a:cxn ang="0">
                    <a:pos x="13" y="16"/>
                  </a:cxn>
                  <a:cxn ang="0">
                    <a:pos x="13" y="16"/>
                  </a:cxn>
                  <a:cxn ang="0">
                    <a:pos x="20" y="10"/>
                  </a:cxn>
                  <a:cxn ang="0">
                    <a:pos x="19" y="10"/>
                  </a:cxn>
                  <a:cxn ang="0">
                    <a:pos x="28" y="6"/>
                  </a:cxn>
                  <a:cxn ang="0">
                    <a:pos x="27" y="6"/>
                  </a:cxn>
                  <a:cxn ang="0">
                    <a:pos x="36" y="4"/>
                  </a:cxn>
                  <a:cxn ang="0">
                    <a:pos x="36" y="4"/>
                  </a:cxn>
                  <a:cxn ang="0">
                    <a:pos x="45" y="5"/>
                  </a:cxn>
                  <a:cxn ang="0">
                    <a:pos x="45" y="5"/>
                  </a:cxn>
                  <a:cxn ang="0">
                    <a:pos x="54" y="8"/>
                  </a:cxn>
                  <a:cxn ang="0">
                    <a:pos x="53" y="8"/>
                  </a:cxn>
                  <a:cxn ang="0">
                    <a:pos x="61" y="13"/>
                  </a:cxn>
                  <a:cxn ang="0">
                    <a:pos x="61" y="13"/>
                  </a:cxn>
                  <a:cxn ang="0">
                    <a:pos x="67" y="20"/>
                  </a:cxn>
                  <a:cxn ang="0">
                    <a:pos x="67" y="19"/>
                  </a:cxn>
                  <a:cxn ang="0">
                    <a:pos x="71" y="28"/>
                  </a:cxn>
                  <a:cxn ang="0">
                    <a:pos x="71" y="27"/>
                  </a:cxn>
                  <a:cxn ang="0">
                    <a:pos x="72" y="36"/>
                  </a:cxn>
                  <a:cxn ang="0">
                    <a:pos x="73" y="36"/>
                  </a:cxn>
                  <a:cxn ang="0">
                    <a:pos x="72" y="45"/>
                  </a:cxn>
                  <a:cxn ang="0">
                    <a:pos x="72" y="45"/>
                  </a:cxn>
                  <a:cxn ang="0">
                    <a:pos x="69" y="54"/>
                  </a:cxn>
                  <a:cxn ang="0">
                    <a:pos x="69" y="53"/>
                  </a:cxn>
                  <a:cxn ang="0">
                    <a:pos x="64" y="61"/>
                  </a:cxn>
                  <a:cxn ang="0">
                    <a:pos x="64" y="61"/>
                  </a:cxn>
                  <a:cxn ang="0">
                    <a:pos x="57" y="67"/>
                  </a:cxn>
                  <a:cxn ang="0">
                    <a:pos x="57" y="67"/>
                  </a:cxn>
                  <a:cxn ang="0">
                    <a:pos x="49" y="70"/>
                  </a:cxn>
                  <a:cxn ang="0">
                    <a:pos x="49" y="71"/>
                  </a:cxn>
                  <a:cxn ang="0">
                    <a:pos x="40" y="72"/>
                  </a:cxn>
                  <a:cxn ang="0">
                    <a:pos x="41" y="72"/>
                  </a:cxn>
                  <a:cxn ang="0">
                    <a:pos x="32" y="72"/>
                  </a:cxn>
                  <a:cxn ang="0">
                    <a:pos x="32" y="72"/>
                  </a:cxn>
                  <a:cxn ang="0">
                    <a:pos x="23" y="69"/>
                  </a:cxn>
                  <a:cxn ang="0">
                    <a:pos x="23" y="69"/>
                  </a:cxn>
                  <a:cxn ang="0">
                    <a:pos x="16" y="64"/>
                  </a:cxn>
                  <a:cxn ang="0">
                    <a:pos x="16" y="64"/>
                  </a:cxn>
                  <a:cxn ang="0">
                    <a:pos x="10" y="57"/>
                  </a:cxn>
                  <a:cxn ang="0">
                    <a:pos x="10" y="57"/>
                  </a:cxn>
                  <a:cxn ang="0">
                    <a:pos x="6" y="49"/>
                  </a:cxn>
                  <a:cxn ang="0">
                    <a:pos x="6" y="49"/>
                  </a:cxn>
                </a:cxnLst>
                <a:rect l="0" t="0" r="r" b="b"/>
                <a:pathLst>
                  <a:path w="76" h="76">
                    <a:moveTo>
                      <a:pt x="6" y="49"/>
                    </a:moveTo>
                    <a:cubicBezTo>
                      <a:pt x="6" y="49"/>
                      <a:pt x="1" y="46"/>
                      <a:pt x="5" y="40"/>
                    </a:cubicBezTo>
                    <a:lnTo>
                      <a:pt x="4" y="41"/>
                    </a:lnTo>
                    <a:cubicBezTo>
                      <a:pt x="4" y="41"/>
                      <a:pt x="0" y="36"/>
                      <a:pt x="5" y="31"/>
                    </a:cubicBezTo>
                    <a:lnTo>
                      <a:pt x="5" y="32"/>
                    </a:lnTo>
                    <a:cubicBezTo>
                      <a:pt x="5" y="32"/>
                      <a:pt x="2" y="26"/>
                      <a:pt x="8" y="23"/>
                    </a:cubicBezTo>
                    <a:lnTo>
                      <a:pt x="8" y="23"/>
                    </a:lnTo>
                    <a:cubicBezTo>
                      <a:pt x="8" y="23"/>
                      <a:pt x="7" y="17"/>
                      <a:pt x="13" y="16"/>
                    </a:cubicBezTo>
                    <a:lnTo>
                      <a:pt x="13" y="16"/>
                    </a:lnTo>
                    <a:cubicBezTo>
                      <a:pt x="13" y="16"/>
                      <a:pt x="13" y="10"/>
                      <a:pt x="20" y="10"/>
                    </a:cubicBezTo>
                    <a:lnTo>
                      <a:pt x="19" y="10"/>
                    </a:lnTo>
                    <a:cubicBezTo>
                      <a:pt x="19" y="10"/>
                      <a:pt x="22" y="4"/>
                      <a:pt x="28" y="6"/>
                    </a:cubicBezTo>
                    <a:lnTo>
                      <a:pt x="27" y="6"/>
                    </a:lnTo>
                    <a:cubicBezTo>
                      <a:pt x="27" y="6"/>
                      <a:pt x="31" y="1"/>
                      <a:pt x="36" y="4"/>
                    </a:cubicBezTo>
                    <a:lnTo>
                      <a:pt x="36" y="4"/>
                    </a:lnTo>
                    <a:cubicBezTo>
                      <a:pt x="36" y="4"/>
                      <a:pt x="41" y="0"/>
                      <a:pt x="45" y="5"/>
                    </a:cubicBezTo>
                    <a:lnTo>
                      <a:pt x="45" y="5"/>
                    </a:lnTo>
                    <a:cubicBezTo>
                      <a:pt x="45" y="5"/>
                      <a:pt x="51" y="2"/>
                      <a:pt x="54" y="8"/>
                    </a:cubicBezTo>
                    <a:lnTo>
                      <a:pt x="53" y="8"/>
                    </a:lnTo>
                    <a:cubicBezTo>
                      <a:pt x="53" y="8"/>
                      <a:pt x="60" y="7"/>
                      <a:pt x="61" y="13"/>
                    </a:cubicBezTo>
                    <a:lnTo>
                      <a:pt x="61" y="13"/>
                    </a:lnTo>
                    <a:cubicBezTo>
                      <a:pt x="61" y="13"/>
                      <a:pt x="67" y="13"/>
                      <a:pt x="67" y="20"/>
                    </a:cubicBezTo>
                    <a:lnTo>
                      <a:pt x="67" y="19"/>
                    </a:lnTo>
                    <a:cubicBezTo>
                      <a:pt x="67" y="19"/>
                      <a:pt x="73" y="21"/>
                      <a:pt x="71" y="28"/>
                    </a:cubicBezTo>
                    <a:lnTo>
                      <a:pt x="71" y="27"/>
                    </a:lnTo>
                    <a:cubicBezTo>
                      <a:pt x="71" y="27"/>
                      <a:pt x="76" y="31"/>
                      <a:pt x="72" y="36"/>
                    </a:cubicBezTo>
                    <a:lnTo>
                      <a:pt x="73" y="36"/>
                    </a:lnTo>
                    <a:cubicBezTo>
                      <a:pt x="73" y="36"/>
                      <a:pt x="76" y="41"/>
                      <a:pt x="72" y="45"/>
                    </a:cubicBezTo>
                    <a:lnTo>
                      <a:pt x="72" y="45"/>
                    </a:lnTo>
                    <a:cubicBezTo>
                      <a:pt x="72" y="45"/>
                      <a:pt x="74" y="51"/>
                      <a:pt x="69" y="54"/>
                    </a:cubicBezTo>
                    <a:lnTo>
                      <a:pt x="69" y="53"/>
                    </a:lnTo>
                    <a:cubicBezTo>
                      <a:pt x="69" y="53"/>
                      <a:pt x="70" y="60"/>
                      <a:pt x="64" y="61"/>
                    </a:cubicBezTo>
                    <a:lnTo>
                      <a:pt x="64" y="61"/>
                    </a:lnTo>
                    <a:cubicBezTo>
                      <a:pt x="64" y="61"/>
                      <a:pt x="63" y="67"/>
                      <a:pt x="57" y="67"/>
                    </a:cubicBezTo>
                    <a:lnTo>
                      <a:pt x="57" y="67"/>
                    </a:lnTo>
                    <a:cubicBezTo>
                      <a:pt x="57" y="67"/>
                      <a:pt x="55" y="73"/>
                      <a:pt x="49" y="70"/>
                    </a:cubicBezTo>
                    <a:lnTo>
                      <a:pt x="49" y="71"/>
                    </a:lnTo>
                    <a:cubicBezTo>
                      <a:pt x="49" y="71"/>
                      <a:pt x="46" y="76"/>
                      <a:pt x="40" y="72"/>
                    </a:cubicBezTo>
                    <a:lnTo>
                      <a:pt x="41" y="72"/>
                    </a:lnTo>
                    <a:cubicBezTo>
                      <a:pt x="41" y="72"/>
                      <a:pt x="36" y="76"/>
                      <a:pt x="32" y="72"/>
                    </a:cubicBezTo>
                    <a:lnTo>
                      <a:pt x="32" y="72"/>
                    </a:lnTo>
                    <a:cubicBezTo>
                      <a:pt x="32" y="72"/>
                      <a:pt x="26" y="74"/>
                      <a:pt x="23" y="69"/>
                    </a:cubicBezTo>
                    <a:lnTo>
                      <a:pt x="23" y="69"/>
                    </a:lnTo>
                    <a:cubicBezTo>
                      <a:pt x="23" y="69"/>
                      <a:pt x="17" y="70"/>
                      <a:pt x="16" y="64"/>
                    </a:cubicBezTo>
                    <a:lnTo>
                      <a:pt x="16" y="64"/>
                    </a:lnTo>
                    <a:cubicBezTo>
                      <a:pt x="16" y="64"/>
                      <a:pt x="10" y="63"/>
                      <a:pt x="10" y="57"/>
                    </a:cubicBezTo>
                    <a:lnTo>
                      <a:pt x="10" y="57"/>
                    </a:lnTo>
                    <a:cubicBezTo>
                      <a:pt x="10" y="57"/>
                      <a:pt x="4" y="55"/>
                      <a:pt x="6" y="49"/>
                    </a:cubicBezTo>
                    <a:lnTo>
                      <a:pt x="6" y="49"/>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6" name="Freeform 703"/>
              <p:cNvSpPr>
                <a:spLocks/>
              </p:cNvSpPr>
              <p:nvPr/>
            </p:nvSpPr>
            <p:spPr bwMode="auto">
              <a:xfrm>
                <a:off x="522" y="276"/>
                <a:ext cx="19" cy="75"/>
              </a:xfrm>
              <a:custGeom>
                <a:avLst/>
                <a:gdLst/>
                <a:ahLst/>
                <a:cxnLst>
                  <a:cxn ang="0">
                    <a:pos x="6" y="27"/>
                  </a:cxn>
                  <a:cxn ang="0">
                    <a:pos x="0" y="3"/>
                  </a:cxn>
                  <a:cxn ang="0">
                    <a:pos x="3" y="0"/>
                  </a:cxn>
                  <a:cxn ang="0">
                    <a:pos x="6" y="2"/>
                  </a:cxn>
                  <a:cxn ang="0">
                    <a:pos x="6" y="27"/>
                  </a:cxn>
                </a:cxnLst>
                <a:rect l="0" t="0" r="r" b="b"/>
                <a:pathLst>
                  <a:path w="6" h="27">
                    <a:moveTo>
                      <a:pt x="6" y="27"/>
                    </a:moveTo>
                    <a:lnTo>
                      <a:pt x="0" y="3"/>
                    </a:lnTo>
                    <a:cubicBezTo>
                      <a:pt x="0" y="3"/>
                      <a:pt x="2" y="2"/>
                      <a:pt x="3" y="0"/>
                    </a:cubicBezTo>
                    <a:cubicBezTo>
                      <a:pt x="3" y="0"/>
                      <a:pt x="4" y="1"/>
                      <a:pt x="6" y="2"/>
                    </a:cubicBezTo>
                    <a:lnTo>
                      <a:pt x="6"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 name="Freeform 704"/>
              <p:cNvSpPr>
                <a:spLocks/>
              </p:cNvSpPr>
              <p:nvPr/>
            </p:nvSpPr>
            <p:spPr bwMode="auto">
              <a:xfrm>
                <a:off x="505" y="281"/>
                <a:ext cx="34" cy="70"/>
              </a:xfrm>
              <a:custGeom>
                <a:avLst/>
                <a:gdLst/>
                <a:ahLst/>
                <a:cxnLst>
                  <a:cxn ang="0">
                    <a:pos x="12" y="25"/>
                  </a:cxn>
                  <a:cxn ang="0">
                    <a:pos x="0" y="4"/>
                  </a:cxn>
                  <a:cxn ang="0">
                    <a:pos x="2" y="0"/>
                  </a:cxn>
                  <a:cxn ang="0">
                    <a:pos x="6" y="1"/>
                  </a:cxn>
                  <a:cxn ang="0">
                    <a:pos x="12" y="25"/>
                  </a:cxn>
                </a:cxnLst>
                <a:rect l="0" t="0" r="r" b="b"/>
                <a:pathLst>
                  <a:path w="12" h="25">
                    <a:moveTo>
                      <a:pt x="12" y="25"/>
                    </a:moveTo>
                    <a:lnTo>
                      <a:pt x="0" y="4"/>
                    </a:lnTo>
                    <a:cubicBezTo>
                      <a:pt x="0" y="4"/>
                      <a:pt x="1" y="2"/>
                      <a:pt x="2" y="0"/>
                    </a:cubicBezTo>
                    <a:cubicBezTo>
                      <a:pt x="2" y="0"/>
                      <a:pt x="3" y="1"/>
                      <a:pt x="6" y="1"/>
                    </a:cubicBezTo>
                    <a:lnTo>
                      <a:pt x="12" y="2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 name="Freeform 705"/>
              <p:cNvSpPr>
                <a:spLocks/>
              </p:cNvSpPr>
              <p:nvPr/>
            </p:nvSpPr>
            <p:spPr bwMode="auto">
              <a:xfrm>
                <a:off x="490" y="290"/>
                <a:ext cx="49" cy="61"/>
              </a:xfrm>
              <a:custGeom>
                <a:avLst/>
                <a:gdLst/>
                <a:ahLst/>
                <a:cxnLst>
                  <a:cxn ang="0">
                    <a:pos x="17" y="22"/>
                  </a:cxn>
                  <a:cxn ang="0">
                    <a:pos x="0" y="5"/>
                  </a:cxn>
                  <a:cxn ang="0">
                    <a:pos x="0" y="0"/>
                  </a:cxn>
                  <a:cxn ang="0">
                    <a:pos x="5" y="1"/>
                  </a:cxn>
                  <a:cxn ang="0">
                    <a:pos x="17" y="22"/>
                  </a:cxn>
                </a:cxnLst>
                <a:rect l="0" t="0" r="r" b="b"/>
                <a:pathLst>
                  <a:path w="17" h="22">
                    <a:moveTo>
                      <a:pt x="17" y="22"/>
                    </a:moveTo>
                    <a:lnTo>
                      <a:pt x="0" y="5"/>
                    </a:lnTo>
                    <a:cubicBezTo>
                      <a:pt x="0" y="5"/>
                      <a:pt x="1" y="2"/>
                      <a:pt x="0" y="0"/>
                    </a:cubicBezTo>
                    <a:cubicBezTo>
                      <a:pt x="0" y="0"/>
                      <a:pt x="2" y="1"/>
                      <a:pt x="5" y="1"/>
                    </a:cubicBezTo>
                    <a:lnTo>
                      <a:pt x="17"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49" name="Freeform 706"/>
              <p:cNvSpPr>
                <a:spLocks/>
              </p:cNvSpPr>
              <p:nvPr/>
            </p:nvSpPr>
            <p:spPr bwMode="auto">
              <a:xfrm>
                <a:off x="476" y="303"/>
                <a:ext cx="63" cy="48"/>
              </a:xfrm>
              <a:custGeom>
                <a:avLst/>
                <a:gdLst/>
                <a:ahLst/>
                <a:cxnLst>
                  <a:cxn ang="0">
                    <a:pos x="22" y="17"/>
                  </a:cxn>
                  <a:cxn ang="0">
                    <a:pos x="1" y="5"/>
                  </a:cxn>
                  <a:cxn ang="0">
                    <a:pos x="0" y="0"/>
                  </a:cxn>
                  <a:cxn ang="0">
                    <a:pos x="4" y="0"/>
                  </a:cxn>
                  <a:cxn ang="0">
                    <a:pos x="22" y="17"/>
                  </a:cxn>
                </a:cxnLst>
                <a:rect l="0" t="0" r="r" b="b"/>
                <a:pathLst>
                  <a:path w="22" h="17">
                    <a:moveTo>
                      <a:pt x="22" y="17"/>
                    </a:moveTo>
                    <a:lnTo>
                      <a:pt x="1" y="5"/>
                    </a:lnTo>
                    <a:cubicBezTo>
                      <a:pt x="1" y="5"/>
                      <a:pt x="1" y="2"/>
                      <a:pt x="0" y="0"/>
                    </a:cubicBezTo>
                    <a:cubicBezTo>
                      <a:pt x="0" y="0"/>
                      <a:pt x="2" y="1"/>
                      <a:pt x="4" y="0"/>
                    </a:cubicBezTo>
                    <a:lnTo>
                      <a:pt x="22"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0" name="Freeform 707"/>
              <p:cNvSpPr>
                <a:spLocks/>
              </p:cNvSpPr>
              <p:nvPr/>
            </p:nvSpPr>
            <p:spPr bwMode="auto">
              <a:xfrm>
                <a:off x="468" y="320"/>
                <a:ext cx="71" cy="35"/>
              </a:xfrm>
              <a:custGeom>
                <a:avLst/>
                <a:gdLst/>
                <a:ahLst/>
                <a:cxnLst>
                  <a:cxn ang="0">
                    <a:pos x="25" y="12"/>
                  </a:cxn>
                  <a:cxn ang="0">
                    <a:pos x="1" y="6"/>
                  </a:cxn>
                  <a:cxn ang="0">
                    <a:pos x="0" y="2"/>
                  </a:cxn>
                  <a:cxn ang="0">
                    <a:pos x="4" y="0"/>
                  </a:cxn>
                  <a:cxn ang="0">
                    <a:pos x="25" y="12"/>
                  </a:cxn>
                </a:cxnLst>
                <a:rect l="0" t="0" r="r" b="b"/>
                <a:pathLst>
                  <a:path w="25" h="12">
                    <a:moveTo>
                      <a:pt x="25" y="12"/>
                    </a:moveTo>
                    <a:lnTo>
                      <a:pt x="1" y="6"/>
                    </a:lnTo>
                    <a:cubicBezTo>
                      <a:pt x="1" y="6"/>
                      <a:pt x="1" y="3"/>
                      <a:pt x="0" y="2"/>
                    </a:cubicBezTo>
                    <a:cubicBezTo>
                      <a:pt x="0" y="2"/>
                      <a:pt x="2" y="2"/>
                      <a:pt x="4" y="0"/>
                    </a:cubicBezTo>
                    <a:lnTo>
                      <a:pt x="25"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 name="Freeform 708"/>
              <p:cNvSpPr>
                <a:spLocks/>
              </p:cNvSpPr>
              <p:nvPr/>
            </p:nvSpPr>
            <p:spPr bwMode="auto">
              <a:xfrm>
                <a:off x="464" y="334"/>
                <a:ext cx="77" cy="17"/>
              </a:xfrm>
              <a:custGeom>
                <a:avLst/>
                <a:gdLst/>
                <a:ahLst/>
                <a:cxnLst>
                  <a:cxn ang="0">
                    <a:pos x="27" y="6"/>
                  </a:cxn>
                  <a:cxn ang="0">
                    <a:pos x="3" y="6"/>
                  </a:cxn>
                  <a:cxn ang="0">
                    <a:pos x="0" y="3"/>
                  </a:cxn>
                  <a:cxn ang="0">
                    <a:pos x="3" y="0"/>
                  </a:cxn>
                  <a:cxn ang="0">
                    <a:pos x="27" y="6"/>
                  </a:cxn>
                </a:cxnLst>
                <a:rect l="0" t="0" r="r" b="b"/>
                <a:pathLst>
                  <a:path w="27" h="6">
                    <a:moveTo>
                      <a:pt x="27" y="6"/>
                    </a:moveTo>
                    <a:lnTo>
                      <a:pt x="3" y="6"/>
                    </a:lnTo>
                    <a:cubicBezTo>
                      <a:pt x="3" y="6"/>
                      <a:pt x="2" y="4"/>
                      <a:pt x="0" y="3"/>
                    </a:cubicBezTo>
                    <a:cubicBezTo>
                      <a:pt x="0" y="3"/>
                      <a:pt x="2" y="2"/>
                      <a:pt x="3" y="0"/>
                    </a:cubicBezTo>
                    <a:lnTo>
                      <a:pt x="27"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2" name="Freeform 709"/>
              <p:cNvSpPr>
                <a:spLocks/>
              </p:cNvSpPr>
              <p:nvPr/>
            </p:nvSpPr>
            <p:spPr bwMode="auto">
              <a:xfrm>
                <a:off x="464" y="351"/>
                <a:ext cx="77" cy="22"/>
              </a:xfrm>
              <a:custGeom>
                <a:avLst/>
                <a:gdLst/>
                <a:ahLst/>
                <a:cxnLst>
                  <a:cxn ang="0">
                    <a:pos x="27" y="0"/>
                  </a:cxn>
                  <a:cxn ang="0">
                    <a:pos x="3" y="7"/>
                  </a:cxn>
                  <a:cxn ang="0">
                    <a:pos x="0" y="4"/>
                  </a:cxn>
                  <a:cxn ang="0">
                    <a:pos x="2" y="1"/>
                  </a:cxn>
                  <a:cxn ang="0">
                    <a:pos x="27" y="0"/>
                  </a:cxn>
                </a:cxnLst>
                <a:rect l="0" t="0" r="r" b="b"/>
                <a:pathLst>
                  <a:path w="27" h="7">
                    <a:moveTo>
                      <a:pt x="27" y="0"/>
                    </a:moveTo>
                    <a:lnTo>
                      <a:pt x="3" y="7"/>
                    </a:lnTo>
                    <a:cubicBezTo>
                      <a:pt x="3" y="7"/>
                      <a:pt x="2" y="5"/>
                      <a:pt x="0" y="4"/>
                    </a:cubicBezTo>
                    <a:cubicBezTo>
                      <a:pt x="0" y="4"/>
                      <a:pt x="1" y="3"/>
                      <a:pt x="2" y="1"/>
                    </a:cubicBezTo>
                    <a:lnTo>
                      <a:pt x="2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 name="Freeform 710"/>
              <p:cNvSpPr>
                <a:spLocks/>
              </p:cNvSpPr>
              <p:nvPr/>
            </p:nvSpPr>
            <p:spPr bwMode="auto">
              <a:xfrm>
                <a:off x="468" y="351"/>
                <a:ext cx="71" cy="39"/>
              </a:xfrm>
              <a:custGeom>
                <a:avLst/>
                <a:gdLst/>
                <a:ahLst/>
                <a:cxnLst>
                  <a:cxn ang="0">
                    <a:pos x="25" y="0"/>
                  </a:cxn>
                  <a:cxn ang="0">
                    <a:pos x="4" y="13"/>
                  </a:cxn>
                  <a:cxn ang="0">
                    <a:pos x="0" y="11"/>
                  </a:cxn>
                  <a:cxn ang="0">
                    <a:pos x="1" y="7"/>
                  </a:cxn>
                  <a:cxn ang="0">
                    <a:pos x="25" y="0"/>
                  </a:cxn>
                </a:cxnLst>
                <a:rect l="0" t="0" r="r" b="b"/>
                <a:pathLst>
                  <a:path w="25" h="13">
                    <a:moveTo>
                      <a:pt x="25" y="0"/>
                    </a:moveTo>
                    <a:lnTo>
                      <a:pt x="4" y="13"/>
                    </a:lnTo>
                    <a:cubicBezTo>
                      <a:pt x="4" y="13"/>
                      <a:pt x="2" y="11"/>
                      <a:pt x="0" y="11"/>
                    </a:cubicBezTo>
                    <a:cubicBezTo>
                      <a:pt x="0" y="11"/>
                      <a:pt x="1" y="10"/>
                      <a:pt x="1" y="7"/>
                    </a:cubicBezTo>
                    <a:lnTo>
                      <a:pt x="2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4" name="Freeform 711"/>
              <p:cNvSpPr>
                <a:spLocks/>
              </p:cNvSpPr>
              <p:nvPr/>
            </p:nvSpPr>
            <p:spPr bwMode="auto">
              <a:xfrm>
                <a:off x="476" y="351"/>
                <a:ext cx="63" cy="52"/>
              </a:xfrm>
              <a:custGeom>
                <a:avLst/>
                <a:gdLst/>
                <a:ahLst/>
                <a:cxnLst>
                  <a:cxn ang="0">
                    <a:pos x="22" y="0"/>
                  </a:cxn>
                  <a:cxn ang="0">
                    <a:pos x="5" y="18"/>
                  </a:cxn>
                  <a:cxn ang="0">
                    <a:pos x="0" y="17"/>
                  </a:cxn>
                  <a:cxn ang="0">
                    <a:pos x="1" y="13"/>
                  </a:cxn>
                  <a:cxn ang="0">
                    <a:pos x="22" y="0"/>
                  </a:cxn>
                </a:cxnLst>
                <a:rect l="0" t="0" r="r" b="b"/>
                <a:pathLst>
                  <a:path w="22" h="18">
                    <a:moveTo>
                      <a:pt x="22" y="0"/>
                    </a:moveTo>
                    <a:lnTo>
                      <a:pt x="5" y="18"/>
                    </a:lnTo>
                    <a:cubicBezTo>
                      <a:pt x="5" y="18"/>
                      <a:pt x="3" y="17"/>
                      <a:pt x="0" y="17"/>
                    </a:cubicBezTo>
                    <a:cubicBezTo>
                      <a:pt x="0" y="17"/>
                      <a:pt x="1" y="16"/>
                      <a:pt x="1" y="13"/>
                    </a:cubicBezTo>
                    <a:lnTo>
                      <a:pt x="2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5" name="Freeform 712"/>
              <p:cNvSpPr>
                <a:spLocks/>
              </p:cNvSpPr>
              <p:nvPr/>
            </p:nvSpPr>
            <p:spPr bwMode="auto">
              <a:xfrm>
                <a:off x="490" y="351"/>
                <a:ext cx="49" cy="66"/>
              </a:xfrm>
              <a:custGeom>
                <a:avLst/>
                <a:gdLst/>
                <a:ahLst/>
                <a:cxnLst>
                  <a:cxn ang="0">
                    <a:pos x="17" y="0"/>
                  </a:cxn>
                  <a:cxn ang="0">
                    <a:pos x="5" y="22"/>
                  </a:cxn>
                  <a:cxn ang="0">
                    <a:pos x="0" y="23"/>
                  </a:cxn>
                  <a:cxn ang="0">
                    <a:pos x="0" y="18"/>
                  </a:cxn>
                  <a:cxn ang="0">
                    <a:pos x="17" y="0"/>
                  </a:cxn>
                </a:cxnLst>
                <a:rect l="0" t="0" r="r" b="b"/>
                <a:pathLst>
                  <a:path w="17" h="23">
                    <a:moveTo>
                      <a:pt x="17" y="0"/>
                    </a:moveTo>
                    <a:lnTo>
                      <a:pt x="5" y="22"/>
                    </a:lnTo>
                    <a:cubicBezTo>
                      <a:pt x="5" y="22"/>
                      <a:pt x="3" y="22"/>
                      <a:pt x="0" y="23"/>
                    </a:cubicBezTo>
                    <a:cubicBezTo>
                      <a:pt x="0" y="23"/>
                      <a:pt x="1" y="21"/>
                      <a:pt x="0" y="18"/>
                    </a:cubicBezTo>
                    <a:lnTo>
                      <a:pt x="17"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6" name="Freeform 713"/>
              <p:cNvSpPr>
                <a:spLocks/>
              </p:cNvSpPr>
              <p:nvPr/>
            </p:nvSpPr>
            <p:spPr bwMode="auto">
              <a:xfrm>
                <a:off x="505" y="351"/>
                <a:ext cx="34" cy="74"/>
              </a:xfrm>
              <a:custGeom>
                <a:avLst/>
                <a:gdLst/>
                <a:ahLst/>
                <a:cxnLst>
                  <a:cxn ang="0">
                    <a:pos x="12" y="0"/>
                  </a:cxn>
                  <a:cxn ang="0">
                    <a:pos x="6" y="24"/>
                  </a:cxn>
                  <a:cxn ang="0">
                    <a:pos x="2" y="26"/>
                  </a:cxn>
                  <a:cxn ang="0">
                    <a:pos x="0" y="22"/>
                  </a:cxn>
                  <a:cxn ang="0">
                    <a:pos x="12" y="0"/>
                  </a:cxn>
                </a:cxnLst>
                <a:rect l="0" t="0" r="r" b="b"/>
                <a:pathLst>
                  <a:path w="12" h="26">
                    <a:moveTo>
                      <a:pt x="12" y="0"/>
                    </a:moveTo>
                    <a:lnTo>
                      <a:pt x="6" y="24"/>
                    </a:lnTo>
                    <a:cubicBezTo>
                      <a:pt x="6" y="24"/>
                      <a:pt x="4" y="25"/>
                      <a:pt x="2" y="26"/>
                    </a:cubicBezTo>
                    <a:cubicBezTo>
                      <a:pt x="2" y="26"/>
                      <a:pt x="2" y="24"/>
                      <a:pt x="0" y="22"/>
                    </a:cubicBezTo>
                    <a:lnTo>
                      <a:pt x="1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7" name="Freeform 714"/>
              <p:cNvSpPr>
                <a:spLocks/>
              </p:cNvSpPr>
              <p:nvPr/>
            </p:nvSpPr>
            <p:spPr bwMode="auto">
              <a:xfrm>
                <a:off x="522" y="351"/>
                <a:ext cx="19" cy="80"/>
              </a:xfrm>
              <a:custGeom>
                <a:avLst/>
                <a:gdLst/>
                <a:ahLst/>
                <a:cxnLst>
                  <a:cxn ang="0">
                    <a:pos x="6" y="0"/>
                  </a:cxn>
                  <a:cxn ang="0">
                    <a:pos x="7" y="25"/>
                  </a:cxn>
                  <a:cxn ang="0">
                    <a:pos x="3" y="28"/>
                  </a:cxn>
                  <a:cxn ang="0">
                    <a:pos x="0" y="25"/>
                  </a:cxn>
                  <a:cxn ang="0">
                    <a:pos x="6" y="0"/>
                  </a:cxn>
                </a:cxnLst>
                <a:rect l="0" t="0" r="r" b="b"/>
                <a:pathLst>
                  <a:path w="7" h="28">
                    <a:moveTo>
                      <a:pt x="6" y="0"/>
                    </a:moveTo>
                    <a:lnTo>
                      <a:pt x="7" y="25"/>
                    </a:lnTo>
                    <a:cubicBezTo>
                      <a:pt x="7" y="25"/>
                      <a:pt x="4" y="26"/>
                      <a:pt x="3" y="28"/>
                    </a:cubicBezTo>
                    <a:cubicBezTo>
                      <a:pt x="3" y="28"/>
                      <a:pt x="2" y="26"/>
                      <a:pt x="0" y="25"/>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8" name="Freeform 715"/>
              <p:cNvSpPr>
                <a:spLocks/>
              </p:cNvSpPr>
              <p:nvPr/>
            </p:nvSpPr>
            <p:spPr bwMode="auto">
              <a:xfrm>
                <a:off x="539" y="351"/>
                <a:ext cx="19" cy="80"/>
              </a:xfrm>
              <a:custGeom>
                <a:avLst/>
                <a:gdLst/>
                <a:ahLst/>
                <a:cxnLst>
                  <a:cxn ang="0">
                    <a:pos x="0" y="0"/>
                  </a:cxn>
                  <a:cxn ang="0">
                    <a:pos x="7" y="24"/>
                  </a:cxn>
                  <a:cxn ang="0">
                    <a:pos x="4" y="28"/>
                  </a:cxn>
                  <a:cxn ang="0">
                    <a:pos x="1" y="25"/>
                  </a:cxn>
                  <a:cxn ang="0">
                    <a:pos x="0" y="0"/>
                  </a:cxn>
                </a:cxnLst>
                <a:rect l="0" t="0" r="r" b="b"/>
                <a:pathLst>
                  <a:path w="7" h="28">
                    <a:moveTo>
                      <a:pt x="0" y="0"/>
                    </a:moveTo>
                    <a:lnTo>
                      <a:pt x="7" y="24"/>
                    </a:lnTo>
                    <a:cubicBezTo>
                      <a:pt x="7" y="24"/>
                      <a:pt x="5" y="26"/>
                      <a:pt x="4" y="28"/>
                    </a:cubicBezTo>
                    <a:cubicBezTo>
                      <a:pt x="4" y="28"/>
                      <a:pt x="3" y="26"/>
                      <a:pt x="1" y="25"/>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59" name="Freeform 716"/>
              <p:cNvSpPr>
                <a:spLocks/>
              </p:cNvSpPr>
              <p:nvPr/>
            </p:nvSpPr>
            <p:spPr bwMode="auto">
              <a:xfrm>
                <a:off x="539" y="351"/>
                <a:ext cx="37" cy="74"/>
              </a:xfrm>
              <a:custGeom>
                <a:avLst/>
                <a:gdLst/>
                <a:ahLst/>
                <a:cxnLst>
                  <a:cxn ang="0">
                    <a:pos x="0" y="0"/>
                  </a:cxn>
                  <a:cxn ang="0">
                    <a:pos x="13" y="22"/>
                  </a:cxn>
                  <a:cxn ang="0">
                    <a:pos x="11" y="26"/>
                  </a:cxn>
                  <a:cxn ang="0">
                    <a:pos x="7" y="24"/>
                  </a:cxn>
                  <a:cxn ang="0">
                    <a:pos x="0" y="0"/>
                  </a:cxn>
                </a:cxnLst>
                <a:rect l="0" t="0" r="r" b="b"/>
                <a:pathLst>
                  <a:path w="13" h="26">
                    <a:moveTo>
                      <a:pt x="0" y="0"/>
                    </a:moveTo>
                    <a:lnTo>
                      <a:pt x="13" y="22"/>
                    </a:lnTo>
                    <a:cubicBezTo>
                      <a:pt x="13" y="22"/>
                      <a:pt x="11" y="24"/>
                      <a:pt x="11" y="26"/>
                    </a:cubicBezTo>
                    <a:cubicBezTo>
                      <a:pt x="11" y="26"/>
                      <a:pt x="10" y="25"/>
                      <a:pt x="7" y="24"/>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0" name="Freeform 717"/>
              <p:cNvSpPr>
                <a:spLocks/>
              </p:cNvSpPr>
              <p:nvPr/>
            </p:nvSpPr>
            <p:spPr bwMode="auto">
              <a:xfrm>
                <a:off x="539" y="351"/>
                <a:ext cx="51" cy="63"/>
              </a:xfrm>
              <a:custGeom>
                <a:avLst/>
                <a:gdLst/>
                <a:ahLst/>
                <a:cxnLst>
                  <a:cxn ang="0">
                    <a:pos x="0" y="0"/>
                  </a:cxn>
                  <a:cxn ang="0">
                    <a:pos x="18" y="18"/>
                  </a:cxn>
                  <a:cxn ang="0">
                    <a:pos x="17" y="22"/>
                  </a:cxn>
                  <a:cxn ang="0">
                    <a:pos x="13" y="22"/>
                  </a:cxn>
                  <a:cxn ang="0">
                    <a:pos x="0" y="0"/>
                  </a:cxn>
                </a:cxnLst>
                <a:rect l="0" t="0" r="r" b="b"/>
                <a:pathLst>
                  <a:path w="18" h="22">
                    <a:moveTo>
                      <a:pt x="0" y="0"/>
                    </a:moveTo>
                    <a:lnTo>
                      <a:pt x="18" y="18"/>
                    </a:lnTo>
                    <a:cubicBezTo>
                      <a:pt x="18" y="18"/>
                      <a:pt x="17" y="20"/>
                      <a:pt x="17" y="22"/>
                    </a:cubicBezTo>
                    <a:cubicBezTo>
                      <a:pt x="17" y="22"/>
                      <a:pt x="16" y="22"/>
                      <a:pt x="13" y="2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1" name="Freeform 718"/>
              <p:cNvSpPr>
                <a:spLocks/>
              </p:cNvSpPr>
              <p:nvPr/>
            </p:nvSpPr>
            <p:spPr bwMode="auto">
              <a:xfrm>
                <a:off x="539" y="351"/>
                <a:ext cx="63" cy="52"/>
              </a:xfrm>
              <a:custGeom>
                <a:avLst/>
                <a:gdLst/>
                <a:ahLst/>
                <a:cxnLst>
                  <a:cxn ang="0">
                    <a:pos x="0" y="0"/>
                  </a:cxn>
                  <a:cxn ang="0">
                    <a:pos x="22" y="13"/>
                  </a:cxn>
                  <a:cxn ang="0">
                    <a:pos x="23" y="17"/>
                  </a:cxn>
                  <a:cxn ang="0">
                    <a:pos x="18" y="18"/>
                  </a:cxn>
                  <a:cxn ang="0">
                    <a:pos x="0" y="0"/>
                  </a:cxn>
                </a:cxnLst>
                <a:rect l="0" t="0" r="r" b="b"/>
                <a:pathLst>
                  <a:path w="23" h="18">
                    <a:moveTo>
                      <a:pt x="0" y="0"/>
                    </a:moveTo>
                    <a:lnTo>
                      <a:pt x="22" y="13"/>
                    </a:lnTo>
                    <a:cubicBezTo>
                      <a:pt x="22" y="13"/>
                      <a:pt x="22" y="15"/>
                      <a:pt x="23" y="17"/>
                    </a:cubicBezTo>
                    <a:cubicBezTo>
                      <a:pt x="23" y="17"/>
                      <a:pt x="21" y="17"/>
                      <a:pt x="18" y="18"/>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2" name="Freeform 719"/>
              <p:cNvSpPr>
                <a:spLocks/>
              </p:cNvSpPr>
              <p:nvPr/>
            </p:nvSpPr>
            <p:spPr bwMode="auto">
              <a:xfrm>
                <a:off x="539" y="351"/>
                <a:ext cx="73" cy="35"/>
              </a:xfrm>
              <a:custGeom>
                <a:avLst/>
                <a:gdLst/>
                <a:ahLst/>
                <a:cxnLst>
                  <a:cxn ang="0">
                    <a:pos x="0" y="0"/>
                  </a:cxn>
                  <a:cxn ang="0">
                    <a:pos x="24" y="7"/>
                  </a:cxn>
                  <a:cxn ang="0">
                    <a:pos x="26" y="11"/>
                  </a:cxn>
                  <a:cxn ang="0">
                    <a:pos x="22" y="12"/>
                  </a:cxn>
                  <a:cxn ang="0">
                    <a:pos x="0" y="0"/>
                  </a:cxn>
                </a:cxnLst>
                <a:rect l="0" t="0" r="r" b="b"/>
                <a:pathLst>
                  <a:path w="26" h="12">
                    <a:moveTo>
                      <a:pt x="0" y="0"/>
                    </a:moveTo>
                    <a:lnTo>
                      <a:pt x="24" y="7"/>
                    </a:lnTo>
                    <a:cubicBezTo>
                      <a:pt x="24" y="7"/>
                      <a:pt x="25" y="9"/>
                      <a:pt x="26" y="11"/>
                    </a:cubicBezTo>
                    <a:cubicBezTo>
                      <a:pt x="26" y="11"/>
                      <a:pt x="24" y="11"/>
                      <a:pt x="22" y="12"/>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3" name="Freeform 720"/>
              <p:cNvSpPr>
                <a:spLocks/>
              </p:cNvSpPr>
              <p:nvPr/>
            </p:nvSpPr>
            <p:spPr bwMode="auto">
              <a:xfrm>
                <a:off x="539" y="351"/>
                <a:ext cx="78" cy="17"/>
              </a:xfrm>
              <a:custGeom>
                <a:avLst/>
                <a:gdLst/>
                <a:ahLst/>
                <a:cxnLst>
                  <a:cxn ang="0">
                    <a:pos x="0" y="0"/>
                  </a:cxn>
                  <a:cxn ang="0">
                    <a:pos x="25" y="0"/>
                  </a:cxn>
                  <a:cxn ang="0">
                    <a:pos x="28" y="4"/>
                  </a:cxn>
                  <a:cxn ang="0">
                    <a:pos x="25" y="6"/>
                  </a:cxn>
                  <a:cxn ang="0">
                    <a:pos x="0" y="0"/>
                  </a:cxn>
                </a:cxnLst>
                <a:rect l="0" t="0" r="r" b="b"/>
                <a:pathLst>
                  <a:path w="28" h="6">
                    <a:moveTo>
                      <a:pt x="0" y="0"/>
                    </a:moveTo>
                    <a:lnTo>
                      <a:pt x="25" y="0"/>
                    </a:lnTo>
                    <a:cubicBezTo>
                      <a:pt x="25" y="0"/>
                      <a:pt x="26" y="2"/>
                      <a:pt x="28" y="4"/>
                    </a:cubicBezTo>
                    <a:cubicBezTo>
                      <a:pt x="28" y="4"/>
                      <a:pt x="26" y="4"/>
                      <a:pt x="25" y="6"/>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4" name="Freeform 721"/>
              <p:cNvSpPr>
                <a:spLocks/>
              </p:cNvSpPr>
              <p:nvPr/>
            </p:nvSpPr>
            <p:spPr bwMode="auto">
              <a:xfrm>
                <a:off x="539" y="334"/>
                <a:ext cx="78" cy="17"/>
              </a:xfrm>
              <a:custGeom>
                <a:avLst/>
                <a:gdLst/>
                <a:ahLst/>
                <a:cxnLst>
                  <a:cxn ang="0">
                    <a:pos x="0" y="6"/>
                  </a:cxn>
                  <a:cxn ang="0">
                    <a:pos x="24" y="0"/>
                  </a:cxn>
                  <a:cxn ang="0">
                    <a:pos x="28" y="3"/>
                  </a:cxn>
                  <a:cxn ang="0">
                    <a:pos x="25" y="6"/>
                  </a:cxn>
                  <a:cxn ang="0">
                    <a:pos x="0" y="6"/>
                  </a:cxn>
                </a:cxnLst>
                <a:rect l="0" t="0" r="r" b="b"/>
                <a:pathLst>
                  <a:path w="28" h="6">
                    <a:moveTo>
                      <a:pt x="0" y="6"/>
                    </a:moveTo>
                    <a:lnTo>
                      <a:pt x="24" y="0"/>
                    </a:lnTo>
                    <a:cubicBezTo>
                      <a:pt x="24" y="0"/>
                      <a:pt x="26" y="2"/>
                      <a:pt x="28" y="3"/>
                    </a:cubicBezTo>
                    <a:cubicBezTo>
                      <a:pt x="28" y="3"/>
                      <a:pt x="26" y="4"/>
                      <a:pt x="25" y="6"/>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5" name="Freeform 722"/>
              <p:cNvSpPr>
                <a:spLocks/>
              </p:cNvSpPr>
              <p:nvPr/>
            </p:nvSpPr>
            <p:spPr bwMode="auto">
              <a:xfrm>
                <a:off x="539" y="320"/>
                <a:ext cx="73" cy="35"/>
              </a:xfrm>
              <a:custGeom>
                <a:avLst/>
                <a:gdLst/>
                <a:ahLst/>
                <a:cxnLst>
                  <a:cxn ang="0">
                    <a:pos x="0" y="12"/>
                  </a:cxn>
                  <a:cxn ang="0">
                    <a:pos x="22" y="0"/>
                  </a:cxn>
                  <a:cxn ang="0">
                    <a:pos x="26" y="1"/>
                  </a:cxn>
                  <a:cxn ang="0">
                    <a:pos x="24" y="5"/>
                  </a:cxn>
                  <a:cxn ang="0">
                    <a:pos x="0" y="12"/>
                  </a:cxn>
                </a:cxnLst>
                <a:rect l="0" t="0" r="r" b="b"/>
                <a:pathLst>
                  <a:path w="26" h="12">
                    <a:moveTo>
                      <a:pt x="0" y="12"/>
                    </a:moveTo>
                    <a:lnTo>
                      <a:pt x="22" y="0"/>
                    </a:lnTo>
                    <a:cubicBezTo>
                      <a:pt x="22" y="0"/>
                      <a:pt x="24" y="1"/>
                      <a:pt x="26" y="1"/>
                    </a:cubicBezTo>
                    <a:cubicBezTo>
                      <a:pt x="26" y="1"/>
                      <a:pt x="25" y="3"/>
                      <a:pt x="24" y="5"/>
                    </a:cubicBezTo>
                    <a:lnTo>
                      <a:pt x="0" y="1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6" name="Freeform 723"/>
              <p:cNvSpPr>
                <a:spLocks/>
              </p:cNvSpPr>
              <p:nvPr/>
            </p:nvSpPr>
            <p:spPr bwMode="auto">
              <a:xfrm>
                <a:off x="539" y="303"/>
                <a:ext cx="63" cy="48"/>
              </a:xfrm>
              <a:custGeom>
                <a:avLst/>
                <a:gdLst/>
                <a:ahLst/>
                <a:cxnLst>
                  <a:cxn ang="0">
                    <a:pos x="0" y="17"/>
                  </a:cxn>
                  <a:cxn ang="0">
                    <a:pos x="18" y="0"/>
                  </a:cxn>
                  <a:cxn ang="0">
                    <a:pos x="23" y="0"/>
                  </a:cxn>
                  <a:cxn ang="0">
                    <a:pos x="22" y="4"/>
                  </a:cxn>
                  <a:cxn ang="0">
                    <a:pos x="0" y="17"/>
                  </a:cxn>
                </a:cxnLst>
                <a:rect l="0" t="0" r="r" b="b"/>
                <a:pathLst>
                  <a:path w="23" h="17">
                    <a:moveTo>
                      <a:pt x="0" y="17"/>
                    </a:moveTo>
                    <a:lnTo>
                      <a:pt x="18" y="0"/>
                    </a:lnTo>
                    <a:cubicBezTo>
                      <a:pt x="18" y="0"/>
                      <a:pt x="20" y="1"/>
                      <a:pt x="23" y="0"/>
                    </a:cubicBezTo>
                    <a:cubicBezTo>
                      <a:pt x="23" y="0"/>
                      <a:pt x="22" y="2"/>
                      <a:pt x="22" y="4"/>
                    </a:cubicBezTo>
                    <a:lnTo>
                      <a:pt x="0" y="1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7" name="Freeform 724"/>
              <p:cNvSpPr>
                <a:spLocks/>
              </p:cNvSpPr>
              <p:nvPr/>
            </p:nvSpPr>
            <p:spPr bwMode="auto">
              <a:xfrm>
                <a:off x="539" y="290"/>
                <a:ext cx="51" cy="61"/>
              </a:xfrm>
              <a:custGeom>
                <a:avLst/>
                <a:gdLst/>
                <a:ahLst/>
                <a:cxnLst>
                  <a:cxn ang="0">
                    <a:pos x="0" y="22"/>
                  </a:cxn>
                  <a:cxn ang="0">
                    <a:pos x="13" y="1"/>
                  </a:cxn>
                  <a:cxn ang="0">
                    <a:pos x="17" y="0"/>
                  </a:cxn>
                  <a:cxn ang="0">
                    <a:pos x="18" y="4"/>
                  </a:cxn>
                  <a:cxn ang="0">
                    <a:pos x="0" y="22"/>
                  </a:cxn>
                </a:cxnLst>
                <a:rect l="0" t="0" r="r" b="b"/>
                <a:pathLst>
                  <a:path w="18" h="22">
                    <a:moveTo>
                      <a:pt x="0" y="22"/>
                    </a:moveTo>
                    <a:lnTo>
                      <a:pt x="13" y="1"/>
                    </a:lnTo>
                    <a:cubicBezTo>
                      <a:pt x="13" y="1"/>
                      <a:pt x="15" y="1"/>
                      <a:pt x="17" y="0"/>
                    </a:cubicBezTo>
                    <a:cubicBezTo>
                      <a:pt x="17" y="0"/>
                      <a:pt x="17" y="2"/>
                      <a:pt x="18" y="4"/>
                    </a:cubicBezTo>
                    <a:lnTo>
                      <a:pt x="0" y="2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8" name="Freeform 725"/>
              <p:cNvSpPr>
                <a:spLocks/>
              </p:cNvSpPr>
              <p:nvPr/>
            </p:nvSpPr>
            <p:spPr bwMode="auto">
              <a:xfrm>
                <a:off x="539" y="277"/>
                <a:ext cx="37" cy="74"/>
              </a:xfrm>
              <a:custGeom>
                <a:avLst/>
                <a:gdLst/>
                <a:ahLst/>
                <a:cxnLst>
                  <a:cxn ang="0">
                    <a:pos x="0" y="26"/>
                  </a:cxn>
                  <a:cxn ang="0">
                    <a:pos x="7" y="2"/>
                  </a:cxn>
                  <a:cxn ang="0">
                    <a:pos x="11" y="0"/>
                  </a:cxn>
                  <a:cxn ang="0">
                    <a:pos x="13" y="4"/>
                  </a:cxn>
                  <a:cxn ang="0">
                    <a:pos x="0" y="26"/>
                  </a:cxn>
                </a:cxnLst>
                <a:rect l="0" t="0" r="r" b="b"/>
                <a:pathLst>
                  <a:path w="13" h="26">
                    <a:moveTo>
                      <a:pt x="0" y="26"/>
                    </a:moveTo>
                    <a:lnTo>
                      <a:pt x="7" y="2"/>
                    </a:lnTo>
                    <a:cubicBezTo>
                      <a:pt x="7" y="2"/>
                      <a:pt x="9" y="2"/>
                      <a:pt x="11" y="0"/>
                    </a:cubicBezTo>
                    <a:cubicBezTo>
                      <a:pt x="11" y="0"/>
                      <a:pt x="11" y="2"/>
                      <a:pt x="13" y="4"/>
                    </a:cubicBezTo>
                    <a:lnTo>
                      <a:pt x="0" y="2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69" name="Freeform 726"/>
              <p:cNvSpPr>
                <a:spLocks/>
              </p:cNvSpPr>
              <p:nvPr/>
            </p:nvSpPr>
            <p:spPr bwMode="auto">
              <a:xfrm>
                <a:off x="539" y="276"/>
                <a:ext cx="16" cy="75"/>
              </a:xfrm>
              <a:custGeom>
                <a:avLst/>
                <a:gdLst/>
                <a:ahLst/>
                <a:cxnLst>
                  <a:cxn ang="0">
                    <a:pos x="0" y="27"/>
                  </a:cxn>
                  <a:cxn ang="0">
                    <a:pos x="0" y="3"/>
                  </a:cxn>
                  <a:cxn ang="0">
                    <a:pos x="4" y="0"/>
                  </a:cxn>
                  <a:cxn ang="0">
                    <a:pos x="6" y="3"/>
                  </a:cxn>
                  <a:cxn ang="0">
                    <a:pos x="0" y="27"/>
                  </a:cxn>
                </a:cxnLst>
                <a:rect l="0" t="0" r="r" b="b"/>
                <a:pathLst>
                  <a:path w="6" h="27">
                    <a:moveTo>
                      <a:pt x="0" y="27"/>
                    </a:moveTo>
                    <a:lnTo>
                      <a:pt x="0" y="3"/>
                    </a:lnTo>
                    <a:cubicBezTo>
                      <a:pt x="0" y="3"/>
                      <a:pt x="3" y="2"/>
                      <a:pt x="4" y="0"/>
                    </a:cubicBezTo>
                    <a:cubicBezTo>
                      <a:pt x="4" y="0"/>
                      <a:pt x="4" y="1"/>
                      <a:pt x="6" y="3"/>
                    </a:cubicBezTo>
                    <a:lnTo>
                      <a:pt x="0"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70" name="Freeform 727"/>
              <p:cNvSpPr>
                <a:spLocks/>
              </p:cNvSpPr>
              <p:nvPr/>
            </p:nvSpPr>
            <p:spPr bwMode="auto">
              <a:xfrm>
                <a:off x="511" y="281"/>
                <a:ext cx="59" cy="141"/>
              </a:xfrm>
              <a:custGeom>
                <a:avLst/>
                <a:gdLst/>
                <a:ahLst/>
                <a:cxnLst>
                  <a:cxn ang="0">
                    <a:pos x="0" y="0"/>
                  </a:cxn>
                  <a:cxn ang="0">
                    <a:pos x="21" y="50"/>
                  </a:cxn>
                  <a:cxn ang="0">
                    <a:pos x="0" y="0"/>
                  </a:cxn>
                </a:cxnLst>
                <a:rect l="0" t="0" r="r" b="b"/>
                <a:pathLst>
                  <a:path w="21" h="50">
                    <a:moveTo>
                      <a:pt x="0" y="0"/>
                    </a:moveTo>
                    <a:lnTo>
                      <a:pt x="21" y="50"/>
                    </a:lnTo>
                    <a:lnTo>
                      <a:pt x="0" y="0"/>
                    </a:lnTo>
                  </a:path>
                </a:pathLst>
              </a:custGeom>
              <a:solidFill>
                <a:srgbClr val="AE9F00"/>
              </a:solidFill>
              <a:ln w="9525">
                <a:noFill/>
                <a:round/>
                <a:headEnd/>
                <a:tailEnd/>
              </a:ln>
              <a:effectLst/>
            </p:spPr>
            <p:txBody>
              <a:bodyPr/>
              <a:lstStyle/>
              <a:p>
                <a:pPr>
                  <a:defRPr/>
                </a:pPr>
                <a:endParaRPr lang="en-US" dirty="0"/>
              </a:p>
            </p:txBody>
          </p:sp>
          <p:sp>
            <p:nvSpPr>
              <p:cNvPr id="1071" name="Line 728"/>
              <p:cNvSpPr>
                <a:spLocks noChangeShapeType="1"/>
              </p:cNvSpPr>
              <p:nvPr/>
            </p:nvSpPr>
            <p:spPr bwMode="auto">
              <a:xfrm>
                <a:off x="511" y="281"/>
                <a:ext cx="59" cy="141"/>
              </a:xfrm>
              <a:prstGeom prst="line">
                <a:avLst/>
              </a:prstGeom>
              <a:noFill/>
              <a:ln w="0" cap="sq">
                <a:solidFill>
                  <a:srgbClr val="25221E"/>
                </a:solidFill>
                <a:miter lim="800000"/>
                <a:headEnd/>
                <a:tailEnd/>
              </a:ln>
              <a:effectLst/>
            </p:spPr>
            <p:txBody>
              <a:bodyPr/>
              <a:lstStyle/>
              <a:p>
                <a:pPr>
                  <a:defRPr/>
                </a:pPr>
                <a:endParaRPr lang="en-US" dirty="0"/>
              </a:p>
            </p:txBody>
          </p:sp>
          <p:sp>
            <p:nvSpPr>
              <p:cNvPr id="1072" name="Freeform 729"/>
              <p:cNvSpPr>
                <a:spLocks/>
              </p:cNvSpPr>
              <p:nvPr/>
            </p:nvSpPr>
            <p:spPr bwMode="auto">
              <a:xfrm>
                <a:off x="530" y="276"/>
                <a:ext cx="22" cy="154"/>
              </a:xfrm>
              <a:custGeom>
                <a:avLst/>
                <a:gdLst/>
                <a:ahLst/>
                <a:cxnLst>
                  <a:cxn ang="0">
                    <a:pos x="0" y="0"/>
                  </a:cxn>
                  <a:cxn ang="0">
                    <a:pos x="7" y="54"/>
                  </a:cxn>
                  <a:cxn ang="0">
                    <a:pos x="0" y="0"/>
                  </a:cxn>
                </a:cxnLst>
                <a:rect l="0" t="0" r="r" b="b"/>
                <a:pathLst>
                  <a:path w="7" h="54">
                    <a:moveTo>
                      <a:pt x="0" y="0"/>
                    </a:moveTo>
                    <a:lnTo>
                      <a:pt x="7" y="54"/>
                    </a:lnTo>
                    <a:lnTo>
                      <a:pt x="0" y="0"/>
                    </a:lnTo>
                  </a:path>
                </a:pathLst>
              </a:custGeom>
              <a:solidFill>
                <a:srgbClr val="AE9F00"/>
              </a:solidFill>
              <a:ln w="9525">
                <a:noFill/>
                <a:round/>
                <a:headEnd/>
                <a:tailEnd/>
              </a:ln>
              <a:effectLst/>
            </p:spPr>
            <p:txBody>
              <a:bodyPr/>
              <a:lstStyle/>
              <a:p>
                <a:pPr>
                  <a:defRPr/>
                </a:pPr>
                <a:endParaRPr lang="en-US" dirty="0"/>
              </a:p>
            </p:txBody>
          </p:sp>
          <p:sp>
            <p:nvSpPr>
              <p:cNvPr id="1073" name="Line 730"/>
              <p:cNvSpPr>
                <a:spLocks noChangeShapeType="1"/>
              </p:cNvSpPr>
              <p:nvPr/>
            </p:nvSpPr>
            <p:spPr bwMode="auto">
              <a:xfrm>
                <a:off x="530" y="276"/>
                <a:ext cx="22" cy="154"/>
              </a:xfrm>
              <a:prstGeom prst="line">
                <a:avLst/>
              </a:prstGeom>
              <a:noFill/>
              <a:ln w="0" cap="sq">
                <a:solidFill>
                  <a:srgbClr val="25221E"/>
                </a:solidFill>
                <a:miter lim="800000"/>
                <a:headEnd/>
                <a:tailEnd/>
              </a:ln>
              <a:effectLst/>
            </p:spPr>
            <p:txBody>
              <a:bodyPr/>
              <a:lstStyle/>
              <a:p>
                <a:pPr>
                  <a:defRPr/>
                </a:pPr>
                <a:endParaRPr lang="en-US" dirty="0"/>
              </a:p>
            </p:txBody>
          </p:sp>
          <p:sp>
            <p:nvSpPr>
              <p:cNvPr id="1074" name="Freeform 731"/>
              <p:cNvSpPr>
                <a:spLocks/>
              </p:cNvSpPr>
              <p:nvPr/>
            </p:nvSpPr>
            <p:spPr bwMode="auto">
              <a:xfrm>
                <a:off x="530" y="276"/>
                <a:ext cx="22" cy="158"/>
              </a:xfrm>
              <a:custGeom>
                <a:avLst/>
                <a:gdLst/>
                <a:ahLst/>
                <a:cxnLst>
                  <a:cxn ang="0">
                    <a:pos x="7" y="0"/>
                  </a:cxn>
                  <a:cxn ang="0">
                    <a:pos x="0" y="55"/>
                  </a:cxn>
                  <a:cxn ang="0">
                    <a:pos x="7" y="0"/>
                  </a:cxn>
                </a:cxnLst>
                <a:rect l="0" t="0" r="r" b="b"/>
                <a:pathLst>
                  <a:path w="7" h="55">
                    <a:moveTo>
                      <a:pt x="7" y="0"/>
                    </a:moveTo>
                    <a:lnTo>
                      <a:pt x="0" y="55"/>
                    </a:lnTo>
                    <a:lnTo>
                      <a:pt x="7" y="0"/>
                    </a:lnTo>
                  </a:path>
                </a:pathLst>
              </a:custGeom>
              <a:solidFill>
                <a:srgbClr val="AE9F00"/>
              </a:solidFill>
              <a:ln w="9525">
                <a:noFill/>
                <a:round/>
                <a:headEnd/>
                <a:tailEnd/>
              </a:ln>
              <a:effectLst/>
            </p:spPr>
            <p:txBody>
              <a:bodyPr/>
              <a:lstStyle/>
              <a:p>
                <a:pPr>
                  <a:defRPr/>
                </a:pPr>
                <a:endParaRPr lang="en-US" dirty="0"/>
              </a:p>
            </p:txBody>
          </p:sp>
          <p:sp>
            <p:nvSpPr>
              <p:cNvPr id="1075" name="Line 732"/>
              <p:cNvSpPr>
                <a:spLocks noChangeShapeType="1"/>
              </p:cNvSpPr>
              <p:nvPr/>
            </p:nvSpPr>
            <p:spPr bwMode="auto">
              <a:xfrm flipH="1">
                <a:off x="530" y="276"/>
                <a:ext cx="22" cy="158"/>
              </a:xfrm>
              <a:prstGeom prst="line">
                <a:avLst/>
              </a:prstGeom>
              <a:noFill/>
              <a:ln w="0" cap="sq">
                <a:solidFill>
                  <a:srgbClr val="25221E"/>
                </a:solidFill>
                <a:miter lim="800000"/>
                <a:headEnd/>
                <a:tailEnd/>
              </a:ln>
              <a:effectLst/>
            </p:spPr>
            <p:txBody>
              <a:bodyPr/>
              <a:lstStyle/>
              <a:p>
                <a:pPr>
                  <a:defRPr/>
                </a:pPr>
                <a:endParaRPr lang="en-US" dirty="0"/>
              </a:p>
            </p:txBody>
          </p:sp>
          <p:sp>
            <p:nvSpPr>
              <p:cNvPr id="1076" name="Freeform 733"/>
              <p:cNvSpPr>
                <a:spLocks/>
              </p:cNvSpPr>
              <p:nvPr/>
            </p:nvSpPr>
            <p:spPr bwMode="auto">
              <a:xfrm>
                <a:off x="511" y="281"/>
                <a:ext cx="59" cy="144"/>
              </a:xfrm>
              <a:custGeom>
                <a:avLst/>
                <a:gdLst/>
                <a:ahLst/>
                <a:cxnLst>
                  <a:cxn ang="0">
                    <a:pos x="21" y="0"/>
                  </a:cxn>
                  <a:cxn ang="0">
                    <a:pos x="0" y="51"/>
                  </a:cxn>
                  <a:cxn ang="0">
                    <a:pos x="21" y="0"/>
                  </a:cxn>
                </a:cxnLst>
                <a:rect l="0" t="0" r="r" b="b"/>
                <a:pathLst>
                  <a:path w="21" h="51">
                    <a:moveTo>
                      <a:pt x="21" y="0"/>
                    </a:moveTo>
                    <a:lnTo>
                      <a:pt x="0" y="51"/>
                    </a:lnTo>
                    <a:lnTo>
                      <a:pt x="21" y="0"/>
                    </a:lnTo>
                  </a:path>
                </a:pathLst>
              </a:custGeom>
              <a:solidFill>
                <a:srgbClr val="AE9F00"/>
              </a:solidFill>
              <a:ln w="9525">
                <a:noFill/>
                <a:round/>
                <a:headEnd/>
                <a:tailEnd/>
              </a:ln>
              <a:effectLst/>
            </p:spPr>
            <p:txBody>
              <a:bodyPr/>
              <a:lstStyle/>
              <a:p>
                <a:pPr>
                  <a:defRPr/>
                </a:pPr>
                <a:endParaRPr lang="en-US" dirty="0"/>
              </a:p>
            </p:txBody>
          </p:sp>
          <p:sp>
            <p:nvSpPr>
              <p:cNvPr id="1077" name="Line 734"/>
              <p:cNvSpPr>
                <a:spLocks noChangeShapeType="1"/>
              </p:cNvSpPr>
              <p:nvPr/>
            </p:nvSpPr>
            <p:spPr bwMode="auto">
              <a:xfrm flipH="1">
                <a:off x="511" y="281"/>
                <a:ext cx="59" cy="144"/>
              </a:xfrm>
              <a:prstGeom prst="line">
                <a:avLst/>
              </a:prstGeom>
              <a:noFill/>
              <a:ln w="0" cap="sq">
                <a:solidFill>
                  <a:srgbClr val="25221E"/>
                </a:solidFill>
                <a:miter lim="800000"/>
                <a:headEnd/>
                <a:tailEnd/>
              </a:ln>
              <a:effectLst/>
            </p:spPr>
            <p:txBody>
              <a:bodyPr/>
              <a:lstStyle/>
              <a:p>
                <a:pPr>
                  <a:defRPr/>
                </a:pPr>
                <a:endParaRPr lang="en-US" dirty="0"/>
              </a:p>
            </p:txBody>
          </p:sp>
          <p:sp>
            <p:nvSpPr>
              <p:cNvPr id="1078" name="Freeform 735"/>
              <p:cNvSpPr>
                <a:spLocks/>
              </p:cNvSpPr>
              <p:nvPr/>
            </p:nvSpPr>
            <p:spPr bwMode="auto">
              <a:xfrm>
                <a:off x="493" y="290"/>
                <a:ext cx="96" cy="124"/>
              </a:xfrm>
              <a:custGeom>
                <a:avLst/>
                <a:gdLst/>
                <a:ahLst/>
                <a:cxnLst>
                  <a:cxn ang="0">
                    <a:pos x="33" y="0"/>
                  </a:cxn>
                  <a:cxn ang="0">
                    <a:pos x="0" y="44"/>
                  </a:cxn>
                  <a:cxn ang="0">
                    <a:pos x="33" y="0"/>
                  </a:cxn>
                </a:cxnLst>
                <a:rect l="0" t="0" r="r" b="b"/>
                <a:pathLst>
                  <a:path w="33" h="44">
                    <a:moveTo>
                      <a:pt x="33" y="0"/>
                    </a:moveTo>
                    <a:lnTo>
                      <a:pt x="0" y="44"/>
                    </a:lnTo>
                    <a:lnTo>
                      <a:pt x="33" y="0"/>
                    </a:lnTo>
                  </a:path>
                </a:pathLst>
              </a:custGeom>
              <a:solidFill>
                <a:srgbClr val="AE9F00"/>
              </a:solidFill>
              <a:ln w="9525">
                <a:noFill/>
                <a:round/>
                <a:headEnd/>
                <a:tailEnd/>
              </a:ln>
              <a:effectLst/>
            </p:spPr>
            <p:txBody>
              <a:bodyPr/>
              <a:lstStyle/>
              <a:p>
                <a:pPr>
                  <a:defRPr/>
                </a:pPr>
                <a:endParaRPr lang="en-US" dirty="0"/>
              </a:p>
            </p:txBody>
          </p:sp>
          <p:sp>
            <p:nvSpPr>
              <p:cNvPr id="1079" name="Line 736"/>
              <p:cNvSpPr>
                <a:spLocks noChangeShapeType="1"/>
              </p:cNvSpPr>
              <p:nvPr/>
            </p:nvSpPr>
            <p:spPr bwMode="auto">
              <a:xfrm flipH="1">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0" name="Freeform 737"/>
              <p:cNvSpPr>
                <a:spLocks/>
              </p:cNvSpPr>
              <p:nvPr/>
            </p:nvSpPr>
            <p:spPr bwMode="auto">
              <a:xfrm>
                <a:off x="479" y="307"/>
                <a:ext cx="122" cy="92"/>
              </a:xfrm>
              <a:custGeom>
                <a:avLst/>
                <a:gdLst/>
                <a:ahLst/>
                <a:cxnLst>
                  <a:cxn ang="0">
                    <a:pos x="43" y="0"/>
                  </a:cxn>
                  <a:cxn ang="0">
                    <a:pos x="0" y="33"/>
                  </a:cxn>
                  <a:cxn ang="0">
                    <a:pos x="43" y="0"/>
                  </a:cxn>
                </a:cxnLst>
                <a:rect l="0" t="0" r="r" b="b"/>
                <a:pathLst>
                  <a:path w="43" h="33">
                    <a:moveTo>
                      <a:pt x="43" y="0"/>
                    </a:moveTo>
                    <a:lnTo>
                      <a:pt x="0" y="33"/>
                    </a:lnTo>
                    <a:lnTo>
                      <a:pt x="43" y="0"/>
                    </a:lnTo>
                  </a:path>
                </a:pathLst>
              </a:custGeom>
              <a:solidFill>
                <a:srgbClr val="AE9F00"/>
              </a:solidFill>
              <a:ln w="9525">
                <a:noFill/>
                <a:round/>
                <a:headEnd/>
                <a:tailEnd/>
              </a:ln>
              <a:effectLst/>
            </p:spPr>
            <p:txBody>
              <a:bodyPr/>
              <a:lstStyle/>
              <a:p>
                <a:pPr>
                  <a:defRPr/>
                </a:pPr>
                <a:endParaRPr lang="en-US" dirty="0"/>
              </a:p>
            </p:txBody>
          </p:sp>
          <p:sp>
            <p:nvSpPr>
              <p:cNvPr id="1081" name="Line 738"/>
              <p:cNvSpPr>
                <a:spLocks noChangeShapeType="1"/>
              </p:cNvSpPr>
              <p:nvPr/>
            </p:nvSpPr>
            <p:spPr bwMode="auto">
              <a:xfrm flipH="1">
                <a:off x="479" y="307"/>
                <a:ext cx="122"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2" name="Freeform 739"/>
              <p:cNvSpPr>
                <a:spLocks/>
              </p:cNvSpPr>
              <p:nvPr/>
            </p:nvSpPr>
            <p:spPr bwMode="auto">
              <a:xfrm>
                <a:off x="493" y="290"/>
                <a:ext cx="96" cy="124"/>
              </a:xfrm>
              <a:custGeom>
                <a:avLst/>
                <a:gdLst/>
                <a:ahLst/>
                <a:cxnLst>
                  <a:cxn ang="0">
                    <a:pos x="0" y="0"/>
                  </a:cxn>
                  <a:cxn ang="0">
                    <a:pos x="33" y="44"/>
                  </a:cxn>
                  <a:cxn ang="0">
                    <a:pos x="0" y="0"/>
                  </a:cxn>
                </a:cxnLst>
                <a:rect l="0" t="0" r="r" b="b"/>
                <a:pathLst>
                  <a:path w="33" h="44">
                    <a:moveTo>
                      <a:pt x="0" y="0"/>
                    </a:moveTo>
                    <a:lnTo>
                      <a:pt x="33" y="44"/>
                    </a:lnTo>
                    <a:lnTo>
                      <a:pt x="0" y="0"/>
                    </a:lnTo>
                  </a:path>
                </a:pathLst>
              </a:custGeom>
              <a:solidFill>
                <a:srgbClr val="AE9F00"/>
              </a:solidFill>
              <a:ln w="9525">
                <a:noFill/>
                <a:round/>
                <a:headEnd/>
                <a:tailEnd/>
              </a:ln>
              <a:effectLst/>
            </p:spPr>
            <p:txBody>
              <a:bodyPr/>
              <a:lstStyle/>
              <a:p>
                <a:pPr>
                  <a:defRPr/>
                </a:pPr>
                <a:endParaRPr lang="en-US" dirty="0"/>
              </a:p>
            </p:txBody>
          </p:sp>
          <p:sp>
            <p:nvSpPr>
              <p:cNvPr id="1083" name="Line 740"/>
              <p:cNvSpPr>
                <a:spLocks noChangeShapeType="1"/>
              </p:cNvSpPr>
              <p:nvPr/>
            </p:nvSpPr>
            <p:spPr bwMode="auto">
              <a:xfrm>
                <a:off x="493" y="290"/>
                <a:ext cx="96" cy="124"/>
              </a:xfrm>
              <a:prstGeom prst="line">
                <a:avLst/>
              </a:prstGeom>
              <a:noFill/>
              <a:ln w="0" cap="sq">
                <a:solidFill>
                  <a:srgbClr val="25221E"/>
                </a:solidFill>
                <a:miter lim="800000"/>
                <a:headEnd/>
                <a:tailEnd/>
              </a:ln>
              <a:effectLst/>
            </p:spPr>
            <p:txBody>
              <a:bodyPr/>
              <a:lstStyle/>
              <a:p>
                <a:pPr>
                  <a:defRPr/>
                </a:pPr>
                <a:endParaRPr lang="en-US" dirty="0"/>
              </a:p>
            </p:txBody>
          </p:sp>
          <p:sp>
            <p:nvSpPr>
              <p:cNvPr id="1084" name="Freeform 741"/>
              <p:cNvSpPr>
                <a:spLocks/>
              </p:cNvSpPr>
              <p:nvPr/>
            </p:nvSpPr>
            <p:spPr bwMode="auto">
              <a:xfrm>
                <a:off x="479" y="307"/>
                <a:ext cx="125" cy="92"/>
              </a:xfrm>
              <a:custGeom>
                <a:avLst/>
                <a:gdLst/>
                <a:ahLst/>
                <a:cxnLst>
                  <a:cxn ang="0">
                    <a:pos x="0" y="0"/>
                  </a:cxn>
                  <a:cxn ang="0">
                    <a:pos x="44" y="33"/>
                  </a:cxn>
                  <a:cxn ang="0">
                    <a:pos x="0" y="0"/>
                  </a:cxn>
                </a:cxnLst>
                <a:rect l="0" t="0" r="r" b="b"/>
                <a:pathLst>
                  <a:path w="44" h="33">
                    <a:moveTo>
                      <a:pt x="0" y="0"/>
                    </a:moveTo>
                    <a:lnTo>
                      <a:pt x="44" y="33"/>
                    </a:lnTo>
                    <a:lnTo>
                      <a:pt x="0" y="0"/>
                    </a:lnTo>
                  </a:path>
                </a:pathLst>
              </a:custGeom>
              <a:solidFill>
                <a:srgbClr val="AE9F00"/>
              </a:solidFill>
              <a:ln w="9525">
                <a:noFill/>
                <a:round/>
                <a:headEnd/>
                <a:tailEnd/>
              </a:ln>
              <a:effectLst/>
            </p:spPr>
            <p:txBody>
              <a:bodyPr/>
              <a:lstStyle/>
              <a:p>
                <a:pPr>
                  <a:defRPr/>
                </a:pPr>
                <a:endParaRPr lang="en-US" dirty="0"/>
              </a:p>
            </p:txBody>
          </p:sp>
          <p:sp>
            <p:nvSpPr>
              <p:cNvPr id="1085" name="Line 742"/>
              <p:cNvSpPr>
                <a:spLocks noChangeShapeType="1"/>
              </p:cNvSpPr>
              <p:nvPr/>
            </p:nvSpPr>
            <p:spPr bwMode="auto">
              <a:xfrm>
                <a:off x="479" y="307"/>
                <a:ext cx="125" cy="92"/>
              </a:xfrm>
              <a:prstGeom prst="line">
                <a:avLst/>
              </a:prstGeom>
              <a:noFill/>
              <a:ln w="0" cap="sq">
                <a:solidFill>
                  <a:srgbClr val="25221E"/>
                </a:solidFill>
                <a:miter lim="800000"/>
                <a:headEnd/>
                <a:tailEnd/>
              </a:ln>
              <a:effectLst/>
            </p:spPr>
            <p:txBody>
              <a:bodyPr/>
              <a:lstStyle/>
              <a:p>
                <a:pPr>
                  <a:defRPr/>
                </a:pPr>
                <a:endParaRPr lang="en-US" dirty="0"/>
              </a:p>
            </p:txBody>
          </p:sp>
          <p:sp>
            <p:nvSpPr>
              <p:cNvPr id="1086" name="Freeform 743"/>
              <p:cNvSpPr>
                <a:spLocks/>
              </p:cNvSpPr>
              <p:nvPr/>
            </p:nvSpPr>
            <p:spPr bwMode="auto">
              <a:xfrm>
                <a:off x="468" y="325"/>
                <a:ext cx="144" cy="57"/>
              </a:xfrm>
              <a:custGeom>
                <a:avLst/>
                <a:gdLst/>
                <a:ahLst/>
                <a:cxnLst>
                  <a:cxn ang="0">
                    <a:pos x="0" y="0"/>
                  </a:cxn>
                  <a:cxn ang="0">
                    <a:pos x="51" y="21"/>
                  </a:cxn>
                  <a:cxn ang="0">
                    <a:pos x="0" y="0"/>
                  </a:cxn>
                </a:cxnLst>
                <a:rect l="0" t="0" r="r" b="b"/>
                <a:pathLst>
                  <a:path w="51" h="21">
                    <a:moveTo>
                      <a:pt x="0" y="0"/>
                    </a:moveTo>
                    <a:lnTo>
                      <a:pt x="51" y="21"/>
                    </a:lnTo>
                    <a:lnTo>
                      <a:pt x="0" y="0"/>
                    </a:lnTo>
                  </a:path>
                </a:pathLst>
              </a:custGeom>
              <a:solidFill>
                <a:srgbClr val="AE9F00"/>
              </a:solidFill>
              <a:ln w="9525">
                <a:noFill/>
                <a:round/>
                <a:headEnd/>
                <a:tailEnd/>
              </a:ln>
              <a:effectLst/>
            </p:spPr>
            <p:txBody>
              <a:bodyPr/>
              <a:lstStyle/>
              <a:p>
                <a:pPr>
                  <a:defRPr/>
                </a:pPr>
                <a:endParaRPr lang="en-US" dirty="0"/>
              </a:p>
            </p:txBody>
          </p:sp>
          <p:sp>
            <p:nvSpPr>
              <p:cNvPr id="1087" name="Line 744"/>
              <p:cNvSpPr>
                <a:spLocks noChangeShapeType="1"/>
              </p:cNvSpPr>
              <p:nvPr/>
            </p:nvSpPr>
            <p:spPr bwMode="auto">
              <a:xfrm>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88" name="Freeform 745"/>
              <p:cNvSpPr>
                <a:spLocks/>
              </p:cNvSpPr>
              <p:nvPr/>
            </p:nvSpPr>
            <p:spPr bwMode="auto">
              <a:xfrm>
                <a:off x="464" y="343"/>
                <a:ext cx="151" cy="21"/>
              </a:xfrm>
              <a:custGeom>
                <a:avLst/>
                <a:gdLst/>
                <a:ahLst/>
                <a:cxnLst>
                  <a:cxn ang="0">
                    <a:pos x="0" y="0"/>
                  </a:cxn>
                  <a:cxn ang="0">
                    <a:pos x="54" y="7"/>
                  </a:cxn>
                  <a:cxn ang="0">
                    <a:pos x="0" y="0"/>
                  </a:cxn>
                </a:cxnLst>
                <a:rect l="0" t="0" r="r" b="b"/>
                <a:pathLst>
                  <a:path w="54" h="7">
                    <a:moveTo>
                      <a:pt x="0" y="0"/>
                    </a:moveTo>
                    <a:lnTo>
                      <a:pt x="54" y="7"/>
                    </a:lnTo>
                    <a:lnTo>
                      <a:pt x="0" y="0"/>
                    </a:lnTo>
                  </a:path>
                </a:pathLst>
              </a:custGeom>
              <a:solidFill>
                <a:srgbClr val="AE9F00"/>
              </a:solidFill>
              <a:ln w="9525">
                <a:noFill/>
                <a:round/>
                <a:headEnd/>
                <a:tailEnd/>
              </a:ln>
              <a:effectLst/>
            </p:spPr>
            <p:txBody>
              <a:bodyPr/>
              <a:lstStyle/>
              <a:p>
                <a:pPr>
                  <a:defRPr/>
                </a:pPr>
                <a:endParaRPr lang="en-US" dirty="0"/>
              </a:p>
            </p:txBody>
          </p:sp>
          <p:sp>
            <p:nvSpPr>
              <p:cNvPr id="1089" name="Line 746"/>
              <p:cNvSpPr>
                <a:spLocks noChangeShapeType="1"/>
              </p:cNvSpPr>
              <p:nvPr/>
            </p:nvSpPr>
            <p:spPr bwMode="auto">
              <a:xfrm>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0" name="Freeform 747"/>
              <p:cNvSpPr>
                <a:spLocks/>
              </p:cNvSpPr>
              <p:nvPr/>
            </p:nvSpPr>
            <p:spPr bwMode="auto">
              <a:xfrm>
                <a:off x="464" y="343"/>
                <a:ext cx="151" cy="21"/>
              </a:xfrm>
              <a:custGeom>
                <a:avLst/>
                <a:gdLst/>
                <a:ahLst/>
                <a:cxnLst>
                  <a:cxn ang="0">
                    <a:pos x="0" y="7"/>
                  </a:cxn>
                  <a:cxn ang="0">
                    <a:pos x="54" y="0"/>
                  </a:cxn>
                  <a:cxn ang="0">
                    <a:pos x="0" y="7"/>
                  </a:cxn>
                </a:cxnLst>
                <a:rect l="0" t="0" r="r" b="b"/>
                <a:pathLst>
                  <a:path w="54" h="7">
                    <a:moveTo>
                      <a:pt x="0" y="7"/>
                    </a:moveTo>
                    <a:lnTo>
                      <a:pt x="54" y="0"/>
                    </a:lnTo>
                    <a:lnTo>
                      <a:pt x="0" y="7"/>
                    </a:lnTo>
                  </a:path>
                </a:pathLst>
              </a:custGeom>
              <a:solidFill>
                <a:srgbClr val="AE9F00"/>
              </a:solidFill>
              <a:ln w="9525">
                <a:noFill/>
                <a:round/>
                <a:headEnd/>
                <a:tailEnd/>
              </a:ln>
              <a:effectLst/>
            </p:spPr>
            <p:txBody>
              <a:bodyPr/>
              <a:lstStyle/>
              <a:p>
                <a:pPr>
                  <a:defRPr/>
                </a:pPr>
                <a:endParaRPr lang="en-US" dirty="0"/>
              </a:p>
            </p:txBody>
          </p:sp>
          <p:sp>
            <p:nvSpPr>
              <p:cNvPr id="1091" name="Line 748"/>
              <p:cNvSpPr>
                <a:spLocks noChangeShapeType="1"/>
              </p:cNvSpPr>
              <p:nvPr/>
            </p:nvSpPr>
            <p:spPr bwMode="auto">
              <a:xfrm flipV="1">
                <a:off x="464" y="343"/>
                <a:ext cx="151" cy="21"/>
              </a:xfrm>
              <a:prstGeom prst="line">
                <a:avLst/>
              </a:prstGeom>
              <a:noFill/>
              <a:ln w="0" cap="sq">
                <a:solidFill>
                  <a:srgbClr val="25221E"/>
                </a:solidFill>
                <a:miter lim="800000"/>
                <a:headEnd/>
                <a:tailEnd/>
              </a:ln>
              <a:effectLst/>
            </p:spPr>
            <p:txBody>
              <a:bodyPr/>
              <a:lstStyle/>
              <a:p>
                <a:pPr>
                  <a:defRPr/>
                </a:pPr>
                <a:endParaRPr lang="en-US" dirty="0"/>
              </a:p>
            </p:txBody>
          </p:sp>
          <p:sp>
            <p:nvSpPr>
              <p:cNvPr id="1092" name="Freeform 749"/>
              <p:cNvSpPr>
                <a:spLocks/>
              </p:cNvSpPr>
              <p:nvPr/>
            </p:nvSpPr>
            <p:spPr bwMode="auto">
              <a:xfrm>
                <a:off x="468" y="325"/>
                <a:ext cx="144" cy="57"/>
              </a:xfrm>
              <a:custGeom>
                <a:avLst/>
                <a:gdLst/>
                <a:ahLst/>
                <a:cxnLst>
                  <a:cxn ang="0">
                    <a:pos x="0" y="21"/>
                  </a:cxn>
                  <a:cxn ang="0">
                    <a:pos x="51" y="0"/>
                  </a:cxn>
                  <a:cxn ang="0">
                    <a:pos x="0" y="21"/>
                  </a:cxn>
                </a:cxnLst>
                <a:rect l="0" t="0" r="r" b="b"/>
                <a:pathLst>
                  <a:path w="51" h="21">
                    <a:moveTo>
                      <a:pt x="0" y="21"/>
                    </a:moveTo>
                    <a:lnTo>
                      <a:pt x="51" y="0"/>
                    </a:lnTo>
                    <a:lnTo>
                      <a:pt x="0" y="21"/>
                    </a:lnTo>
                  </a:path>
                </a:pathLst>
              </a:custGeom>
              <a:solidFill>
                <a:srgbClr val="AE9F00"/>
              </a:solidFill>
              <a:ln w="9525">
                <a:noFill/>
                <a:round/>
                <a:headEnd/>
                <a:tailEnd/>
              </a:ln>
              <a:effectLst/>
            </p:spPr>
            <p:txBody>
              <a:bodyPr/>
              <a:lstStyle/>
              <a:p>
                <a:pPr>
                  <a:defRPr/>
                </a:pPr>
                <a:endParaRPr lang="en-US" dirty="0"/>
              </a:p>
            </p:txBody>
          </p:sp>
          <p:sp>
            <p:nvSpPr>
              <p:cNvPr id="1093" name="Line 750"/>
              <p:cNvSpPr>
                <a:spLocks noChangeShapeType="1"/>
              </p:cNvSpPr>
              <p:nvPr/>
            </p:nvSpPr>
            <p:spPr bwMode="auto">
              <a:xfrm flipV="1">
                <a:off x="468" y="325"/>
                <a:ext cx="144" cy="57"/>
              </a:xfrm>
              <a:prstGeom prst="line">
                <a:avLst/>
              </a:prstGeom>
              <a:noFill/>
              <a:ln w="0" cap="sq">
                <a:solidFill>
                  <a:srgbClr val="25221E"/>
                </a:solidFill>
                <a:miter lim="800000"/>
                <a:headEnd/>
                <a:tailEnd/>
              </a:ln>
              <a:effectLst/>
            </p:spPr>
            <p:txBody>
              <a:bodyPr/>
              <a:lstStyle/>
              <a:p>
                <a:pPr>
                  <a:defRPr/>
                </a:pPr>
                <a:endParaRPr lang="en-US" dirty="0"/>
              </a:p>
            </p:txBody>
          </p:sp>
          <p:sp>
            <p:nvSpPr>
              <p:cNvPr id="1094" name="Freeform 751"/>
              <p:cNvSpPr>
                <a:spLocks/>
              </p:cNvSpPr>
              <p:nvPr/>
            </p:nvSpPr>
            <p:spPr bwMode="auto">
              <a:xfrm>
                <a:off x="479" y="298"/>
                <a:ext cx="119" cy="110"/>
              </a:xfrm>
              <a:custGeom>
                <a:avLst/>
                <a:gdLst/>
                <a:ahLst/>
                <a:cxnLst>
                  <a:cxn ang="0">
                    <a:pos x="22" y="38"/>
                  </a:cxn>
                  <a:cxn ang="0">
                    <a:pos x="26" y="37"/>
                  </a:cxn>
                  <a:cxn ang="0">
                    <a:pos x="29" y="32"/>
                  </a:cxn>
                  <a:cxn ang="0">
                    <a:pos x="36" y="30"/>
                  </a:cxn>
                  <a:cxn ang="0">
                    <a:pos x="36" y="30"/>
                  </a:cxn>
                  <a:cxn ang="0">
                    <a:pos x="36" y="19"/>
                  </a:cxn>
                  <a:cxn ang="0">
                    <a:pos x="36" y="19"/>
                  </a:cxn>
                  <a:cxn ang="0">
                    <a:pos x="36" y="8"/>
                  </a:cxn>
                  <a:cxn ang="0">
                    <a:pos x="36" y="8"/>
                  </a:cxn>
                  <a:cxn ang="0">
                    <a:pos x="29" y="6"/>
                  </a:cxn>
                  <a:cxn ang="0">
                    <a:pos x="26" y="2"/>
                  </a:cxn>
                  <a:cxn ang="0">
                    <a:pos x="22" y="0"/>
                  </a:cxn>
                  <a:cxn ang="0">
                    <a:pos x="21" y="0"/>
                  </a:cxn>
                  <a:cxn ang="0">
                    <a:pos x="17" y="2"/>
                  </a:cxn>
                  <a:cxn ang="0">
                    <a:pos x="13" y="6"/>
                  </a:cxn>
                  <a:cxn ang="0">
                    <a:pos x="7" y="7"/>
                  </a:cxn>
                  <a:cxn ang="0">
                    <a:pos x="7" y="7"/>
                  </a:cxn>
                  <a:cxn ang="0">
                    <a:pos x="7" y="19"/>
                  </a:cxn>
                  <a:cxn ang="0">
                    <a:pos x="5" y="21"/>
                  </a:cxn>
                  <a:cxn ang="0">
                    <a:pos x="7" y="30"/>
                  </a:cxn>
                  <a:cxn ang="0">
                    <a:pos x="7" y="30"/>
                  </a:cxn>
                  <a:cxn ang="0">
                    <a:pos x="13" y="32"/>
                  </a:cxn>
                  <a:cxn ang="0">
                    <a:pos x="17" y="37"/>
                  </a:cxn>
                  <a:cxn ang="0">
                    <a:pos x="21" y="38"/>
                  </a:cxn>
                  <a:cxn ang="0">
                    <a:pos x="22" y="38"/>
                  </a:cxn>
                </a:cxnLst>
                <a:rect l="0" t="0" r="r" b="b"/>
                <a:pathLst>
                  <a:path w="42" h="39">
                    <a:moveTo>
                      <a:pt x="22" y="38"/>
                    </a:moveTo>
                    <a:cubicBezTo>
                      <a:pt x="25" y="39"/>
                      <a:pt x="26" y="37"/>
                      <a:pt x="26" y="37"/>
                    </a:cubicBezTo>
                    <a:cubicBezTo>
                      <a:pt x="27" y="33"/>
                      <a:pt x="29" y="32"/>
                      <a:pt x="29" y="32"/>
                    </a:cubicBezTo>
                    <a:cubicBezTo>
                      <a:pt x="34" y="33"/>
                      <a:pt x="36" y="30"/>
                      <a:pt x="36" y="30"/>
                    </a:cubicBezTo>
                    <a:lnTo>
                      <a:pt x="36" y="30"/>
                    </a:lnTo>
                    <a:cubicBezTo>
                      <a:pt x="42" y="26"/>
                      <a:pt x="36" y="19"/>
                      <a:pt x="36" y="19"/>
                    </a:cubicBezTo>
                    <a:lnTo>
                      <a:pt x="36" y="19"/>
                    </a:lnTo>
                    <a:cubicBezTo>
                      <a:pt x="36" y="19"/>
                      <a:pt x="42" y="12"/>
                      <a:pt x="36" y="8"/>
                    </a:cubicBezTo>
                    <a:lnTo>
                      <a:pt x="36" y="8"/>
                    </a:lnTo>
                    <a:cubicBezTo>
                      <a:pt x="36" y="8"/>
                      <a:pt x="32" y="6"/>
                      <a:pt x="29" y="6"/>
                    </a:cubicBezTo>
                    <a:cubicBezTo>
                      <a:pt x="29" y="6"/>
                      <a:pt x="27" y="6"/>
                      <a:pt x="26" y="2"/>
                    </a:cubicBezTo>
                    <a:cubicBezTo>
                      <a:pt x="26" y="2"/>
                      <a:pt x="25" y="0"/>
                      <a:pt x="22" y="0"/>
                    </a:cubicBezTo>
                    <a:lnTo>
                      <a:pt x="21" y="0"/>
                    </a:lnTo>
                    <a:cubicBezTo>
                      <a:pt x="18" y="0"/>
                      <a:pt x="17" y="2"/>
                      <a:pt x="17" y="2"/>
                    </a:cubicBezTo>
                    <a:cubicBezTo>
                      <a:pt x="16" y="6"/>
                      <a:pt x="13" y="6"/>
                      <a:pt x="13" y="6"/>
                    </a:cubicBezTo>
                    <a:cubicBezTo>
                      <a:pt x="10" y="6"/>
                      <a:pt x="7" y="7"/>
                      <a:pt x="7" y="7"/>
                    </a:cubicBezTo>
                    <a:lnTo>
                      <a:pt x="7" y="7"/>
                    </a:lnTo>
                    <a:cubicBezTo>
                      <a:pt x="0" y="12"/>
                      <a:pt x="7" y="19"/>
                      <a:pt x="7" y="19"/>
                    </a:cubicBezTo>
                    <a:lnTo>
                      <a:pt x="5" y="21"/>
                    </a:lnTo>
                    <a:cubicBezTo>
                      <a:pt x="5" y="21"/>
                      <a:pt x="1" y="26"/>
                      <a:pt x="7" y="30"/>
                    </a:cubicBezTo>
                    <a:lnTo>
                      <a:pt x="7" y="30"/>
                    </a:lnTo>
                    <a:cubicBezTo>
                      <a:pt x="7" y="30"/>
                      <a:pt x="10" y="32"/>
                      <a:pt x="13" y="32"/>
                    </a:cubicBezTo>
                    <a:cubicBezTo>
                      <a:pt x="13" y="32"/>
                      <a:pt x="16" y="33"/>
                      <a:pt x="17" y="37"/>
                    </a:cubicBezTo>
                    <a:cubicBezTo>
                      <a:pt x="17" y="37"/>
                      <a:pt x="18" y="39"/>
                      <a:pt x="21" y="38"/>
                    </a:cubicBezTo>
                    <a:lnTo>
                      <a:pt x="22" y="38"/>
                    </a:lnTo>
                  </a:path>
                </a:pathLst>
              </a:custGeom>
              <a:solidFill>
                <a:srgbClr val="30224D"/>
              </a:solidFill>
              <a:ln w="0" cap="sq">
                <a:solidFill>
                  <a:srgbClr val="25221E"/>
                </a:solidFill>
                <a:prstDash val="solid"/>
                <a:miter lim="800000"/>
                <a:headEnd/>
                <a:tailEnd/>
              </a:ln>
              <a:effectLst/>
            </p:spPr>
            <p:txBody>
              <a:bodyPr/>
              <a:lstStyle/>
              <a:p>
                <a:pPr>
                  <a:defRPr/>
                </a:pPr>
                <a:endParaRPr lang="en-US" dirty="0"/>
              </a:p>
            </p:txBody>
          </p:sp>
          <p:sp>
            <p:nvSpPr>
              <p:cNvPr id="1095" name="Freeform 752"/>
              <p:cNvSpPr>
                <a:spLocks/>
              </p:cNvSpPr>
              <p:nvPr/>
            </p:nvSpPr>
            <p:spPr bwMode="auto">
              <a:xfrm>
                <a:off x="387" y="390"/>
                <a:ext cx="22" cy="31"/>
              </a:xfrm>
              <a:custGeom>
                <a:avLst/>
                <a:gdLst/>
                <a:ahLst/>
                <a:cxnLst>
                  <a:cxn ang="0">
                    <a:pos x="5" y="11"/>
                  </a:cxn>
                  <a:cxn ang="0">
                    <a:pos x="0" y="9"/>
                  </a:cxn>
                  <a:cxn ang="0">
                    <a:pos x="3" y="0"/>
                  </a:cxn>
                  <a:cxn ang="0">
                    <a:pos x="8" y="3"/>
                  </a:cxn>
                  <a:cxn ang="0">
                    <a:pos x="5" y="11"/>
                  </a:cxn>
                </a:cxnLst>
                <a:rect l="0" t="0" r="r" b="b"/>
                <a:pathLst>
                  <a:path w="8" h="11">
                    <a:moveTo>
                      <a:pt x="5" y="11"/>
                    </a:moveTo>
                    <a:cubicBezTo>
                      <a:pt x="3" y="10"/>
                      <a:pt x="0" y="9"/>
                      <a:pt x="0" y="9"/>
                    </a:cubicBezTo>
                    <a:lnTo>
                      <a:pt x="3" y="0"/>
                    </a:lnTo>
                    <a:cubicBezTo>
                      <a:pt x="5" y="0"/>
                      <a:pt x="8" y="3"/>
                      <a:pt x="8" y="3"/>
                    </a:cubicBezTo>
                    <a:lnTo>
                      <a:pt x="5"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6" name="Freeform 753"/>
              <p:cNvSpPr>
                <a:spLocks/>
              </p:cNvSpPr>
              <p:nvPr/>
            </p:nvSpPr>
            <p:spPr bwMode="auto">
              <a:xfrm>
                <a:off x="482" y="462"/>
                <a:ext cx="37" cy="34"/>
              </a:xfrm>
              <a:custGeom>
                <a:avLst/>
                <a:gdLst/>
                <a:ahLst/>
                <a:cxnLst>
                  <a:cxn ang="0">
                    <a:pos x="0" y="5"/>
                  </a:cxn>
                  <a:cxn ang="0">
                    <a:pos x="11" y="12"/>
                  </a:cxn>
                  <a:cxn ang="0">
                    <a:pos x="13" y="8"/>
                  </a:cxn>
                  <a:cxn ang="0">
                    <a:pos x="6" y="0"/>
                  </a:cxn>
                  <a:cxn ang="0">
                    <a:pos x="0" y="5"/>
                  </a:cxn>
                </a:cxnLst>
                <a:rect l="0" t="0" r="r" b="b"/>
                <a:pathLst>
                  <a:path w="13" h="12">
                    <a:moveTo>
                      <a:pt x="0" y="5"/>
                    </a:moveTo>
                    <a:cubicBezTo>
                      <a:pt x="4" y="12"/>
                      <a:pt x="11" y="12"/>
                      <a:pt x="11" y="12"/>
                    </a:cubicBezTo>
                    <a:lnTo>
                      <a:pt x="13" y="8"/>
                    </a:lnTo>
                    <a:cubicBezTo>
                      <a:pt x="9" y="6"/>
                      <a:pt x="6" y="0"/>
                      <a:pt x="6"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7" name="Freeform 754"/>
              <p:cNvSpPr>
                <a:spLocks/>
              </p:cNvSpPr>
              <p:nvPr/>
            </p:nvSpPr>
            <p:spPr bwMode="auto">
              <a:xfrm>
                <a:off x="394" y="403"/>
                <a:ext cx="114" cy="76"/>
              </a:xfrm>
              <a:custGeom>
                <a:avLst/>
                <a:gdLst/>
                <a:ahLst/>
                <a:cxnLst>
                  <a:cxn ang="0">
                    <a:pos x="2" y="0"/>
                  </a:cxn>
                  <a:cxn ang="0">
                    <a:pos x="40" y="21"/>
                  </a:cxn>
                  <a:cxn ang="0">
                    <a:pos x="34" y="27"/>
                  </a:cxn>
                  <a:cxn ang="0">
                    <a:pos x="0" y="7"/>
                  </a:cxn>
                  <a:cxn ang="0">
                    <a:pos x="2" y="0"/>
                  </a:cxn>
                </a:cxnLst>
                <a:rect l="0" t="0" r="r" b="b"/>
                <a:pathLst>
                  <a:path w="40" h="27">
                    <a:moveTo>
                      <a:pt x="2" y="0"/>
                    </a:moveTo>
                    <a:cubicBezTo>
                      <a:pt x="22" y="2"/>
                      <a:pt x="40" y="21"/>
                      <a:pt x="40" y="21"/>
                    </a:cubicBezTo>
                    <a:lnTo>
                      <a:pt x="34" y="27"/>
                    </a:lnTo>
                    <a:cubicBezTo>
                      <a:pt x="18" y="9"/>
                      <a:pt x="0" y="7"/>
                      <a:pt x="0" y="7"/>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8" name="Freeform 755"/>
              <p:cNvSpPr>
                <a:spLocks/>
              </p:cNvSpPr>
              <p:nvPr/>
            </p:nvSpPr>
            <p:spPr bwMode="auto">
              <a:xfrm>
                <a:off x="681" y="390"/>
                <a:ext cx="21" cy="31"/>
              </a:xfrm>
              <a:custGeom>
                <a:avLst/>
                <a:gdLst/>
                <a:ahLst/>
                <a:cxnLst>
                  <a:cxn ang="0">
                    <a:pos x="3" y="11"/>
                  </a:cxn>
                  <a:cxn ang="0">
                    <a:pos x="7" y="9"/>
                  </a:cxn>
                  <a:cxn ang="0">
                    <a:pos x="5" y="0"/>
                  </a:cxn>
                  <a:cxn ang="0">
                    <a:pos x="0" y="3"/>
                  </a:cxn>
                  <a:cxn ang="0">
                    <a:pos x="3" y="11"/>
                  </a:cxn>
                </a:cxnLst>
                <a:rect l="0" t="0" r="r" b="b"/>
                <a:pathLst>
                  <a:path w="7" h="11">
                    <a:moveTo>
                      <a:pt x="3" y="11"/>
                    </a:moveTo>
                    <a:cubicBezTo>
                      <a:pt x="4" y="10"/>
                      <a:pt x="7" y="9"/>
                      <a:pt x="7" y="9"/>
                    </a:cubicBezTo>
                    <a:lnTo>
                      <a:pt x="5" y="0"/>
                    </a:lnTo>
                    <a:cubicBezTo>
                      <a:pt x="3" y="0"/>
                      <a:pt x="0" y="3"/>
                      <a:pt x="0" y="3"/>
                    </a:cubicBezTo>
                    <a:lnTo>
                      <a:pt x="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099" name="Freeform 756"/>
              <p:cNvSpPr>
                <a:spLocks/>
              </p:cNvSpPr>
              <p:nvPr/>
            </p:nvSpPr>
            <p:spPr bwMode="auto">
              <a:xfrm>
                <a:off x="569" y="462"/>
                <a:ext cx="37" cy="34"/>
              </a:xfrm>
              <a:custGeom>
                <a:avLst/>
                <a:gdLst/>
                <a:ahLst/>
                <a:cxnLst>
                  <a:cxn ang="0">
                    <a:pos x="13" y="5"/>
                  </a:cxn>
                  <a:cxn ang="0">
                    <a:pos x="2" y="12"/>
                  </a:cxn>
                  <a:cxn ang="0">
                    <a:pos x="0" y="8"/>
                  </a:cxn>
                  <a:cxn ang="0">
                    <a:pos x="7" y="0"/>
                  </a:cxn>
                  <a:cxn ang="0">
                    <a:pos x="13" y="5"/>
                  </a:cxn>
                </a:cxnLst>
                <a:rect l="0" t="0" r="r" b="b"/>
                <a:pathLst>
                  <a:path w="13" h="12">
                    <a:moveTo>
                      <a:pt x="13" y="5"/>
                    </a:moveTo>
                    <a:cubicBezTo>
                      <a:pt x="9" y="12"/>
                      <a:pt x="2" y="12"/>
                      <a:pt x="2" y="12"/>
                    </a:cubicBezTo>
                    <a:lnTo>
                      <a:pt x="0" y="8"/>
                    </a:lnTo>
                    <a:cubicBezTo>
                      <a:pt x="3" y="6"/>
                      <a:pt x="7" y="0"/>
                      <a:pt x="7" y="0"/>
                    </a:cubicBezTo>
                    <a:lnTo>
                      <a:pt x="13"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0" name="Freeform 757"/>
              <p:cNvSpPr>
                <a:spLocks/>
              </p:cNvSpPr>
              <p:nvPr/>
            </p:nvSpPr>
            <p:spPr bwMode="auto">
              <a:xfrm>
                <a:off x="578" y="403"/>
                <a:ext cx="117" cy="76"/>
              </a:xfrm>
              <a:custGeom>
                <a:avLst/>
                <a:gdLst/>
                <a:ahLst/>
                <a:cxnLst>
                  <a:cxn ang="0">
                    <a:pos x="38" y="0"/>
                  </a:cxn>
                  <a:cxn ang="0">
                    <a:pos x="0" y="21"/>
                  </a:cxn>
                  <a:cxn ang="0">
                    <a:pos x="7" y="27"/>
                  </a:cxn>
                  <a:cxn ang="0">
                    <a:pos x="41" y="7"/>
                  </a:cxn>
                  <a:cxn ang="0">
                    <a:pos x="38" y="0"/>
                  </a:cxn>
                </a:cxnLst>
                <a:rect l="0" t="0" r="r" b="b"/>
                <a:pathLst>
                  <a:path w="41" h="27">
                    <a:moveTo>
                      <a:pt x="38" y="0"/>
                    </a:moveTo>
                    <a:cubicBezTo>
                      <a:pt x="18" y="2"/>
                      <a:pt x="0" y="21"/>
                      <a:pt x="0" y="21"/>
                    </a:cubicBezTo>
                    <a:lnTo>
                      <a:pt x="7" y="27"/>
                    </a:lnTo>
                    <a:cubicBezTo>
                      <a:pt x="22" y="9"/>
                      <a:pt x="41" y="7"/>
                      <a:pt x="41" y="7"/>
                    </a:cubicBezTo>
                    <a:lnTo>
                      <a:pt x="38"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1" name="Freeform 758"/>
              <p:cNvSpPr>
                <a:spLocks/>
              </p:cNvSpPr>
              <p:nvPr/>
            </p:nvSpPr>
            <p:spPr bwMode="auto">
              <a:xfrm>
                <a:off x="409" y="664"/>
                <a:ext cx="47" cy="22"/>
              </a:xfrm>
              <a:custGeom>
                <a:avLst/>
                <a:gdLst/>
                <a:ahLst/>
                <a:cxnLst>
                  <a:cxn ang="0">
                    <a:pos x="14" y="0"/>
                  </a:cxn>
                  <a:cxn ang="0">
                    <a:pos x="11" y="1"/>
                  </a:cxn>
                  <a:cxn ang="0">
                    <a:pos x="7" y="2"/>
                  </a:cxn>
                  <a:cxn ang="0">
                    <a:pos x="1" y="3"/>
                  </a:cxn>
                  <a:cxn ang="0">
                    <a:pos x="3" y="6"/>
                  </a:cxn>
                  <a:cxn ang="0">
                    <a:pos x="6" y="8"/>
                  </a:cxn>
                  <a:cxn ang="0">
                    <a:pos x="7" y="8"/>
                  </a:cxn>
                  <a:cxn ang="0">
                    <a:pos x="11" y="7"/>
                  </a:cxn>
                  <a:cxn ang="0">
                    <a:pos x="16" y="7"/>
                  </a:cxn>
                  <a:cxn ang="0">
                    <a:pos x="17" y="3"/>
                  </a:cxn>
                  <a:cxn ang="0">
                    <a:pos x="14" y="0"/>
                  </a:cxn>
                </a:cxnLst>
                <a:rect l="0" t="0" r="r" b="b"/>
                <a:pathLst>
                  <a:path w="17" h="8">
                    <a:moveTo>
                      <a:pt x="14" y="0"/>
                    </a:moveTo>
                    <a:cubicBezTo>
                      <a:pt x="14" y="0"/>
                      <a:pt x="11" y="0"/>
                      <a:pt x="11" y="1"/>
                    </a:cubicBezTo>
                    <a:cubicBezTo>
                      <a:pt x="11" y="1"/>
                      <a:pt x="8" y="2"/>
                      <a:pt x="7" y="2"/>
                    </a:cubicBezTo>
                    <a:cubicBezTo>
                      <a:pt x="7" y="2"/>
                      <a:pt x="2" y="2"/>
                      <a:pt x="1" y="3"/>
                    </a:cubicBezTo>
                    <a:cubicBezTo>
                      <a:pt x="0" y="5"/>
                      <a:pt x="3" y="6"/>
                      <a:pt x="3" y="6"/>
                    </a:cubicBezTo>
                    <a:lnTo>
                      <a:pt x="6" y="8"/>
                    </a:lnTo>
                    <a:cubicBezTo>
                      <a:pt x="6" y="8"/>
                      <a:pt x="7" y="8"/>
                      <a:pt x="7" y="8"/>
                    </a:cubicBezTo>
                    <a:cubicBezTo>
                      <a:pt x="7" y="8"/>
                      <a:pt x="11" y="8"/>
                      <a:pt x="11" y="7"/>
                    </a:cubicBezTo>
                    <a:cubicBezTo>
                      <a:pt x="11" y="7"/>
                      <a:pt x="15" y="8"/>
                      <a:pt x="16" y="7"/>
                    </a:cubicBezTo>
                    <a:cubicBezTo>
                      <a:pt x="17" y="6"/>
                      <a:pt x="17" y="3"/>
                      <a:pt x="17" y="3"/>
                    </a:cubicBezTo>
                    <a:lnTo>
                      <a:pt x="1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2" name="Freeform 759"/>
              <p:cNvSpPr>
                <a:spLocks/>
              </p:cNvSpPr>
              <p:nvPr/>
            </p:nvSpPr>
            <p:spPr bwMode="auto">
              <a:xfrm>
                <a:off x="530" y="689"/>
                <a:ext cx="23" cy="69"/>
              </a:xfrm>
              <a:custGeom>
                <a:avLst/>
                <a:gdLst/>
                <a:ahLst/>
                <a:cxnLst>
                  <a:cxn ang="0">
                    <a:pos x="3" y="1"/>
                  </a:cxn>
                  <a:cxn ang="0">
                    <a:pos x="0" y="20"/>
                  </a:cxn>
                  <a:cxn ang="0">
                    <a:pos x="4" y="24"/>
                  </a:cxn>
                  <a:cxn ang="0">
                    <a:pos x="8" y="20"/>
                  </a:cxn>
                  <a:cxn ang="0">
                    <a:pos x="6" y="0"/>
                  </a:cxn>
                  <a:cxn ang="0">
                    <a:pos x="3" y="1"/>
                  </a:cxn>
                </a:cxnLst>
                <a:rect l="0" t="0" r="r" b="b"/>
                <a:pathLst>
                  <a:path w="8" h="24">
                    <a:moveTo>
                      <a:pt x="3" y="1"/>
                    </a:moveTo>
                    <a:lnTo>
                      <a:pt x="0" y="20"/>
                    </a:lnTo>
                    <a:cubicBezTo>
                      <a:pt x="0" y="20"/>
                      <a:pt x="2" y="23"/>
                      <a:pt x="4" y="24"/>
                    </a:cubicBezTo>
                    <a:cubicBezTo>
                      <a:pt x="4" y="24"/>
                      <a:pt x="7" y="21"/>
                      <a:pt x="8" y="20"/>
                    </a:cubicBezTo>
                    <a:cubicBezTo>
                      <a:pt x="8" y="19"/>
                      <a:pt x="6" y="0"/>
                      <a:pt x="6" y="0"/>
                    </a:cubicBezTo>
                    <a:lnTo>
                      <a:pt x="3"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3" name="Freeform 760"/>
              <p:cNvSpPr>
                <a:spLocks/>
              </p:cNvSpPr>
              <p:nvPr/>
            </p:nvSpPr>
            <p:spPr bwMode="auto">
              <a:xfrm>
                <a:off x="541" y="689"/>
                <a:ext cx="1" cy="57"/>
              </a:xfrm>
              <a:custGeom>
                <a:avLst/>
                <a:gdLst/>
                <a:ahLst/>
                <a:cxnLst>
                  <a:cxn ang="0">
                    <a:pos x="0" y="20"/>
                  </a:cxn>
                  <a:cxn ang="0">
                    <a:pos x="0" y="0"/>
                  </a:cxn>
                  <a:cxn ang="0">
                    <a:pos x="0" y="20"/>
                  </a:cxn>
                </a:cxnLst>
                <a:rect l="0" t="0" r="r" b="b"/>
                <a:pathLst>
                  <a:path h="20">
                    <a:moveTo>
                      <a:pt x="0" y="20"/>
                    </a:moveTo>
                    <a:lnTo>
                      <a:pt x="0" y="0"/>
                    </a:lnTo>
                    <a:lnTo>
                      <a:pt x="0" y="20"/>
                    </a:lnTo>
                  </a:path>
                </a:pathLst>
              </a:custGeom>
              <a:solidFill>
                <a:srgbClr val="AE9F00"/>
              </a:solidFill>
              <a:ln w="9525">
                <a:noFill/>
                <a:round/>
                <a:headEnd/>
                <a:tailEnd/>
              </a:ln>
              <a:effectLst/>
            </p:spPr>
            <p:txBody>
              <a:bodyPr/>
              <a:lstStyle/>
              <a:p>
                <a:pPr>
                  <a:defRPr/>
                </a:pPr>
                <a:endParaRPr lang="en-US" dirty="0"/>
              </a:p>
            </p:txBody>
          </p:sp>
          <p:sp>
            <p:nvSpPr>
              <p:cNvPr id="1104" name="Line 761"/>
              <p:cNvSpPr>
                <a:spLocks noChangeShapeType="1"/>
              </p:cNvSpPr>
              <p:nvPr/>
            </p:nvSpPr>
            <p:spPr bwMode="auto">
              <a:xfrm flipV="1">
                <a:off x="541" y="689"/>
                <a:ext cx="1" cy="57"/>
              </a:xfrm>
              <a:prstGeom prst="line">
                <a:avLst/>
              </a:prstGeom>
              <a:noFill/>
              <a:ln w="0" cap="sq">
                <a:solidFill>
                  <a:srgbClr val="25221E"/>
                </a:solidFill>
                <a:miter lim="800000"/>
                <a:headEnd/>
                <a:tailEnd/>
              </a:ln>
              <a:effectLst/>
            </p:spPr>
            <p:txBody>
              <a:bodyPr/>
              <a:lstStyle/>
              <a:p>
                <a:pPr>
                  <a:defRPr/>
                </a:pPr>
                <a:endParaRPr lang="en-US" dirty="0"/>
              </a:p>
            </p:txBody>
          </p:sp>
          <p:sp>
            <p:nvSpPr>
              <p:cNvPr id="1105" name="Freeform 762"/>
              <p:cNvSpPr>
                <a:spLocks/>
              </p:cNvSpPr>
              <p:nvPr/>
            </p:nvSpPr>
            <p:spPr bwMode="auto">
              <a:xfrm>
                <a:off x="511" y="689"/>
                <a:ext cx="30" cy="71"/>
              </a:xfrm>
              <a:custGeom>
                <a:avLst/>
                <a:gdLst/>
                <a:ahLst/>
                <a:cxnLst>
                  <a:cxn ang="0">
                    <a:pos x="6" y="0"/>
                  </a:cxn>
                  <a:cxn ang="0">
                    <a:pos x="0" y="18"/>
                  </a:cxn>
                  <a:cxn ang="0">
                    <a:pos x="2" y="23"/>
                  </a:cxn>
                  <a:cxn ang="0">
                    <a:pos x="7" y="20"/>
                  </a:cxn>
                  <a:cxn ang="0">
                    <a:pos x="10" y="1"/>
                  </a:cxn>
                  <a:cxn ang="0">
                    <a:pos x="6" y="0"/>
                  </a:cxn>
                </a:cxnLst>
                <a:rect l="0" t="0" r="r" b="b"/>
                <a:pathLst>
                  <a:path w="10" h="25">
                    <a:moveTo>
                      <a:pt x="6" y="0"/>
                    </a:moveTo>
                    <a:lnTo>
                      <a:pt x="0" y="18"/>
                    </a:lnTo>
                    <a:cubicBezTo>
                      <a:pt x="0" y="18"/>
                      <a:pt x="0" y="22"/>
                      <a:pt x="2" y="23"/>
                    </a:cubicBezTo>
                    <a:cubicBezTo>
                      <a:pt x="3" y="25"/>
                      <a:pt x="6" y="21"/>
                      <a:pt x="7" y="20"/>
                    </a:cubicBezTo>
                    <a:cubicBezTo>
                      <a:pt x="8" y="20"/>
                      <a:pt x="10" y="1"/>
                      <a:pt x="10" y="1"/>
                    </a:cubicBezTo>
                    <a:lnTo>
                      <a:pt x="6"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6" name="Freeform 763"/>
              <p:cNvSpPr>
                <a:spLocks/>
              </p:cNvSpPr>
              <p:nvPr/>
            </p:nvSpPr>
            <p:spPr bwMode="auto">
              <a:xfrm>
                <a:off x="490" y="681"/>
                <a:ext cx="37" cy="65"/>
              </a:xfrm>
              <a:custGeom>
                <a:avLst/>
                <a:gdLst/>
                <a:ahLst/>
                <a:cxnLst>
                  <a:cxn ang="0">
                    <a:pos x="13" y="3"/>
                  </a:cxn>
                  <a:cxn ang="0">
                    <a:pos x="7" y="21"/>
                  </a:cxn>
                  <a:cxn ang="0">
                    <a:pos x="2" y="23"/>
                  </a:cxn>
                  <a:cxn ang="0">
                    <a:pos x="0" y="16"/>
                  </a:cxn>
                  <a:cxn ang="0">
                    <a:pos x="10" y="0"/>
                  </a:cxn>
                  <a:cxn ang="0">
                    <a:pos x="13" y="3"/>
                  </a:cxn>
                </a:cxnLst>
                <a:rect l="0" t="0" r="r" b="b"/>
                <a:pathLst>
                  <a:path w="13" h="23">
                    <a:moveTo>
                      <a:pt x="13" y="3"/>
                    </a:moveTo>
                    <a:lnTo>
                      <a:pt x="7" y="21"/>
                    </a:lnTo>
                    <a:cubicBezTo>
                      <a:pt x="7" y="21"/>
                      <a:pt x="3" y="23"/>
                      <a:pt x="2" y="23"/>
                    </a:cubicBezTo>
                    <a:cubicBezTo>
                      <a:pt x="0" y="23"/>
                      <a:pt x="0" y="18"/>
                      <a:pt x="0" y="16"/>
                    </a:cubicBezTo>
                    <a:cubicBezTo>
                      <a:pt x="0" y="15"/>
                      <a:pt x="10" y="0"/>
                      <a:pt x="10" y="0"/>
                    </a:cubicBezTo>
                    <a:lnTo>
                      <a:pt x="13"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07" name="Freeform 764"/>
              <p:cNvSpPr>
                <a:spLocks/>
              </p:cNvSpPr>
              <p:nvPr/>
            </p:nvSpPr>
            <p:spPr bwMode="auto">
              <a:xfrm>
                <a:off x="519" y="689"/>
                <a:ext cx="15" cy="54"/>
              </a:xfrm>
              <a:custGeom>
                <a:avLst/>
                <a:gdLst/>
                <a:ahLst/>
                <a:cxnLst>
                  <a:cxn ang="0">
                    <a:pos x="0" y="19"/>
                  </a:cxn>
                  <a:cxn ang="0">
                    <a:pos x="5" y="0"/>
                  </a:cxn>
                  <a:cxn ang="0">
                    <a:pos x="0" y="19"/>
                  </a:cxn>
                </a:cxnLst>
                <a:rect l="0" t="0" r="r" b="b"/>
                <a:pathLst>
                  <a:path w="5" h="19">
                    <a:moveTo>
                      <a:pt x="0" y="19"/>
                    </a:moveTo>
                    <a:lnTo>
                      <a:pt x="5" y="0"/>
                    </a:lnTo>
                    <a:lnTo>
                      <a:pt x="0" y="19"/>
                    </a:lnTo>
                  </a:path>
                </a:pathLst>
              </a:custGeom>
              <a:solidFill>
                <a:srgbClr val="AE9F00"/>
              </a:solidFill>
              <a:ln w="9525">
                <a:noFill/>
                <a:round/>
                <a:headEnd/>
                <a:tailEnd/>
              </a:ln>
              <a:effectLst/>
            </p:spPr>
            <p:txBody>
              <a:bodyPr/>
              <a:lstStyle/>
              <a:p>
                <a:pPr>
                  <a:defRPr/>
                </a:pPr>
                <a:endParaRPr lang="en-US" dirty="0"/>
              </a:p>
            </p:txBody>
          </p:sp>
          <p:sp>
            <p:nvSpPr>
              <p:cNvPr id="1108" name="Line 765"/>
              <p:cNvSpPr>
                <a:spLocks noChangeShapeType="1"/>
              </p:cNvSpPr>
              <p:nvPr/>
            </p:nvSpPr>
            <p:spPr bwMode="auto">
              <a:xfrm flipV="1">
                <a:off x="519" y="689"/>
                <a:ext cx="15" cy="54"/>
              </a:xfrm>
              <a:prstGeom prst="line">
                <a:avLst/>
              </a:prstGeom>
              <a:noFill/>
              <a:ln w="0" cap="sq">
                <a:solidFill>
                  <a:srgbClr val="25221E"/>
                </a:solidFill>
                <a:miter lim="800000"/>
                <a:headEnd/>
                <a:tailEnd/>
              </a:ln>
              <a:effectLst/>
            </p:spPr>
            <p:txBody>
              <a:bodyPr/>
              <a:lstStyle/>
              <a:p>
                <a:pPr>
                  <a:defRPr/>
                </a:pPr>
                <a:endParaRPr lang="en-US" dirty="0"/>
              </a:p>
            </p:txBody>
          </p:sp>
          <p:sp>
            <p:nvSpPr>
              <p:cNvPr id="1109" name="Freeform 766"/>
              <p:cNvSpPr>
                <a:spLocks/>
              </p:cNvSpPr>
              <p:nvPr/>
            </p:nvSpPr>
            <p:spPr bwMode="auto">
              <a:xfrm>
                <a:off x="502" y="686"/>
                <a:ext cx="22" cy="45"/>
              </a:xfrm>
              <a:custGeom>
                <a:avLst/>
                <a:gdLst/>
                <a:ahLst/>
                <a:cxnLst>
                  <a:cxn ang="0">
                    <a:pos x="0" y="16"/>
                  </a:cxn>
                  <a:cxn ang="0">
                    <a:pos x="8" y="0"/>
                  </a:cxn>
                  <a:cxn ang="0">
                    <a:pos x="0" y="16"/>
                  </a:cxn>
                </a:cxnLst>
                <a:rect l="0" t="0" r="r" b="b"/>
                <a:pathLst>
                  <a:path w="8" h="16">
                    <a:moveTo>
                      <a:pt x="0" y="16"/>
                    </a:moveTo>
                    <a:lnTo>
                      <a:pt x="8" y="0"/>
                    </a:lnTo>
                    <a:lnTo>
                      <a:pt x="0" y="16"/>
                    </a:lnTo>
                  </a:path>
                </a:pathLst>
              </a:custGeom>
              <a:solidFill>
                <a:srgbClr val="AE9F00"/>
              </a:solidFill>
              <a:ln w="9525">
                <a:noFill/>
                <a:round/>
                <a:headEnd/>
                <a:tailEnd/>
              </a:ln>
              <a:effectLst/>
            </p:spPr>
            <p:txBody>
              <a:bodyPr/>
              <a:lstStyle/>
              <a:p>
                <a:pPr>
                  <a:defRPr/>
                </a:pPr>
                <a:endParaRPr lang="en-US" dirty="0"/>
              </a:p>
            </p:txBody>
          </p:sp>
          <p:sp>
            <p:nvSpPr>
              <p:cNvPr id="1110" name="Line 767"/>
              <p:cNvSpPr>
                <a:spLocks noChangeShapeType="1"/>
              </p:cNvSpPr>
              <p:nvPr/>
            </p:nvSpPr>
            <p:spPr bwMode="auto">
              <a:xfrm flipV="1">
                <a:off x="502" y="686"/>
                <a:ext cx="22" cy="45"/>
              </a:xfrm>
              <a:prstGeom prst="line">
                <a:avLst/>
              </a:prstGeom>
              <a:noFill/>
              <a:ln w="0" cap="sq">
                <a:solidFill>
                  <a:srgbClr val="25221E"/>
                </a:solidFill>
                <a:miter lim="800000"/>
                <a:headEnd/>
                <a:tailEnd/>
              </a:ln>
              <a:effectLst/>
            </p:spPr>
            <p:txBody>
              <a:bodyPr/>
              <a:lstStyle/>
              <a:p>
                <a:pPr>
                  <a:defRPr/>
                </a:pPr>
                <a:endParaRPr lang="en-US" dirty="0"/>
              </a:p>
            </p:txBody>
          </p:sp>
          <p:sp>
            <p:nvSpPr>
              <p:cNvPr id="1111" name="Freeform 768"/>
              <p:cNvSpPr>
                <a:spLocks/>
              </p:cNvSpPr>
              <p:nvPr/>
            </p:nvSpPr>
            <p:spPr bwMode="auto">
              <a:xfrm>
                <a:off x="476" y="675"/>
                <a:ext cx="42" cy="54"/>
              </a:xfrm>
              <a:custGeom>
                <a:avLst/>
                <a:gdLst/>
                <a:ahLst/>
                <a:cxnLst>
                  <a:cxn ang="0">
                    <a:pos x="15" y="2"/>
                  </a:cxn>
                  <a:cxn ang="0">
                    <a:pos x="5" y="18"/>
                  </a:cxn>
                  <a:cxn ang="0">
                    <a:pos x="1" y="19"/>
                  </a:cxn>
                  <a:cxn ang="0">
                    <a:pos x="1" y="12"/>
                  </a:cxn>
                  <a:cxn ang="0">
                    <a:pos x="12" y="0"/>
                  </a:cxn>
                  <a:cxn ang="0">
                    <a:pos x="15" y="2"/>
                  </a:cxn>
                </a:cxnLst>
                <a:rect l="0" t="0" r="r" b="b"/>
                <a:pathLst>
                  <a:path w="15" h="19">
                    <a:moveTo>
                      <a:pt x="15" y="2"/>
                    </a:moveTo>
                    <a:lnTo>
                      <a:pt x="5" y="18"/>
                    </a:lnTo>
                    <a:cubicBezTo>
                      <a:pt x="5" y="18"/>
                      <a:pt x="3" y="19"/>
                      <a:pt x="1" y="19"/>
                    </a:cubicBezTo>
                    <a:cubicBezTo>
                      <a:pt x="1" y="19"/>
                      <a:pt x="0" y="15"/>
                      <a:pt x="1" y="12"/>
                    </a:cubicBezTo>
                    <a:cubicBezTo>
                      <a:pt x="2" y="9"/>
                      <a:pt x="12" y="0"/>
                      <a:pt x="12" y="0"/>
                    </a:cubicBezTo>
                    <a:lnTo>
                      <a:pt x="15"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2" name="Freeform 769"/>
              <p:cNvSpPr>
                <a:spLocks/>
              </p:cNvSpPr>
              <p:nvPr/>
            </p:nvSpPr>
            <p:spPr bwMode="auto">
              <a:xfrm>
                <a:off x="487" y="679"/>
                <a:ext cx="29" cy="36"/>
              </a:xfrm>
              <a:custGeom>
                <a:avLst/>
                <a:gdLst/>
                <a:ahLst/>
                <a:cxnLst>
                  <a:cxn ang="0">
                    <a:pos x="0" y="13"/>
                  </a:cxn>
                  <a:cxn ang="0">
                    <a:pos x="10" y="0"/>
                  </a:cxn>
                  <a:cxn ang="0">
                    <a:pos x="0" y="13"/>
                  </a:cxn>
                </a:cxnLst>
                <a:rect l="0" t="0" r="r" b="b"/>
                <a:pathLst>
                  <a:path w="10" h="13">
                    <a:moveTo>
                      <a:pt x="0" y="13"/>
                    </a:moveTo>
                    <a:lnTo>
                      <a:pt x="10" y="0"/>
                    </a:lnTo>
                    <a:lnTo>
                      <a:pt x="0" y="13"/>
                    </a:lnTo>
                  </a:path>
                </a:pathLst>
              </a:custGeom>
              <a:solidFill>
                <a:srgbClr val="AE9F00"/>
              </a:solidFill>
              <a:ln w="9525">
                <a:noFill/>
                <a:round/>
                <a:headEnd/>
                <a:tailEnd/>
              </a:ln>
              <a:effectLst/>
            </p:spPr>
            <p:txBody>
              <a:bodyPr/>
              <a:lstStyle/>
              <a:p>
                <a:pPr>
                  <a:defRPr/>
                </a:pPr>
                <a:endParaRPr lang="en-US" dirty="0"/>
              </a:p>
            </p:txBody>
          </p:sp>
          <p:sp>
            <p:nvSpPr>
              <p:cNvPr id="1113" name="Line 770"/>
              <p:cNvSpPr>
                <a:spLocks noChangeShapeType="1"/>
              </p:cNvSpPr>
              <p:nvPr/>
            </p:nvSpPr>
            <p:spPr bwMode="auto">
              <a:xfrm flipV="1">
                <a:off x="487" y="679"/>
                <a:ext cx="29" cy="36"/>
              </a:xfrm>
              <a:prstGeom prst="line">
                <a:avLst/>
              </a:prstGeom>
              <a:noFill/>
              <a:ln w="0" cap="sq">
                <a:solidFill>
                  <a:srgbClr val="25221E"/>
                </a:solidFill>
                <a:miter lim="800000"/>
                <a:headEnd/>
                <a:tailEnd/>
              </a:ln>
              <a:effectLst/>
            </p:spPr>
            <p:txBody>
              <a:bodyPr/>
              <a:lstStyle/>
              <a:p>
                <a:pPr>
                  <a:defRPr/>
                </a:pPr>
                <a:endParaRPr lang="en-US" dirty="0"/>
              </a:p>
            </p:txBody>
          </p:sp>
          <p:sp>
            <p:nvSpPr>
              <p:cNvPr id="1114" name="Freeform 771"/>
              <p:cNvSpPr>
                <a:spLocks/>
              </p:cNvSpPr>
              <p:nvPr/>
            </p:nvSpPr>
            <p:spPr bwMode="auto">
              <a:xfrm>
                <a:off x="548" y="689"/>
                <a:ext cx="26" cy="71"/>
              </a:xfrm>
              <a:custGeom>
                <a:avLst/>
                <a:gdLst/>
                <a:ahLst/>
                <a:cxnLst>
                  <a:cxn ang="0">
                    <a:pos x="4" y="0"/>
                  </a:cxn>
                  <a:cxn ang="0">
                    <a:pos x="9" y="18"/>
                  </a:cxn>
                  <a:cxn ang="0">
                    <a:pos x="7" y="23"/>
                  </a:cxn>
                  <a:cxn ang="0">
                    <a:pos x="2" y="20"/>
                  </a:cxn>
                  <a:cxn ang="0">
                    <a:pos x="0" y="0"/>
                  </a:cxn>
                  <a:cxn ang="0">
                    <a:pos x="4" y="0"/>
                  </a:cxn>
                </a:cxnLst>
                <a:rect l="0" t="0" r="r" b="b"/>
                <a:pathLst>
                  <a:path w="9" h="25">
                    <a:moveTo>
                      <a:pt x="4" y="0"/>
                    </a:moveTo>
                    <a:lnTo>
                      <a:pt x="9" y="18"/>
                    </a:lnTo>
                    <a:cubicBezTo>
                      <a:pt x="9" y="18"/>
                      <a:pt x="9" y="22"/>
                      <a:pt x="7" y="23"/>
                    </a:cubicBezTo>
                    <a:cubicBezTo>
                      <a:pt x="6" y="25"/>
                      <a:pt x="3" y="20"/>
                      <a:pt x="2" y="20"/>
                    </a:cubicBezTo>
                    <a:cubicBezTo>
                      <a:pt x="2" y="19"/>
                      <a:pt x="0" y="0"/>
                      <a:pt x="0" y="0"/>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5" name="Freeform 772"/>
              <p:cNvSpPr>
                <a:spLocks/>
              </p:cNvSpPr>
              <p:nvPr/>
            </p:nvSpPr>
            <p:spPr bwMode="auto">
              <a:xfrm>
                <a:off x="559" y="681"/>
                <a:ext cx="34" cy="65"/>
              </a:xfrm>
              <a:custGeom>
                <a:avLst/>
                <a:gdLst/>
                <a:ahLst/>
                <a:cxnLst>
                  <a:cxn ang="0">
                    <a:pos x="0" y="3"/>
                  </a:cxn>
                  <a:cxn ang="0">
                    <a:pos x="5" y="21"/>
                  </a:cxn>
                  <a:cxn ang="0">
                    <a:pos x="11" y="23"/>
                  </a:cxn>
                  <a:cxn ang="0">
                    <a:pos x="12" y="16"/>
                  </a:cxn>
                  <a:cxn ang="0">
                    <a:pos x="3" y="0"/>
                  </a:cxn>
                  <a:cxn ang="0">
                    <a:pos x="0" y="3"/>
                  </a:cxn>
                </a:cxnLst>
                <a:rect l="0" t="0" r="r" b="b"/>
                <a:pathLst>
                  <a:path w="12" h="23">
                    <a:moveTo>
                      <a:pt x="0" y="3"/>
                    </a:moveTo>
                    <a:lnTo>
                      <a:pt x="5" y="21"/>
                    </a:lnTo>
                    <a:cubicBezTo>
                      <a:pt x="5" y="21"/>
                      <a:pt x="9" y="23"/>
                      <a:pt x="11" y="23"/>
                    </a:cubicBezTo>
                    <a:cubicBezTo>
                      <a:pt x="12" y="23"/>
                      <a:pt x="12" y="18"/>
                      <a:pt x="12" y="16"/>
                    </a:cubicBezTo>
                    <a:cubicBezTo>
                      <a:pt x="12" y="15"/>
                      <a:pt x="3" y="0"/>
                      <a:pt x="3"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16" name="Freeform 773"/>
              <p:cNvSpPr>
                <a:spLocks/>
              </p:cNvSpPr>
              <p:nvPr/>
            </p:nvSpPr>
            <p:spPr bwMode="auto">
              <a:xfrm>
                <a:off x="553" y="689"/>
                <a:ext cx="11" cy="54"/>
              </a:xfrm>
              <a:custGeom>
                <a:avLst/>
                <a:gdLst/>
                <a:ahLst/>
                <a:cxnLst>
                  <a:cxn ang="0">
                    <a:pos x="4" y="19"/>
                  </a:cxn>
                  <a:cxn ang="0">
                    <a:pos x="0" y="0"/>
                  </a:cxn>
                  <a:cxn ang="0">
                    <a:pos x="4" y="19"/>
                  </a:cxn>
                </a:cxnLst>
                <a:rect l="0" t="0" r="r" b="b"/>
                <a:pathLst>
                  <a:path w="4" h="19">
                    <a:moveTo>
                      <a:pt x="4" y="19"/>
                    </a:moveTo>
                    <a:lnTo>
                      <a:pt x="0" y="0"/>
                    </a:lnTo>
                    <a:lnTo>
                      <a:pt x="4" y="19"/>
                    </a:lnTo>
                  </a:path>
                </a:pathLst>
              </a:custGeom>
              <a:solidFill>
                <a:srgbClr val="AE9F00"/>
              </a:solidFill>
              <a:ln w="9525">
                <a:noFill/>
                <a:round/>
                <a:headEnd/>
                <a:tailEnd/>
              </a:ln>
              <a:effectLst/>
            </p:spPr>
            <p:txBody>
              <a:bodyPr/>
              <a:lstStyle/>
              <a:p>
                <a:pPr>
                  <a:defRPr/>
                </a:pPr>
                <a:endParaRPr lang="en-US" dirty="0"/>
              </a:p>
            </p:txBody>
          </p:sp>
          <p:sp>
            <p:nvSpPr>
              <p:cNvPr id="1117" name="Line 774"/>
              <p:cNvSpPr>
                <a:spLocks noChangeShapeType="1"/>
              </p:cNvSpPr>
              <p:nvPr/>
            </p:nvSpPr>
            <p:spPr bwMode="auto">
              <a:xfrm flipH="1" flipV="1">
                <a:off x="553" y="689"/>
                <a:ext cx="11" cy="54"/>
              </a:xfrm>
              <a:prstGeom prst="line">
                <a:avLst/>
              </a:prstGeom>
              <a:noFill/>
              <a:ln w="0" cap="sq">
                <a:solidFill>
                  <a:srgbClr val="25221E"/>
                </a:solidFill>
                <a:miter lim="800000"/>
                <a:headEnd/>
                <a:tailEnd/>
              </a:ln>
              <a:effectLst/>
            </p:spPr>
            <p:txBody>
              <a:bodyPr/>
              <a:lstStyle/>
              <a:p>
                <a:pPr>
                  <a:defRPr/>
                </a:pPr>
                <a:endParaRPr lang="en-US" dirty="0"/>
              </a:p>
            </p:txBody>
          </p:sp>
          <p:sp>
            <p:nvSpPr>
              <p:cNvPr id="1118" name="Freeform 775"/>
              <p:cNvSpPr>
                <a:spLocks/>
              </p:cNvSpPr>
              <p:nvPr/>
            </p:nvSpPr>
            <p:spPr bwMode="auto">
              <a:xfrm>
                <a:off x="561" y="684"/>
                <a:ext cx="19" cy="48"/>
              </a:xfrm>
              <a:custGeom>
                <a:avLst/>
                <a:gdLst/>
                <a:ahLst/>
                <a:cxnLst>
                  <a:cxn ang="0">
                    <a:pos x="7" y="17"/>
                  </a:cxn>
                  <a:cxn ang="0">
                    <a:pos x="0" y="0"/>
                  </a:cxn>
                  <a:cxn ang="0">
                    <a:pos x="7" y="17"/>
                  </a:cxn>
                </a:cxnLst>
                <a:rect l="0" t="0" r="r" b="b"/>
                <a:pathLst>
                  <a:path w="7" h="17">
                    <a:moveTo>
                      <a:pt x="7" y="17"/>
                    </a:moveTo>
                    <a:lnTo>
                      <a:pt x="0" y="0"/>
                    </a:lnTo>
                    <a:lnTo>
                      <a:pt x="7" y="17"/>
                    </a:lnTo>
                  </a:path>
                </a:pathLst>
              </a:custGeom>
              <a:solidFill>
                <a:srgbClr val="AE9F00"/>
              </a:solidFill>
              <a:ln w="9525">
                <a:noFill/>
                <a:round/>
                <a:headEnd/>
                <a:tailEnd/>
              </a:ln>
              <a:effectLst/>
            </p:spPr>
            <p:txBody>
              <a:bodyPr/>
              <a:lstStyle/>
              <a:p>
                <a:pPr>
                  <a:defRPr/>
                </a:pPr>
                <a:endParaRPr lang="en-US" dirty="0"/>
              </a:p>
            </p:txBody>
          </p:sp>
          <p:sp>
            <p:nvSpPr>
              <p:cNvPr id="1119" name="Line 776"/>
              <p:cNvSpPr>
                <a:spLocks noChangeShapeType="1"/>
              </p:cNvSpPr>
              <p:nvPr/>
            </p:nvSpPr>
            <p:spPr bwMode="auto">
              <a:xfrm flipH="1" flipV="1">
                <a:off x="561" y="684"/>
                <a:ext cx="19" cy="48"/>
              </a:xfrm>
              <a:prstGeom prst="line">
                <a:avLst/>
              </a:prstGeom>
              <a:noFill/>
              <a:ln w="0" cap="sq">
                <a:solidFill>
                  <a:srgbClr val="25221E"/>
                </a:solidFill>
                <a:miter lim="800000"/>
                <a:headEnd/>
                <a:tailEnd/>
              </a:ln>
              <a:effectLst/>
            </p:spPr>
            <p:txBody>
              <a:bodyPr/>
              <a:lstStyle/>
              <a:p>
                <a:pPr>
                  <a:defRPr/>
                </a:pPr>
                <a:endParaRPr lang="en-US" dirty="0"/>
              </a:p>
            </p:txBody>
          </p:sp>
          <p:sp>
            <p:nvSpPr>
              <p:cNvPr id="1120" name="Freeform 777"/>
              <p:cNvSpPr>
                <a:spLocks/>
              </p:cNvSpPr>
              <p:nvPr/>
            </p:nvSpPr>
            <p:spPr bwMode="auto">
              <a:xfrm>
                <a:off x="567" y="675"/>
                <a:ext cx="44" cy="54"/>
              </a:xfrm>
              <a:custGeom>
                <a:avLst/>
                <a:gdLst/>
                <a:ahLst/>
                <a:cxnLst>
                  <a:cxn ang="0">
                    <a:pos x="0" y="2"/>
                  </a:cxn>
                  <a:cxn ang="0">
                    <a:pos x="9" y="18"/>
                  </a:cxn>
                  <a:cxn ang="0">
                    <a:pos x="14" y="19"/>
                  </a:cxn>
                  <a:cxn ang="0">
                    <a:pos x="14" y="12"/>
                  </a:cxn>
                  <a:cxn ang="0">
                    <a:pos x="3" y="0"/>
                  </a:cxn>
                  <a:cxn ang="0">
                    <a:pos x="0" y="2"/>
                  </a:cxn>
                </a:cxnLst>
                <a:rect l="0" t="0" r="r" b="b"/>
                <a:pathLst>
                  <a:path w="15" h="19">
                    <a:moveTo>
                      <a:pt x="0" y="2"/>
                    </a:moveTo>
                    <a:lnTo>
                      <a:pt x="9" y="18"/>
                    </a:lnTo>
                    <a:cubicBezTo>
                      <a:pt x="9" y="18"/>
                      <a:pt x="11" y="19"/>
                      <a:pt x="14" y="19"/>
                    </a:cubicBezTo>
                    <a:cubicBezTo>
                      <a:pt x="14" y="19"/>
                      <a:pt x="15" y="15"/>
                      <a:pt x="14" y="12"/>
                    </a:cubicBezTo>
                    <a:cubicBezTo>
                      <a:pt x="12" y="9"/>
                      <a:pt x="3" y="0"/>
                      <a:pt x="3"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1" name="Freeform 778"/>
              <p:cNvSpPr>
                <a:spLocks/>
              </p:cNvSpPr>
              <p:nvPr/>
            </p:nvSpPr>
            <p:spPr bwMode="auto">
              <a:xfrm>
                <a:off x="569" y="679"/>
                <a:ext cx="26" cy="36"/>
              </a:xfrm>
              <a:custGeom>
                <a:avLst/>
                <a:gdLst/>
                <a:ahLst/>
                <a:cxnLst>
                  <a:cxn ang="0">
                    <a:pos x="9" y="13"/>
                  </a:cxn>
                  <a:cxn ang="0">
                    <a:pos x="0" y="0"/>
                  </a:cxn>
                  <a:cxn ang="0">
                    <a:pos x="9" y="13"/>
                  </a:cxn>
                </a:cxnLst>
                <a:rect l="0" t="0" r="r" b="b"/>
                <a:pathLst>
                  <a:path w="9" h="13">
                    <a:moveTo>
                      <a:pt x="9" y="13"/>
                    </a:moveTo>
                    <a:lnTo>
                      <a:pt x="0" y="0"/>
                    </a:lnTo>
                    <a:lnTo>
                      <a:pt x="9" y="13"/>
                    </a:lnTo>
                  </a:path>
                </a:pathLst>
              </a:custGeom>
              <a:solidFill>
                <a:srgbClr val="AE9F00"/>
              </a:solidFill>
              <a:ln w="9525">
                <a:noFill/>
                <a:round/>
                <a:headEnd/>
                <a:tailEnd/>
              </a:ln>
              <a:effectLst/>
            </p:spPr>
            <p:txBody>
              <a:bodyPr/>
              <a:lstStyle/>
              <a:p>
                <a:pPr>
                  <a:defRPr/>
                </a:pPr>
                <a:endParaRPr lang="en-US" dirty="0"/>
              </a:p>
            </p:txBody>
          </p:sp>
          <p:sp>
            <p:nvSpPr>
              <p:cNvPr id="1122" name="Line 779"/>
              <p:cNvSpPr>
                <a:spLocks noChangeShapeType="1"/>
              </p:cNvSpPr>
              <p:nvPr/>
            </p:nvSpPr>
            <p:spPr bwMode="auto">
              <a:xfrm flipH="1" flipV="1">
                <a:off x="569" y="679"/>
                <a:ext cx="26" cy="36"/>
              </a:xfrm>
              <a:prstGeom prst="line">
                <a:avLst/>
              </a:prstGeom>
              <a:noFill/>
              <a:ln w="0" cap="sq">
                <a:solidFill>
                  <a:srgbClr val="25221E"/>
                </a:solidFill>
                <a:miter lim="800000"/>
                <a:headEnd/>
                <a:tailEnd/>
              </a:ln>
              <a:effectLst/>
            </p:spPr>
            <p:txBody>
              <a:bodyPr/>
              <a:lstStyle/>
              <a:p>
                <a:pPr>
                  <a:defRPr/>
                </a:pPr>
                <a:endParaRPr lang="en-US" dirty="0"/>
              </a:p>
            </p:txBody>
          </p:sp>
          <p:sp>
            <p:nvSpPr>
              <p:cNvPr id="1123" name="Freeform 780"/>
              <p:cNvSpPr>
                <a:spLocks/>
              </p:cNvSpPr>
              <p:nvPr/>
            </p:nvSpPr>
            <p:spPr bwMode="auto">
              <a:xfrm>
                <a:off x="508" y="667"/>
                <a:ext cx="22" cy="17"/>
              </a:xfrm>
              <a:custGeom>
                <a:avLst/>
                <a:gdLst/>
                <a:ahLst/>
                <a:cxnLst>
                  <a:cxn ang="0">
                    <a:pos x="0" y="0"/>
                  </a:cxn>
                  <a:cxn ang="0">
                    <a:pos x="3" y="6"/>
                  </a:cxn>
                  <a:cxn ang="0">
                    <a:pos x="7" y="4"/>
                  </a:cxn>
                  <a:cxn ang="0">
                    <a:pos x="0" y="0"/>
                  </a:cxn>
                </a:cxnLst>
                <a:rect l="0" t="0" r="r" b="b"/>
                <a:pathLst>
                  <a:path w="8" h="6">
                    <a:moveTo>
                      <a:pt x="0" y="0"/>
                    </a:moveTo>
                    <a:cubicBezTo>
                      <a:pt x="0" y="0"/>
                      <a:pt x="0" y="5"/>
                      <a:pt x="3" y="6"/>
                    </a:cubicBezTo>
                    <a:cubicBezTo>
                      <a:pt x="5" y="6"/>
                      <a:pt x="6" y="5"/>
                      <a:pt x="7" y="4"/>
                    </a:cubicBezTo>
                    <a:cubicBezTo>
                      <a:pt x="8" y="3"/>
                      <a:pt x="0" y="0"/>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4" name="Freeform 781"/>
              <p:cNvSpPr>
                <a:spLocks/>
              </p:cNvSpPr>
              <p:nvPr/>
            </p:nvSpPr>
            <p:spPr bwMode="auto">
              <a:xfrm>
                <a:off x="513" y="675"/>
                <a:ext cx="23" cy="22"/>
              </a:xfrm>
              <a:custGeom>
                <a:avLst/>
                <a:gdLst/>
                <a:ahLst/>
                <a:cxnLst>
                  <a:cxn ang="0">
                    <a:pos x="4" y="0"/>
                  </a:cxn>
                  <a:cxn ang="0">
                    <a:pos x="5" y="6"/>
                  </a:cxn>
                  <a:cxn ang="0">
                    <a:pos x="8" y="3"/>
                  </a:cxn>
                  <a:cxn ang="0">
                    <a:pos x="4" y="0"/>
                  </a:cxn>
                </a:cxnLst>
                <a:rect l="0" t="0" r="r" b="b"/>
                <a:pathLst>
                  <a:path w="8" h="7">
                    <a:moveTo>
                      <a:pt x="4" y="0"/>
                    </a:moveTo>
                    <a:cubicBezTo>
                      <a:pt x="4" y="0"/>
                      <a:pt x="0" y="4"/>
                      <a:pt x="5" y="6"/>
                    </a:cubicBezTo>
                    <a:cubicBezTo>
                      <a:pt x="8" y="7"/>
                      <a:pt x="8" y="3"/>
                      <a:pt x="8" y="3"/>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5" name="Freeform 782"/>
              <p:cNvSpPr>
                <a:spLocks/>
              </p:cNvSpPr>
              <p:nvPr/>
            </p:nvSpPr>
            <p:spPr bwMode="auto">
              <a:xfrm>
                <a:off x="541" y="675"/>
                <a:ext cx="26" cy="22"/>
              </a:xfrm>
              <a:custGeom>
                <a:avLst/>
                <a:gdLst/>
                <a:ahLst/>
                <a:cxnLst>
                  <a:cxn ang="0">
                    <a:pos x="1" y="2"/>
                  </a:cxn>
                  <a:cxn ang="0">
                    <a:pos x="4" y="6"/>
                  </a:cxn>
                  <a:cxn ang="0">
                    <a:pos x="5" y="1"/>
                  </a:cxn>
                  <a:cxn ang="0">
                    <a:pos x="1" y="2"/>
                  </a:cxn>
                </a:cxnLst>
                <a:rect l="0" t="0" r="r" b="b"/>
                <a:pathLst>
                  <a:path w="9" h="7">
                    <a:moveTo>
                      <a:pt x="1" y="2"/>
                    </a:moveTo>
                    <a:cubicBezTo>
                      <a:pt x="1" y="2"/>
                      <a:pt x="0" y="7"/>
                      <a:pt x="4" y="6"/>
                    </a:cubicBezTo>
                    <a:cubicBezTo>
                      <a:pt x="9" y="5"/>
                      <a:pt x="5" y="3"/>
                      <a:pt x="5" y="1"/>
                    </a:cubicBezTo>
                    <a:cubicBezTo>
                      <a:pt x="5"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6" name="Freeform 783"/>
              <p:cNvSpPr>
                <a:spLocks/>
              </p:cNvSpPr>
              <p:nvPr/>
            </p:nvSpPr>
            <p:spPr bwMode="auto">
              <a:xfrm>
                <a:off x="567" y="667"/>
                <a:ext cx="14" cy="19"/>
              </a:xfrm>
              <a:custGeom>
                <a:avLst/>
                <a:gdLst/>
                <a:ahLst/>
                <a:cxnLst>
                  <a:cxn ang="0">
                    <a:pos x="0" y="3"/>
                  </a:cxn>
                  <a:cxn ang="0">
                    <a:pos x="3" y="5"/>
                  </a:cxn>
                  <a:cxn ang="0">
                    <a:pos x="5" y="1"/>
                  </a:cxn>
                  <a:cxn ang="0">
                    <a:pos x="0" y="3"/>
                  </a:cxn>
                </a:cxnLst>
                <a:rect l="0" t="0" r="r" b="b"/>
                <a:pathLst>
                  <a:path w="5" h="7">
                    <a:moveTo>
                      <a:pt x="0" y="3"/>
                    </a:moveTo>
                    <a:cubicBezTo>
                      <a:pt x="0" y="3"/>
                      <a:pt x="0" y="7"/>
                      <a:pt x="3" y="5"/>
                    </a:cubicBezTo>
                    <a:cubicBezTo>
                      <a:pt x="5" y="3"/>
                      <a:pt x="5" y="2"/>
                      <a:pt x="5" y="1"/>
                    </a:cubicBezTo>
                    <a:cubicBezTo>
                      <a:pt x="4"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7" name="Freeform 784"/>
              <p:cNvSpPr>
                <a:spLocks/>
              </p:cNvSpPr>
              <p:nvPr/>
            </p:nvSpPr>
            <p:spPr bwMode="auto">
              <a:xfrm>
                <a:off x="556" y="672"/>
                <a:ext cx="18" cy="21"/>
              </a:xfrm>
              <a:custGeom>
                <a:avLst/>
                <a:gdLst/>
                <a:ahLst/>
                <a:cxnLst>
                  <a:cxn ang="0">
                    <a:pos x="0" y="2"/>
                  </a:cxn>
                  <a:cxn ang="0">
                    <a:pos x="3" y="6"/>
                  </a:cxn>
                  <a:cxn ang="0">
                    <a:pos x="4" y="1"/>
                  </a:cxn>
                  <a:cxn ang="0">
                    <a:pos x="0" y="2"/>
                  </a:cxn>
                </a:cxnLst>
                <a:rect l="0" t="0" r="r" b="b"/>
                <a:pathLst>
                  <a:path w="6" h="7">
                    <a:moveTo>
                      <a:pt x="0" y="2"/>
                    </a:moveTo>
                    <a:cubicBezTo>
                      <a:pt x="0" y="2"/>
                      <a:pt x="0" y="7"/>
                      <a:pt x="3" y="6"/>
                    </a:cubicBezTo>
                    <a:cubicBezTo>
                      <a:pt x="6" y="4"/>
                      <a:pt x="5" y="2"/>
                      <a:pt x="4" y="1"/>
                    </a:cubicBezTo>
                    <a:cubicBezTo>
                      <a:pt x="4"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8" name="Freeform 785"/>
              <p:cNvSpPr>
                <a:spLocks/>
              </p:cNvSpPr>
              <p:nvPr/>
            </p:nvSpPr>
            <p:spPr bwMode="auto">
              <a:xfrm>
                <a:off x="527" y="681"/>
                <a:ext cx="23" cy="14"/>
              </a:xfrm>
              <a:custGeom>
                <a:avLst/>
                <a:gdLst/>
                <a:ahLst/>
                <a:cxnLst>
                  <a:cxn ang="0">
                    <a:pos x="2" y="0"/>
                  </a:cxn>
                  <a:cxn ang="0">
                    <a:pos x="5" y="5"/>
                  </a:cxn>
                  <a:cxn ang="0">
                    <a:pos x="7" y="0"/>
                  </a:cxn>
                  <a:cxn ang="0">
                    <a:pos x="2" y="0"/>
                  </a:cxn>
                </a:cxnLst>
                <a:rect l="0" t="0" r="r" b="b"/>
                <a:pathLst>
                  <a:path w="8" h="5">
                    <a:moveTo>
                      <a:pt x="2" y="0"/>
                    </a:moveTo>
                    <a:cubicBezTo>
                      <a:pt x="2" y="0"/>
                      <a:pt x="0" y="5"/>
                      <a:pt x="5" y="5"/>
                    </a:cubicBezTo>
                    <a:cubicBezTo>
                      <a:pt x="8" y="4"/>
                      <a:pt x="7" y="0"/>
                      <a:pt x="7" y="0"/>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29" name="Freeform 786"/>
              <p:cNvSpPr>
                <a:spLocks/>
              </p:cNvSpPr>
              <p:nvPr/>
            </p:nvSpPr>
            <p:spPr bwMode="auto">
              <a:xfrm>
                <a:off x="482" y="583"/>
                <a:ext cx="23" cy="48"/>
              </a:xfrm>
              <a:custGeom>
                <a:avLst/>
                <a:gdLst/>
                <a:ahLst/>
                <a:cxnLst>
                  <a:cxn ang="0">
                    <a:pos x="5" y="0"/>
                  </a:cxn>
                  <a:cxn ang="0">
                    <a:pos x="8" y="1"/>
                  </a:cxn>
                  <a:cxn ang="0">
                    <a:pos x="6" y="14"/>
                  </a:cxn>
                  <a:cxn ang="0">
                    <a:pos x="2" y="16"/>
                  </a:cxn>
                  <a:cxn ang="0">
                    <a:pos x="0" y="14"/>
                  </a:cxn>
                  <a:cxn ang="0">
                    <a:pos x="5" y="0"/>
                  </a:cxn>
                </a:cxnLst>
                <a:rect l="0" t="0" r="r" b="b"/>
                <a:pathLst>
                  <a:path w="8" h="17">
                    <a:moveTo>
                      <a:pt x="5" y="0"/>
                    </a:moveTo>
                    <a:lnTo>
                      <a:pt x="8" y="1"/>
                    </a:lnTo>
                    <a:lnTo>
                      <a:pt x="6" y="14"/>
                    </a:lnTo>
                    <a:cubicBezTo>
                      <a:pt x="6" y="14"/>
                      <a:pt x="2" y="16"/>
                      <a:pt x="2" y="16"/>
                    </a:cubicBezTo>
                    <a:cubicBezTo>
                      <a:pt x="1" y="17"/>
                      <a:pt x="0" y="14"/>
                      <a:pt x="0" y="14"/>
                    </a:cubicBezTo>
                    <a:cubicBezTo>
                      <a:pt x="0" y="13"/>
                      <a:pt x="5" y="0"/>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0" name="Freeform 787"/>
              <p:cNvSpPr>
                <a:spLocks/>
              </p:cNvSpPr>
              <p:nvPr/>
            </p:nvSpPr>
            <p:spPr bwMode="auto">
              <a:xfrm>
                <a:off x="465" y="593"/>
                <a:ext cx="25" cy="34"/>
              </a:xfrm>
              <a:custGeom>
                <a:avLst/>
                <a:gdLst/>
                <a:ahLst/>
                <a:cxnLst>
                  <a:cxn ang="0">
                    <a:pos x="9" y="3"/>
                  </a:cxn>
                  <a:cxn ang="0">
                    <a:pos x="6" y="10"/>
                  </a:cxn>
                  <a:cxn ang="0">
                    <a:pos x="1" y="12"/>
                  </a:cxn>
                  <a:cxn ang="0">
                    <a:pos x="1" y="8"/>
                  </a:cxn>
                  <a:cxn ang="0">
                    <a:pos x="6" y="0"/>
                  </a:cxn>
                  <a:cxn ang="0">
                    <a:pos x="9" y="3"/>
                  </a:cxn>
                </a:cxnLst>
                <a:rect l="0" t="0" r="r" b="b"/>
                <a:pathLst>
                  <a:path w="9" h="12">
                    <a:moveTo>
                      <a:pt x="9" y="3"/>
                    </a:moveTo>
                    <a:cubicBezTo>
                      <a:pt x="9" y="3"/>
                      <a:pt x="6" y="10"/>
                      <a:pt x="6" y="10"/>
                    </a:cubicBezTo>
                    <a:cubicBezTo>
                      <a:pt x="5" y="10"/>
                      <a:pt x="1" y="12"/>
                      <a:pt x="1" y="12"/>
                    </a:cubicBezTo>
                    <a:cubicBezTo>
                      <a:pt x="1" y="12"/>
                      <a:pt x="0" y="10"/>
                      <a:pt x="1" y="8"/>
                    </a:cubicBezTo>
                    <a:cubicBezTo>
                      <a:pt x="1" y="6"/>
                      <a:pt x="6" y="0"/>
                      <a:pt x="6" y="0"/>
                    </a:cubicBezTo>
                    <a:lnTo>
                      <a:pt x="9"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1" name="Freeform 788"/>
              <p:cNvSpPr>
                <a:spLocks/>
              </p:cNvSpPr>
              <p:nvPr/>
            </p:nvSpPr>
            <p:spPr bwMode="auto">
              <a:xfrm>
                <a:off x="453" y="592"/>
                <a:ext cx="29" cy="26"/>
              </a:xfrm>
              <a:custGeom>
                <a:avLst/>
                <a:gdLst/>
                <a:ahLst/>
                <a:cxnLst>
                  <a:cxn ang="0">
                    <a:pos x="11" y="2"/>
                  </a:cxn>
                  <a:cxn ang="0">
                    <a:pos x="6" y="9"/>
                  </a:cxn>
                  <a:cxn ang="0">
                    <a:pos x="1" y="10"/>
                  </a:cxn>
                  <a:cxn ang="0">
                    <a:pos x="0" y="7"/>
                  </a:cxn>
                  <a:cxn ang="0">
                    <a:pos x="6" y="0"/>
                  </a:cxn>
                  <a:cxn ang="0">
                    <a:pos x="11" y="2"/>
                  </a:cxn>
                </a:cxnLst>
                <a:rect l="0" t="0" r="r" b="b"/>
                <a:pathLst>
                  <a:path w="11" h="10">
                    <a:moveTo>
                      <a:pt x="11" y="2"/>
                    </a:moveTo>
                    <a:cubicBezTo>
                      <a:pt x="11" y="2"/>
                      <a:pt x="6" y="8"/>
                      <a:pt x="6" y="9"/>
                    </a:cubicBezTo>
                    <a:cubicBezTo>
                      <a:pt x="5" y="10"/>
                      <a:pt x="1" y="10"/>
                      <a:pt x="1" y="10"/>
                    </a:cubicBezTo>
                    <a:cubicBezTo>
                      <a:pt x="0" y="10"/>
                      <a:pt x="0" y="7"/>
                      <a:pt x="0" y="7"/>
                    </a:cubicBezTo>
                    <a:cubicBezTo>
                      <a:pt x="0" y="6"/>
                      <a:pt x="6" y="0"/>
                      <a:pt x="6" y="0"/>
                    </a:cubicBezTo>
                    <a:lnTo>
                      <a:pt x="1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2" name="Freeform 789"/>
              <p:cNvSpPr>
                <a:spLocks/>
              </p:cNvSpPr>
              <p:nvPr/>
            </p:nvSpPr>
            <p:spPr bwMode="auto">
              <a:xfrm>
                <a:off x="438" y="583"/>
                <a:ext cx="33" cy="31"/>
              </a:xfrm>
              <a:custGeom>
                <a:avLst/>
                <a:gdLst/>
                <a:ahLst/>
                <a:cxnLst>
                  <a:cxn ang="0">
                    <a:pos x="11" y="3"/>
                  </a:cxn>
                  <a:cxn ang="0">
                    <a:pos x="5" y="10"/>
                  </a:cxn>
                  <a:cxn ang="0">
                    <a:pos x="0" y="11"/>
                  </a:cxn>
                  <a:cxn ang="0">
                    <a:pos x="0" y="6"/>
                  </a:cxn>
                  <a:cxn ang="0">
                    <a:pos x="6" y="0"/>
                  </a:cxn>
                  <a:cxn ang="0">
                    <a:pos x="11" y="3"/>
                  </a:cxn>
                </a:cxnLst>
                <a:rect l="0" t="0" r="r" b="b"/>
                <a:pathLst>
                  <a:path w="11" h="11">
                    <a:moveTo>
                      <a:pt x="11" y="3"/>
                    </a:moveTo>
                    <a:lnTo>
                      <a:pt x="5" y="10"/>
                    </a:lnTo>
                    <a:lnTo>
                      <a:pt x="0" y="11"/>
                    </a:lnTo>
                    <a:cubicBezTo>
                      <a:pt x="0" y="11"/>
                      <a:pt x="0" y="7"/>
                      <a:pt x="0" y="6"/>
                    </a:cubicBezTo>
                    <a:cubicBezTo>
                      <a:pt x="0" y="6"/>
                      <a:pt x="6" y="0"/>
                      <a:pt x="6" y="0"/>
                    </a:cubicBezTo>
                    <a:lnTo>
                      <a:pt x="11"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3" name="Freeform 790"/>
              <p:cNvSpPr>
                <a:spLocks/>
              </p:cNvSpPr>
              <p:nvPr/>
            </p:nvSpPr>
            <p:spPr bwMode="auto">
              <a:xfrm>
                <a:off x="420" y="570"/>
                <a:ext cx="33" cy="31"/>
              </a:xfrm>
              <a:custGeom>
                <a:avLst/>
                <a:gdLst/>
                <a:ahLst/>
                <a:cxnLst>
                  <a:cxn ang="0">
                    <a:pos x="12" y="4"/>
                  </a:cxn>
                  <a:cxn ang="0">
                    <a:pos x="6" y="10"/>
                  </a:cxn>
                  <a:cxn ang="0">
                    <a:pos x="1" y="10"/>
                  </a:cxn>
                  <a:cxn ang="0">
                    <a:pos x="1" y="6"/>
                  </a:cxn>
                  <a:cxn ang="0">
                    <a:pos x="9" y="0"/>
                  </a:cxn>
                  <a:cxn ang="0">
                    <a:pos x="12" y="4"/>
                  </a:cxn>
                </a:cxnLst>
                <a:rect l="0" t="0" r="r" b="b"/>
                <a:pathLst>
                  <a:path w="12" h="11">
                    <a:moveTo>
                      <a:pt x="12" y="4"/>
                    </a:moveTo>
                    <a:cubicBezTo>
                      <a:pt x="12" y="4"/>
                      <a:pt x="7" y="10"/>
                      <a:pt x="6" y="10"/>
                    </a:cubicBezTo>
                    <a:cubicBezTo>
                      <a:pt x="5" y="11"/>
                      <a:pt x="2" y="10"/>
                      <a:pt x="1" y="10"/>
                    </a:cubicBezTo>
                    <a:cubicBezTo>
                      <a:pt x="0" y="11"/>
                      <a:pt x="1" y="6"/>
                      <a:pt x="1" y="6"/>
                    </a:cubicBezTo>
                    <a:lnTo>
                      <a:pt x="9" y="0"/>
                    </a:lnTo>
                    <a:lnTo>
                      <a:pt x="12"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4" name="Freeform 791"/>
              <p:cNvSpPr>
                <a:spLocks/>
              </p:cNvSpPr>
              <p:nvPr/>
            </p:nvSpPr>
            <p:spPr bwMode="auto">
              <a:xfrm>
                <a:off x="405" y="561"/>
                <a:ext cx="40" cy="26"/>
              </a:xfrm>
              <a:custGeom>
                <a:avLst/>
                <a:gdLst/>
                <a:ahLst/>
                <a:cxnLst>
                  <a:cxn ang="0">
                    <a:pos x="14" y="5"/>
                  </a:cxn>
                  <a:cxn ang="0">
                    <a:pos x="6" y="10"/>
                  </a:cxn>
                  <a:cxn ang="0">
                    <a:pos x="0" y="9"/>
                  </a:cxn>
                  <a:cxn ang="0">
                    <a:pos x="1" y="4"/>
                  </a:cxn>
                  <a:cxn ang="0">
                    <a:pos x="10" y="0"/>
                  </a:cxn>
                  <a:cxn ang="0">
                    <a:pos x="14" y="5"/>
                  </a:cxn>
                </a:cxnLst>
                <a:rect l="0" t="0" r="r" b="b"/>
                <a:pathLst>
                  <a:path w="14" h="10">
                    <a:moveTo>
                      <a:pt x="14" y="5"/>
                    </a:moveTo>
                    <a:cubicBezTo>
                      <a:pt x="14" y="5"/>
                      <a:pt x="7" y="10"/>
                      <a:pt x="6" y="10"/>
                    </a:cubicBezTo>
                    <a:cubicBezTo>
                      <a:pt x="5" y="10"/>
                      <a:pt x="1" y="9"/>
                      <a:pt x="0" y="9"/>
                    </a:cubicBezTo>
                    <a:cubicBezTo>
                      <a:pt x="0" y="9"/>
                      <a:pt x="1" y="5"/>
                      <a:pt x="1" y="4"/>
                    </a:cubicBezTo>
                    <a:cubicBezTo>
                      <a:pt x="2" y="4"/>
                      <a:pt x="10" y="0"/>
                      <a:pt x="10" y="0"/>
                    </a:cubicBezTo>
                    <a:lnTo>
                      <a:pt x="14"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5" name="Freeform 792"/>
              <p:cNvSpPr>
                <a:spLocks/>
              </p:cNvSpPr>
              <p:nvPr/>
            </p:nvSpPr>
            <p:spPr bwMode="auto">
              <a:xfrm>
                <a:off x="398" y="544"/>
                <a:ext cx="36" cy="30"/>
              </a:xfrm>
              <a:custGeom>
                <a:avLst/>
                <a:gdLst/>
                <a:ahLst/>
                <a:cxnLst>
                  <a:cxn ang="0">
                    <a:pos x="13" y="6"/>
                  </a:cxn>
                  <a:cxn ang="0">
                    <a:pos x="4" y="9"/>
                  </a:cxn>
                  <a:cxn ang="0">
                    <a:pos x="0" y="7"/>
                  </a:cxn>
                  <a:cxn ang="0">
                    <a:pos x="1" y="2"/>
                  </a:cxn>
                  <a:cxn ang="0">
                    <a:pos x="10" y="0"/>
                  </a:cxn>
                  <a:cxn ang="0">
                    <a:pos x="13" y="6"/>
                  </a:cxn>
                </a:cxnLst>
                <a:rect l="0" t="0" r="r" b="b"/>
                <a:pathLst>
                  <a:path w="13" h="10">
                    <a:moveTo>
                      <a:pt x="13" y="6"/>
                    </a:moveTo>
                    <a:cubicBezTo>
                      <a:pt x="13" y="6"/>
                      <a:pt x="5" y="9"/>
                      <a:pt x="4" y="9"/>
                    </a:cubicBezTo>
                    <a:cubicBezTo>
                      <a:pt x="3" y="10"/>
                      <a:pt x="0" y="7"/>
                      <a:pt x="0" y="7"/>
                    </a:cubicBezTo>
                    <a:cubicBezTo>
                      <a:pt x="0" y="7"/>
                      <a:pt x="0" y="2"/>
                      <a:pt x="1" y="2"/>
                    </a:cubicBezTo>
                    <a:cubicBezTo>
                      <a:pt x="2" y="2"/>
                      <a:pt x="10" y="0"/>
                      <a:pt x="10" y="0"/>
                    </a:cubicBezTo>
                    <a:lnTo>
                      <a:pt x="13"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6" name="Freeform 793"/>
              <p:cNvSpPr>
                <a:spLocks/>
              </p:cNvSpPr>
              <p:nvPr/>
            </p:nvSpPr>
            <p:spPr bwMode="auto">
              <a:xfrm>
                <a:off x="383" y="527"/>
                <a:ext cx="42" cy="23"/>
              </a:xfrm>
              <a:custGeom>
                <a:avLst/>
                <a:gdLst/>
                <a:ahLst/>
                <a:cxnLst>
                  <a:cxn ang="0">
                    <a:pos x="15" y="6"/>
                  </a:cxn>
                  <a:cxn ang="0">
                    <a:pos x="6" y="8"/>
                  </a:cxn>
                  <a:cxn ang="0">
                    <a:pos x="1" y="5"/>
                  </a:cxn>
                  <a:cxn ang="0">
                    <a:pos x="4" y="1"/>
                  </a:cxn>
                  <a:cxn ang="0">
                    <a:pos x="14" y="0"/>
                  </a:cxn>
                  <a:cxn ang="0">
                    <a:pos x="15" y="6"/>
                  </a:cxn>
                </a:cxnLst>
                <a:rect l="0" t="0" r="r" b="b"/>
                <a:pathLst>
                  <a:path w="15" h="8">
                    <a:moveTo>
                      <a:pt x="15" y="6"/>
                    </a:moveTo>
                    <a:cubicBezTo>
                      <a:pt x="15" y="6"/>
                      <a:pt x="7" y="7"/>
                      <a:pt x="6" y="8"/>
                    </a:cubicBezTo>
                    <a:cubicBezTo>
                      <a:pt x="5" y="8"/>
                      <a:pt x="2" y="6"/>
                      <a:pt x="1" y="5"/>
                    </a:cubicBezTo>
                    <a:cubicBezTo>
                      <a:pt x="0" y="5"/>
                      <a:pt x="4" y="1"/>
                      <a:pt x="4" y="1"/>
                    </a:cubicBezTo>
                    <a:cubicBezTo>
                      <a:pt x="5" y="1"/>
                      <a:pt x="14" y="0"/>
                      <a:pt x="14" y="0"/>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7" name="Freeform 794"/>
              <p:cNvSpPr>
                <a:spLocks/>
              </p:cNvSpPr>
              <p:nvPr/>
            </p:nvSpPr>
            <p:spPr bwMode="auto">
              <a:xfrm>
                <a:off x="380" y="510"/>
                <a:ext cx="45" cy="19"/>
              </a:xfrm>
              <a:custGeom>
                <a:avLst/>
                <a:gdLst/>
                <a:ahLst/>
                <a:cxnLst>
                  <a:cxn ang="0">
                    <a:pos x="15" y="6"/>
                  </a:cxn>
                  <a:cxn ang="0">
                    <a:pos x="5" y="7"/>
                  </a:cxn>
                  <a:cxn ang="0">
                    <a:pos x="0" y="3"/>
                  </a:cxn>
                  <a:cxn ang="0">
                    <a:pos x="4" y="0"/>
                  </a:cxn>
                  <a:cxn ang="0">
                    <a:pos x="16" y="1"/>
                  </a:cxn>
                  <a:cxn ang="0">
                    <a:pos x="15" y="6"/>
                  </a:cxn>
                </a:cxnLst>
                <a:rect l="0" t="0" r="r" b="b"/>
                <a:pathLst>
                  <a:path w="16" h="7">
                    <a:moveTo>
                      <a:pt x="15" y="6"/>
                    </a:moveTo>
                    <a:cubicBezTo>
                      <a:pt x="15" y="6"/>
                      <a:pt x="7" y="6"/>
                      <a:pt x="5" y="7"/>
                    </a:cubicBezTo>
                    <a:cubicBezTo>
                      <a:pt x="4" y="7"/>
                      <a:pt x="0" y="3"/>
                      <a:pt x="0" y="3"/>
                    </a:cubicBezTo>
                    <a:cubicBezTo>
                      <a:pt x="0" y="3"/>
                      <a:pt x="3" y="0"/>
                      <a:pt x="4" y="0"/>
                    </a:cubicBezTo>
                    <a:cubicBezTo>
                      <a:pt x="5" y="0"/>
                      <a:pt x="16" y="1"/>
                      <a:pt x="16" y="1"/>
                    </a:cubicBezTo>
                    <a:lnTo>
                      <a:pt x="15"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8" name="Freeform 795"/>
              <p:cNvSpPr>
                <a:spLocks/>
              </p:cNvSpPr>
              <p:nvPr/>
            </p:nvSpPr>
            <p:spPr bwMode="auto">
              <a:xfrm>
                <a:off x="379" y="491"/>
                <a:ext cx="48" cy="22"/>
              </a:xfrm>
              <a:custGeom>
                <a:avLst/>
                <a:gdLst/>
                <a:ahLst/>
                <a:cxnLst>
                  <a:cxn ang="0">
                    <a:pos x="17" y="8"/>
                  </a:cxn>
                  <a:cxn ang="0">
                    <a:pos x="5" y="7"/>
                  </a:cxn>
                  <a:cxn ang="0">
                    <a:pos x="0" y="3"/>
                  </a:cxn>
                  <a:cxn ang="0">
                    <a:pos x="5" y="0"/>
                  </a:cxn>
                  <a:cxn ang="0">
                    <a:pos x="17" y="2"/>
                  </a:cxn>
                  <a:cxn ang="0">
                    <a:pos x="17" y="8"/>
                  </a:cxn>
                </a:cxnLst>
                <a:rect l="0" t="0" r="r" b="b"/>
                <a:pathLst>
                  <a:path w="17" h="8">
                    <a:moveTo>
                      <a:pt x="17" y="8"/>
                    </a:moveTo>
                    <a:cubicBezTo>
                      <a:pt x="17" y="8"/>
                      <a:pt x="6" y="7"/>
                      <a:pt x="5" y="7"/>
                    </a:cubicBezTo>
                    <a:cubicBezTo>
                      <a:pt x="4" y="7"/>
                      <a:pt x="1" y="3"/>
                      <a:pt x="0" y="3"/>
                    </a:cubicBezTo>
                    <a:cubicBezTo>
                      <a:pt x="0" y="2"/>
                      <a:pt x="4" y="1"/>
                      <a:pt x="5" y="0"/>
                    </a:cubicBezTo>
                    <a:cubicBezTo>
                      <a:pt x="5" y="0"/>
                      <a:pt x="17" y="2"/>
                      <a:pt x="17"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39" name="Freeform 796"/>
              <p:cNvSpPr>
                <a:spLocks/>
              </p:cNvSpPr>
              <p:nvPr/>
            </p:nvSpPr>
            <p:spPr bwMode="auto">
              <a:xfrm>
                <a:off x="379" y="474"/>
                <a:ext cx="48" cy="22"/>
              </a:xfrm>
              <a:custGeom>
                <a:avLst/>
                <a:gdLst/>
                <a:ahLst/>
                <a:cxnLst>
                  <a:cxn ang="0">
                    <a:pos x="17" y="8"/>
                  </a:cxn>
                  <a:cxn ang="0">
                    <a:pos x="5" y="6"/>
                  </a:cxn>
                  <a:cxn ang="0">
                    <a:pos x="1" y="2"/>
                  </a:cxn>
                  <a:cxn ang="0">
                    <a:pos x="5" y="0"/>
                  </a:cxn>
                  <a:cxn ang="0">
                    <a:pos x="16" y="2"/>
                  </a:cxn>
                  <a:cxn ang="0">
                    <a:pos x="17" y="8"/>
                  </a:cxn>
                </a:cxnLst>
                <a:rect l="0" t="0" r="r" b="b"/>
                <a:pathLst>
                  <a:path w="17" h="8">
                    <a:moveTo>
                      <a:pt x="17" y="8"/>
                    </a:moveTo>
                    <a:cubicBezTo>
                      <a:pt x="17" y="8"/>
                      <a:pt x="5" y="7"/>
                      <a:pt x="5" y="6"/>
                    </a:cubicBezTo>
                    <a:cubicBezTo>
                      <a:pt x="4" y="6"/>
                      <a:pt x="1" y="3"/>
                      <a:pt x="1" y="2"/>
                    </a:cubicBezTo>
                    <a:cubicBezTo>
                      <a:pt x="0" y="2"/>
                      <a:pt x="4" y="0"/>
                      <a:pt x="5" y="0"/>
                    </a:cubicBezTo>
                    <a:cubicBezTo>
                      <a:pt x="6" y="1"/>
                      <a:pt x="16" y="2"/>
                      <a:pt x="16" y="2"/>
                    </a:cubicBezTo>
                    <a:lnTo>
                      <a:pt x="17"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0" name="Freeform 797"/>
              <p:cNvSpPr>
                <a:spLocks/>
              </p:cNvSpPr>
              <p:nvPr/>
            </p:nvSpPr>
            <p:spPr bwMode="auto">
              <a:xfrm>
                <a:off x="357" y="448"/>
                <a:ext cx="66" cy="31"/>
              </a:xfrm>
              <a:custGeom>
                <a:avLst/>
                <a:gdLst/>
                <a:ahLst/>
                <a:cxnLst>
                  <a:cxn ang="0">
                    <a:pos x="23" y="11"/>
                  </a:cxn>
                  <a:cxn ang="0">
                    <a:pos x="5" y="7"/>
                  </a:cxn>
                  <a:cxn ang="0">
                    <a:pos x="0" y="1"/>
                  </a:cxn>
                  <a:cxn ang="0">
                    <a:pos x="5" y="0"/>
                  </a:cxn>
                  <a:cxn ang="0">
                    <a:pos x="21" y="5"/>
                  </a:cxn>
                  <a:cxn ang="0">
                    <a:pos x="23" y="11"/>
                  </a:cxn>
                </a:cxnLst>
                <a:rect l="0" t="0" r="r" b="b"/>
                <a:pathLst>
                  <a:path w="23" h="11">
                    <a:moveTo>
                      <a:pt x="23" y="11"/>
                    </a:moveTo>
                    <a:cubicBezTo>
                      <a:pt x="23" y="11"/>
                      <a:pt x="10" y="9"/>
                      <a:pt x="5" y="7"/>
                    </a:cubicBezTo>
                    <a:cubicBezTo>
                      <a:pt x="2" y="6"/>
                      <a:pt x="0" y="1"/>
                      <a:pt x="0" y="1"/>
                    </a:cubicBezTo>
                    <a:cubicBezTo>
                      <a:pt x="0" y="1"/>
                      <a:pt x="4" y="0"/>
                      <a:pt x="5" y="0"/>
                    </a:cubicBezTo>
                    <a:cubicBezTo>
                      <a:pt x="6" y="0"/>
                      <a:pt x="21" y="5"/>
                      <a:pt x="21" y="5"/>
                    </a:cubicBezTo>
                    <a:lnTo>
                      <a:pt x="23"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1" name="Freeform 798"/>
              <p:cNvSpPr>
                <a:spLocks/>
              </p:cNvSpPr>
              <p:nvPr/>
            </p:nvSpPr>
            <p:spPr bwMode="auto">
              <a:xfrm>
                <a:off x="354" y="430"/>
                <a:ext cx="58" cy="30"/>
              </a:xfrm>
              <a:custGeom>
                <a:avLst/>
                <a:gdLst/>
                <a:ahLst/>
                <a:cxnLst>
                  <a:cxn ang="0">
                    <a:pos x="20" y="11"/>
                  </a:cxn>
                  <a:cxn ang="0">
                    <a:pos x="4" y="6"/>
                  </a:cxn>
                  <a:cxn ang="0">
                    <a:pos x="0" y="0"/>
                  </a:cxn>
                  <a:cxn ang="0">
                    <a:pos x="6" y="0"/>
                  </a:cxn>
                  <a:cxn ang="0">
                    <a:pos x="20" y="5"/>
                  </a:cxn>
                  <a:cxn ang="0">
                    <a:pos x="20" y="11"/>
                  </a:cxn>
                </a:cxnLst>
                <a:rect l="0" t="0" r="r" b="b"/>
                <a:pathLst>
                  <a:path w="21" h="11">
                    <a:moveTo>
                      <a:pt x="20" y="11"/>
                    </a:moveTo>
                    <a:cubicBezTo>
                      <a:pt x="20" y="11"/>
                      <a:pt x="5" y="7"/>
                      <a:pt x="4" y="6"/>
                    </a:cubicBezTo>
                    <a:cubicBezTo>
                      <a:pt x="2" y="5"/>
                      <a:pt x="0" y="0"/>
                      <a:pt x="0" y="0"/>
                    </a:cubicBezTo>
                    <a:cubicBezTo>
                      <a:pt x="0" y="0"/>
                      <a:pt x="4" y="0"/>
                      <a:pt x="6" y="0"/>
                    </a:cubicBezTo>
                    <a:cubicBezTo>
                      <a:pt x="7" y="0"/>
                      <a:pt x="18" y="5"/>
                      <a:pt x="20" y="5"/>
                    </a:cubicBezTo>
                    <a:cubicBezTo>
                      <a:pt x="21" y="6"/>
                      <a:pt x="20" y="11"/>
                      <a:pt x="2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2" name="Freeform 799"/>
              <p:cNvSpPr>
                <a:spLocks/>
              </p:cNvSpPr>
              <p:nvPr/>
            </p:nvSpPr>
            <p:spPr bwMode="auto">
              <a:xfrm>
                <a:off x="343" y="399"/>
                <a:ext cx="62" cy="35"/>
              </a:xfrm>
              <a:custGeom>
                <a:avLst/>
                <a:gdLst/>
                <a:ahLst/>
                <a:cxnLst>
                  <a:cxn ang="0">
                    <a:pos x="16" y="13"/>
                  </a:cxn>
                  <a:cxn ang="0">
                    <a:pos x="3" y="8"/>
                  </a:cxn>
                  <a:cxn ang="0">
                    <a:pos x="1" y="1"/>
                  </a:cxn>
                  <a:cxn ang="0">
                    <a:pos x="0" y="0"/>
                  </a:cxn>
                  <a:cxn ang="0">
                    <a:pos x="23" y="10"/>
                  </a:cxn>
                  <a:cxn ang="0">
                    <a:pos x="16" y="13"/>
                  </a:cxn>
                </a:cxnLst>
                <a:rect l="0" t="0" r="r" b="b"/>
                <a:pathLst>
                  <a:path w="23" h="13">
                    <a:moveTo>
                      <a:pt x="16" y="13"/>
                    </a:moveTo>
                    <a:cubicBezTo>
                      <a:pt x="16" y="13"/>
                      <a:pt x="4" y="10"/>
                      <a:pt x="3" y="8"/>
                    </a:cubicBezTo>
                    <a:cubicBezTo>
                      <a:pt x="2" y="7"/>
                      <a:pt x="1" y="2"/>
                      <a:pt x="1" y="1"/>
                    </a:cubicBezTo>
                    <a:cubicBezTo>
                      <a:pt x="0" y="0"/>
                      <a:pt x="0" y="0"/>
                      <a:pt x="0" y="0"/>
                    </a:cubicBezTo>
                    <a:lnTo>
                      <a:pt x="23" y="10"/>
                    </a:lnTo>
                    <a:lnTo>
                      <a:pt x="16"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3" name="Freeform 800"/>
              <p:cNvSpPr>
                <a:spLocks/>
              </p:cNvSpPr>
              <p:nvPr/>
            </p:nvSpPr>
            <p:spPr bwMode="auto">
              <a:xfrm>
                <a:off x="590" y="583"/>
                <a:ext cx="22" cy="48"/>
              </a:xfrm>
              <a:custGeom>
                <a:avLst/>
                <a:gdLst/>
                <a:ahLst/>
                <a:cxnLst>
                  <a:cxn ang="0">
                    <a:pos x="2" y="0"/>
                  </a:cxn>
                  <a:cxn ang="0">
                    <a:pos x="0" y="1"/>
                  </a:cxn>
                  <a:cxn ang="0">
                    <a:pos x="2" y="14"/>
                  </a:cxn>
                  <a:cxn ang="0">
                    <a:pos x="6" y="16"/>
                  </a:cxn>
                  <a:cxn ang="0">
                    <a:pos x="7" y="14"/>
                  </a:cxn>
                  <a:cxn ang="0">
                    <a:pos x="2" y="0"/>
                  </a:cxn>
                </a:cxnLst>
                <a:rect l="0" t="0" r="r" b="b"/>
                <a:pathLst>
                  <a:path w="8" h="17">
                    <a:moveTo>
                      <a:pt x="2" y="0"/>
                    </a:moveTo>
                    <a:lnTo>
                      <a:pt x="0" y="1"/>
                    </a:lnTo>
                    <a:lnTo>
                      <a:pt x="2" y="14"/>
                    </a:lnTo>
                    <a:cubicBezTo>
                      <a:pt x="2" y="14"/>
                      <a:pt x="5" y="16"/>
                      <a:pt x="6" y="16"/>
                    </a:cubicBezTo>
                    <a:cubicBezTo>
                      <a:pt x="6" y="17"/>
                      <a:pt x="7" y="14"/>
                      <a:pt x="7" y="14"/>
                    </a:cubicBezTo>
                    <a:cubicBezTo>
                      <a:pt x="8" y="13"/>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4" name="Freeform 801"/>
              <p:cNvSpPr>
                <a:spLocks/>
              </p:cNvSpPr>
              <p:nvPr/>
            </p:nvSpPr>
            <p:spPr bwMode="auto">
              <a:xfrm>
                <a:off x="601" y="593"/>
                <a:ext cx="26" cy="34"/>
              </a:xfrm>
              <a:custGeom>
                <a:avLst/>
                <a:gdLst/>
                <a:ahLst/>
                <a:cxnLst>
                  <a:cxn ang="0">
                    <a:pos x="0" y="3"/>
                  </a:cxn>
                  <a:cxn ang="0">
                    <a:pos x="4" y="10"/>
                  </a:cxn>
                  <a:cxn ang="0">
                    <a:pos x="8" y="12"/>
                  </a:cxn>
                  <a:cxn ang="0">
                    <a:pos x="9" y="8"/>
                  </a:cxn>
                  <a:cxn ang="0">
                    <a:pos x="4" y="0"/>
                  </a:cxn>
                  <a:cxn ang="0">
                    <a:pos x="0" y="3"/>
                  </a:cxn>
                </a:cxnLst>
                <a:rect l="0" t="0" r="r" b="b"/>
                <a:pathLst>
                  <a:path w="9" h="12">
                    <a:moveTo>
                      <a:pt x="0" y="3"/>
                    </a:moveTo>
                    <a:cubicBezTo>
                      <a:pt x="0" y="3"/>
                      <a:pt x="3" y="10"/>
                      <a:pt x="4" y="10"/>
                    </a:cubicBezTo>
                    <a:cubicBezTo>
                      <a:pt x="4" y="10"/>
                      <a:pt x="8" y="12"/>
                      <a:pt x="8" y="12"/>
                    </a:cubicBezTo>
                    <a:cubicBezTo>
                      <a:pt x="8" y="12"/>
                      <a:pt x="9" y="10"/>
                      <a:pt x="9" y="8"/>
                    </a:cubicBezTo>
                    <a:cubicBezTo>
                      <a:pt x="9"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5" name="Freeform 802"/>
              <p:cNvSpPr>
                <a:spLocks/>
              </p:cNvSpPr>
              <p:nvPr/>
            </p:nvSpPr>
            <p:spPr bwMode="auto">
              <a:xfrm>
                <a:off x="612" y="592"/>
                <a:ext cx="32" cy="26"/>
              </a:xfrm>
              <a:custGeom>
                <a:avLst/>
                <a:gdLst/>
                <a:ahLst/>
                <a:cxnLst>
                  <a:cxn ang="0">
                    <a:pos x="0" y="2"/>
                  </a:cxn>
                  <a:cxn ang="0">
                    <a:pos x="5" y="9"/>
                  </a:cxn>
                  <a:cxn ang="0">
                    <a:pos x="10" y="10"/>
                  </a:cxn>
                  <a:cxn ang="0">
                    <a:pos x="11" y="7"/>
                  </a:cxn>
                  <a:cxn ang="0">
                    <a:pos x="5" y="0"/>
                  </a:cxn>
                  <a:cxn ang="0">
                    <a:pos x="0" y="2"/>
                  </a:cxn>
                </a:cxnLst>
                <a:rect l="0" t="0" r="r" b="b"/>
                <a:pathLst>
                  <a:path w="11" h="10">
                    <a:moveTo>
                      <a:pt x="0" y="2"/>
                    </a:moveTo>
                    <a:cubicBezTo>
                      <a:pt x="0" y="2"/>
                      <a:pt x="4" y="8"/>
                      <a:pt x="5" y="9"/>
                    </a:cubicBezTo>
                    <a:cubicBezTo>
                      <a:pt x="6" y="10"/>
                      <a:pt x="9" y="10"/>
                      <a:pt x="10" y="10"/>
                    </a:cubicBezTo>
                    <a:cubicBezTo>
                      <a:pt x="10" y="10"/>
                      <a:pt x="11" y="7"/>
                      <a:pt x="11" y="7"/>
                    </a:cubicBezTo>
                    <a:cubicBezTo>
                      <a:pt x="10" y="6"/>
                      <a:pt x="5" y="0"/>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6" name="Freeform 803"/>
              <p:cNvSpPr>
                <a:spLocks/>
              </p:cNvSpPr>
              <p:nvPr/>
            </p:nvSpPr>
            <p:spPr bwMode="auto">
              <a:xfrm>
                <a:off x="627" y="583"/>
                <a:ext cx="30" cy="31"/>
              </a:xfrm>
              <a:custGeom>
                <a:avLst/>
                <a:gdLst/>
                <a:ahLst/>
                <a:cxnLst>
                  <a:cxn ang="0">
                    <a:pos x="0" y="3"/>
                  </a:cxn>
                  <a:cxn ang="0">
                    <a:pos x="6" y="10"/>
                  </a:cxn>
                  <a:cxn ang="0">
                    <a:pos x="10" y="11"/>
                  </a:cxn>
                  <a:cxn ang="0">
                    <a:pos x="11" y="6"/>
                  </a:cxn>
                  <a:cxn ang="0">
                    <a:pos x="4" y="0"/>
                  </a:cxn>
                  <a:cxn ang="0">
                    <a:pos x="0" y="3"/>
                  </a:cxn>
                </a:cxnLst>
                <a:rect l="0" t="0" r="r" b="b"/>
                <a:pathLst>
                  <a:path w="11" h="11">
                    <a:moveTo>
                      <a:pt x="0" y="3"/>
                    </a:moveTo>
                    <a:lnTo>
                      <a:pt x="6" y="10"/>
                    </a:lnTo>
                    <a:lnTo>
                      <a:pt x="10" y="11"/>
                    </a:lnTo>
                    <a:cubicBezTo>
                      <a:pt x="10" y="11"/>
                      <a:pt x="11" y="7"/>
                      <a:pt x="11" y="6"/>
                    </a:cubicBezTo>
                    <a:cubicBezTo>
                      <a:pt x="11" y="6"/>
                      <a:pt x="4" y="0"/>
                      <a:pt x="4"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7" name="Freeform 804"/>
              <p:cNvSpPr>
                <a:spLocks/>
              </p:cNvSpPr>
              <p:nvPr/>
            </p:nvSpPr>
            <p:spPr bwMode="auto">
              <a:xfrm>
                <a:off x="638" y="570"/>
                <a:ext cx="34" cy="31"/>
              </a:xfrm>
              <a:custGeom>
                <a:avLst/>
                <a:gdLst/>
                <a:ahLst/>
                <a:cxnLst>
                  <a:cxn ang="0">
                    <a:pos x="0" y="4"/>
                  </a:cxn>
                  <a:cxn ang="0">
                    <a:pos x="7" y="10"/>
                  </a:cxn>
                  <a:cxn ang="0">
                    <a:pos x="12" y="10"/>
                  </a:cxn>
                  <a:cxn ang="0">
                    <a:pos x="11" y="6"/>
                  </a:cxn>
                  <a:cxn ang="0">
                    <a:pos x="4" y="0"/>
                  </a:cxn>
                  <a:cxn ang="0">
                    <a:pos x="0" y="4"/>
                  </a:cxn>
                </a:cxnLst>
                <a:rect l="0" t="0" r="r" b="b"/>
                <a:pathLst>
                  <a:path w="12" h="11">
                    <a:moveTo>
                      <a:pt x="0" y="4"/>
                    </a:moveTo>
                    <a:cubicBezTo>
                      <a:pt x="0" y="4"/>
                      <a:pt x="6" y="10"/>
                      <a:pt x="7" y="10"/>
                    </a:cubicBezTo>
                    <a:cubicBezTo>
                      <a:pt x="7" y="11"/>
                      <a:pt x="11" y="10"/>
                      <a:pt x="12" y="10"/>
                    </a:cubicBezTo>
                    <a:cubicBezTo>
                      <a:pt x="12" y="11"/>
                      <a:pt x="11" y="6"/>
                      <a:pt x="11" y="6"/>
                    </a:cubicBezTo>
                    <a:lnTo>
                      <a:pt x="4" y="0"/>
                    </a:ln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8" name="Freeform 805"/>
              <p:cNvSpPr>
                <a:spLocks/>
              </p:cNvSpPr>
              <p:nvPr/>
            </p:nvSpPr>
            <p:spPr bwMode="auto">
              <a:xfrm>
                <a:off x="649" y="561"/>
                <a:ext cx="40" cy="26"/>
              </a:xfrm>
              <a:custGeom>
                <a:avLst/>
                <a:gdLst/>
                <a:ahLst/>
                <a:cxnLst>
                  <a:cxn ang="0">
                    <a:pos x="0" y="5"/>
                  </a:cxn>
                  <a:cxn ang="0">
                    <a:pos x="7" y="10"/>
                  </a:cxn>
                  <a:cxn ang="0">
                    <a:pos x="13" y="9"/>
                  </a:cxn>
                  <a:cxn ang="0">
                    <a:pos x="12" y="4"/>
                  </a:cxn>
                  <a:cxn ang="0">
                    <a:pos x="3" y="0"/>
                  </a:cxn>
                  <a:cxn ang="0">
                    <a:pos x="0" y="5"/>
                  </a:cxn>
                </a:cxnLst>
                <a:rect l="0" t="0" r="r" b="b"/>
                <a:pathLst>
                  <a:path w="14" h="10">
                    <a:moveTo>
                      <a:pt x="0" y="5"/>
                    </a:moveTo>
                    <a:cubicBezTo>
                      <a:pt x="0" y="5"/>
                      <a:pt x="6" y="10"/>
                      <a:pt x="7" y="10"/>
                    </a:cubicBezTo>
                    <a:cubicBezTo>
                      <a:pt x="8" y="10"/>
                      <a:pt x="13" y="9"/>
                      <a:pt x="13" y="9"/>
                    </a:cubicBezTo>
                    <a:cubicBezTo>
                      <a:pt x="14" y="9"/>
                      <a:pt x="13" y="5"/>
                      <a:pt x="12" y="4"/>
                    </a:cubicBezTo>
                    <a:cubicBezTo>
                      <a:pt x="12" y="4"/>
                      <a:pt x="3" y="0"/>
                      <a:pt x="3"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49" name="Freeform 806"/>
              <p:cNvSpPr>
                <a:spLocks/>
              </p:cNvSpPr>
              <p:nvPr/>
            </p:nvSpPr>
            <p:spPr bwMode="auto">
              <a:xfrm>
                <a:off x="661" y="544"/>
                <a:ext cx="37" cy="30"/>
              </a:xfrm>
              <a:custGeom>
                <a:avLst/>
                <a:gdLst/>
                <a:ahLst/>
                <a:cxnLst>
                  <a:cxn ang="0">
                    <a:pos x="0" y="6"/>
                  </a:cxn>
                  <a:cxn ang="0">
                    <a:pos x="8" y="9"/>
                  </a:cxn>
                  <a:cxn ang="0">
                    <a:pos x="13" y="7"/>
                  </a:cxn>
                  <a:cxn ang="0">
                    <a:pos x="11" y="2"/>
                  </a:cxn>
                  <a:cxn ang="0">
                    <a:pos x="3" y="0"/>
                  </a:cxn>
                  <a:cxn ang="0">
                    <a:pos x="0" y="6"/>
                  </a:cxn>
                </a:cxnLst>
                <a:rect l="0" t="0" r="r" b="b"/>
                <a:pathLst>
                  <a:path w="13" h="10">
                    <a:moveTo>
                      <a:pt x="0" y="6"/>
                    </a:moveTo>
                    <a:cubicBezTo>
                      <a:pt x="0" y="6"/>
                      <a:pt x="8" y="9"/>
                      <a:pt x="8" y="9"/>
                    </a:cubicBezTo>
                    <a:cubicBezTo>
                      <a:pt x="9" y="10"/>
                      <a:pt x="13" y="7"/>
                      <a:pt x="13" y="7"/>
                    </a:cubicBezTo>
                    <a:cubicBezTo>
                      <a:pt x="13" y="7"/>
                      <a:pt x="12" y="2"/>
                      <a:pt x="11" y="2"/>
                    </a:cubicBezTo>
                    <a:cubicBezTo>
                      <a:pt x="11" y="2"/>
                      <a:pt x="3" y="0"/>
                      <a:pt x="3"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0" name="Freeform 807"/>
              <p:cNvSpPr>
                <a:spLocks/>
              </p:cNvSpPr>
              <p:nvPr/>
            </p:nvSpPr>
            <p:spPr bwMode="auto">
              <a:xfrm>
                <a:off x="668" y="527"/>
                <a:ext cx="41" cy="23"/>
              </a:xfrm>
              <a:custGeom>
                <a:avLst/>
                <a:gdLst/>
                <a:ahLst/>
                <a:cxnLst>
                  <a:cxn ang="0">
                    <a:pos x="0" y="6"/>
                  </a:cxn>
                  <a:cxn ang="0">
                    <a:pos x="8" y="8"/>
                  </a:cxn>
                  <a:cxn ang="0">
                    <a:pos x="14" y="5"/>
                  </a:cxn>
                  <a:cxn ang="0">
                    <a:pos x="10" y="1"/>
                  </a:cxn>
                  <a:cxn ang="0">
                    <a:pos x="0" y="0"/>
                  </a:cxn>
                  <a:cxn ang="0">
                    <a:pos x="0" y="6"/>
                  </a:cxn>
                </a:cxnLst>
                <a:rect l="0" t="0" r="r" b="b"/>
                <a:pathLst>
                  <a:path w="14" h="8">
                    <a:moveTo>
                      <a:pt x="0" y="6"/>
                    </a:moveTo>
                    <a:cubicBezTo>
                      <a:pt x="0" y="6"/>
                      <a:pt x="8" y="7"/>
                      <a:pt x="8" y="8"/>
                    </a:cubicBezTo>
                    <a:cubicBezTo>
                      <a:pt x="9" y="8"/>
                      <a:pt x="13" y="6"/>
                      <a:pt x="14" y="5"/>
                    </a:cubicBezTo>
                    <a:cubicBezTo>
                      <a:pt x="14" y="5"/>
                      <a:pt x="11" y="1"/>
                      <a:pt x="10" y="1"/>
                    </a:cubicBezTo>
                    <a:cubicBezTo>
                      <a:pt x="9" y="1"/>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1" name="Freeform 808"/>
              <p:cNvSpPr>
                <a:spLocks/>
              </p:cNvSpPr>
              <p:nvPr/>
            </p:nvSpPr>
            <p:spPr bwMode="auto">
              <a:xfrm>
                <a:off x="665" y="510"/>
                <a:ext cx="47" cy="19"/>
              </a:xfrm>
              <a:custGeom>
                <a:avLst/>
                <a:gdLst/>
                <a:ahLst/>
                <a:cxnLst>
                  <a:cxn ang="0">
                    <a:pos x="1" y="6"/>
                  </a:cxn>
                  <a:cxn ang="0">
                    <a:pos x="11" y="7"/>
                  </a:cxn>
                  <a:cxn ang="0">
                    <a:pos x="16" y="3"/>
                  </a:cxn>
                  <a:cxn ang="0">
                    <a:pos x="13" y="0"/>
                  </a:cxn>
                  <a:cxn ang="0">
                    <a:pos x="0" y="1"/>
                  </a:cxn>
                  <a:cxn ang="0">
                    <a:pos x="1" y="6"/>
                  </a:cxn>
                </a:cxnLst>
                <a:rect l="0" t="0" r="r" b="b"/>
                <a:pathLst>
                  <a:path w="16" h="7">
                    <a:moveTo>
                      <a:pt x="1" y="6"/>
                    </a:moveTo>
                    <a:cubicBezTo>
                      <a:pt x="1" y="6"/>
                      <a:pt x="10" y="6"/>
                      <a:pt x="11" y="7"/>
                    </a:cubicBezTo>
                    <a:cubicBezTo>
                      <a:pt x="13" y="7"/>
                      <a:pt x="16" y="3"/>
                      <a:pt x="16" y="3"/>
                    </a:cubicBezTo>
                    <a:cubicBezTo>
                      <a:pt x="16" y="3"/>
                      <a:pt x="14" y="0"/>
                      <a:pt x="13" y="0"/>
                    </a:cubicBezTo>
                    <a:cubicBezTo>
                      <a:pt x="12"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2" name="Freeform 809"/>
              <p:cNvSpPr>
                <a:spLocks/>
              </p:cNvSpPr>
              <p:nvPr/>
            </p:nvSpPr>
            <p:spPr bwMode="auto">
              <a:xfrm>
                <a:off x="665" y="491"/>
                <a:ext cx="47" cy="22"/>
              </a:xfrm>
              <a:custGeom>
                <a:avLst/>
                <a:gdLst/>
                <a:ahLst/>
                <a:cxnLst>
                  <a:cxn ang="0">
                    <a:pos x="0" y="8"/>
                  </a:cxn>
                  <a:cxn ang="0">
                    <a:pos x="13" y="7"/>
                  </a:cxn>
                  <a:cxn ang="0">
                    <a:pos x="17" y="3"/>
                  </a:cxn>
                  <a:cxn ang="0">
                    <a:pos x="13" y="0"/>
                  </a:cxn>
                  <a:cxn ang="0">
                    <a:pos x="1" y="2"/>
                  </a:cxn>
                  <a:cxn ang="0">
                    <a:pos x="0" y="8"/>
                  </a:cxn>
                </a:cxnLst>
                <a:rect l="0" t="0" r="r" b="b"/>
                <a:pathLst>
                  <a:path w="17" h="8">
                    <a:moveTo>
                      <a:pt x="0" y="8"/>
                    </a:moveTo>
                    <a:cubicBezTo>
                      <a:pt x="0" y="8"/>
                      <a:pt x="11" y="7"/>
                      <a:pt x="13" y="7"/>
                    </a:cubicBezTo>
                    <a:cubicBezTo>
                      <a:pt x="14" y="7"/>
                      <a:pt x="17" y="3"/>
                      <a:pt x="17" y="3"/>
                    </a:cubicBezTo>
                    <a:cubicBezTo>
                      <a:pt x="17" y="2"/>
                      <a:pt x="14" y="1"/>
                      <a:pt x="13" y="0"/>
                    </a:cubicBezTo>
                    <a:cubicBezTo>
                      <a:pt x="12" y="0"/>
                      <a:pt x="1" y="2"/>
                      <a:pt x="1"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3" name="Freeform 810"/>
              <p:cNvSpPr>
                <a:spLocks/>
              </p:cNvSpPr>
              <p:nvPr/>
            </p:nvSpPr>
            <p:spPr bwMode="auto">
              <a:xfrm>
                <a:off x="668" y="474"/>
                <a:ext cx="48" cy="22"/>
              </a:xfrm>
              <a:custGeom>
                <a:avLst/>
                <a:gdLst/>
                <a:ahLst/>
                <a:cxnLst>
                  <a:cxn ang="0">
                    <a:pos x="0" y="8"/>
                  </a:cxn>
                  <a:cxn ang="0">
                    <a:pos x="12" y="6"/>
                  </a:cxn>
                  <a:cxn ang="0">
                    <a:pos x="16" y="2"/>
                  </a:cxn>
                  <a:cxn ang="0">
                    <a:pos x="11" y="0"/>
                  </a:cxn>
                  <a:cxn ang="0">
                    <a:pos x="0" y="2"/>
                  </a:cxn>
                  <a:cxn ang="0">
                    <a:pos x="0" y="8"/>
                  </a:cxn>
                </a:cxnLst>
                <a:rect l="0" t="0" r="r" b="b"/>
                <a:pathLst>
                  <a:path w="17" h="8">
                    <a:moveTo>
                      <a:pt x="0" y="8"/>
                    </a:moveTo>
                    <a:cubicBezTo>
                      <a:pt x="0" y="8"/>
                      <a:pt x="12" y="7"/>
                      <a:pt x="12" y="6"/>
                    </a:cubicBezTo>
                    <a:cubicBezTo>
                      <a:pt x="13" y="6"/>
                      <a:pt x="16" y="3"/>
                      <a:pt x="16" y="2"/>
                    </a:cubicBezTo>
                    <a:cubicBezTo>
                      <a:pt x="17" y="2"/>
                      <a:pt x="13" y="0"/>
                      <a:pt x="11" y="0"/>
                    </a:cubicBezTo>
                    <a:cubicBezTo>
                      <a:pt x="10" y="1"/>
                      <a:pt x="0" y="2"/>
                      <a:pt x="0" y="2"/>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4" name="Freeform 811"/>
              <p:cNvSpPr>
                <a:spLocks/>
              </p:cNvSpPr>
              <p:nvPr/>
            </p:nvSpPr>
            <p:spPr bwMode="auto">
              <a:xfrm>
                <a:off x="668" y="448"/>
                <a:ext cx="66" cy="31"/>
              </a:xfrm>
              <a:custGeom>
                <a:avLst/>
                <a:gdLst/>
                <a:ahLst/>
                <a:cxnLst>
                  <a:cxn ang="0">
                    <a:pos x="0" y="11"/>
                  </a:cxn>
                  <a:cxn ang="0">
                    <a:pos x="19" y="7"/>
                  </a:cxn>
                  <a:cxn ang="0">
                    <a:pos x="23" y="1"/>
                  </a:cxn>
                  <a:cxn ang="0">
                    <a:pos x="19" y="0"/>
                  </a:cxn>
                  <a:cxn ang="0">
                    <a:pos x="3" y="5"/>
                  </a:cxn>
                  <a:cxn ang="0">
                    <a:pos x="0" y="11"/>
                  </a:cxn>
                </a:cxnLst>
                <a:rect l="0" t="0" r="r" b="b"/>
                <a:pathLst>
                  <a:path w="23" h="11">
                    <a:moveTo>
                      <a:pt x="0" y="11"/>
                    </a:moveTo>
                    <a:cubicBezTo>
                      <a:pt x="0" y="11"/>
                      <a:pt x="14" y="9"/>
                      <a:pt x="19" y="7"/>
                    </a:cubicBezTo>
                    <a:cubicBezTo>
                      <a:pt x="22" y="6"/>
                      <a:pt x="23" y="1"/>
                      <a:pt x="23" y="1"/>
                    </a:cubicBezTo>
                    <a:cubicBezTo>
                      <a:pt x="23" y="1"/>
                      <a:pt x="20" y="0"/>
                      <a:pt x="19" y="0"/>
                    </a:cubicBezTo>
                    <a:cubicBezTo>
                      <a:pt x="18" y="0"/>
                      <a:pt x="3" y="5"/>
                      <a:pt x="3" y="5"/>
                    </a:cubicBezTo>
                    <a:lnTo>
                      <a:pt x="0" y="1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5" name="Freeform 812"/>
              <p:cNvSpPr>
                <a:spLocks/>
              </p:cNvSpPr>
              <p:nvPr/>
            </p:nvSpPr>
            <p:spPr bwMode="auto">
              <a:xfrm>
                <a:off x="681" y="430"/>
                <a:ext cx="59" cy="30"/>
              </a:xfrm>
              <a:custGeom>
                <a:avLst/>
                <a:gdLst/>
                <a:ahLst/>
                <a:cxnLst>
                  <a:cxn ang="0">
                    <a:pos x="2" y="11"/>
                  </a:cxn>
                  <a:cxn ang="0">
                    <a:pos x="18" y="6"/>
                  </a:cxn>
                  <a:cxn ang="0">
                    <a:pos x="21" y="0"/>
                  </a:cxn>
                  <a:cxn ang="0">
                    <a:pos x="16" y="0"/>
                  </a:cxn>
                  <a:cxn ang="0">
                    <a:pos x="2" y="5"/>
                  </a:cxn>
                  <a:cxn ang="0">
                    <a:pos x="2" y="11"/>
                  </a:cxn>
                </a:cxnLst>
                <a:rect l="0" t="0" r="r" b="b"/>
                <a:pathLst>
                  <a:path w="21" h="11">
                    <a:moveTo>
                      <a:pt x="2" y="11"/>
                    </a:moveTo>
                    <a:cubicBezTo>
                      <a:pt x="2" y="11"/>
                      <a:pt x="16" y="7"/>
                      <a:pt x="18" y="6"/>
                    </a:cubicBezTo>
                    <a:cubicBezTo>
                      <a:pt x="19" y="5"/>
                      <a:pt x="21" y="0"/>
                      <a:pt x="21" y="0"/>
                    </a:cubicBezTo>
                    <a:cubicBezTo>
                      <a:pt x="21" y="0"/>
                      <a:pt x="17" y="0"/>
                      <a:pt x="16" y="0"/>
                    </a:cubicBezTo>
                    <a:cubicBezTo>
                      <a:pt x="15" y="0"/>
                      <a:pt x="3" y="5"/>
                      <a:pt x="2" y="5"/>
                    </a:cubicBezTo>
                    <a:cubicBezTo>
                      <a:pt x="0" y="6"/>
                      <a:pt x="2" y="11"/>
                      <a:pt x="2"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6" name="Freeform 813"/>
              <p:cNvSpPr>
                <a:spLocks/>
              </p:cNvSpPr>
              <p:nvPr/>
            </p:nvSpPr>
            <p:spPr bwMode="auto">
              <a:xfrm>
                <a:off x="689" y="399"/>
                <a:ext cx="66" cy="35"/>
              </a:xfrm>
              <a:custGeom>
                <a:avLst/>
                <a:gdLst/>
                <a:ahLst/>
                <a:cxnLst>
                  <a:cxn ang="0">
                    <a:pos x="7" y="13"/>
                  </a:cxn>
                  <a:cxn ang="0">
                    <a:pos x="20" y="8"/>
                  </a:cxn>
                  <a:cxn ang="0">
                    <a:pos x="22" y="1"/>
                  </a:cxn>
                  <a:cxn ang="0">
                    <a:pos x="23" y="0"/>
                  </a:cxn>
                  <a:cxn ang="0">
                    <a:pos x="0" y="10"/>
                  </a:cxn>
                  <a:cxn ang="0">
                    <a:pos x="7" y="13"/>
                  </a:cxn>
                </a:cxnLst>
                <a:rect l="0" t="0" r="r" b="b"/>
                <a:pathLst>
                  <a:path w="23" h="13">
                    <a:moveTo>
                      <a:pt x="7" y="13"/>
                    </a:moveTo>
                    <a:cubicBezTo>
                      <a:pt x="7" y="13"/>
                      <a:pt x="19" y="10"/>
                      <a:pt x="20" y="8"/>
                    </a:cubicBezTo>
                    <a:cubicBezTo>
                      <a:pt x="21" y="7"/>
                      <a:pt x="22" y="2"/>
                      <a:pt x="22" y="1"/>
                    </a:cubicBezTo>
                    <a:cubicBezTo>
                      <a:pt x="22" y="0"/>
                      <a:pt x="23" y="0"/>
                      <a:pt x="23" y="0"/>
                    </a:cubicBezTo>
                    <a:lnTo>
                      <a:pt x="0" y="10"/>
                    </a:lnTo>
                    <a:lnTo>
                      <a:pt x="7" y="1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7" name="Freeform 814"/>
              <p:cNvSpPr>
                <a:spLocks/>
              </p:cNvSpPr>
              <p:nvPr/>
            </p:nvSpPr>
            <p:spPr bwMode="auto">
              <a:xfrm>
                <a:off x="596" y="583"/>
                <a:ext cx="19" cy="26"/>
              </a:xfrm>
              <a:custGeom>
                <a:avLst/>
                <a:gdLst/>
                <a:ahLst/>
                <a:cxnLst>
                  <a:cxn ang="0">
                    <a:pos x="0" y="1"/>
                  </a:cxn>
                  <a:cxn ang="0">
                    <a:pos x="3" y="8"/>
                  </a:cxn>
                  <a:cxn ang="0">
                    <a:pos x="6" y="5"/>
                  </a:cxn>
                  <a:cxn ang="0">
                    <a:pos x="3" y="0"/>
                  </a:cxn>
                  <a:cxn ang="0">
                    <a:pos x="0" y="1"/>
                  </a:cxn>
                </a:cxnLst>
                <a:rect l="0" t="0" r="r" b="b"/>
                <a:pathLst>
                  <a:path w="7" h="9">
                    <a:moveTo>
                      <a:pt x="0" y="1"/>
                    </a:moveTo>
                    <a:cubicBezTo>
                      <a:pt x="0" y="1"/>
                      <a:pt x="1" y="7"/>
                      <a:pt x="3" y="8"/>
                    </a:cubicBezTo>
                    <a:cubicBezTo>
                      <a:pt x="5" y="9"/>
                      <a:pt x="7" y="7"/>
                      <a:pt x="6" y="5"/>
                    </a:cubicBezTo>
                    <a:cubicBezTo>
                      <a:pt x="6" y="4"/>
                      <a:pt x="3" y="0"/>
                      <a:pt x="3"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8" name="Freeform 815"/>
              <p:cNvSpPr>
                <a:spLocks/>
              </p:cNvSpPr>
              <p:nvPr/>
            </p:nvSpPr>
            <p:spPr bwMode="auto">
              <a:xfrm>
                <a:off x="604" y="579"/>
                <a:ext cx="23" cy="19"/>
              </a:xfrm>
              <a:custGeom>
                <a:avLst/>
                <a:gdLst/>
                <a:ahLst/>
                <a:cxnLst>
                  <a:cxn ang="0">
                    <a:pos x="0" y="1"/>
                  </a:cxn>
                  <a:cxn ang="0">
                    <a:pos x="3" y="7"/>
                  </a:cxn>
                  <a:cxn ang="0">
                    <a:pos x="7" y="7"/>
                  </a:cxn>
                  <a:cxn ang="0">
                    <a:pos x="8" y="5"/>
                  </a:cxn>
                  <a:cxn ang="0">
                    <a:pos x="4" y="0"/>
                  </a:cxn>
                  <a:cxn ang="0">
                    <a:pos x="0" y="1"/>
                  </a:cxn>
                </a:cxnLst>
                <a:rect l="0" t="0" r="r" b="b"/>
                <a:pathLst>
                  <a:path w="8" h="7">
                    <a:moveTo>
                      <a:pt x="0" y="1"/>
                    </a:moveTo>
                    <a:cubicBezTo>
                      <a:pt x="0" y="1"/>
                      <a:pt x="3" y="7"/>
                      <a:pt x="3" y="7"/>
                    </a:cubicBezTo>
                    <a:cubicBezTo>
                      <a:pt x="4" y="7"/>
                      <a:pt x="7" y="7"/>
                      <a:pt x="7" y="7"/>
                    </a:cubicBezTo>
                    <a:lnTo>
                      <a:pt x="8" y="5"/>
                    </a:lnTo>
                    <a:lnTo>
                      <a:pt x="4" y="0"/>
                    </a:ln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59" name="Freeform 816"/>
              <p:cNvSpPr>
                <a:spLocks/>
              </p:cNvSpPr>
              <p:nvPr/>
            </p:nvSpPr>
            <p:spPr bwMode="auto">
              <a:xfrm>
                <a:off x="615" y="570"/>
                <a:ext cx="23" cy="23"/>
              </a:xfrm>
              <a:custGeom>
                <a:avLst/>
                <a:gdLst/>
                <a:ahLst/>
                <a:cxnLst>
                  <a:cxn ang="0">
                    <a:pos x="0" y="3"/>
                  </a:cxn>
                  <a:cxn ang="0">
                    <a:pos x="4" y="8"/>
                  </a:cxn>
                  <a:cxn ang="0">
                    <a:pos x="8" y="8"/>
                  </a:cxn>
                  <a:cxn ang="0">
                    <a:pos x="8" y="5"/>
                  </a:cxn>
                  <a:cxn ang="0">
                    <a:pos x="4" y="0"/>
                  </a:cxn>
                  <a:cxn ang="0">
                    <a:pos x="0" y="3"/>
                  </a:cxn>
                </a:cxnLst>
                <a:rect l="0" t="0" r="r" b="b"/>
                <a:pathLst>
                  <a:path w="8" h="8">
                    <a:moveTo>
                      <a:pt x="0" y="3"/>
                    </a:moveTo>
                    <a:cubicBezTo>
                      <a:pt x="0" y="3"/>
                      <a:pt x="4" y="7"/>
                      <a:pt x="4" y="8"/>
                    </a:cubicBezTo>
                    <a:cubicBezTo>
                      <a:pt x="5" y="8"/>
                      <a:pt x="7" y="8"/>
                      <a:pt x="8" y="8"/>
                    </a:cubicBezTo>
                    <a:cubicBezTo>
                      <a:pt x="8" y="8"/>
                      <a:pt x="8" y="5"/>
                      <a:pt x="8" y="5"/>
                    </a:cubicBezTo>
                    <a:cubicBezTo>
                      <a:pt x="8" y="4"/>
                      <a:pt x="4" y="1"/>
                      <a:pt x="4" y="0"/>
                    </a:cubicBezTo>
                    <a:cubicBezTo>
                      <a:pt x="3"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0" name="Freeform 817"/>
              <p:cNvSpPr>
                <a:spLocks/>
              </p:cNvSpPr>
              <p:nvPr/>
            </p:nvSpPr>
            <p:spPr bwMode="auto">
              <a:xfrm>
                <a:off x="627" y="566"/>
                <a:ext cx="27" cy="18"/>
              </a:xfrm>
              <a:custGeom>
                <a:avLst/>
                <a:gdLst/>
                <a:ahLst/>
                <a:cxnLst>
                  <a:cxn ang="0">
                    <a:pos x="0" y="2"/>
                  </a:cxn>
                  <a:cxn ang="0">
                    <a:pos x="4" y="7"/>
                  </a:cxn>
                  <a:cxn ang="0">
                    <a:pos x="9" y="7"/>
                  </a:cxn>
                  <a:cxn ang="0">
                    <a:pos x="8" y="3"/>
                  </a:cxn>
                  <a:cxn ang="0">
                    <a:pos x="3" y="0"/>
                  </a:cxn>
                  <a:cxn ang="0">
                    <a:pos x="0" y="2"/>
                  </a:cxn>
                </a:cxnLst>
                <a:rect l="0" t="0" r="r" b="b"/>
                <a:pathLst>
                  <a:path w="10" h="7">
                    <a:moveTo>
                      <a:pt x="0" y="2"/>
                    </a:moveTo>
                    <a:cubicBezTo>
                      <a:pt x="0" y="2"/>
                      <a:pt x="3" y="7"/>
                      <a:pt x="4" y="7"/>
                    </a:cubicBezTo>
                    <a:cubicBezTo>
                      <a:pt x="5" y="7"/>
                      <a:pt x="9" y="7"/>
                      <a:pt x="9" y="7"/>
                    </a:cubicBezTo>
                    <a:cubicBezTo>
                      <a:pt x="10" y="7"/>
                      <a:pt x="9" y="4"/>
                      <a:pt x="8" y="3"/>
                    </a:cubicBezTo>
                    <a:cubicBezTo>
                      <a:pt x="8" y="3"/>
                      <a:pt x="3" y="0"/>
                      <a:pt x="3"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1" name="Freeform 818"/>
              <p:cNvSpPr>
                <a:spLocks/>
              </p:cNvSpPr>
              <p:nvPr/>
            </p:nvSpPr>
            <p:spPr bwMode="auto">
              <a:xfrm>
                <a:off x="635" y="553"/>
                <a:ext cx="30" cy="23"/>
              </a:xfrm>
              <a:custGeom>
                <a:avLst/>
                <a:gdLst/>
                <a:ahLst/>
                <a:cxnLst>
                  <a:cxn ang="0">
                    <a:pos x="0" y="4"/>
                  </a:cxn>
                  <a:cxn ang="0">
                    <a:pos x="5" y="7"/>
                  </a:cxn>
                  <a:cxn ang="0">
                    <a:pos x="10" y="7"/>
                  </a:cxn>
                  <a:cxn ang="0">
                    <a:pos x="10" y="3"/>
                  </a:cxn>
                  <a:cxn ang="0">
                    <a:pos x="3" y="0"/>
                  </a:cxn>
                  <a:cxn ang="0">
                    <a:pos x="0" y="4"/>
                  </a:cxn>
                </a:cxnLst>
                <a:rect l="0" t="0" r="r" b="b"/>
                <a:pathLst>
                  <a:path w="11" h="8">
                    <a:moveTo>
                      <a:pt x="0" y="4"/>
                    </a:moveTo>
                    <a:cubicBezTo>
                      <a:pt x="0" y="4"/>
                      <a:pt x="4" y="7"/>
                      <a:pt x="5" y="7"/>
                    </a:cubicBezTo>
                    <a:cubicBezTo>
                      <a:pt x="6" y="8"/>
                      <a:pt x="9" y="7"/>
                      <a:pt x="10" y="7"/>
                    </a:cubicBezTo>
                    <a:cubicBezTo>
                      <a:pt x="11" y="7"/>
                      <a:pt x="10" y="3"/>
                      <a:pt x="10" y="3"/>
                    </a:cubicBezTo>
                    <a:cubicBezTo>
                      <a:pt x="9" y="2"/>
                      <a:pt x="4" y="0"/>
                      <a:pt x="3" y="0"/>
                    </a:cubicBezTo>
                    <a:cubicBezTo>
                      <a:pt x="2" y="0"/>
                      <a:pt x="0" y="4"/>
                      <a:pt x="0"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2" name="Freeform 819"/>
              <p:cNvSpPr>
                <a:spLocks/>
              </p:cNvSpPr>
              <p:nvPr/>
            </p:nvSpPr>
            <p:spPr bwMode="auto">
              <a:xfrm>
                <a:off x="644" y="544"/>
                <a:ext cx="29" cy="17"/>
              </a:xfrm>
              <a:custGeom>
                <a:avLst/>
                <a:gdLst/>
                <a:ahLst/>
                <a:cxnLst>
                  <a:cxn ang="0">
                    <a:pos x="0" y="4"/>
                  </a:cxn>
                  <a:cxn ang="0">
                    <a:pos x="7" y="7"/>
                  </a:cxn>
                  <a:cxn ang="0">
                    <a:pos x="10" y="5"/>
                  </a:cxn>
                  <a:cxn ang="0">
                    <a:pos x="9" y="1"/>
                  </a:cxn>
                  <a:cxn ang="0">
                    <a:pos x="0" y="0"/>
                  </a:cxn>
                  <a:cxn ang="0">
                    <a:pos x="0" y="4"/>
                  </a:cxn>
                </a:cxnLst>
                <a:rect l="0" t="0" r="r" b="b"/>
                <a:pathLst>
                  <a:path w="10" h="7">
                    <a:moveTo>
                      <a:pt x="0" y="4"/>
                    </a:moveTo>
                    <a:cubicBezTo>
                      <a:pt x="0" y="4"/>
                      <a:pt x="6" y="6"/>
                      <a:pt x="7" y="7"/>
                    </a:cubicBezTo>
                    <a:cubicBezTo>
                      <a:pt x="7" y="7"/>
                      <a:pt x="10" y="5"/>
                      <a:pt x="10" y="5"/>
                    </a:cubicBezTo>
                    <a:cubicBezTo>
                      <a:pt x="10" y="4"/>
                      <a:pt x="10" y="1"/>
                      <a:pt x="9" y="1"/>
                    </a:cubicBezTo>
                    <a:cubicBezTo>
                      <a:pt x="8" y="1"/>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3" name="Freeform 820"/>
              <p:cNvSpPr>
                <a:spLocks/>
              </p:cNvSpPr>
              <p:nvPr/>
            </p:nvSpPr>
            <p:spPr bwMode="auto">
              <a:xfrm>
                <a:off x="646" y="527"/>
                <a:ext cx="32" cy="17"/>
              </a:xfrm>
              <a:custGeom>
                <a:avLst/>
                <a:gdLst/>
                <a:ahLst/>
                <a:cxnLst>
                  <a:cxn ang="0">
                    <a:pos x="0" y="5"/>
                  </a:cxn>
                  <a:cxn ang="0">
                    <a:pos x="8" y="6"/>
                  </a:cxn>
                  <a:cxn ang="0">
                    <a:pos x="11" y="4"/>
                  </a:cxn>
                  <a:cxn ang="0">
                    <a:pos x="9" y="0"/>
                  </a:cxn>
                  <a:cxn ang="0">
                    <a:pos x="1" y="0"/>
                  </a:cxn>
                  <a:cxn ang="0">
                    <a:pos x="0" y="5"/>
                  </a:cxn>
                </a:cxnLst>
                <a:rect l="0" t="0" r="r" b="b"/>
                <a:pathLst>
                  <a:path w="11" h="6">
                    <a:moveTo>
                      <a:pt x="0" y="5"/>
                    </a:moveTo>
                    <a:cubicBezTo>
                      <a:pt x="0" y="5"/>
                      <a:pt x="7" y="5"/>
                      <a:pt x="8" y="6"/>
                    </a:cubicBezTo>
                    <a:cubicBezTo>
                      <a:pt x="9" y="6"/>
                      <a:pt x="11" y="4"/>
                      <a:pt x="11" y="4"/>
                    </a:cubicBezTo>
                    <a:cubicBezTo>
                      <a:pt x="11" y="4"/>
                      <a:pt x="10" y="1"/>
                      <a:pt x="9" y="0"/>
                    </a:cubicBezTo>
                    <a:cubicBezTo>
                      <a:pt x="8" y="0"/>
                      <a:pt x="1" y="0"/>
                      <a:pt x="1" y="0"/>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4" name="Freeform 821"/>
              <p:cNvSpPr>
                <a:spLocks/>
              </p:cNvSpPr>
              <p:nvPr/>
            </p:nvSpPr>
            <p:spPr bwMode="auto">
              <a:xfrm>
                <a:off x="646" y="510"/>
                <a:ext cx="32" cy="19"/>
              </a:xfrm>
              <a:custGeom>
                <a:avLst/>
                <a:gdLst/>
                <a:ahLst/>
                <a:cxnLst>
                  <a:cxn ang="0">
                    <a:pos x="1" y="6"/>
                  </a:cxn>
                  <a:cxn ang="0">
                    <a:pos x="9" y="6"/>
                  </a:cxn>
                  <a:cxn ang="0">
                    <a:pos x="11" y="3"/>
                  </a:cxn>
                  <a:cxn ang="0">
                    <a:pos x="9" y="1"/>
                  </a:cxn>
                  <a:cxn ang="0">
                    <a:pos x="0" y="1"/>
                  </a:cxn>
                  <a:cxn ang="0">
                    <a:pos x="1" y="6"/>
                  </a:cxn>
                </a:cxnLst>
                <a:rect l="0" t="0" r="r" b="b"/>
                <a:pathLst>
                  <a:path w="11" h="7">
                    <a:moveTo>
                      <a:pt x="1" y="6"/>
                    </a:moveTo>
                    <a:cubicBezTo>
                      <a:pt x="1" y="6"/>
                      <a:pt x="8" y="7"/>
                      <a:pt x="9" y="6"/>
                    </a:cubicBezTo>
                    <a:cubicBezTo>
                      <a:pt x="10" y="6"/>
                      <a:pt x="11" y="3"/>
                      <a:pt x="11" y="3"/>
                    </a:cubicBezTo>
                    <a:cubicBezTo>
                      <a:pt x="11" y="3"/>
                      <a:pt x="9" y="1"/>
                      <a:pt x="9" y="1"/>
                    </a:cubicBezTo>
                    <a:cubicBezTo>
                      <a:pt x="8" y="0"/>
                      <a:pt x="0" y="1"/>
                      <a:pt x="0" y="1"/>
                    </a:cubicBezTo>
                    <a:lnTo>
                      <a:pt x="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5" name="Freeform 822"/>
              <p:cNvSpPr>
                <a:spLocks/>
              </p:cNvSpPr>
              <p:nvPr/>
            </p:nvSpPr>
            <p:spPr bwMode="auto">
              <a:xfrm>
                <a:off x="646" y="496"/>
                <a:ext cx="33" cy="17"/>
              </a:xfrm>
              <a:custGeom>
                <a:avLst/>
                <a:gdLst/>
                <a:ahLst/>
                <a:cxnLst>
                  <a:cxn ang="0">
                    <a:pos x="0" y="6"/>
                  </a:cxn>
                  <a:cxn ang="0">
                    <a:pos x="9" y="6"/>
                  </a:cxn>
                  <a:cxn ang="0">
                    <a:pos x="11" y="3"/>
                  </a:cxn>
                  <a:cxn ang="0">
                    <a:pos x="9" y="0"/>
                  </a:cxn>
                  <a:cxn ang="0">
                    <a:pos x="0" y="0"/>
                  </a:cxn>
                  <a:cxn ang="0">
                    <a:pos x="0" y="6"/>
                  </a:cxn>
                </a:cxnLst>
                <a:rect l="0" t="0" r="r" b="b"/>
                <a:pathLst>
                  <a:path w="12" h="6">
                    <a:moveTo>
                      <a:pt x="0" y="6"/>
                    </a:moveTo>
                    <a:cubicBezTo>
                      <a:pt x="0" y="6"/>
                      <a:pt x="7" y="6"/>
                      <a:pt x="9" y="6"/>
                    </a:cubicBezTo>
                    <a:cubicBezTo>
                      <a:pt x="10" y="6"/>
                      <a:pt x="11" y="3"/>
                      <a:pt x="11" y="3"/>
                    </a:cubicBezTo>
                    <a:cubicBezTo>
                      <a:pt x="12" y="2"/>
                      <a:pt x="9" y="0"/>
                      <a:pt x="9" y="0"/>
                    </a:cubicBezTo>
                    <a:cubicBezTo>
                      <a:pt x="8" y="0"/>
                      <a:pt x="0" y="0"/>
                      <a:pt x="0" y="0"/>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6" name="Freeform 823"/>
              <p:cNvSpPr>
                <a:spLocks/>
              </p:cNvSpPr>
              <p:nvPr/>
            </p:nvSpPr>
            <p:spPr bwMode="auto">
              <a:xfrm>
                <a:off x="646" y="479"/>
                <a:ext cx="33" cy="17"/>
              </a:xfrm>
              <a:custGeom>
                <a:avLst/>
                <a:gdLst/>
                <a:ahLst/>
                <a:cxnLst>
                  <a:cxn ang="0">
                    <a:pos x="0" y="6"/>
                  </a:cxn>
                  <a:cxn ang="0">
                    <a:pos x="9" y="6"/>
                  </a:cxn>
                  <a:cxn ang="0">
                    <a:pos x="12" y="2"/>
                  </a:cxn>
                  <a:cxn ang="0">
                    <a:pos x="8" y="0"/>
                  </a:cxn>
                  <a:cxn ang="0">
                    <a:pos x="0" y="2"/>
                  </a:cxn>
                  <a:cxn ang="0">
                    <a:pos x="0" y="6"/>
                  </a:cxn>
                </a:cxnLst>
                <a:rect l="0" t="0" r="r" b="b"/>
                <a:pathLst>
                  <a:path w="12" h="6">
                    <a:moveTo>
                      <a:pt x="0" y="6"/>
                    </a:moveTo>
                    <a:lnTo>
                      <a:pt x="9" y="6"/>
                    </a:lnTo>
                    <a:cubicBezTo>
                      <a:pt x="9" y="6"/>
                      <a:pt x="12" y="3"/>
                      <a:pt x="12" y="2"/>
                    </a:cubicBezTo>
                    <a:cubicBezTo>
                      <a:pt x="12" y="2"/>
                      <a:pt x="9" y="0"/>
                      <a:pt x="8" y="0"/>
                    </a:cubicBezTo>
                    <a:cubicBezTo>
                      <a:pt x="8" y="0"/>
                      <a:pt x="0" y="2"/>
                      <a:pt x="0" y="2"/>
                    </a:cubicBezTo>
                    <a:lnTo>
                      <a:pt x="0"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7" name="Freeform 824"/>
              <p:cNvSpPr>
                <a:spLocks/>
              </p:cNvSpPr>
              <p:nvPr/>
            </p:nvSpPr>
            <p:spPr bwMode="auto">
              <a:xfrm>
                <a:off x="649" y="462"/>
                <a:ext cx="40" cy="23"/>
              </a:xfrm>
              <a:custGeom>
                <a:avLst/>
                <a:gdLst/>
                <a:ahLst/>
                <a:cxnLst>
                  <a:cxn ang="0">
                    <a:pos x="0" y="8"/>
                  </a:cxn>
                  <a:cxn ang="0">
                    <a:pos x="13" y="4"/>
                  </a:cxn>
                  <a:cxn ang="0">
                    <a:pos x="14" y="1"/>
                  </a:cxn>
                  <a:cxn ang="0">
                    <a:pos x="11" y="0"/>
                  </a:cxn>
                  <a:cxn ang="0">
                    <a:pos x="1" y="3"/>
                  </a:cxn>
                  <a:cxn ang="0">
                    <a:pos x="0" y="8"/>
                  </a:cxn>
                </a:cxnLst>
                <a:rect l="0" t="0" r="r" b="b"/>
                <a:pathLst>
                  <a:path w="14" h="8">
                    <a:moveTo>
                      <a:pt x="0" y="8"/>
                    </a:moveTo>
                    <a:cubicBezTo>
                      <a:pt x="0" y="8"/>
                      <a:pt x="13" y="5"/>
                      <a:pt x="13" y="4"/>
                    </a:cubicBezTo>
                    <a:cubicBezTo>
                      <a:pt x="14" y="3"/>
                      <a:pt x="14" y="1"/>
                      <a:pt x="14" y="1"/>
                    </a:cubicBezTo>
                    <a:cubicBezTo>
                      <a:pt x="14" y="1"/>
                      <a:pt x="12" y="0"/>
                      <a:pt x="11" y="0"/>
                    </a:cubicBezTo>
                    <a:cubicBezTo>
                      <a:pt x="10" y="0"/>
                      <a:pt x="1" y="3"/>
                      <a:pt x="1" y="3"/>
                    </a:cubicBezTo>
                    <a:lnTo>
                      <a:pt x="0"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8" name="Freeform 825"/>
              <p:cNvSpPr>
                <a:spLocks/>
              </p:cNvSpPr>
              <p:nvPr/>
            </p:nvSpPr>
            <p:spPr bwMode="auto">
              <a:xfrm>
                <a:off x="652" y="443"/>
                <a:ext cx="47" cy="28"/>
              </a:xfrm>
              <a:custGeom>
                <a:avLst/>
                <a:gdLst/>
                <a:ahLst/>
                <a:cxnLst>
                  <a:cxn ang="0">
                    <a:pos x="0" y="10"/>
                  </a:cxn>
                  <a:cxn ang="0">
                    <a:pos x="15" y="5"/>
                  </a:cxn>
                  <a:cxn ang="0">
                    <a:pos x="16" y="2"/>
                  </a:cxn>
                  <a:cxn ang="0">
                    <a:pos x="13" y="0"/>
                  </a:cxn>
                  <a:cxn ang="0">
                    <a:pos x="3" y="3"/>
                  </a:cxn>
                  <a:cxn ang="0">
                    <a:pos x="0" y="10"/>
                  </a:cxn>
                </a:cxnLst>
                <a:rect l="0" t="0" r="r" b="b"/>
                <a:pathLst>
                  <a:path w="16" h="10">
                    <a:moveTo>
                      <a:pt x="0" y="10"/>
                    </a:moveTo>
                    <a:cubicBezTo>
                      <a:pt x="0" y="10"/>
                      <a:pt x="11" y="7"/>
                      <a:pt x="15" y="5"/>
                    </a:cubicBezTo>
                    <a:cubicBezTo>
                      <a:pt x="16" y="4"/>
                      <a:pt x="16" y="2"/>
                      <a:pt x="16" y="2"/>
                    </a:cubicBezTo>
                    <a:lnTo>
                      <a:pt x="13" y="0"/>
                    </a:lnTo>
                    <a:lnTo>
                      <a:pt x="3" y="3"/>
                    </a:lnTo>
                    <a:lnTo>
                      <a:pt x="0"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69" name="Freeform 826"/>
              <p:cNvSpPr>
                <a:spLocks/>
              </p:cNvSpPr>
              <p:nvPr/>
            </p:nvSpPr>
            <p:spPr bwMode="auto">
              <a:xfrm>
                <a:off x="590" y="567"/>
                <a:ext cx="16" cy="23"/>
              </a:xfrm>
              <a:custGeom>
                <a:avLst/>
                <a:gdLst/>
                <a:ahLst/>
                <a:cxnLst>
                  <a:cxn ang="0">
                    <a:pos x="2" y="1"/>
                  </a:cxn>
                  <a:cxn ang="0">
                    <a:pos x="1" y="6"/>
                  </a:cxn>
                  <a:cxn ang="0">
                    <a:pos x="6" y="5"/>
                  </a:cxn>
                  <a:cxn ang="0">
                    <a:pos x="5" y="0"/>
                  </a:cxn>
                  <a:cxn ang="0">
                    <a:pos x="2" y="1"/>
                  </a:cxn>
                </a:cxnLst>
                <a:rect l="0" t="0" r="r" b="b"/>
                <a:pathLst>
                  <a:path w="6" h="8">
                    <a:moveTo>
                      <a:pt x="2" y="1"/>
                    </a:moveTo>
                    <a:cubicBezTo>
                      <a:pt x="2" y="1"/>
                      <a:pt x="0" y="5"/>
                      <a:pt x="1" y="6"/>
                    </a:cubicBezTo>
                    <a:cubicBezTo>
                      <a:pt x="4" y="8"/>
                      <a:pt x="6" y="5"/>
                      <a:pt x="6" y="5"/>
                    </a:cubicBezTo>
                    <a:lnTo>
                      <a:pt x="5" y="0"/>
                    </a:lnTo>
                    <a:lnTo>
                      <a:pt x="2"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0" name="Freeform 827"/>
              <p:cNvSpPr>
                <a:spLocks/>
              </p:cNvSpPr>
              <p:nvPr/>
            </p:nvSpPr>
            <p:spPr bwMode="auto">
              <a:xfrm>
                <a:off x="604" y="566"/>
                <a:ext cx="14" cy="18"/>
              </a:xfrm>
              <a:custGeom>
                <a:avLst/>
                <a:gdLst/>
                <a:ahLst/>
                <a:cxnLst>
                  <a:cxn ang="0">
                    <a:pos x="0" y="1"/>
                  </a:cxn>
                  <a:cxn ang="0">
                    <a:pos x="1" y="6"/>
                  </a:cxn>
                  <a:cxn ang="0">
                    <a:pos x="5" y="5"/>
                  </a:cxn>
                  <a:cxn ang="0">
                    <a:pos x="2" y="0"/>
                  </a:cxn>
                  <a:cxn ang="0">
                    <a:pos x="0" y="1"/>
                  </a:cxn>
                </a:cxnLst>
                <a:rect l="0" t="0" r="r" b="b"/>
                <a:pathLst>
                  <a:path w="5" h="7">
                    <a:moveTo>
                      <a:pt x="0" y="1"/>
                    </a:moveTo>
                    <a:lnTo>
                      <a:pt x="1" y="6"/>
                    </a:lnTo>
                    <a:cubicBezTo>
                      <a:pt x="1" y="6"/>
                      <a:pt x="5" y="7"/>
                      <a:pt x="5" y="5"/>
                    </a:cubicBezTo>
                    <a:cubicBezTo>
                      <a:pt x="5" y="4"/>
                      <a:pt x="2" y="0"/>
                      <a:pt x="2" y="0"/>
                    </a:cubicBezTo>
                    <a:lnTo>
                      <a:pt x="0"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1" name="Freeform 828"/>
              <p:cNvSpPr>
                <a:spLocks/>
              </p:cNvSpPr>
              <p:nvPr/>
            </p:nvSpPr>
            <p:spPr bwMode="auto">
              <a:xfrm>
                <a:off x="611" y="561"/>
                <a:ext cx="22" cy="18"/>
              </a:xfrm>
              <a:custGeom>
                <a:avLst/>
                <a:gdLst/>
                <a:ahLst/>
                <a:cxnLst>
                  <a:cxn ang="0">
                    <a:pos x="0" y="2"/>
                  </a:cxn>
                  <a:cxn ang="0">
                    <a:pos x="3" y="7"/>
                  </a:cxn>
                  <a:cxn ang="0">
                    <a:pos x="7" y="4"/>
                  </a:cxn>
                  <a:cxn ang="0">
                    <a:pos x="4" y="0"/>
                  </a:cxn>
                  <a:cxn ang="0">
                    <a:pos x="0" y="2"/>
                  </a:cxn>
                </a:cxnLst>
                <a:rect l="0" t="0" r="r" b="b"/>
                <a:pathLst>
                  <a:path w="8" h="7">
                    <a:moveTo>
                      <a:pt x="0" y="2"/>
                    </a:moveTo>
                    <a:lnTo>
                      <a:pt x="3" y="7"/>
                    </a:lnTo>
                    <a:cubicBezTo>
                      <a:pt x="3" y="7"/>
                      <a:pt x="8" y="6"/>
                      <a:pt x="7" y="4"/>
                    </a:cubicBezTo>
                    <a:cubicBezTo>
                      <a:pt x="6" y="3"/>
                      <a:pt x="4" y="0"/>
                      <a:pt x="4"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2" name="Freeform 829"/>
              <p:cNvSpPr>
                <a:spLocks/>
              </p:cNvSpPr>
              <p:nvPr/>
            </p:nvSpPr>
            <p:spPr bwMode="auto">
              <a:xfrm>
                <a:off x="622" y="553"/>
                <a:ext cx="19" cy="17"/>
              </a:xfrm>
              <a:custGeom>
                <a:avLst/>
                <a:gdLst/>
                <a:ahLst/>
                <a:cxnLst>
                  <a:cxn ang="0">
                    <a:pos x="0" y="2"/>
                  </a:cxn>
                  <a:cxn ang="0">
                    <a:pos x="3" y="6"/>
                  </a:cxn>
                  <a:cxn ang="0">
                    <a:pos x="6" y="3"/>
                  </a:cxn>
                  <a:cxn ang="0">
                    <a:pos x="2" y="0"/>
                  </a:cxn>
                  <a:cxn ang="0">
                    <a:pos x="0" y="2"/>
                  </a:cxn>
                </a:cxnLst>
                <a:rect l="0" t="0" r="r" b="b"/>
                <a:pathLst>
                  <a:path w="7" h="6">
                    <a:moveTo>
                      <a:pt x="0" y="2"/>
                    </a:moveTo>
                    <a:lnTo>
                      <a:pt x="3" y="6"/>
                    </a:lnTo>
                    <a:cubicBezTo>
                      <a:pt x="3" y="6"/>
                      <a:pt x="7" y="5"/>
                      <a:pt x="6" y="3"/>
                    </a:cubicBezTo>
                    <a:cubicBezTo>
                      <a:pt x="4" y="0"/>
                      <a:pt x="2" y="0"/>
                      <a:pt x="2"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3" name="Freeform 830"/>
              <p:cNvSpPr>
                <a:spLocks/>
              </p:cNvSpPr>
              <p:nvPr/>
            </p:nvSpPr>
            <p:spPr bwMode="auto">
              <a:xfrm>
                <a:off x="627" y="544"/>
                <a:ext cx="22" cy="22"/>
              </a:xfrm>
              <a:custGeom>
                <a:avLst/>
                <a:gdLst/>
                <a:ahLst/>
                <a:cxnLst>
                  <a:cxn ang="0">
                    <a:pos x="0" y="4"/>
                  </a:cxn>
                  <a:cxn ang="0">
                    <a:pos x="4" y="7"/>
                  </a:cxn>
                  <a:cxn ang="0">
                    <a:pos x="6" y="3"/>
                  </a:cxn>
                  <a:cxn ang="0">
                    <a:pos x="1" y="0"/>
                  </a:cxn>
                  <a:cxn ang="0">
                    <a:pos x="0" y="4"/>
                  </a:cxn>
                </a:cxnLst>
                <a:rect l="0" t="0" r="r" b="b"/>
                <a:pathLst>
                  <a:path w="8" h="8">
                    <a:moveTo>
                      <a:pt x="0" y="4"/>
                    </a:moveTo>
                    <a:cubicBezTo>
                      <a:pt x="0" y="4"/>
                      <a:pt x="3" y="7"/>
                      <a:pt x="4" y="7"/>
                    </a:cubicBezTo>
                    <a:cubicBezTo>
                      <a:pt x="5" y="8"/>
                      <a:pt x="8" y="4"/>
                      <a:pt x="6" y="3"/>
                    </a:cubicBezTo>
                    <a:cubicBezTo>
                      <a:pt x="4" y="1"/>
                      <a:pt x="1" y="0"/>
                      <a:pt x="1"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4" name="Freeform 831"/>
              <p:cNvSpPr>
                <a:spLocks/>
              </p:cNvSpPr>
              <p:nvPr/>
            </p:nvSpPr>
            <p:spPr bwMode="auto">
              <a:xfrm>
                <a:off x="630" y="535"/>
                <a:ext cx="22" cy="17"/>
              </a:xfrm>
              <a:custGeom>
                <a:avLst/>
                <a:gdLst/>
                <a:ahLst/>
                <a:cxnLst>
                  <a:cxn ang="0">
                    <a:pos x="0" y="3"/>
                  </a:cxn>
                  <a:cxn ang="0">
                    <a:pos x="5" y="6"/>
                  </a:cxn>
                  <a:cxn ang="0">
                    <a:pos x="6" y="1"/>
                  </a:cxn>
                  <a:cxn ang="0">
                    <a:pos x="1" y="0"/>
                  </a:cxn>
                  <a:cxn ang="0">
                    <a:pos x="0" y="3"/>
                  </a:cxn>
                </a:cxnLst>
                <a:rect l="0" t="0" r="r" b="b"/>
                <a:pathLst>
                  <a:path w="8" h="6">
                    <a:moveTo>
                      <a:pt x="0" y="3"/>
                    </a:moveTo>
                    <a:lnTo>
                      <a:pt x="5" y="6"/>
                    </a:lnTo>
                    <a:cubicBezTo>
                      <a:pt x="5" y="6"/>
                      <a:pt x="8" y="2"/>
                      <a:pt x="6" y="1"/>
                    </a:cubicBezTo>
                    <a:cubicBezTo>
                      <a:pt x="3" y="0"/>
                      <a:pt x="1" y="0"/>
                      <a:pt x="1"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5" name="Freeform 832"/>
              <p:cNvSpPr>
                <a:spLocks/>
              </p:cNvSpPr>
              <p:nvPr/>
            </p:nvSpPr>
            <p:spPr bwMode="auto">
              <a:xfrm>
                <a:off x="633" y="526"/>
                <a:ext cx="22" cy="10"/>
              </a:xfrm>
              <a:custGeom>
                <a:avLst/>
                <a:gdLst/>
                <a:ahLst/>
                <a:cxnLst>
                  <a:cxn ang="0">
                    <a:pos x="0" y="3"/>
                  </a:cxn>
                  <a:cxn ang="0">
                    <a:pos x="5" y="4"/>
                  </a:cxn>
                  <a:cxn ang="0">
                    <a:pos x="6" y="0"/>
                  </a:cxn>
                  <a:cxn ang="0">
                    <a:pos x="0" y="0"/>
                  </a:cxn>
                  <a:cxn ang="0">
                    <a:pos x="0" y="3"/>
                  </a:cxn>
                </a:cxnLst>
                <a:rect l="0" t="0" r="r" b="b"/>
                <a:pathLst>
                  <a:path w="8" h="4">
                    <a:moveTo>
                      <a:pt x="0" y="3"/>
                    </a:moveTo>
                    <a:lnTo>
                      <a:pt x="5" y="4"/>
                    </a:lnTo>
                    <a:cubicBezTo>
                      <a:pt x="5" y="4"/>
                      <a:pt x="8" y="2"/>
                      <a:pt x="6" y="0"/>
                    </a:cubicBezTo>
                    <a:cubicBezTo>
                      <a:pt x="5" y="0"/>
                      <a:pt x="0" y="0"/>
                      <a:pt x="0" y="0"/>
                    </a:cubicBezTo>
                    <a:lnTo>
                      <a:pt x="0"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6" name="Freeform 833"/>
              <p:cNvSpPr>
                <a:spLocks/>
              </p:cNvSpPr>
              <p:nvPr/>
            </p:nvSpPr>
            <p:spPr bwMode="auto">
              <a:xfrm>
                <a:off x="633" y="513"/>
                <a:ext cx="22" cy="13"/>
              </a:xfrm>
              <a:custGeom>
                <a:avLst/>
                <a:gdLst/>
                <a:ahLst/>
                <a:cxnLst>
                  <a:cxn ang="0">
                    <a:pos x="0" y="4"/>
                  </a:cxn>
                  <a:cxn ang="0">
                    <a:pos x="6" y="4"/>
                  </a:cxn>
                  <a:cxn ang="0">
                    <a:pos x="6" y="0"/>
                  </a:cxn>
                  <a:cxn ang="0">
                    <a:pos x="0" y="0"/>
                  </a:cxn>
                  <a:cxn ang="0">
                    <a:pos x="0" y="4"/>
                  </a:cxn>
                </a:cxnLst>
                <a:rect l="0" t="0" r="r" b="b"/>
                <a:pathLst>
                  <a:path w="8" h="4">
                    <a:moveTo>
                      <a:pt x="0" y="4"/>
                    </a:moveTo>
                    <a:lnTo>
                      <a:pt x="6" y="4"/>
                    </a:lnTo>
                    <a:cubicBezTo>
                      <a:pt x="6" y="4"/>
                      <a:pt x="8" y="0"/>
                      <a:pt x="6" y="0"/>
                    </a:cubicBezTo>
                    <a:cubicBezTo>
                      <a:pt x="3" y="0"/>
                      <a:pt x="0" y="0"/>
                      <a:pt x="0" y="0"/>
                    </a:cubicBezTo>
                    <a:lnTo>
                      <a:pt x="0"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7" name="Freeform 834"/>
              <p:cNvSpPr>
                <a:spLocks/>
              </p:cNvSpPr>
              <p:nvPr/>
            </p:nvSpPr>
            <p:spPr bwMode="auto">
              <a:xfrm>
                <a:off x="633" y="500"/>
                <a:ext cx="22" cy="13"/>
              </a:xfrm>
              <a:custGeom>
                <a:avLst/>
                <a:gdLst/>
                <a:ahLst/>
                <a:cxnLst>
                  <a:cxn ang="0">
                    <a:pos x="0" y="5"/>
                  </a:cxn>
                  <a:cxn ang="0">
                    <a:pos x="6" y="5"/>
                  </a:cxn>
                  <a:cxn ang="0">
                    <a:pos x="5" y="1"/>
                  </a:cxn>
                  <a:cxn ang="0">
                    <a:pos x="0" y="1"/>
                  </a:cxn>
                  <a:cxn ang="0">
                    <a:pos x="0" y="5"/>
                  </a:cxn>
                </a:cxnLst>
                <a:rect l="0" t="0" r="r" b="b"/>
                <a:pathLst>
                  <a:path w="8" h="5">
                    <a:moveTo>
                      <a:pt x="0" y="5"/>
                    </a:moveTo>
                    <a:lnTo>
                      <a:pt x="6" y="5"/>
                    </a:lnTo>
                    <a:cubicBezTo>
                      <a:pt x="6" y="5"/>
                      <a:pt x="8" y="1"/>
                      <a:pt x="5" y="1"/>
                    </a:cubicBezTo>
                    <a:cubicBezTo>
                      <a:pt x="2" y="0"/>
                      <a:pt x="0" y="1"/>
                      <a:pt x="0" y="1"/>
                    </a:cubicBezTo>
                    <a:lnTo>
                      <a:pt x="0"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8" name="Freeform 835"/>
              <p:cNvSpPr>
                <a:spLocks/>
              </p:cNvSpPr>
              <p:nvPr/>
            </p:nvSpPr>
            <p:spPr bwMode="auto">
              <a:xfrm>
                <a:off x="633" y="452"/>
                <a:ext cx="36" cy="50"/>
              </a:xfrm>
              <a:custGeom>
                <a:avLst/>
                <a:gdLst/>
                <a:ahLst/>
                <a:cxnLst>
                  <a:cxn ang="0">
                    <a:pos x="0" y="18"/>
                  </a:cxn>
                  <a:cxn ang="0">
                    <a:pos x="6" y="18"/>
                  </a:cxn>
                  <a:cxn ang="0">
                    <a:pos x="6" y="14"/>
                  </a:cxn>
                  <a:cxn ang="0">
                    <a:pos x="6" y="10"/>
                  </a:cxn>
                  <a:cxn ang="0">
                    <a:pos x="9" y="6"/>
                  </a:cxn>
                  <a:cxn ang="0">
                    <a:pos x="11" y="0"/>
                  </a:cxn>
                  <a:cxn ang="0">
                    <a:pos x="5" y="4"/>
                  </a:cxn>
                  <a:cxn ang="0">
                    <a:pos x="2" y="8"/>
                  </a:cxn>
                  <a:cxn ang="0">
                    <a:pos x="1" y="13"/>
                  </a:cxn>
                  <a:cxn ang="0">
                    <a:pos x="0" y="18"/>
                  </a:cxn>
                </a:cxnLst>
                <a:rect l="0" t="0" r="r" b="b"/>
                <a:pathLst>
                  <a:path w="13" h="18">
                    <a:moveTo>
                      <a:pt x="0" y="18"/>
                    </a:moveTo>
                    <a:lnTo>
                      <a:pt x="6" y="18"/>
                    </a:lnTo>
                    <a:cubicBezTo>
                      <a:pt x="6" y="18"/>
                      <a:pt x="8" y="15"/>
                      <a:pt x="6" y="14"/>
                    </a:cubicBezTo>
                    <a:cubicBezTo>
                      <a:pt x="6" y="14"/>
                      <a:pt x="8" y="12"/>
                      <a:pt x="6" y="10"/>
                    </a:cubicBezTo>
                    <a:cubicBezTo>
                      <a:pt x="6" y="10"/>
                      <a:pt x="10" y="9"/>
                      <a:pt x="9" y="6"/>
                    </a:cubicBezTo>
                    <a:cubicBezTo>
                      <a:pt x="9" y="6"/>
                      <a:pt x="13" y="4"/>
                      <a:pt x="11" y="0"/>
                    </a:cubicBezTo>
                    <a:lnTo>
                      <a:pt x="5" y="4"/>
                    </a:lnTo>
                    <a:lnTo>
                      <a:pt x="2" y="8"/>
                    </a:lnTo>
                    <a:lnTo>
                      <a:pt x="1" y="13"/>
                    </a:lnTo>
                    <a:lnTo>
                      <a:pt x="0"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79" name="Freeform 836"/>
              <p:cNvSpPr>
                <a:spLocks/>
              </p:cNvSpPr>
              <p:nvPr/>
            </p:nvSpPr>
            <p:spPr bwMode="auto">
              <a:xfrm>
                <a:off x="587" y="412"/>
                <a:ext cx="136" cy="164"/>
              </a:xfrm>
              <a:custGeom>
                <a:avLst/>
                <a:gdLst/>
                <a:ahLst/>
                <a:cxnLst>
                  <a:cxn ang="0">
                    <a:pos x="3" y="51"/>
                  </a:cxn>
                  <a:cxn ang="0">
                    <a:pos x="10" y="36"/>
                  </a:cxn>
                  <a:cxn ang="0">
                    <a:pos x="24" y="10"/>
                  </a:cxn>
                  <a:cxn ang="0">
                    <a:pos x="47" y="0"/>
                  </a:cxn>
                  <a:cxn ang="0">
                    <a:pos x="46" y="7"/>
                  </a:cxn>
                  <a:cxn ang="0">
                    <a:pos x="27" y="14"/>
                  </a:cxn>
                  <a:cxn ang="0">
                    <a:pos x="22" y="17"/>
                  </a:cxn>
                  <a:cxn ang="0">
                    <a:pos x="18" y="21"/>
                  </a:cxn>
                  <a:cxn ang="0">
                    <a:pos x="17" y="26"/>
                  </a:cxn>
                  <a:cxn ang="0">
                    <a:pos x="17" y="30"/>
                  </a:cxn>
                  <a:cxn ang="0">
                    <a:pos x="17" y="34"/>
                  </a:cxn>
                  <a:cxn ang="0">
                    <a:pos x="17" y="38"/>
                  </a:cxn>
                  <a:cxn ang="0">
                    <a:pos x="17" y="42"/>
                  </a:cxn>
                  <a:cxn ang="0">
                    <a:pos x="16" y="45"/>
                  </a:cxn>
                  <a:cxn ang="0">
                    <a:pos x="15" y="48"/>
                  </a:cxn>
                  <a:cxn ang="0">
                    <a:pos x="13" y="52"/>
                  </a:cxn>
                  <a:cxn ang="0">
                    <a:pos x="9" y="54"/>
                  </a:cxn>
                  <a:cxn ang="0">
                    <a:pos x="6" y="55"/>
                  </a:cxn>
                  <a:cxn ang="0">
                    <a:pos x="3" y="57"/>
                  </a:cxn>
                  <a:cxn ang="0">
                    <a:pos x="3" y="51"/>
                  </a:cxn>
                </a:cxnLst>
                <a:rect l="0" t="0" r="r" b="b"/>
                <a:pathLst>
                  <a:path w="48" h="58">
                    <a:moveTo>
                      <a:pt x="3" y="51"/>
                    </a:moveTo>
                    <a:cubicBezTo>
                      <a:pt x="3" y="51"/>
                      <a:pt x="16" y="51"/>
                      <a:pt x="10" y="36"/>
                    </a:cubicBezTo>
                    <a:cubicBezTo>
                      <a:pt x="4" y="20"/>
                      <a:pt x="19" y="11"/>
                      <a:pt x="24" y="10"/>
                    </a:cubicBezTo>
                    <a:cubicBezTo>
                      <a:pt x="29" y="8"/>
                      <a:pt x="47" y="0"/>
                      <a:pt x="47" y="0"/>
                    </a:cubicBezTo>
                    <a:cubicBezTo>
                      <a:pt x="47" y="0"/>
                      <a:pt x="48" y="6"/>
                      <a:pt x="46" y="7"/>
                    </a:cubicBezTo>
                    <a:cubicBezTo>
                      <a:pt x="44" y="8"/>
                      <a:pt x="27" y="14"/>
                      <a:pt x="27" y="14"/>
                    </a:cubicBezTo>
                    <a:cubicBezTo>
                      <a:pt x="27" y="14"/>
                      <a:pt x="26" y="17"/>
                      <a:pt x="22" y="17"/>
                    </a:cubicBezTo>
                    <a:cubicBezTo>
                      <a:pt x="22" y="17"/>
                      <a:pt x="21" y="21"/>
                      <a:pt x="18" y="21"/>
                    </a:cubicBezTo>
                    <a:cubicBezTo>
                      <a:pt x="18" y="21"/>
                      <a:pt x="20" y="24"/>
                      <a:pt x="17" y="26"/>
                    </a:cubicBezTo>
                    <a:cubicBezTo>
                      <a:pt x="17" y="26"/>
                      <a:pt x="19" y="28"/>
                      <a:pt x="17" y="30"/>
                    </a:cubicBezTo>
                    <a:cubicBezTo>
                      <a:pt x="17" y="30"/>
                      <a:pt x="18" y="32"/>
                      <a:pt x="17" y="34"/>
                    </a:cubicBezTo>
                    <a:cubicBezTo>
                      <a:pt x="17" y="34"/>
                      <a:pt x="19" y="36"/>
                      <a:pt x="17" y="38"/>
                    </a:cubicBezTo>
                    <a:cubicBezTo>
                      <a:pt x="17" y="38"/>
                      <a:pt x="18" y="39"/>
                      <a:pt x="17" y="42"/>
                    </a:cubicBezTo>
                    <a:cubicBezTo>
                      <a:pt x="17" y="42"/>
                      <a:pt x="18" y="45"/>
                      <a:pt x="16" y="45"/>
                    </a:cubicBezTo>
                    <a:cubicBezTo>
                      <a:pt x="16" y="45"/>
                      <a:pt x="18" y="48"/>
                      <a:pt x="15" y="48"/>
                    </a:cubicBezTo>
                    <a:cubicBezTo>
                      <a:pt x="15" y="48"/>
                      <a:pt x="16" y="52"/>
                      <a:pt x="13" y="52"/>
                    </a:cubicBezTo>
                    <a:cubicBezTo>
                      <a:pt x="13" y="52"/>
                      <a:pt x="12" y="55"/>
                      <a:pt x="9" y="54"/>
                    </a:cubicBezTo>
                    <a:cubicBezTo>
                      <a:pt x="9" y="54"/>
                      <a:pt x="8" y="57"/>
                      <a:pt x="6" y="55"/>
                    </a:cubicBezTo>
                    <a:cubicBezTo>
                      <a:pt x="6" y="55"/>
                      <a:pt x="5" y="58"/>
                      <a:pt x="3" y="57"/>
                    </a:cubicBezTo>
                    <a:cubicBezTo>
                      <a:pt x="0" y="55"/>
                      <a:pt x="3" y="51"/>
                      <a:pt x="3"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0" name="Freeform 837"/>
              <p:cNvSpPr>
                <a:spLocks/>
              </p:cNvSpPr>
              <p:nvPr/>
            </p:nvSpPr>
            <p:spPr bwMode="auto">
              <a:xfrm>
                <a:off x="664" y="425"/>
                <a:ext cx="45" cy="27"/>
              </a:xfrm>
              <a:custGeom>
                <a:avLst/>
                <a:gdLst/>
                <a:ahLst/>
                <a:cxnLst>
                  <a:cxn ang="0">
                    <a:pos x="0" y="9"/>
                  </a:cxn>
                  <a:cxn ang="0">
                    <a:pos x="0" y="7"/>
                  </a:cxn>
                  <a:cxn ang="0">
                    <a:pos x="16" y="0"/>
                  </a:cxn>
                  <a:cxn ang="0">
                    <a:pos x="0" y="9"/>
                  </a:cxn>
                </a:cxnLst>
                <a:rect l="0" t="0" r="r" b="b"/>
                <a:pathLst>
                  <a:path w="16" h="9">
                    <a:moveTo>
                      <a:pt x="0" y="9"/>
                    </a:moveTo>
                    <a:cubicBezTo>
                      <a:pt x="0" y="9"/>
                      <a:pt x="1" y="8"/>
                      <a:pt x="0" y="7"/>
                    </a:cubicBezTo>
                    <a:lnTo>
                      <a:pt x="16" y="0"/>
                    </a:lnTo>
                    <a:lnTo>
                      <a:pt x="0" y="9"/>
                    </a:lnTo>
                  </a:path>
                </a:pathLst>
              </a:custGeom>
              <a:solidFill>
                <a:srgbClr val="AE9F00"/>
              </a:solidFill>
              <a:ln w="9525">
                <a:noFill/>
                <a:round/>
                <a:headEnd/>
                <a:tailEnd/>
              </a:ln>
              <a:effectLst/>
            </p:spPr>
            <p:txBody>
              <a:bodyPr/>
              <a:lstStyle/>
              <a:p>
                <a:pPr>
                  <a:defRPr/>
                </a:pPr>
                <a:endParaRPr lang="en-US" dirty="0"/>
              </a:p>
            </p:txBody>
          </p:sp>
          <p:sp>
            <p:nvSpPr>
              <p:cNvPr id="1181" name="Freeform 838"/>
              <p:cNvSpPr>
                <a:spLocks/>
              </p:cNvSpPr>
              <p:nvPr/>
            </p:nvSpPr>
            <p:spPr bwMode="auto">
              <a:xfrm>
                <a:off x="664" y="425"/>
                <a:ext cx="45" cy="27"/>
              </a:xfrm>
              <a:custGeom>
                <a:avLst/>
                <a:gdLst/>
                <a:ahLst/>
                <a:cxnLst>
                  <a:cxn ang="0">
                    <a:pos x="0" y="9"/>
                  </a:cxn>
                  <a:cxn ang="0">
                    <a:pos x="0" y="7"/>
                  </a:cxn>
                  <a:cxn ang="0">
                    <a:pos x="16" y="0"/>
                  </a:cxn>
                </a:cxnLst>
                <a:rect l="0" t="0" r="r" b="b"/>
                <a:pathLst>
                  <a:path w="16" h="9">
                    <a:moveTo>
                      <a:pt x="0" y="9"/>
                    </a:moveTo>
                    <a:cubicBezTo>
                      <a:pt x="0" y="9"/>
                      <a:pt x="1" y="8"/>
                      <a:pt x="0" y="7"/>
                    </a:cubicBezTo>
                    <a:lnTo>
                      <a:pt x="16"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182" name="Freeform 839"/>
              <p:cNvSpPr>
                <a:spLocks/>
              </p:cNvSpPr>
              <p:nvPr/>
            </p:nvSpPr>
            <p:spPr bwMode="auto">
              <a:xfrm>
                <a:off x="479" y="583"/>
                <a:ext cx="18" cy="26"/>
              </a:xfrm>
              <a:custGeom>
                <a:avLst/>
                <a:gdLst/>
                <a:ahLst/>
                <a:cxnLst>
                  <a:cxn ang="0">
                    <a:pos x="6" y="1"/>
                  </a:cxn>
                  <a:cxn ang="0">
                    <a:pos x="4" y="8"/>
                  </a:cxn>
                  <a:cxn ang="0">
                    <a:pos x="0" y="5"/>
                  </a:cxn>
                  <a:cxn ang="0">
                    <a:pos x="4" y="0"/>
                  </a:cxn>
                  <a:cxn ang="0">
                    <a:pos x="6" y="1"/>
                  </a:cxn>
                </a:cxnLst>
                <a:rect l="0" t="0" r="r" b="b"/>
                <a:pathLst>
                  <a:path w="6" h="9">
                    <a:moveTo>
                      <a:pt x="6" y="1"/>
                    </a:moveTo>
                    <a:cubicBezTo>
                      <a:pt x="6" y="1"/>
                      <a:pt x="6" y="7"/>
                      <a:pt x="4" y="8"/>
                    </a:cubicBezTo>
                    <a:cubicBezTo>
                      <a:pt x="1" y="9"/>
                      <a:pt x="0" y="7"/>
                      <a:pt x="0" y="5"/>
                    </a:cubicBezTo>
                    <a:cubicBezTo>
                      <a:pt x="1"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3" name="Freeform 840"/>
              <p:cNvSpPr>
                <a:spLocks/>
              </p:cNvSpPr>
              <p:nvPr/>
            </p:nvSpPr>
            <p:spPr bwMode="auto">
              <a:xfrm>
                <a:off x="465" y="579"/>
                <a:ext cx="25" cy="19"/>
              </a:xfrm>
              <a:custGeom>
                <a:avLst/>
                <a:gdLst/>
                <a:ahLst/>
                <a:cxnLst>
                  <a:cxn ang="0">
                    <a:pos x="9" y="1"/>
                  </a:cxn>
                  <a:cxn ang="0">
                    <a:pos x="5" y="7"/>
                  </a:cxn>
                  <a:cxn ang="0">
                    <a:pos x="1" y="7"/>
                  </a:cxn>
                  <a:cxn ang="0">
                    <a:pos x="0" y="5"/>
                  </a:cxn>
                  <a:cxn ang="0">
                    <a:pos x="4" y="0"/>
                  </a:cxn>
                  <a:cxn ang="0">
                    <a:pos x="9" y="1"/>
                  </a:cxn>
                </a:cxnLst>
                <a:rect l="0" t="0" r="r" b="b"/>
                <a:pathLst>
                  <a:path w="9" h="7">
                    <a:moveTo>
                      <a:pt x="9" y="1"/>
                    </a:moveTo>
                    <a:cubicBezTo>
                      <a:pt x="9" y="1"/>
                      <a:pt x="6" y="7"/>
                      <a:pt x="5" y="7"/>
                    </a:cubicBezTo>
                    <a:cubicBezTo>
                      <a:pt x="5" y="7"/>
                      <a:pt x="1" y="7"/>
                      <a:pt x="1" y="7"/>
                    </a:cubicBezTo>
                    <a:lnTo>
                      <a:pt x="0" y="5"/>
                    </a:lnTo>
                    <a:lnTo>
                      <a:pt x="4" y="0"/>
                    </a:lnTo>
                    <a:lnTo>
                      <a:pt x="9"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4" name="Freeform 841"/>
              <p:cNvSpPr>
                <a:spLocks/>
              </p:cNvSpPr>
              <p:nvPr/>
            </p:nvSpPr>
            <p:spPr bwMode="auto">
              <a:xfrm>
                <a:off x="453" y="570"/>
                <a:ext cx="23" cy="23"/>
              </a:xfrm>
              <a:custGeom>
                <a:avLst/>
                <a:gdLst/>
                <a:ahLst/>
                <a:cxnLst>
                  <a:cxn ang="0">
                    <a:pos x="8" y="3"/>
                  </a:cxn>
                  <a:cxn ang="0">
                    <a:pos x="4" y="8"/>
                  </a:cxn>
                  <a:cxn ang="0">
                    <a:pos x="1" y="8"/>
                  </a:cxn>
                  <a:cxn ang="0">
                    <a:pos x="0" y="5"/>
                  </a:cxn>
                  <a:cxn ang="0">
                    <a:pos x="5" y="0"/>
                  </a:cxn>
                  <a:cxn ang="0">
                    <a:pos x="8" y="3"/>
                  </a:cxn>
                </a:cxnLst>
                <a:rect l="0" t="0" r="r" b="b"/>
                <a:pathLst>
                  <a:path w="8" h="8">
                    <a:moveTo>
                      <a:pt x="8" y="3"/>
                    </a:moveTo>
                    <a:cubicBezTo>
                      <a:pt x="8" y="3"/>
                      <a:pt x="5" y="7"/>
                      <a:pt x="4" y="8"/>
                    </a:cubicBezTo>
                    <a:cubicBezTo>
                      <a:pt x="4" y="8"/>
                      <a:pt x="2" y="8"/>
                      <a:pt x="1" y="8"/>
                    </a:cubicBezTo>
                    <a:cubicBezTo>
                      <a:pt x="0" y="8"/>
                      <a:pt x="0" y="5"/>
                      <a:pt x="0" y="5"/>
                    </a:cubicBezTo>
                    <a:cubicBezTo>
                      <a:pt x="1" y="4"/>
                      <a:pt x="4" y="1"/>
                      <a:pt x="5" y="0"/>
                    </a:cubicBezTo>
                    <a:cubicBezTo>
                      <a:pt x="5" y="0"/>
                      <a:pt x="8" y="3"/>
                      <a:pt x="8"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5" name="Freeform 842"/>
              <p:cNvSpPr>
                <a:spLocks/>
              </p:cNvSpPr>
              <p:nvPr/>
            </p:nvSpPr>
            <p:spPr bwMode="auto">
              <a:xfrm>
                <a:off x="439" y="566"/>
                <a:ext cx="29" cy="18"/>
              </a:xfrm>
              <a:custGeom>
                <a:avLst/>
                <a:gdLst/>
                <a:ahLst/>
                <a:cxnLst>
                  <a:cxn ang="0">
                    <a:pos x="10" y="2"/>
                  </a:cxn>
                  <a:cxn ang="0">
                    <a:pos x="5" y="7"/>
                  </a:cxn>
                  <a:cxn ang="0">
                    <a:pos x="1" y="7"/>
                  </a:cxn>
                  <a:cxn ang="0">
                    <a:pos x="1" y="3"/>
                  </a:cxn>
                  <a:cxn ang="0">
                    <a:pos x="7" y="0"/>
                  </a:cxn>
                  <a:cxn ang="0">
                    <a:pos x="10" y="2"/>
                  </a:cxn>
                </a:cxnLst>
                <a:rect l="0" t="0" r="r" b="b"/>
                <a:pathLst>
                  <a:path w="10" h="7">
                    <a:moveTo>
                      <a:pt x="10" y="2"/>
                    </a:moveTo>
                    <a:cubicBezTo>
                      <a:pt x="10" y="2"/>
                      <a:pt x="6" y="7"/>
                      <a:pt x="5" y="7"/>
                    </a:cubicBezTo>
                    <a:cubicBezTo>
                      <a:pt x="4" y="7"/>
                      <a:pt x="1" y="7"/>
                      <a:pt x="1" y="7"/>
                    </a:cubicBezTo>
                    <a:cubicBezTo>
                      <a:pt x="0" y="7"/>
                      <a:pt x="1" y="4"/>
                      <a:pt x="1" y="3"/>
                    </a:cubicBezTo>
                    <a:cubicBezTo>
                      <a:pt x="2" y="3"/>
                      <a:pt x="6" y="0"/>
                      <a:pt x="7" y="0"/>
                    </a:cubicBezTo>
                    <a:cubicBezTo>
                      <a:pt x="8" y="0"/>
                      <a:pt x="10" y="2"/>
                      <a:pt x="1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6" name="Freeform 843"/>
              <p:cNvSpPr>
                <a:spLocks/>
              </p:cNvSpPr>
              <p:nvPr/>
            </p:nvSpPr>
            <p:spPr bwMode="auto">
              <a:xfrm>
                <a:off x="428" y="553"/>
                <a:ext cx="32" cy="23"/>
              </a:xfrm>
              <a:custGeom>
                <a:avLst/>
                <a:gdLst/>
                <a:ahLst/>
                <a:cxnLst>
                  <a:cxn ang="0">
                    <a:pos x="11" y="4"/>
                  </a:cxn>
                  <a:cxn ang="0">
                    <a:pos x="5" y="7"/>
                  </a:cxn>
                  <a:cxn ang="0">
                    <a:pos x="1" y="7"/>
                  </a:cxn>
                  <a:cxn ang="0">
                    <a:pos x="1" y="3"/>
                  </a:cxn>
                  <a:cxn ang="0">
                    <a:pos x="8" y="0"/>
                  </a:cxn>
                  <a:cxn ang="0">
                    <a:pos x="11" y="4"/>
                  </a:cxn>
                </a:cxnLst>
                <a:rect l="0" t="0" r="r" b="b"/>
                <a:pathLst>
                  <a:path w="11" h="8">
                    <a:moveTo>
                      <a:pt x="11" y="4"/>
                    </a:moveTo>
                    <a:cubicBezTo>
                      <a:pt x="11" y="4"/>
                      <a:pt x="6" y="7"/>
                      <a:pt x="5" y="7"/>
                    </a:cubicBezTo>
                    <a:cubicBezTo>
                      <a:pt x="4" y="8"/>
                      <a:pt x="2" y="7"/>
                      <a:pt x="1" y="7"/>
                    </a:cubicBezTo>
                    <a:cubicBezTo>
                      <a:pt x="0" y="7"/>
                      <a:pt x="0" y="3"/>
                      <a:pt x="1" y="3"/>
                    </a:cubicBezTo>
                    <a:cubicBezTo>
                      <a:pt x="2" y="2"/>
                      <a:pt x="7" y="0"/>
                      <a:pt x="8" y="0"/>
                    </a:cubicBezTo>
                    <a:cubicBezTo>
                      <a:pt x="9" y="0"/>
                      <a:pt x="11" y="4"/>
                      <a:pt x="11" y="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7" name="Freeform 844"/>
              <p:cNvSpPr>
                <a:spLocks/>
              </p:cNvSpPr>
              <p:nvPr/>
            </p:nvSpPr>
            <p:spPr bwMode="auto">
              <a:xfrm>
                <a:off x="420" y="544"/>
                <a:ext cx="33" cy="17"/>
              </a:xfrm>
              <a:custGeom>
                <a:avLst/>
                <a:gdLst/>
                <a:ahLst/>
                <a:cxnLst>
                  <a:cxn ang="0">
                    <a:pos x="11" y="4"/>
                  </a:cxn>
                  <a:cxn ang="0">
                    <a:pos x="4" y="7"/>
                  </a:cxn>
                  <a:cxn ang="0">
                    <a:pos x="0" y="5"/>
                  </a:cxn>
                  <a:cxn ang="0">
                    <a:pos x="2" y="1"/>
                  </a:cxn>
                  <a:cxn ang="0">
                    <a:pos x="11" y="0"/>
                  </a:cxn>
                  <a:cxn ang="0">
                    <a:pos x="11" y="4"/>
                  </a:cxn>
                </a:cxnLst>
                <a:rect l="0" t="0" r="r" b="b"/>
                <a:pathLst>
                  <a:path w="11" h="7">
                    <a:moveTo>
                      <a:pt x="11" y="4"/>
                    </a:moveTo>
                    <a:cubicBezTo>
                      <a:pt x="11" y="4"/>
                      <a:pt x="5" y="6"/>
                      <a:pt x="4" y="7"/>
                    </a:cubicBezTo>
                    <a:cubicBezTo>
                      <a:pt x="3" y="7"/>
                      <a:pt x="0" y="5"/>
                      <a:pt x="0" y="5"/>
                    </a:cubicBezTo>
                    <a:cubicBezTo>
                      <a:pt x="0" y="4"/>
                      <a:pt x="1" y="1"/>
                      <a:pt x="2" y="1"/>
                    </a:cubicBezTo>
                    <a:cubicBezTo>
                      <a:pt x="3" y="1"/>
                      <a:pt x="11" y="0"/>
                      <a:pt x="11" y="0"/>
                    </a:cubicBezTo>
                    <a:lnTo>
                      <a:pt x="11"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8" name="Freeform 845"/>
              <p:cNvSpPr>
                <a:spLocks/>
              </p:cNvSpPr>
              <p:nvPr/>
            </p:nvSpPr>
            <p:spPr bwMode="auto">
              <a:xfrm>
                <a:off x="416" y="527"/>
                <a:ext cx="33" cy="17"/>
              </a:xfrm>
              <a:custGeom>
                <a:avLst/>
                <a:gdLst/>
                <a:ahLst/>
                <a:cxnLst>
                  <a:cxn ang="0">
                    <a:pos x="11" y="5"/>
                  </a:cxn>
                  <a:cxn ang="0">
                    <a:pos x="3" y="6"/>
                  </a:cxn>
                  <a:cxn ang="0">
                    <a:pos x="0" y="4"/>
                  </a:cxn>
                  <a:cxn ang="0">
                    <a:pos x="2" y="0"/>
                  </a:cxn>
                  <a:cxn ang="0">
                    <a:pos x="10" y="0"/>
                  </a:cxn>
                  <a:cxn ang="0">
                    <a:pos x="11" y="5"/>
                  </a:cxn>
                </a:cxnLst>
                <a:rect l="0" t="0" r="r" b="b"/>
                <a:pathLst>
                  <a:path w="11" h="6">
                    <a:moveTo>
                      <a:pt x="11" y="5"/>
                    </a:moveTo>
                    <a:cubicBezTo>
                      <a:pt x="11" y="5"/>
                      <a:pt x="4" y="5"/>
                      <a:pt x="3" y="6"/>
                    </a:cubicBezTo>
                    <a:cubicBezTo>
                      <a:pt x="2" y="6"/>
                      <a:pt x="0" y="4"/>
                      <a:pt x="0" y="4"/>
                    </a:cubicBezTo>
                    <a:cubicBezTo>
                      <a:pt x="0" y="4"/>
                      <a:pt x="1" y="1"/>
                      <a:pt x="2" y="0"/>
                    </a:cubicBezTo>
                    <a:cubicBezTo>
                      <a:pt x="3" y="0"/>
                      <a:pt x="10" y="0"/>
                      <a:pt x="10" y="0"/>
                    </a:cubicBezTo>
                    <a:lnTo>
                      <a:pt x="11"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89" name="Freeform 846"/>
              <p:cNvSpPr>
                <a:spLocks/>
              </p:cNvSpPr>
              <p:nvPr/>
            </p:nvSpPr>
            <p:spPr bwMode="auto">
              <a:xfrm>
                <a:off x="416" y="510"/>
                <a:ext cx="33" cy="19"/>
              </a:xfrm>
              <a:custGeom>
                <a:avLst/>
                <a:gdLst/>
                <a:ahLst/>
                <a:cxnLst>
                  <a:cxn ang="0">
                    <a:pos x="11" y="6"/>
                  </a:cxn>
                  <a:cxn ang="0">
                    <a:pos x="3" y="6"/>
                  </a:cxn>
                  <a:cxn ang="0">
                    <a:pos x="0" y="3"/>
                  </a:cxn>
                  <a:cxn ang="0">
                    <a:pos x="3" y="1"/>
                  </a:cxn>
                  <a:cxn ang="0">
                    <a:pos x="12" y="1"/>
                  </a:cxn>
                  <a:cxn ang="0">
                    <a:pos x="11" y="6"/>
                  </a:cxn>
                </a:cxnLst>
                <a:rect l="0" t="0" r="r" b="b"/>
                <a:pathLst>
                  <a:path w="12" h="7">
                    <a:moveTo>
                      <a:pt x="11" y="6"/>
                    </a:moveTo>
                    <a:cubicBezTo>
                      <a:pt x="11" y="6"/>
                      <a:pt x="3" y="7"/>
                      <a:pt x="3" y="6"/>
                    </a:cubicBezTo>
                    <a:cubicBezTo>
                      <a:pt x="2" y="6"/>
                      <a:pt x="0" y="3"/>
                      <a:pt x="0" y="3"/>
                    </a:cubicBezTo>
                    <a:cubicBezTo>
                      <a:pt x="0" y="3"/>
                      <a:pt x="2" y="1"/>
                      <a:pt x="3" y="1"/>
                    </a:cubicBezTo>
                    <a:cubicBezTo>
                      <a:pt x="4" y="0"/>
                      <a:pt x="12" y="1"/>
                      <a:pt x="12" y="1"/>
                    </a:cubicBezTo>
                    <a:lnTo>
                      <a:pt x="11"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0" name="Freeform 847"/>
              <p:cNvSpPr>
                <a:spLocks/>
              </p:cNvSpPr>
              <p:nvPr/>
            </p:nvSpPr>
            <p:spPr bwMode="auto">
              <a:xfrm>
                <a:off x="416" y="496"/>
                <a:ext cx="33" cy="17"/>
              </a:xfrm>
              <a:custGeom>
                <a:avLst/>
                <a:gdLst/>
                <a:ahLst/>
                <a:cxnLst>
                  <a:cxn ang="0">
                    <a:pos x="12" y="6"/>
                  </a:cxn>
                  <a:cxn ang="0">
                    <a:pos x="3" y="6"/>
                  </a:cxn>
                  <a:cxn ang="0">
                    <a:pos x="0" y="3"/>
                  </a:cxn>
                  <a:cxn ang="0">
                    <a:pos x="3" y="0"/>
                  </a:cxn>
                  <a:cxn ang="0">
                    <a:pos x="11" y="0"/>
                  </a:cxn>
                  <a:cxn ang="0">
                    <a:pos x="12" y="6"/>
                  </a:cxn>
                </a:cxnLst>
                <a:rect l="0" t="0" r="r" b="b"/>
                <a:pathLst>
                  <a:path w="12" h="6">
                    <a:moveTo>
                      <a:pt x="12" y="6"/>
                    </a:moveTo>
                    <a:cubicBezTo>
                      <a:pt x="12" y="6"/>
                      <a:pt x="4" y="6"/>
                      <a:pt x="3" y="6"/>
                    </a:cubicBezTo>
                    <a:cubicBezTo>
                      <a:pt x="2" y="6"/>
                      <a:pt x="0" y="3"/>
                      <a:pt x="0" y="3"/>
                    </a:cubicBezTo>
                    <a:cubicBezTo>
                      <a:pt x="0" y="2"/>
                      <a:pt x="2" y="0"/>
                      <a:pt x="3" y="0"/>
                    </a:cubicBezTo>
                    <a:cubicBezTo>
                      <a:pt x="4" y="0"/>
                      <a:pt x="11" y="0"/>
                      <a:pt x="11" y="0"/>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1" name="Freeform 848"/>
              <p:cNvSpPr>
                <a:spLocks/>
              </p:cNvSpPr>
              <p:nvPr/>
            </p:nvSpPr>
            <p:spPr bwMode="auto">
              <a:xfrm>
                <a:off x="412" y="479"/>
                <a:ext cx="33" cy="17"/>
              </a:xfrm>
              <a:custGeom>
                <a:avLst/>
                <a:gdLst/>
                <a:ahLst/>
                <a:cxnLst>
                  <a:cxn ang="0">
                    <a:pos x="12" y="6"/>
                  </a:cxn>
                  <a:cxn ang="0">
                    <a:pos x="3" y="6"/>
                  </a:cxn>
                  <a:cxn ang="0">
                    <a:pos x="1" y="2"/>
                  </a:cxn>
                  <a:cxn ang="0">
                    <a:pos x="4" y="0"/>
                  </a:cxn>
                  <a:cxn ang="0">
                    <a:pos x="12" y="2"/>
                  </a:cxn>
                  <a:cxn ang="0">
                    <a:pos x="12" y="6"/>
                  </a:cxn>
                </a:cxnLst>
                <a:rect l="0" t="0" r="r" b="b"/>
                <a:pathLst>
                  <a:path w="12" h="6">
                    <a:moveTo>
                      <a:pt x="12" y="6"/>
                    </a:moveTo>
                    <a:lnTo>
                      <a:pt x="3" y="6"/>
                    </a:lnTo>
                    <a:cubicBezTo>
                      <a:pt x="3" y="6"/>
                      <a:pt x="1" y="3"/>
                      <a:pt x="1" y="2"/>
                    </a:cubicBezTo>
                    <a:cubicBezTo>
                      <a:pt x="0" y="2"/>
                      <a:pt x="4" y="0"/>
                      <a:pt x="4" y="0"/>
                    </a:cubicBezTo>
                    <a:cubicBezTo>
                      <a:pt x="5" y="0"/>
                      <a:pt x="12" y="2"/>
                      <a:pt x="12" y="2"/>
                    </a:cubicBezTo>
                    <a:lnTo>
                      <a:pt x="12" y="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2" name="Freeform 849"/>
              <p:cNvSpPr>
                <a:spLocks/>
              </p:cNvSpPr>
              <p:nvPr/>
            </p:nvSpPr>
            <p:spPr bwMode="auto">
              <a:xfrm>
                <a:off x="402" y="462"/>
                <a:ext cx="42" cy="23"/>
              </a:xfrm>
              <a:custGeom>
                <a:avLst/>
                <a:gdLst/>
                <a:ahLst/>
                <a:cxnLst>
                  <a:cxn ang="0">
                    <a:pos x="15" y="8"/>
                  </a:cxn>
                  <a:cxn ang="0">
                    <a:pos x="1" y="4"/>
                  </a:cxn>
                  <a:cxn ang="0">
                    <a:pos x="0" y="1"/>
                  </a:cxn>
                  <a:cxn ang="0">
                    <a:pos x="3" y="0"/>
                  </a:cxn>
                  <a:cxn ang="0">
                    <a:pos x="13" y="3"/>
                  </a:cxn>
                  <a:cxn ang="0">
                    <a:pos x="15" y="8"/>
                  </a:cxn>
                </a:cxnLst>
                <a:rect l="0" t="0" r="r" b="b"/>
                <a:pathLst>
                  <a:path w="15" h="8">
                    <a:moveTo>
                      <a:pt x="15" y="8"/>
                    </a:moveTo>
                    <a:cubicBezTo>
                      <a:pt x="15" y="8"/>
                      <a:pt x="2" y="5"/>
                      <a:pt x="1" y="4"/>
                    </a:cubicBezTo>
                    <a:cubicBezTo>
                      <a:pt x="1" y="3"/>
                      <a:pt x="0" y="1"/>
                      <a:pt x="0" y="1"/>
                    </a:cubicBezTo>
                    <a:cubicBezTo>
                      <a:pt x="0" y="1"/>
                      <a:pt x="2" y="0"/>
                      <a:pt x="3" y="0"/>
                    </a:cubicBezTo>
                    <a:cubicBezTo>
                      <a:pt x="5" y="0"/>
                      <a:pt x="13" y="3"/>
                      <a:pt x="13" y="3"/>
                    </a:cubicBezTo>
                    <a:lnTo>
                      <a:pt x="15" y="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3" name="Freeform 850"/>
              <p:cNvSpPr>
                <a:spLocks/>
              </p:cNvSpPr>
              <p:nvPr/>
            </p:nvSpPr>
            <p:spPr bwMode="auto">
              <a:xfrm>
                <a:off x="394" y="443"/>
                <a:ext cx="45" cy="28"/>
              </a:xfrm>
              <a:custGeom>
                <a:avLst/>
                <a:gdLst/>
                <a:ahLst/>
                <a:cxnLst>
                  <a:cxn ang="0">
                    <a:pos x="16" y="10"/>
                  </a:cxn>
                  <a:cxn ang="0">
                    <a:pos x="2" y="5"/>
                  </a:cxn>
                  <a:cxn ang="0">
                    <a:pos x="0" y="2"/>
                  </a:cxn>
                  <a:cxn ang="0">
                    <a:pos x="4" y="0"/>
                  </a:cxn>
                  <a:cxn ang="0">
                    <a:pos x="13" y="3"/>
                  </a:cxn>
                  <a:cxn ang="0">
                    <a:pos x="16" y="10"/>
                  </a:cxn>
                </a:cxnLst>
                <a:rect l="0" t="0" r="r" b="b"/>
                <a:pathLst>
                  <a:path w="16" h="10">
                    <a:moveTo>
                      <a:pt x="16" y="10"/>
                    </a:moveTo>
                    <a:cubicBezTo>
                      <a:pt x="16" y="10"/>
                      <a:pt x="5" y="7"/>
                      <a:pt x="2" y="5"/>
                    </a:cubicBezTo>
                    <a:cubicBezTo>
                      <a:pt x="0" y="4"/>
                      <a:pt x="0" y="2"/>
                      <a:pt x="0" y="2"/>
                    </a:cubicBezTo>
                    <a:lnTo>
                      <a:pt x="4" y="0"/>
                    </a:lnTo>
                    <a:lnTo>
                      <a:pt x="13" y="3"/>
                    </a:lnTo>
                    <a:lnTo>
                      <a:pt x="16" y="1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4" name="Freeform 851"/>
              <p:cNvSpPr>
                <a:spLocks/>
              </p:cNvSpPr>
              <p:nvPr/>
            </p:nvSpPr>
            <p:spPr bwMode="auto">
              <a:xfrm>
                <a:off x="486" y="567"/>
                <a:ext cx="16" cy="23"/>
              </a:xfrm>
              <a:custGeom>
                <a:avLst/>
                <a:gdLst/>
                <a:ahLst/>
                <a:cxnLst>
                  <a:cxn ang="0">
                    <a:pos x="5" y="1"/>
                  </a:cxn>
                  <a:cxn ang="0">
                    <a:pos x="5" y="6"/>
                  </a:cxn>
                  <a:cxn ang="0">
                    <a:pos x="0" y="5"/>
                  </a:cxn>
                  <a:cxn ang="0">
                    <a:pos x="2" y="0"/>
                  </a:cxn>
                  <a:cxn ang="0">
                    <a:pos x="5" y="1"/>
                  </a:cxn>
                </a:cxnLst>
                <a:rect l="0" t="0" r="r" b="b"/>
                <a:pathLst>
                  <a:path w="6" h="8">
                    <a:moveTo>
                      <a:pt x="5" y="1"/>
                    </a:moveTo>
                    <a:cubicBezTo>
                      <a:pt x="5" y="1"/>
                      <a:pt x="6" y="5"/>
                      <a:pt x="5" y="6"/>
                    </a:cubicBezTo>
                    <a:cubicBezTo>
                      <a:pt x="3" y="8"/>
                      <a:pt x="0" y="5"/>
                      <a:pt x="0" y="5"/>
                    </a:cubicBezTo>
                    <a:lnTo>
                      <a:pt x="2" y="0"/>
                    </a:lnTo>
                    <a:lnTo>
                      <a:pt x="5"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5" name="Freeform 852"/>
              <p:cNvSpPr>
                <a:spLocks/>
              </p:cNvSpPr>
              <p:nvPr/>
            </p:nvSpPr>
            <p:spPr bwMode="auto">
              <a:xfrm>
                <a:off x="475" y="566"/>
                <a:ext cx="15" cy="18"/>
              </a:xfrm>
              <a:custGeom>
                <a:avLst/>
                <a:gdLst/>
                <a:ahLst/>
                <a:cxnLst>
                  <a:cxn ang="0">
                    <a:pos x="6" y="1"/>
                  </a:cxn>
                  <a:cxn ang="0">
                    <a:pos x="4" y="6"/>
                  </a:cxn>
                  <a:cxn ang="0">
                    <a:pos x="0" y="5"/>
                  </a:cxn>
                  <a:cxn ang="0">
                    <a:pos x="4" y="0"/>
                  </a:cxn>
                  <a:cxn ang="0">
                    <a:pos x="6" y="1"/>
                  </a:cxn>
                </a:cxnLst>
                <a:rect l="0" t="0" r="r" b="b"/>
                <a:pathLst>
                  <a:path w="6" h="7">
                    <a:moveTo>
                      <a:pt x="6" y="1"/>
                    </a:moveTo>
                    <a:lnTo>
                      <a:pt x="4" y="6"/>
                    </a:lnTo>
                    <a:cubicBezTo>
                      <a:pt x="4" y="6"/>
                      <a:pt x="1" y="7"/>
                      <a:pt x="0" y="5"/>
                    </a:cubicBezTo>
                    <a:cubicBezTo>
                      <a:pt x="0" y="4"/>
                      <a:pt x="4" y="0"/>
                      <a:pt x="4" y="0"/>
                    </a:cubicBezTo>
                    <a:lnTo>
                      <a:pt x="6" y="1"/>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6" name="Freeform 853"/>
              <p:cNvSpPr>
                <a:spLocks/>
              </p:cNvSpPr>
              <p:nvPr/>
            </p:nvSpPr>
            <p:spPr bwMode="auto">
              <a:xfrm>
                <a:off x="464" y="561"/>
                <a:ext cx="18" cy="18"/>
              </a:xfrm>
              <a:custGeom>
                <a:avLst/>
                <a:gdLst/>
                <a:ahLst/>
                <a:cxnLst>
                  <a:cxn ang="0">
                    <a:pos x="7" y="2"/>
                  </a:cxn>
                  <a:cxn ang="0">
                    <a:pos x="4" y="7"/>
                  </a:cxn>
                  <a:cxn ang="0">
                    <a:pos x="1" y="4"/>
                  </a:cxn>
                  <a:cxn ang="0">
                    <a:pos x="4" y="0"/>
                  </a:cxn>
                  <a:cxn ang="0">
                    <a:pos x="7" y="2"/>
                  </a:cxn>
                </a:cxnLst>
                <a:rect l="0" t="0" r="r" b="b"/>
                <a:pathLst>
                  <a:path w="7" h="7">
                    <a:moveTo>
                      <a:pt x="7" y="2"/>
                    </a:moveTo>
                    <a:lnTo>
                      <a:pt x="4" y="7"/>
                    </a:lnTo>
                    <a:cubicBezTo>
                      <a:pt x="4" y="7"/>
                      <a:pt x="0" y="6"/>
                      <a:pt x="1" y="4"/>
                    </a:cubicBezTo>
                    <a:cubicBezTo>
                      <a:pt x="1" y="3"/>
                      <a:pt x="4" y="0"/>
                      <a:pt x="4" y="0"/>
                    </a:cubicBezTo>
                    <a:lnTo>
                      <a:pt x="7"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7" name="Freeform 854"/>
              <p:cNvSpPr>
                <a:spLocks/>
              </p:cNvSpPr>
              <p:nvPr/>
            </p:nvSpPr>
            <p:spPr bwMode="auto">
              <a:xfrm>
                <a:off x="453" y="553"/>
                <a:ext cx="22" cy="17"/>
              </a:xfrm>
              <a:custGeom>
                <a:avLst/>
                <a:gdLst/>
                <a:ahLst/>
                <a:cxnLst>
                  <a:cxn ang="0">
                    <a:pos x="8" y="2"/>
                  </a:cxn>
                  <a:cxn ang="0">
                    <a:pos x="5" y="6"/>
                  </a:cxn>
                  <a:cxn ang="0">
                    <a:pos x="2" y="3"/>
                  </a:cxn>
                  <a:cxn ang="0">
                    <a:pos x="6" y="0"/>
                  </a:cxn>
                  <a:cxn ang="0">
                    <a:pos x="8" y="2"/>
                  </a:cxn>
                </a:cxnLst>
                <a:rect l="0" t="0" r="r" b="b"/>
                <a:pathLst>
                  <a:path w="8" h="6">
                    <a:moveTo>
                      <a:pt x="8" y="2"/>
                    </a:moveTo>
                    <a:lnTo>
                      <a:pt x="5" y="6"/>
                    </a:lnTo>
                    <a:cubicBezTo>
                      <a:pt x="5" y="6"/>
                      <a:pt x="0" y="5"/>
                      <a:pt x="2" y="3"/>
                    </a:cubicBezTo>
                    <a:cubicBezTo>
                      <a:pt x="4" y="0"/>
                      <a:pt x="6" y="0"/>
                      <a:pt x="6" y="0"/>
                    </a:cubicBezTo>
                    <a:lnTo>
                      <a:pt x="8"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8" name="Freeform 855"/>
              <p:cNvSpPr>
                <a:spLocks/>
              </p:cNvSpPr>
              <p:nvPr/>
            </p:nvSpPr>
            <p:spPr bwMode="auto">
              <a:xfrm>
                <a:off x="445" y="544"/>
                <a:ext cx="23" cy="22"/>
              </a:xfrm>
              <a:custGeom>
                <a:avLst/>
                <a:gdLst/>
                <a:ahLst/>
                <a:cxnLst>
                  <a:cxn ang="0">
                    <a:pos x="8" y="4"/>
                  </a:cxn>
                  <a:cxn ang="0">
                    <a:pos x="4" y="7"/>
                  </a:cxn>
                  <a:cxn ang="0">
                    <a:pos x="2" y="3"/>
                  </a:cxn>
                  <a:cxn ang="0">
                    <a:pos x="6" y="0"/>
                  </a:cxn>
                  <a:cxn ang="0">
                    <a:pos x="8" y="4"/>
                  </a:cxn>
                </a:cxnLst>
                <a:rect l="0" t="0" r="r" b="b"/>
                <a:pathLst>
                  <a:path w="8" h="8">
                    <a:moveTo>
                      <a:pt x="8" y="4"/>
                    </a:moveTo>
                    <a:cubicBezTo>
                      <a:pt x="8" y="4"/>
                      <a:pt x="4" y="7"/>
                      <a:pt x="4" y="7"/>
                    </a:cubicBezTo>
                    <a:cubicBezTo>
                      <a:pt x="3" y="8"/>
                      <a:pt x="0" y="4"/>
                      <a:pt x="2" y="3"/>
                    </a:cubicBezTo>
                    <a:cubicBezTo>
                      <a:pt x="3" y="1"/>
                      <a:pt x="6" y="0"/>
                      <a:pt x="6" y="0"/>
                    </a:cubicBezTo>
                    <a:lnTo>
                      <a:pt x="8"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199" name="Freeform 856"/>
              <p:cNvSpPr>
                <a:spLocks/>
              </p:cNvSpPr>
              <p:nvPr/>
            </p:nvSpPr>
            <p:spPr bwMode="auto">
              <a:xfrm>
                <a:off x="442" y="535"/>
                <a:ext cx="22" cy="17"/>
              </a:xfrm>
              <a:custGeom>
                <a:avLst/>
                <a:gdLst/>
                <a:ahLst/>
                <a:cxnLst>
                  <a:cxn ang="0">
                    <a:pos x="7" y="3"/>
                  </a:cxn>
                  <a:cxn ang="0">
                    <a:pos x="3" y="6"/>
                  </a:cxn>
                  <a:cxn ang="0">
                    <a:pos x="2" y="1"/>
                  </a:cxn>
                  <a:cxn ang="0">
                    <a:pos x="7" y="0"/>
                  </a:cxn>
                  <a:cxn ang="0">
                    <a:pos x="7" y="3"/>
                  </a:cxn>
                </a:cxnLst>
                <a:rect l="0" t="0" r="r" b="b"/>
                <a:pathLst>
                  <a:path w="7" h="6">
                    <a:moveTo>
                      <a:pt x="7" y="3"/>
                    </a:moveTo>
                    <a:lnTo>
                      <a:pt x="3" y="6"/>
                    </a:lnTo>
                    <a:cubicBezTo>
                      <a:pt x="3" y="6"/>
                      <a:pt x="0" y="2"/>
                      <a:pt x="2" y="1"/>
                    </a:cubicBezTo>
                    <a:cubicBezTo>
                      <a:pt x="5" y="0"/>
                      <a:pt x="7" y="0"/>
                      <a:pt x="7" y="0"/>
                    </a:cubicBezTo>
                    <a:lnTo>
                      <a:pt x="7"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0" name="Freeform 857"/>
              <p:cNvSpPr>
                <a:spLocks/>
              </p:cNvSpPr>
              <p:nvPr/>
            </p:nvSpPr>
            <p:spPr bwMode="auto">
              <a:xfrm>
                <a:off x="439" y="526"/>
                <a:ext cx="23" cy="10"/>
              </a:xfrm>
              <a:custGeom>
                <a:avLst/>
                <a:gdLst/>
                <a:ahLst/>
                <a:cxnLst>
                  <a:cxn ang="0">
                    <a:pos x="8" y="3"/>
                  </a:cxn>
                  <a:cxn ang="0">
                    <a:pos x="3" y="4"/>
                  </a:cxn>
                  <a:cxn ang="0">
                    <a:pos x="2" y="0"/>
                  </a:cxn>
                  <a:cxn ang="0">
                    <a:pos x="8" y="0"/>
                  </a:cxn>
                  <a:cxn ang="0">
                    <a:pos x="8" y="3"/>
                  </a:cxn>
                </a:cxnLst>
                <a:rect l="0" t="0" r="r" b="b"/>
                <a:pathLst>
                  <a:path w="8" h="4">
                    <a:moveTo>
                      <a:pt x="8" y="3"/>
                    </a:moveTo>
                    <a:lnTo>
                      <a:pt x="3" y="4"/>
                    </a:lnTo>
                    <a:cubicBezTo>
                      <a:pt x="3" y="4"/>
                      <a:pt x="0" y="2"/>
                      <a:pt x="2" y="0"/>
                    </a:cubicBezTo>
                    <a:cubicBezTo>
                      <a:pt x="2" y="0"/>
                      <a:pt x="8" y="0"/>
                      <a:pt x="8" y="0"/>
                    </a:cubicBezTo>
                    <a:lnTo>
                      <a:pt x="8" y="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1" name="Freeform 858"/>
              <p:cNvSpPr>
                <a:spLocks/>
              </p:cNvSpPr>
              <p:nvPr/>
            </p:nvSpPr>
            <p:spPr bwMode="auto">
              <a:xfrm>
                <a:off x="438" y="513"/>
                <a:ext cx="26" cy="13"/>
              </a:xfrm>
              <a:custGeom>
                <a:avLst/>
                <a:gdLst/>
                <a:ahLst/>
                <a:cxnLst>
                  <a:cxn ang="0">
                    <a:pos x="9" y="4"/>
                  </a:cxn>
                  <a:cxn ang="0">
                    <a:pos x="3" y="4"/>
                  </a:cxn>
                  <a:cxn ang="0">
                    <a:pos x="3" y="0"/>
                  </a:cxn>
                  <a:cxn ang="0">
                    <a:pos x="9" y="0"/>
                  </a:cxn>
                  <a:cxn ang="0">
                    <a:pos x="9" y="4"/>
                  </a:cxn>
                </a:cxnLst>
                <a:rect l="0" t="0" r="r" b="b"/>
                <a:pathLst>
                  <a:path w="9" h="4">
                    <a:moveTo>
                      <a:pt x="9" y="4"/>
                    </a:moveTo>
                    <a:lnTo>
                      <a:pt x="3" y="4"/>
                    </a:lnTo>
                    <a:cubicBezTo>
                      <a:pt x="3" y="4"/>
                      <a:pt x="0" y="0"/>
                      <a:pt x="3" y="0"/>
                    </a:cubicBezTo>
                    <a:cubicBezTo>
                      <a:pt x="6" y="0"/>
                      <a:pt x="9" y="0"/>
                      <a:pt x="9" y="0"/>
                    </a:cubicBezTo>
                    <a:lnTo>
                      <a:pt x="9" y="4"/>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2" name="Freeform 859"/>
              <p:cNvSpPr>
                <a:spLocks/>
              </p:cNvSpPr>
              <p:nvPr/>
            </p:nvSpPr>
            <p:spPr bwMode="auto">
              <a:xfrm>
                <a:off x="439" y="500"/>
                <a:ext cx="23" cy="13"/>
              </a:xfrm>
              <a:custGeom>
                <a:avLst/>
                <a:gdLst/>
                <a:ahLst/>
                <a:cxnLst>
                  <a:cxn ang="0">
                    <a:pos x="8" y="5"/>
                  </a:cxn>
                  <a:cxn ang="0">
                    <a:pos x="2" y="5"/>
                  </a:cxn>
                  <a:cxn ang="0">
                    <a:pos x="3" y="1"/>
                  </a:cxn>
                  <a:cxn ang="0">
                    <a:pos x="8" y="1"/>
                  </a:cxn>
                  <a:cxn ang="0">
                    <a:pos x="8" y="5"/>
                  </a:cxn>
                </a:cxnLst>
                <a:rect l="0" t="0" r="r" b="b"/>
                <a:pathLst>
                  <a:path w="8" h="5">
                    <a:moveTo>
                      <a:pt x="8" y="5"/>
                    </a:moveTo>
                    <a:lnTo>
                      <a:pt x="2" y="5"/>
                    </a:lnTo>
                    <a:cubicBezTo>
                      <a:pt x="2" y="5"/>
                      <a:pt x="0" y="1"/>
                      <a:pt x="3" y="1"/>
                    </a:cubicBezTo>
                    <a:cubicBezTo>
                      <a:pt x="6" y="0"/>
                      <a:pt x="8" y="1"/>
                      <a:pt x="8" y="1"/>
                    </a:cubicBezTo>
                    <a:lnTo>
                      <a:pt x="8" y="5"/>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3" name="Freeform 860"/>
              <p:cNvSpPr>
                <a:spLocks/>
              </p:cNvSpPr>
              <p:nvPr/>
            </p:nvSpPr>
            <p:spPr bwMode="auto">
              <a:xfrm>
                <a:off x="427" y="452"/>
                <a:ext cx="33" cy="50"/>
              </a:xfrm>
              <a:custGeom>
                <a:avLst/>
                <a:gdLst/>
                <a:ahLst/>
                <a:cxnLst>
                  <a:cxn ang="0">
                    <a:pos x="12" y="18"/>
                  </a:cxn>
                  <a:cxn ang="0">
                    <a:pos x="7" y="18"/>
                  </a:cxn>
                  <a:cxn ang="0">
                    <a:pos x="7" y="14"/>
                  </a:cxn>
                  <a:cxn ang="0">
                    <a:pos x="7" y="10"/>
                  </a:cxn>
                  <a:cxn ang="0">
                    <a:pos x="4" y="6"/>
                  </a:cxn>
                  <a:cxn ang="0">
                    <a:pos x="2" y="0"/>
                  </a:cxn>
                  <a:cxn ang="0">
                    <a:pos x="8" y="4"/>
                  </a:cxn>
                  <a:cxn ang="0">
                    <a:pos x="11" y="8"/>
                  </a:cxn>
                  <a:cxn ang="0">
                    <a:pos x="12" y="13"/>
                  </a:cxn>
                  <a:cxn ang="0">
                    <a:pos x="12" y="18"/>
                  </a:cxn>
                </a:cxnLst>
                <a:rect l="0" t="0" r="r" b="b"/>
                <a:pathLst>
                  <a:path w="12" h="18">
                    <a:moveTo>
                      <a:pt x="12" y="18"/>
                    </a:moveTo>
                    <a:lnTo>
                      <a:pt x="7" y="18"/>
                    </a:lnTo>
                    <a:cubicBezTo>
                      <a:pt x="7" y="18"/>
                      <a:pt x="5" y="15"/>
                      <a:pt x="7" y="14"/>
                    </a:cubicBezTo>
                    <a:cubicBezTo>
                      <a:pt x="7" y="14"/>
                      <a:pt x="4" y="12"/>
                      <a:pt x="7" y="10"/>
                    </a:cubicBezTo>
                    <a:cubicBezTo>
                      <a:pt x="7" y="10"/>
                      <a:pt x="3" y="9"/>
                      <a:pt x="4" y="6"/>
                    </a:cubicBezTo>
                    <a:cubicBezTo>
                      <a:pt x="4" y="6"/>
                      <a:pt x="0" y="4"/>
                      <a:pt x="2" y="0"/>
                    </a:cubicBezTo>
                    <a:lnTo>
                      <a:pt x="8" y="4"/>
                    </a:lnTo>
                    <a:lnTo>
                      <a:pt x="11" y="8"/>
                    </a:lnTo>
                    <a:lnTo>
                      <a:pt x="12" y="13"/>
                    </a:lnTo>
                    <a:lnTo>
                      <a:pt x="12" y="18"/>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4" name="Freeform 861"/>
              <p:cNvSpPr>
                <a:spLocks/>
              </p:cNvSpPr>
              <p:nvPr/>
            </p:nvSpPr>
            <p:spPr bwMode="auto">
              <a:xfrm>
                <a:off x="368" y="412"/>
                <a:ext cx="140" cy="164"/>
              </a:xfrm>
              <a:custGeom>
                <a:avLst/>
                <a:gdLst/>
                <a:ahLst/>
                <a:cxnLst>
                  <a:cxn ang="0">
                    <a:pos x="46" y="51"/>
                  </a:cxn>
                  <a:cxn ang="0">
                    <a:pos x="38" y="36"/>
                  </a:cxn>
                  <a:cxn ang="0">
                    <a:pos x="25" y="10"/>
                  </a:cxn>
                  <a:cxn ang="0">
                    <a:pos x="2" y="0"/>
                  </a:cxn>
                  <a:cxn ang="0">
                    <a:pos x="2" y="7"/>
                  </a:cxn>
                  <a:cxn ang="0">
                    <a:pos x="22" y="14"/>
                  </a:cxn>
                  <a:cxn ang="0">
                    <a:pos x="26" y="17"/>
                  </a:cxn>
                  <a:cxn ang="0">
                    <a:pos x="30" y="21"/>
                  </a:cxn>
                  <a:cxn ang="0">
                    <a:pos x="31" y="26"/>
                  </a:cxn>
                  <a:cxn ang="0">
                    <a:pos x="32" y="30"/>
                  </a:cxn>
                  <a:cxn ang="0">
                    <a:pos x="32" y="34"/>
                  </a:cxn>
                  <a:cxn ang="0">
                    <a:pos x="32" y="38"/>
                  </a:cxn>
                  <a:cxn ang="0">
                    <a:pos x="32" y="42"/>
                  </a:cxn>
                  <a:cxn ang="0">
                    <a:pos x="33" y="45"/>
                  </a:cxn>
                  <a:cxn ang="0">
                    <a:pos x="33" y="48"/>
                  </a:cxn>
                  <a:cxn ang="0">
                    <a:pos x="36" y="52"/>
                  </a:cxn>
                  <a:cxn ang="0">
                    <a:pos x="39" y="54"/>
                  </a:cxn>
                  <a:cxn ang="0">
                    <a:pos x="43" y="55"/>
                  </a:cxn>
                  <a:cxn ang="0">
                    <a:pos x="46" y="57"/>
                  </a:cxn>
                  <a:cxn ang="0">
                    <a:pos x="46" y="51"/>
                  </a:cxn>
                </a:cxnLst>
                <a:rect l="0" t="0" r="r" b="b"/>
                <a:pathLst>
                  <a:path w="49" h="58">
                    <a:moveTo>
                      <a:pt x="46" y="51"/>
                    </a:moveTo>
                    <a:cubicBezTo>
                      <a:pt x="46" y="51"/>
                      <a:pt x="33" y="51"/>
                      <a:pt x="38" y="36"/>
                    </a:cubicBezTo>
                    <a:cubicBezTo>
                      <a:pt x="44" y="20"/>
                      <a:pt x="30" y="11"/>
                      <a:pt x="25" y="10"/>
                    </a:cubicBezTo>
                    <a:cubicBezTo>
                      <a:pt x="20" y="8"/>
                      <a:pt x="2" y="0"/>
                      <a:pt x="2" y="0"/>
                    </a:cubicBezTo>
                    <a:cubicBezTo>
                      <a:pt x="2" y="0"/>
                      <a:pt x="0" y="6"/>
                      <a:pt x="2" y="7"/>
                    </a:cubicBezTo>
                    <a:cubicBezTo>
                      <a:pt x="5" y="8"/>
                      <a:pt x="22" y="14"/>
                      <a:pt x="22" y="14"/>
                    </a:cubicBezTo>
                    <a:cubicBezTo>
                      <a:pt x="22" y="14"/>
                      <a:pt x="22" y="17"/>
                      <a:pt x="26" y="17"/>
                    </a:cubicBezTo>
                    <a:cubicBezTo>
                      <a:pt x="26" y="17"/>
                      <a:pt x="27" y="21"/>
                      <a:pt x="30" y="21"/>
                    </a:cubicBezTo>
                    <a:cubicBezTo>
                      <a:pt x="30" y="21"/>
                      <a:pt x="28" y="24"/>
                      <a:pt x="31" y="26"/>
                    </a:cubicBezTo>
                    <a:cubicBezTo>
                      <a:pt x="31" y="26"/>
                      <a:pt x="30" y="28"/>
                      <a:pt x="32" y="30"/>
                    </a:cubicBezTo>
                    <a:cubicBezTo>
                      <a:pt x="32" y="30"/>
                      <a:pt x="30" y="32"/>
                      <a:pt x="32" y="34"/>
                    </a:cubicBezTo>
                    <a:cubicBezTo>
                      <a:pt x="32" y="34"/>
                      <a:pt x="30" y="36"/>
                      <a:pt x="32" y="38"/>
                    </a:cubicBezTo>
                    <a:cubicBezTo>
                      <a:pt x="32" y="38"/>
                      <a:pt x="30" y="39"/>
                      <a:pt x="32" y="42"/>
                    </a:cubicBezTo>
                    <a:cubicBezTo>
                      <a:pt x="32" y="42"/>
                      <a:pt x="31" y="45"/>
                      <a:pt x="33" y="45"/>
                    </a:cubicBezTo>
                    <a:cubicBezTo>
                      <a:pt x="33" y="45"/>
                      <a:pt x="31" y="48"/>
                      <a:pt x="33" y="48"/>
                    </a:cubicBezTo>
                    <a:cubicBezTo>
                      <a:pt x="33" y="48"/>
                      <a:pt x="33" y="52"/>
                      <a:pt x="36" y="52"/>
                    </a:cubicBezTo>
                    <a:cubicBezTo>
                      <a:pt x="36" y="52"/>
                      <a:pt x="36" y="55"/>
                      <a:pt x="39" y="54"/>
                    </a:cubicBezTo>
                    <a:cubicBezTo>
                      <a:pt x="39" y="54"/>
                      <a:pt x="41" y="57"/>
                      <a:pt x="43" y="55"/>
                    </a:cubicBezTo>
                    <a:cubicBezTo>
                      <a:pt x="43" y="55"/>
                      <a:pt x="43" y="58"/>
                      <a:pt x="46" y="57"/>
                    </a:cubicBezTo>
                    <a:cubicBezTo>
                      <a:pt x="49" y="55"/>
                      <a:pt x="46" y="51"/>
                      <a:pt x="46" y="5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5" name="Freeform 862"/>
              <p:cNvSpPr>
                <a:spLocks/>
              </p:cNvSpPr>
              <p:nvPr/>
            </p:nvSpPr>
            <p:spPr bwMode="auto">
              <a:xfrm>
                <a:off x="574" y="496"/>
                <a:ext cx="4" cy="6"/>
              </a:xfrm>
              <a:custGeom>
                <a:avLst/>
                <a:gdLst/>
                <a:ahLst/>
                <a:cxnLst>
                  <a:cxn ang="0">
                    <a:pos x="0" y="0"/>
                  </a:cxn>
                  <a:cxn ang="0">
                    <a:pos x="1" y="2"/>
                  </a:cxn>
                  <a:cxn ang="0">
                    <a:pos x="0" y="0"/>
                  </a:cxn>
                </a:cxnLst>
                <a:rect l="0" t="0" r="r" b="b"/>
                <a:pathLst>
                  <a:path w="1" h="2">
                    <a:moveTo>
                      <a:pt x="0" y="0"/>
                    </a:moveTo>
                    <a:cubicBezTo>
                      <a:pt x="0" y="0"/>
                      <a:pt x="0" y="1"/>
                      <a:pt x="1" y="2"/>
                    </a:cubicBezTo>
                    <a:lnTo>
                      <a:pt x="0" y="0"/>
                    </a:lnTo>
                  </a:path>
                </a:pathLst>
              </a:custGeom>
              <a:solidFill>
                <a:srgbClr val="AE9F00"/>
              </a:solidFill>
              <a:ln w="9525">
                <a:noFill/>
                <a:round/>
                <a:headEnd/>
                <a:tailEnd/>
              </a:ln>
              <a:effectLst/>
            </p:spPr>
            <p:txBody>
              <a:bodyPr/>
              <a:lstStyle/>
              <a:p>
                <a:pPr>
                  <a:defRPr/>
                </a:pPr>
                <a:endParaRPr lang="en-US" dirty="0"/>
              </a:p>
            </p:txBody>
          </p:sp>
          <p:sp>
            <p:nvSpPr>
              <p:cNvPr id="1206" name="Freeform 863"/>
              <p:cNvSpPr>
                <a:spLocks/>
              </p:cNvSpPr>
              <p:nvPr/>
            </p:nvSpPr>
            <p:spPr bwMode="auto">
              <a:xfrm>
                <a:off x="574" y="496"/>
                <a:ext cx="4" cy="6"/>
              </a:xfrm>
              <a:custGeom>
                <a:avLst/>
                <a:gdLst/>
                <a:ahLst/>
                <a:cxnLst>
                  <a:cxn ang="0">
                    <a:pos x="0" y="0"/>
                  </a:cxn>
                  <a:cxn ang="0">
                    <a:pos x="1" y="2"/>
                  </a:cxn>
                </a:cxnLst>
                <a:rect l="0" t="0" r="r" b="b"/>
                <a:pathLst>
                  <a:path w="1" h="2">
                    <a:moveTo>
                      <a:pt x="0" y="0"/>
                    </a:moveTo>
                    <a:cubicBezTo>
                      <a:pt x="0" y="0"/>
                      <a:pt x="0" y="1"/>
                      <a:pt x="1"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07" name="Freeform 864"/>
              <p:cNvSpPr>
                <a:spLocks/>
              </p:cNvSpPr>
              <p:nvPr/>
            </p:nvSpPr>
            <p:spPr bwMode="auto">
              <a:xfrm>
                <a:off x="453" y="662"/>
                <a:ext cx="14" cy="13"/>
              </a:xfrm>
              <a:custGeom>
                <a:avLst/>
                <a:gdLst/>
                <a:ahLst/>
                <a:cxnLst>
                  <a:cxn ang="0">
                    <a:pos x="2" y="0"/>
                  </a:cxn>
                  <a:cxn ang="0">
                    <a:pos x="0" y="4"/>
                  </a:cxn>
                  <a:cxn ang="0">
                    <a:pos x="2" y="5"/>
                  </a:cxn>
                  <a:cxn ang="0">
                    <a:pos x="5" y="1"/>
                  </a:cxn>
                  <a:cxn ang="0">
                    <a:pos x="2" y="0"/>
                  </a:cxn>
                </a:cxnLst>
                <a:rect l="0" t="0" r="r" b="b"/>
                <a:pathLst>
                  <a:path w="5" h="5">
                    <a:moveTo>
                      <a:pt x="2" y="0"/>
                    </a:moveTo>
                    <a:lnTo>
                      <a:pt x="0" y="4"/>
                    </a:lnTo>
                    <a:cubicBezTo>
                      <a:pt x="0" y="4"/>
                      <a:pt x="1" y="4"/>
                      <a:pt x="2" y="5"/>
                    </a:cubicBezTo>
                    <a:cubicBezTo>
                      <a:pt x="4" y="5"/>
                      <a:pt x="5" y="3"/>
                      <a:pt x="5" y="1"/>
                    </a:cubicBezTo>
                    <a:cubicBezTo>
                      <a:pt x="5"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8" name="Freeform 865"/>
              <p:cNvSpPr>
                <a:spLocks/>
              </p:cNvSpPr>
              <p:nvPr/>
            </p:nvSpPr>
            <p:spPr bwMode="auto">
              <a:xfrm>
                <a:off x="465" y="649"/>
                <a:ext cx="16" cy="17"/>
              </a:xfrm>
              <a:custGeom>
                <a:avLst/>
                <a:gdLst/>
                <a:ahLst/>
                <a:cxnLst>
                  <a:cxn ang="0">
                    <a:pos x="6" y="1"/>
                  </a:cxn>
                  <a:cxn ang="0">
                    <a:pos x="1" y="1"/>
                  </a:cxn>
                  <a:cxn ang="0">
                    <a:pos x="0" y="5"/>
                  </a:cxn>
                  <a:cxn ang="0">
                    <a:pos x="5" y="5"/>
                  </a:cxn>
                  <a:cxn ang="0">
                    <a:pos x="6" y="1"/>
                  </a:cxn>
                </a:cxnLst>
                <a:rect l="0" t="0" r="r" b="b"/>
                <a:pathLst>
                  <a:path w="6" h="6">
                    <a:moveTo>
                      <a:pt x="6" y="1"/>
                    </a:moveTo>
                    <a:cubicBezTo>
                      <a:pt x="6" y="1"/>
                      <a:pt x="1" y="0"/>
                      <a:pt x="1" y="1"/>
                    </a:cubicBezTo>
                    <a:cubicBezTo>
                      <a:pt x="0" y="2"/>
                      <a:pt x="0" y="5"/>
                      <a:pt x="0" y="5"/>
                    </a:cubicBezTo>
                    <a:cubicBezTo>
                      <a:pt x="1" y="6"/>
                      <a:pt x="4" y="6"/>
                      <a:pt x="5" y="5"/>
                    </a:cubicBezTo>
                    <a:cubicBezTo>
                      <a:pt x="5" y="4"/>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09" name="Freeform 866"/>
              <p:cNvSpPr>
                <a:spLocks/>
              </p:cNvSpPr>
              <p:nvPr/>
            </p:nvSpPr>
            <p:spPr bwMode="auto">
              <a:xfrm>
                <a:off x="434" y="667"/>
                <a:ext cx="5" cy="17"/>
              </a:xfrm>
              <a:custGeom>
                <a:avLst/>
                <a:gdLst/>
                <a:ahLst/>
                <a:cxnLst>
                  <a:cxn ang="0">
                    <a:pos x="2" y="0"/>
                  </a:cxn>
                  <a:cxn ang="0">
                    <a:pos x="2" y="6"/>
                  </a:cxn>
                  <a:cxn ang="0">
                    <a:pos x="2" y="0"/>
                  </a:cxn>
                </a:cxnLst>
                <a:rect l="0" t="0" r="r" b="b"/>
                <a:pathLst>
                  <a:path w="2" h="6">
                    <a:moveTo>
                      <a:pt x="2" y="0"/>
                    </a:moveTo>
                    <a:cubicBezTo>
                      <a:pt x="2" y="0"/>
                      <a:pt x="0" y="3"/>
                      <a:pt x="2" y="6"/>
                    </a:cubicBezTo>
                    <a:lnTo>
                      <a:pt x="2" y="0"/>
                    </a:lnTo>
                  </a:path>
                </a:pathLst>
              </a:custGeom>
              <a:solidFill>
                <a:srgbClr val="AE9F00"/>
              </a:solidFill>
              <a:ln w="9525">
                <a:noFill/>
                <a:round/>
                <a:headEnd/>
                <a:tailEnd/>
              </a:ln>
              <a:effectLst/>
            </p:spPr>
            <p:txBody>
              <a:bodyPr/>
              <a:lstStyle/>
              <a:p>
                <a:pPr>
                  <a:defRPr/>
                </a:pPr>
                <a:endParaRPr lang="en-US" dirty="0"/>
              </a:p>
            </p:txBody>
          </p:sp>
          <p:sp>
            <p:nvSpPr>
              <p:cNvPr id="1210" name="Freeform 867"/>
              <p:cNvSpPr>
                <a:spLocks/>
              </p:cNvSpPr>
              <p:nvPr/>
            </p:nvSpPr>
            <p:spPr bwMode="auto">
              <a:xfrm>
                <a:off x="434" y="667"/>
                <a:ext cx="5" cy="17"/>
              </a:xfrm>
              <a:custGeom>
                <a:avLst/>
                <a:gdLst/>
                <a:ahLst/>
                <a:cxnLst>
                  <a:cxn ang="0">
                    <a:pos x="2" y="0"/>
                  </a:cxn>
                  <a:cxn ang="0">
                    <a:pos x="2" y="6"/>
                  </a:cxn>
                </a:cxnLst>
                <a:rect l="0" t="0" r="r" b="b"/>
                <a:pathLst>
                  <a:path w="2" h="6">
                    <a:moveTo>
                      <a:pt x="2" y="0"/>
                    </a:moveTo>
                    <a:cubicBezTo>
                      <a:pt x="2" y="0"/>
                      <a:pt x="0" y="3"/>
                      <a:pt x="2"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1" name="Freeform 868"/>
              <p:cNvSpPr>
                <a:spLocks/>
              </p:cNvSpPr>
              <p:nvPr/>
            </p:nvSpPr>
            <p:spPr bwMode="auto">
              <a:xfrm>
                <a:off x="427" y="671"/>
                <a:ext cx="4" cy="17"/>
              </a:xfrm>
              <a:custGeom>
                <a:avLst/>
                <a:gdLst/>
                <a:ahLst/>
                <a:cxnLst>
                  <a:cxn ang="0">
                    <a:pos x="1" y="0"/>
                  </a:cxn>
                  <a:cxn ang="0">
                    <a:pos x="1" y="6"/>
                  </a:cxn>
                  <a:cxn ang="0">
                    <a:pos x="1" y="0"/>
                  </a:cxn>
                </a:cxnLst>
                <a:rect l="0" t="0" r="r" b="b"/>
                <a:pathLst>
                  <a:path w="1" h="6">
                    <a:moveTo>
                      <a:pt x="1" y="0"/>
                    </a:moveTo>
                    <a:cubicBezTo>
                      <a:pt x="1" y="0"/>
                      <a:pt x="0" y="0"/>
                      <a:pt x="1"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12" name="Freeform 869"/>
              <p:cNvSpPr>
                <a:spLocks/>
              </p:cNvSpPr>
              <p:nvPr/>
            </p:nvSpPr>
            <p:spPr bwMode="auto">
              <a:xfrm>
                <a:off x="427" y="671"/>
                <a:ext cx="4" cy="17"/>
              </a:xfrm>
              <a:custGeom>
                <a:avLst/>
                <a:gdLst/>
                <a:ahLst/>
                <a:cxnLst>
                  <a:cxn ang="0">
                    <a:pos x="1" y="0"/>
                  </a:cxn>
                  <a:cxn ang="0">
                    <a:pos x="1" y="6"/>
                  </a:cxn>
                </a:cxnLst>
                <a:rect l="0" t="0" r="r" b="b"/>
                <a:pathLst>
                  <a:path w="1" h="6">
                    <a:moveTo>
                      <a:pt x="1" y="0"/>
                    </a:moveTo>
                    <a:cubicBezTo>
                      <a:pt x="1" y="0"/>
                      <a:pt x="0" y="0"/>
                      <a:pt x="1"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3" name="Freeform 870"/>
              <p:cNvSpPr>
                <a:spLocks/>
              </p:cNvSpPr>
              <p:nvPr/>
            </p:nvSpPr>
            <p:spPr bwMode="auto">
              <a:xfrm>
                <a:off x="445" y="667"/>
                <a:ext cx="8" cy="14"/>
              </a:xfrm>
              <a:custGeom>
                <a:avLst/>
                <a:gdLst/>
                <a:ahLst/>
                <a:cxnLst>
                  <a:cxn ang="0">
                    <a:pos x="0" y="0"/>
                  </a:cxn>
                  <a:cxn ang="0">
                    <a:pos x="2" y="5"/>
                  </a:cxn>
                  <a:cxn ang="0">
                    <a:pos x="0" y="0"/>
                  </a:cxn>
                </a:cxnLst>
                <a:rect l="0" t="0" r="r" b="b"/>
                <a:pathLst>
                  <a:path w="2" h="5">
                    <a:moveTo>
                      <a:pt x="0" y="0"/>
                    </a:moveTo>
                    <a:cubicBezTo>
                      <a:pt x="0" y="0"/>
                      <a:pt x="1" y="2"/>
                      <a:pt x="2"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14" name="Freeform 871"/>
              <p:cNvSpPr>
                <a:spLocks/>
              </p:cNvSpPr>
              <p:nvPr/>
            </p:nvSpPr>
            <p:spPr bwMode="auto">
              <a:xfrm>
                <a:off x="445" y="667"/>
                <a:ext cx="8" cy="14"/>
              </a:xfrm>
              <a:custGeom>
                <a:avLst/>
                <a:gdLst/>
                <a:ahLst/>
                <a:cxnLst>
                  <a:cxn ang="0">
                    <a:pos x="0" y="0"/>
                  </a:cxn>
                  <a:cxn ang="0">
                    <a:pos x="2" y="5"/>
                  </a:cxn>
                </a:cxnLst>
                <a:rect l="0" t="0" r="r" b="b"/>
                <a:pathLst>
                  <a:path w="2" h="5">
                    <a:moveTo>
                      <a:pt x="0" y="0"/>
                    </a:moveTo>
                    <a:cubicBezTo>
                      <a:pt x="0" y="0"/>
                      <a:pt x="1" y="2"/>
                      <a:pt x="2"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15" name="Freeform 872"/>
              <p:cNvSpPr>
                <a:spLocks/>
              </p:cNvSpPr>
              <p:nvPr/>
            </p:nvSpPr>
            <p:spPr bwMode="auto">
              <a:xfrm>
                <a:off x="482" y="638"/>
                <a:ext cx="11" cy="14"/>
              </a:xfrm>
              <a:custGeom>
                <a:avLst/>
                <a:gdLst/>
                <a:ahLst/>
                <a:cxnLst>
                  <a:cxn ang="0">
                    <a:pos x="3" y="0"/>
                  </a:cxn>
                  <a:cxn ang="0">
                    <a:pos x="0" y="4"/>
                  </a:cxn>
                  <a:cxn ang="0">
                    <a:pos x="3" y="5"/>
                  </a:cxn>
                  <a:cxn ang="0">
                    <a:pos x="4" y="3"/>
                  </a:cxn>
                  <a:cxn ang="0">
                    <a:pos x="3" y="0"/>
                  </a:cxn>
                </a:cxnLst>
                <a:rect l="0" t="0" r="r" b="b"/>
                <a:pathLst>
                  <a:path w="4" h="5">
                    <a:moveTo>
                      <a:pt x="3" y="0"/>
                    </a:moveTo>
                    <a:cubicBezTo>
                      <a:pt x="3" y="0"/>
                      <a:pt x="0" y="3"/>
                      <a:pt x="0" y="4"/>
                    </a:cubicBezTo>
                    <a:cubicBezTo>
                      <a:pt x="0" y="4"/>
                      <a:pt x="2" y="5"/>
                      <a:pt x="3" y="5"/>
                    </a:cubicBezTo>
                    <a:cubicBezTo>
                      <a:pt x="4" y="5"/>
                      <a:pt x="4" y="3"/>
                      <a:pt x="4" y="3"/>
                    </a:cubicBez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6" name="Freeform 873"/>
              <p:cNvSpPr>
                <a:spLocks/>
              </p:cNvSpPr>
              <p:nvPr/>
            </p:nvSpPr>
            <p:spPr bwMode="auto">
              <a:xfrm>
                <a:off x="490" y="649"/>
                <a:ext cx="18" cy="13"/>
              </a:xfrm>
              <a:custGeom>
                <a:avLst/>
                <a:gdLst/>
                <a:ahLst/>
                <a:cxnLst>
                  <a:cxn ang="0">
                    <a:pos x="1" y="0"/>
                  </a:cxn>
                  <a:cxn ang="0">
                    <a:pos x="0" y="3"/>
                  </a:cxn>
                  <a:cxn ang="0">
                    <a:pos x="2" y="5"/>
                  </a:cxn>
                  <a:cxn ang="0">
                    <a:pos x="6" y="4"/>
                  </a:cxn>
                  <a:cxn ang="0">
                    <a:pos x="1" y="0"/>
                  </a:cxn>
                </a:cxnLst>
                <a:rect l="0" t="0" r="r" b="b"/>
                <a:pathLst>
                  <a:path w="6" h="5">
                    <a:moveTo>
                      <a:pt x="1" y="0"/>
                    </a:moveTo>
                    <a:cubicBezTo>
                      <a:pt x="1" y="0"/>
                      <a:pt x="0" y="2"/>
                      <a:pt x="0" y="3"/>
                    </a:cubicBezTo>
                    <a:cubicBezTo>
                      <a:pt x="0" y="4"/>
                      <a:pt x="2" y="5"/>
                      <a:pt x="2" y="5"/>
                    </a:cubicBezTo>
                    <a:lnTo>
                      <a:pt x="6" y="4"/>
                    </a:ln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7" name="Freeform 874"/>
              <p:cNvSpPr>
                <a:spLocks/>
              </p:cNvSpPr>
              <p:nvPr/>
            </p:nvSpPr>
            <p:spPr bwMode="auto">
              <a:xfrm>
                <a:off x="497" y="658"/>
                <a:ext cx="22" cy="4"/>
              </a:xfrm>
              <a:custGeom>
                <a:avLst/>
                <a:gdLst/>
                <a:ahLst/>
                <a:cxnLst>
                  <a:cxn ang="0">
                    <a:pos x="4" y="0"/>
                  </a:cxn>
                  <a:cxn ang="0">
                    <a:pos x="0" y="1"/>
                  </a:cxn>
                  <a:cxn ang="0">
                    <a:pos x="8" y="1"/>
                  </a:cxn>
                  <a:cxn ang="0">
                    <a:pos x="4" y="0"/>
                  </a:cxn>
                </a:cxnLst>
                <a:rect l="0" t="0" r="r" b="b"/>
                <a:pathLst>
                  <a:path w="8" h="1">
                    <a:moveTo>
                      <a:pt x="4" y="0"/>
                    </a:moveTo>
                    <a:lnTo>
                      <a:pt x="0" y="1"/>
                    </a:lnTo>
                    <a:lnTo>
                      <a:pt x="8" y="1"/>
                    </a:ln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8" name="Freeform 875"/>
              <p:cNvSpPr>
                <a:spLocks/>
              </p:cNvSpPr>
              <p:nvPr/>
            </p:nvSpPr>
            <p:spPr bwMode="auto">
              <a:xfrm>
                <a:off x="439" y="658"/>
                <a:ext cx="21" cy="14"/>
              </a:xfrm>
              <a:custGeom>
                <a:avLst/>
                <a:gdLst/>
                <a:ahLst/>
                <a:cxnLst>
                  <a:cxn ang="0">
                    <a:pos x="4" y="0"/>
                  </a:cxn>
                  <a:cxn ang="0">
                    <a:pos x="4" y="5"/>
                  </a:cxn>
                  <a:cxn ang="0">
                    <a:pos x="6" y="1"/>
                  </a:cxn>
                  <a:cxn ang="0">
                    <a:pos x="4" y="0"/>
                  </a:cxn>
                </a:cxnLst>
                <a:rect l="0" t="0" r="r" b="b"/>
                <a:pathLst>
                  <a:path w="7" h="5">
                    <a:moveTo>
                      <a:pt x="4" y="0"/>
                    </a:moveTo>
                    <a:cubicBezTo>
                      <a:pt x="4" y="0"/>
                      <a:pt x="0" y="2"/>
                      <a:pt x="4" y="5"/>
                    </a:cubicBezTo>
                    <a:cubicBezTo>
                      <a:pt x="4" y="5"/>
                      <a:pt x="5" y="2"/>
                      <a:pt x="6" y="1"/>
                    </a:cubicBezTo>
                    <a:cubicBezTo>
                      <a:pt x="7" y="0"/>
                      <a:pt x="4"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19" name="Freeform 876"/>
              <p:cNvSpPr>
                <a:spLocks/>
              </p:cNvSpPr>
              <p:nvPr/>
            </p:nvSpPr>
            <p:spPr bwMode="auto">
              <a:xfrm>
                <a:off x="449" y="672"/>
                <a:ext cx="16" cy="14"/>
              </a:xfrm>
              <a:custGeom>
                <a:avLst/>
                <a:gdLst/>
                <a:ahLst/>
                <a:cxnLst>
                  <a:cxn ang="0">
                    <a:pos x="1" y="0"/>
                  </a:cxn>
                  <a:cxn ang="0">
                    <a:pos x="0" y="2"/>
                  </a:cxn>
                  <a:cxn ang="0">
                    <a:pos x="1" y="4"/>
                  </a:cxn>
                  <a:cxn ang="0">
                    <a:pos x="3" y="5"/>
                  </a:cxn>
                  <a:cxn ang="0">
                    <a:pos x="5" y="1"/>
                  </a:cxn>
                  <a:cxn ang="0">
                    <a:pos x="1" y="0"/>
                  </a:cxn>
                </a:cxnLst>
                <a:rect l="0" t="0" r="r" b="b"/>
                <a:pathLst>
                  <a:path w="6" h="5">
                    <a:moveTo>
                      <a:pt x="1" y="0"/>
                    </a:moveTo>
                    <a:cubicBezTo>
                      <a:pt x="1" y="0"/>
                      <a:pt x="0" y="1"/>
                      <a:pt x="0" y="2"/>
                    </a:cubicBezTo>
                    <a:cubicBezTo>
                      <a:pt x="0" y="3"/>
                      <a:pt x="1" y="4"/>
                      <a:pt x="1" y="4"/>
                    </a:cubicBezTo>
                    <a:cubicBezTo>
                      <a:pt x="1" y="4"/>
                      <a:pt x="2" y="5"/>
                      <a:pt x="3" y="5"/>
                    </a:cubicBezTo>
                    <a:cubicBezTo>
                      <a:pt x="4" y="5"/>
                      <a:pt x="3" y="2"/>
                      <a:pt x="5" y="1"/>
                    </a:cubicBezTo>
                    <a:cubicBezTo>
                      <a:pt x="6" y="0"/>
                      <a:pt x="2"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0" name="Freeform 877"/>
              <p:cNvSpPr>
                <a:spLocks/>
              </p:cNvSpPr>
              <p:nvPr/>
            </p:nvSpPr>
            <p:spPr bwMode="auto">
              <a:xfrm>
                <a:off x="456" y="675"/>
                <a:ext cx="15" cy="14"/>
              </a:xfrm>
              <a:custGeom>
                <a:avLst/>
                <a:gdLst/>
                <a:ahLst/>
                <a:cxnLst>
                  <a:cxn ang="0">
                    <a:pos x="2" y="0"/>
                  </a:cxn>
                  <a:cxn ang="0">
                    <a:pos x="1" y="4"/>
                  </a:cxn>
                  <a:cxn ang="0">
                    <a:pos x="4" y="4"/>
                  </a:cxn>
                  <a:cxn ang="0">
                    <a:pos x="5" y="0"/>
                  </a:cxn>
                  <a:cxn ang="0">
                    <a:pos x="2" y="0"/>
                  </a:cxn>
                </a:cxnLst>
                <a:rect l="0" t="0" r="r" b="b"/>
                <a:pathLst>
                  <a:path w="5" h="5">
                    <a:moveTo>
                      <a:pt x="2" y="0"/>
                    </a:moveTo>
                    <a:cubicBezTo>
                      <a:pt x="2" y="0"/>
                      <a:pt x="0" y="3"/>
                      <a:pt x="1" y="4"/>
                    </a:cubicBezTo>
                    <a:cubicBezTo>
                      <a:pt x="2" y="5"/>
                      <a:pt x="4" y="4"/>
                      <a:pt x="4" y="4"/>
                    </a:cubicBezTo>
                    <a:cubicBezTo>
                      <a:pt x="5" y="4"/>
                      <a:pt x="5" y="1"/>
                      <a:pt x="5" y="0"/>
                    </a:cubicBezTo>
                    <a:cubicBezTo>
                      <a:pt x="4"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1" name="Freeform 878"/>
              <p:cNvSpPr>
                <a:spLocks/>
              </p:cNvSpPr>
              <p:nvPr/>
            </p:nvSpPr>
            <p:spPr bwMode="auto">
              <a:xfrm>
                <a:off x="449" y="649"/>
                <a:ext cx="19" cy="17"/>
              </a:xfrm>
              <a:custGeom>
                <a:avLst/>
                <a:gdLst/>
                <a:ahLst/>
                <a:cxnLst>
                  <a:cxn ang="0">
                    <a:pos x="6" y="0"/>
                  </a:cxn>
                  <a:cxn ang="0">
                    <a:pos x="1" y="4"/>
                  </a:cxn>
                  <a:cxn ang="0">
                    <a:pos x="6" y="5"/>
                  </a:cxn>
                  <a:cxn ang="0">
                    <a:pos x="6" y="0"/>
                  </a:cxn>
                </a:cxnLst>
                <a:rect l="0" t="0" r="r" b="b"/>
                <a:pathLst>
                  <a:path w="7" h="6">
                    <a:moveTo>
                      <a:pt x="6" y="0"/>
                    </a:moveTo>
                    <a:cubicBezTo>
                      <a:pt x="6" y="0"/>
                      <a:pt x="0" y="3"/>
                      <a:pt x="1" y="4"/>
                    </a:cubicBezTo>
                    <a:cubicBezTo>
                      <a:pt x="2" y="5"/>
                      <a:pt x="6" y="6"/>
                      <a:pt x="6" y="5"/>
                    </a:cubicBezTo>
                    <a:cubicBezTo>
                      <a:pt x="7" y="5"/>
                      <a:pt x="6"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2" name="Freeform 879"/>
              <p:cNvSpPr>
                <a:spLocks/>
              </p:cNvSpPr>
              <p:nvPr/>
            </p:nvSpPr>
            <p:spPr bwMode="auto">
              <a:xfrm>
                <a:off x="468" y="672"/>
                <a:ext cx="19" cy="17"/>
              </a:xfrm>
              <a:custGeom>
                <a:avLst/>
                <a:gdLst/>
                <a:ahLst/>
                <a:cxnLst>
                  <a:cxn ang="0">
                    <a:pos x="3" y="0"/>
                  </a:cxn>
                  <a:cxn ang="0">
                    <a:pos x="1" y="1"/>
                  </a:cxn>
                  <a:cxn ang="0">
                    <a:pos x="1" y="5"/>
                  </a:cxn>
                  <a:cxn ang="0">
                    <a:pos x="6" y="3"/>
                  </a:cxn>
                  <a:cxn ang="0">
                    <a:pos x="3" y="0"/>
                  </a:cxn>
                </a:cxnLst>
                <a:rect l="0" t="0" r="r" b="b"/>
                <a:pathLst>
                  <a:path w="7" h="6">
                    <a:moveTo>
                      <a:pt x="3" y="0"/>
                    </a:moveTo>
                    <a:lnTo>
                      <a:pt x="1" y="1"/>
                    </a:lnTo>
                    <a:cubicBezTo>
                      <a:pt x="1" y="1"/>
                      <a:pt x="0" y="4"/>
                      <a:pt x="1" y="5"/>
                    </a:cubicBezTo>
                    <a:cubicBezTo>
                      <a:pt x="2" y="6"/>
                      <a:pt x="5" y="5"/>
                      <a:pt x="6" y="3"/>
                    </a:cubicBezTo>
                    <a:cubicBezTo>
                      <a:pt x="7" y="2"/>
                      <a:pt x="7"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3" name="Freeform 880"/>
              <p:cNvSpPr>
                <a:spLocks/>
              </p:cNvSpPr>
              <p:nvPr/>
            </p:nvSpPr>
            <p:spPr bwMode="auto">
              <a:xfrm>
                <a:off x="460" y="662"/>
                <a:ext cx="22" cy="17"/>
              </a:xfrm>
              <a:custGeom>
                <a:avLst/>
                <a:gdLst/>
                <a:ahLst/>
                <a:cxnLst>
                  <a:cxn ang="0">
                    <a:pos x="2" y="0"/>
                  </a:cxn>
                  <a:cxn ang="0">
                    <a:pos x="0" y="4"/>
                  </a:cxn>
                  <a:cxn ang="0">
                    <a:pos x="6" y="5"/>
                  </a:cxn>
                  <a:cxn ang="0">
                    <a:pos x="2" y="0"/>
                  </a:cxn>
                </a:cxnLst>
                <a:rect l="0" t="0" r="r" b="b"/>
                <a:pathLst>
                  <a:path w="8" h="6">
                    <a:moveTo>
                      <a:pt x="2" y="0"/>
                    </a:moveTo>
                    <a:cubicBezTo>
                      <a:pt x="2" y="0"/>
                      <a:pt x="0" y="0"/>
                      <a:pt x="0" y="4"/>
                    </a:cubicBezTo>
                    <a:cubicBezTo>
                      <a:pt x="0" y="4"/>
                      <a:pt x="3" y="6"/>
                      <a:pt x="6" y="5"/>
                    </a:cubicBezTo>
                    <a:cubicBezTo>
                      <a:pt x="8" y="3"/>
                      <a:pt x="5"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4" name="Freeform 881"/>
              <p:cNvSpPr>
                <a:spLocks/>
              </p:cNvSpPr>
              <p:nvPr/>
            </p:nvSpPr>
            <p:spPr bwMode="auto">
              <a:xfrm>
                <a:off x="464" y="638"/>
                <a:ext cx="22" cy="12"/>
              </a:xfrm>
              <a:custGeom>
                <a:avLst/>
                <a:gdLst/>
                <a:ahLst/>
                <a:cxnLst>
                  <a:cxn ang="0">
                    <a:pos x="6" y="0"/>
                  </a:cxn>
                  <a:cxn ang="0">
                    <a:pos x="1" y="3"/>
                  </a:cxn>
                  <a:cxn ang="0">
                    <a:pos x="4" y="4"/>
                  </a:cxn>
                  <a:cxn ang="0">
                    <a:pos x="8" y="3"/>
                  </a:cxn>
                  <a:cxn ang="0">
                    <a:pos x="6" y="0"/>
                  </a:cxn>
                </a:cxnLst>
                <a:rect l="0" t="0" r="r" b="b"/>
                <a:pathLst>
                  <a:path w="8" h="4">
                    <a:moveTo>
                      <a:pt x="6" y="0"/>
                    </a:moveTo>
                    <a:cubicBezTo>
                      <a:pt x="6" y="0"/>
                      <a:pt x="3" y="1"/>
                      <a:pt x="1" y="3"/>
                    </a:cubicBezTo>
                    <a:cubicBezTo>
                      <a:pt x="0" y="4"/>
                      <a:pt x="3" y="4"/>
                      <a:pt x="4" y="4"/>
                    </a:cubicBezTo>
                    <a:cubicBezTo>
                      <a:pt x="6" y="4"/>
                      <a:pt x="7" y="4"/>
                      <a:pt x="8" y="3"/>
                    </a:cubicBezTo>
                    <a:cubicBezTo>
                      <a:pt x="8" y="1"/>
                      <a:pt x="6" y="0"/>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5" name="Freeform 882"/>
              <p:cNvSpPr>
                <a:spLocks/>
              </p:cNvSpPr>
              <p:nvPr/>
            </p:nvSpPr>
            <p:spPr bwMode="auto">
              <a:xfrm>
                <a:off x="471" y="662"/>
                <a:ext cx="16" cy="13"/>
              </a:xfrm>
              <a:custGeom>
                <a:avLst/>
                <a:gdLst/>
                <a:ahLst/>
                <a:cxnLst>
                  <a:cxn ang="0">
                    <a:pos x="6" y="1"/>
                  </a:cxn>
                  <a:cxn ang="0">
                    <a:pos x="1" y="0"/>
                  </a:cxn>
                  <a:cxn ang="0">
                    <a:pos x="1" y="4"/>
                  </a:cxn>
                  <a:cxn ang="0">
                    <a:pos x="5" y="5"/>
                  </a:cxn>
                  <a:cxn ang="0">
                    <a:pos x="6" y="1"/>
                  </a:cxn>
                </a:cxnLst>
                <a:rect l="0" t="0" r="r" b="b"/>
                <a:pathLst>
                  <a:path w="6" h="5">
                    <a:moveTo>
                      <a:pt x="6" y="1"/>
                    </a:moveTo>
                    <a:cubicBezTo>
                      <a:pt x="6" y="1"/>
                      <a:pt x="2" y="0"/>
                      <a:pt x="1" y="0"/>
                    </a:cubicBezTo>
                    <a:cubicBezTo>
                      <a:pt x="0" y="1"/>
                      <a:pt x="1" y="3"/>
                      <a:pt x="1" y="4"/>
                    </a:cubicBezTo>
                    <a:cubicBezTo>
                      <a:pt x="2" y="5"/>
                      <a:pt x="4" y="5"/>
                      <a:pt x="5" y="5"/>
                    </a:cubicBezTo>
                    <a:cubicBezTo>
                      <a:pt x="6" y="5"/>
                      <a:pt x="6" y="2"/>
                      <a:pt x="6"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6" name="Freeform 883"/>
              <p:cNvSpPr>
                <a:spLocks/>
              </p:cNvSpPr>
              <p:nvPr/>
            </p:nvSpPr>
            <p:spPr bwMode="auto">
              <a:xfrm>
                <a:off x="476" y="631"/>
                <a:ext cx="14" cy="22"/>
              </a:xfrm>
              <a:custGeom>
                <a:avLst/>
                <a:gdLst/>
                <a:ahLst/>
                <a:cxnLst>
                  <a:cxn ang="0">
                    <a:pos x="5" y="0"/>
                  </a:cxn>
                  <a:cxn ang="0">
                    <a:pos x="0" y="4"/>
                  </a:cxn>
                  <a:cxn ang="0">
                    <a:pos x="2" y="7"/>
                  </a:cxn>
                  <a:cxn ang="0">
                    <a:pos x="5" y="3"/>
                  </a:cxn>
                  <a:cxn ang="0">
                    <a:pos x="5" y="0"/>
                  </a:cxn>
                </a:cxnLst>
                <a:rect l="0" t="0" r="r" b="b"/>
                <a:pathLst>
                  <a:path w="5" h="8">
                    <a:moveTo>
                      <a:pt x="5" y="0"/>
                    </a:moveTo>
                    <a:cubicBezTo>
                      <a:pt x="5" y="0"/>
                      <a:pt x="0" y="2"/>
                      <a:pt x="0" y="4"/>
                    </a:cubicBezTo>
                    <a:cubicBezTo>
                      <a:pt x="0" y="5"/>
                      <a:pt x="0" y="6"/>
                      <a:pt x="2" y="7"/>
                    </a:cubicBezTo>
                    <a:cubicBezTo>
                      <a:pt x="3" y="8"/>
                      <a:pt x="5" y="3"/>
                      <a:pt x="5" y="3"/>
                    </a:cubicBez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7" name="Freeform 884"/>
              <p:cNvSpPr>
                <a:spLocks/>
              </p:cNvSpPr>
              <p:nvPr/>
            </p:nvSpPr>
            <p:spPr bwMode="auto">
              <a:xfrm>
                <a:off x="476" y="649"/>
                <a:ext cx="23" cy="18"/>
              </a:xfrm>
              <a:custGeom>
                <a:avLst/>
                <a:gdLst/>
                <a:ahLst/>
                <a:cxnLst>
                  <a:cxn ang="0">
                    <a:pos x="5" y="2"/>
                  </a:cxn>
                  <a:cxn ang="0">
                    <a:pos x="2" y="1"/>
                  </a:cxn>
                  <a:cxn ang="0">
                    <a:pos x="1" y="6"/>
                  </a:cxn>
                  <a:cxn ang="0">
                    <a:pos x="5" y="6"/>
                  </a:cxn>
                  <a:cxn ang="0">
                    <a:pos x="5" y="2"/>
                  </a:cxn>
                </a:cxnLst>
                <a:rect l="0" t="0" r="r" b="b"/>
                <a:pathLst>
                  <a:path w="8" h="7">
                    <a:moveTo>
                      <a:pt x="5" y="2"/>
                    </a:moveTo>
                    <a:cubicBezTo>
                      <a:pt x="5" y="2"/>
                      <a:pt x="2" y="0"/>
                      <a:pt x="2" y="1"/>
                    </a:cubicBezTo>
                    <a:cubicBezTo>
                      <a:pt x="2" y="2"/>
                      <a:pt x="0" y="5"/>
                      <a:pt x="1" y="6"/>
                    </a:cubicBezTo>
                    <a:cubicBezTo>
                      <a:pt x="1" y="7"/>
                      <a:pt x="4" y="6"/>
                      <a:pt x="5" y="6"/>
                    </a:cubicBezTo>
                    <a:cubicBezTo>
                      <a:pt x="8" y="5"/>
                      <a:pt x="6" y="3"/>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8" name="Freeform 885"/>
              <p:cNvSpPr>
                <a:spLocks/>
              </p:cNvSpPr>
              <p:nvPr/>
            </p:nvSpPr>
            <p:spPr bwMode="auto">
              <a:xfrm>
                <a:off x="486" y="658"/>
                <a:ext cx="19" cy="23"/>
              </a:xfrm>
              <a:custGeom>
                <a:avLst/>
                <a:gdLst/>
                <a:ahLst/>
                <a:cxnLst>
                  <a:cxn ang="0">
                    <a:pos x="5" y="0"/>
                  </a:cxn>
                  <a:cxn ang="0">
                    <a:pos x="2" y="2"/>
                  </a:cxn>
                  <a:cxn ang="0">
                    <a:pos x="0" y="7"/>
                  </a:cxn>
                  <a:cxn ang="0">
                    <a:pos x="5" y="6"/>
                  </a:cxn>
                  <a:cxn ang="0">
                    <a:pos x="7" y="3"/>
                  </a:cxn>
                  <a:cxn ang="0">
                    <a:pos x="5" y="0"/>
                  </a:cxn>
                </a:cxnLst>
                <a:rect l="0" t="0" r="r" b="b"/>
                <a:pathLst>
                  <a:path w="7" h="8">
                    <a:moveTo>
                      <a:pt x="5" y="0"/>
                    </a:moveTo>
                    <a:cubicBezTo>
                      <a:pt x="5" y="0"/>
                      <a:pt x="3" y="1"/>
                      <a:pt x="2" y="2"/>
                    </a:cubicBezTo>
                    <a:cubicBezTo>
                      <a:pt x="0" y="3"/>
                      <a:pt x="0" y="5"/>
                      <a:pt x="0" y="7"/>
                    </a:cubicBezTo>
                    <a:cubicBezTo>
                      <a:pt x="0" y="8"/>
                      <a:pt x="4" y="7"/>
                      <a:pt x="5" y="6"/>
                    </a:cubicBezTo>
                    <a:cubicBezTo>
                      <a:pt x="7" y="5"/>
                      <a:pt x="7" y="4"/>
                      <a:pt x="7" y="3"/>
                    </a:cubicBezTo>
                    <a:cubicBezTo>
                      <a:pt x="7" y="2"/>
                      <a:pt x="7" y="1"/>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29" name="Freeform 886"/>
              <p:cNvSpPr>
                <a:spLocks/>
              </p:cNvSpPr>
              <p:nvPr/>
            </p:nvSpPr>
            <p:spPr bwMode="auto">
              <a:xfrm>
                <a:off x="328" y="587"/>
                <a:ext cx="121" cy="159"/>
              </a:xfrm>
              <a:custGeom>
                <a:avLst/>
                <a:gdLst/>
                <a:ahLst/>
                <a:cxnLst>
                  <a:cxn ang="0">
                    <a:pos x="37" y="52"/>
                  </a:cxn>
                  <a:cxn ang="0">
                    <a:pos x="26" y="30"/>
                  </a:cxn>
                  <a:cxn ang="0">
                    <a:pos x="6" y="15"/>
                  </a:cxn>
                  <a:cxn ang="0">
                    <a:pos x="2" y="0"/>
                  </a:cxn>
                  <a:cxn ang="0">
                    <a:pos x="10" y="16"/>
                  </a:cxn>
                  <a:cxn ang="0">
                    <a:pos x="28" y="29"/>
                  </a:cxn>
                  <a:cxn ang="0">
                    <a:pos x="41" y="48"/>
                  </a:cxn>
                  <a:cxn ang="0">
                    <a:pos x="42" y="56"/>
                  </a:cxn>
                  <a:cxn ang="0">
                    <a:pos x="37" y="52"/>
                  </a:cxn>
                </a:cxnLst>
                <a:rect l="0" t="0" r="r" b="b"/>
                <a:pathLst>
                  <a:path w="42" h="56">
                    <a:moveTo>
                      <a:pt x="37" y="52"/>
                    </a:moveTo>
                    <a:cubicBezTo>
                      <a:pt x="37" y="52"/>
                      <a:pt x="37" y="39"/>
                      <a:pt x="26" y="30"/>
                    </a:cubicBezTo>
                    <a:cubicBezTo>
                      <a:pt x="16" y="22"/>
                      <a:pt x="10" y="20"/>
                      <a:pt x="6" y="15"/>
                    </a:cubicBezTo>
                    <a:cubicBezTo>
                      <a:pt x="3" y="11"/>
                      <a:pt x="0" y="4"/>
                      <a:pt x="2" y="0"/>
                    </a:cubicBezTo>
                    <a:cubicBezTo>
                      <a:pt x="2" y="0"/>
                      <a:pt x="4" y="12"/>
                      <a:pt x="10" y="16"/>
                    </a:cubicBezTo>
                    <a:cubicBezTo>
                      <a:pt x="16" y="20"/>
                      <a:pt x="24" y="26"/>
                      <a:pt x="28" y="29"/>
                    </a:cubicBezTo>
                    <a:cubicBezTo>
                      <a:pt x="32" y="32"/>
                      <a:pt x="40" y="39"/>
                      <a:pt x="41" y="48"/>
                    </a:cubicBezTo>
                    <a:cubicBezTo>
                      <a:pt x="42" y="56"/>
                      <a:pt x="42" y="56"/>
                      <a:pt x="42" y="56"/>
                    </a:cubicBezTo>
                    <a:cubicBezTo>
                      <a:pt x="42" y="55"/>
                      <a:pt x="38" y="52"/>
                      <a:pt x="37" y="5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0" name="Freeform 887"/>
              <p:cNvSpPr>
                <a:spLocks/>
              </p:cNvSpPr>
              <p:nvPr/>
            </p:nvSpPr>
            <p:spPr bwMode="auto">
              <a:xfrm>
                <a:off x="313" y="548"/>
                <a:ext cx="41" cy="45"/>
              </a:xfrm>
              <a:custGeom>
                <a:avLst/>
                <a:gdLst/>
                <a:ahLst/>
                <a:cxnLst>
                  <a:cxn ang="0">
                    <a:pos x="8" y="16"/>
                  </a:cxn>
                  <a:cxn ang="0">
                    <a:pos x="7" y="0"/>
                  </a:cxn>
                  <a:cxn ang="0">
                    <a:pos x="8" y="16"/>
                  </a:cxn>
                </a:cxnLst>
                <a:rect l="0" t="0" r="r" b="b"/>
                <a:pathLst>
                  <a:path w="15" h="16">
                    <a:moveTo>
                      <a:pt x="8" y="16"/>
                    </a:moveTo>
                    <a:cubicBezTo>
                      <a:pt x="8" y="16"/>
                      <a:pt x="0" y="10"/>
                      <a:pt x="7" y="0"/>
                    </a:cubicBezTo>
                    <a:cubicBezTo>
                      <a:pt x="7" y="0"/>
                      <a:pt x="15" y="9"/>
                      <a:pt x="8" y="1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1" name="Freeform 888"/>
              <p:cNvSpPr>
                <a:spLocks/>
              </p:cNvSpPr>
              <p:nvPr/>
            </p:nvSpPr>
            <p:spPr bwMode="auto">
              <a:xfrm>
                <a:off x="332" y="566"/>
                <a:ext cx="3" cy="26"/>
              </a:xfrm>
              <a:custGeom>
                <a:avLst/>
                <a:gdLst/>
                <a:ahLst/>
                <a:cxnLst>
                  <a:cxn ang="0">
                    <a:pos x="0" y="0"/>
                  </a:cxn>
                  <a:cxn ang="0">
                    <a:pos x="1" y="9"/>
                  </a:cxn>
                  <a:cxn ang="0">
                    <a:pos x="0" y="0"/>
                  </a:cxn>
                </a:cxnLst>
                <a:rect l="0" t="0" r="r" b="b"/>
                <a:pathLst>
                  <a:path w="1" h="9">
                    <a:moveTo>
                      <a:pt x="0" y="0"/>
                    </a:moveTo>
                    <a:lnTo>
                      <a:pt x="1" y="9"/>
                    </a:lnTo>
                    <a:lnTo>
                      <a:pt x="0" y="0"/>
                    </a:lnTo>
                  </a:path>
                </a:pathLst>
              </a:custGeom>
              <a:solidFill>
                <a:srgbClr val="AE9F00"/>
              </a:solidFill>
              <a:ln w="9525">
                <a:noFill/>
                <a:round/>
                <a:headEnd/>
                <a:tailEnd/>
              </a:ln>
              <a:effectLst/>
            </p:spPr>
            <p:txBody>
              <a:bodyPr/>
              <a:lstStyle/>
              <a:p>
                <a:pPr>
                  <a:defRPr/>
                </a:pPr>
                <a:endParaRPr lang="en-US" dirty="0"/>
              </a:p>
            </p:txBody>
          </p:sp>
          <p:sp>
            <p:nvSpPr>
              <p:cNvPr id="1232" name="Line 889"/>
              <p:cNvSpPr>
                <a:spLocks noChangeShapeType="1"/>
              </p:cNvSpPr>
              <p:nvPr/>
            </p:nvSpPr>
            <p:spPr bwMode="auto">
              <a:xfrm>
                <a:off x="332" y="566"/>
                <a:ext cx="3" cy="26"/>
              </a:xfrm>
              <a:prstGeom prst="line">
                <a:avLst/>
              </a:prstGeom>
              <a:noFill/>
              <a:ln w="0" cap="sq">
                <a:solidFill>
                  <a:srgbClr val="25221E"/>
                </a:solidFill>
                <a:miter lim="800000"/>
                <a:headEnd/>
                <a:tailEnd/>
              </a:ln>
              <a:effectLst/>
            </p:spPr>
            <p:txBody>
              <a:bodyPr/>
              <a:lstStyle/>
              <a:p>
                <a:pPr>
                  <a:defRPr/>
                </a:pPr>
                <a:endParaRPr lang="en-US" dirty="0"/>
              </a:p>
            </p:txBody>
          </p:sp>
          <p:sp>
            <p:nvSpPr>
              <p:cNvPr id="1233" name="Freeform 890"/>
              <p:cNvSpPr>
                <a:spLocks/>
              </p:cNvSpPr>
              <p:nvPr/>
            </p:nvSpPr>
            <p:spPr bwMode="auto">
              <a:xfrm>
                <a:off x="302" y="576"/>
                <a:ext cx="33" cy="48"/>
              </a:xfrm>
              <a:custGeom>
                <a:avLst/>
                <a:gdLst/>
                <a:ahLst/>
                <a:cxnLst>
                  <a:cxn ang="0">
                    <a:pos x="12" y="12"/>
                  </a:cxn>
                  <a:cxn ang="0">
                    <a:pos x="0" y="0"/>
                  </a:cxn>
                  <a:cxn ang="0">
                    <a:pos x="12" y="12"/>
                  </a:cxn>
                </a:cxnLst>
                <a:rect l="0" t="0" r="r" b="b"/>
                <a:pathLst>
                  <a:path w="12" h="17">
                    <a:moveTo>
                      <a:pt x="12" y="12"/>
                    </a:moveTo>
                    <a:cubicBezTo>
                      <a:pt x="12" y="12"/>
                      <a:pt x="3" y="17"/>
                      <a:pt x="0" y="0"/>
                    </a:cubicBezTo>
                    <a:cubicBezTo>
                      <a:pt x="0" y="0"/>
                      <a:pt x="11" y="3"/>
                      <a:pt x="1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4" name="Freeform 891"/>
              <p:cNvSpPr>
                <a:spLocks/>
              </p:cNvSpPr>
              <p:nvPr/>
            </p:nvSpPr>
            <p:spPr bwMode="auto">
              <a:xfrm>
                <a:off x="317" y="593"/>
                <a:ext cx="22" cy="17"/>
              </a:xfrm>
              <a:custGeom>
                <a:avLst/>
                <a:gdLst/>
                <a:ahLst/>
                <a:cxnLst>
                  <a:cxn ang="0">
                    <a:pos x="0" y="0"/>
                  </a:cxn>
                  <a:cxn ang="0">
                    <a:pos x="7" y="6"/>
                  </a:cxn>
                  <a:cxn ang="0">
                    <a:pos x="0" y="0"/>
                  </a:cxn>
                </a:cxnLst>
                <a:rect l="0" t="0" r="r" b="b"/>
                <a:pathLst>
                  <a:path w="7" h="6">
                    <a:moveTo>
                      <a:pt x="0" y="0"/>
                    </a:moveTo>
                    <a:lnTo>
                      <a:pt x="7" y="6"/>
                    </a:lnTo>
                    <a:lnTo>
                      <a:pt x="0" y="0"/>
                    </a:lnTo>
                  </a:path>
                </a:pathLst>
              </a:custGeom>
              <a:solidFill>
                <a:srgbClr val="AE9F00"/>
              </a:solidFill>
              <a:ln w="9525">
                <a:noFill/>
                <a:round/>
                <a:headEnd/>
                <a:tailEnd/>
              </a:ln>
              <a:effectLst/>
            </p:spPr>
            <p:txBody>
              <a:bodyPr/>
              <a:lstStyle/>
              <a:p>
                <a:pPr>
                  <a:defRPr/>
                </a:pPr>
                <a:endParaRPr lang="en-US" dirty="0"/>
              </a:p>
            </p:txBody>
          </p:sp>
          <p:sp>
            <p:nvSpPr>
              <p:cNvPr id="1235" name="Line 892"/>
              <p:cNvSpPr>
                <a:spLocks noChangeShapeType="1"/>
              </p:cNvSpPr>
              <p:nvPr/>
            </p:nvSpPr>
            <p:spPr bwMode="auto">
              <a:xfrm>
                <a:off x="317" y="593"/>
                <a:ext cx="22" cy="17"/>
              </a:xfrm>
              <a:prstGeom prst="line">
                <a:avLst/>
              </a:prstGeom>
              <a:noFill/>
              <a:ln w="0" cap="sq">
                <a:solidFill>
                  <a:srgbClr val="25221E"/>
                </a:solidFill>
                <a:miter lim="800000"/>
                <a:headEnd/>
                <a:tailEnd/>
              </a:ln>
              <a:effectLst/>
            </p:spPr>
            <p:txBody>
              <a:bodyPr/>
              <a:lstStyle/>
              <a:p>
                <a:pPr>
                  <a:defRPr/>
                </a:pPr>
                <a:endParaRPr lang="en-US" dirty="0"/>
              </a:p>
            </p:txBody>
          </p:sp>
          <p:sp>
            <p:nvSpPr>
              <p:cNvPr id="1236" name="Freeform 893"/>
              <p:cNvSpPr>
                <a:spLocks/>
              </p:cNvSpPr>
              <p:nvPr/>
            </p:nvSpPr>
            <p:spPr bwMode="auto">
              <a:xfrm>
                <a:off x="339" y="583"/>
                <a:ext cx="33" cy="35"/>
              </a:xfrm>
              <a:custGeom>
                <a:avLst/>
                <a:gdLst/>
                <a:ahLst/>
                <a:cxnLst>
                  <a:cxn ang="0">
                    <a:pos x="2" y="12"/>
                  </a:cxn>
                  <a:cxn ang="0">
                    <a:pos x="11" y="0"/>
                  </a:cxn>
                  <a:cxn ang="0">
                    <a:pos x="2" y="12"/>
                  </a:cxn>
                </a:cxnLst>
                <a:rect l="0" t="0" r="r" b="b"/>
                <a:pathLst>
                  <a:path w="12" h="12">
                    <a:moveTo>
                      <a:pt x="2" y="12"/>
                    </a:moveTo>
                    <a:cubicBezTo>
                      <a:pt x="2" y="12"/>
                      <a:pt x="0" y="4"/>
                      <a:pt x="11" y="0"/>
                    </a:cubicBezTo>
                    <a:cubicBezTo>
                      <a:pt x="11" y="0"/>
                      <a:pt x="12" y="12"/>
                      <a:pt x="2" y="1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37" name="Freeform 894"/>
              <p:cNvSpPr>
                <a:spLocks/>
              </p:cNvSpPr>
              <p:nvPr/>
            </p:nvSpPr>
            <p:spPr bwMode="auto">
              <a:xfrm>
                <a:off x="343" y="596"/>
                <a:ext cx="18" cy="19"/>
              </a:xfrm>
              <a:custGeom>
                <a:avLst/>
                <a:gdLst/>
                <a:ahLst/>
                <a:cxnLst>
                  <a:cxn ang="0">
                    <a:pos x="0" y="7"/>
                  </a:cxn>
                  <a:cxn ang="0">
                    <a:pos x="6" y="0"/>
                  </a:cxn>
                  <a:cxn ang="0">
                    <a:pos x="0" y="7"/>
                  </a:cxn>
                </a:cxnLst>
                <a:rect l="0" t="0" r="r" b="b"/>
                <a:pathLst>
                  <a:path w="6" h="7">
                    <a:moveTo>
                      <a:pt x="0" y="7"/>
                    </a:moveTo>
                    <a:lnTo>
                      <a:pt x="6" y="0"/>
                    </a:lnTo>
                    <a:lnTo>
                      <a:pt x="0" y="7"/>
                    </a:lnTo>
                  </a:path>
                </a:pathLst>
              </a:custGeom>
              <a:solidFill>
                <a:srgbClr val="AE9F00"/>
              </a:solidFill>
              <a:ln w="9525">
                <a:noFill/>
                <a:round/>
                <a:headEnd/>
                <a:tailEnd/>
              </a:ln>
              <a:effectLst/>
            </p:spPr>
            <p:txBody>
              <a:bodyPr/>
              <a:lstStyle/>
              <a:p>
                <a:pPr>
                  <a:defRPr/>
                </a:pPr>
                <a:endParaRPr lang="en-US" dirty="0"/>
              </a:p>
            </p:txBody>
          </p:sp>
          <p:sp>
            <p:nvSpPr>
              <p:cNvPr id="1238" name="Line 895"/>
              <p:cNvSpPr>
                <a:spLocks noChangeShapeType="1"/>
              </p:cNvSpPr>
              <p:nvPr/>
            </p:nvSpPr>
            <p:spPr bwMode="auto">
              <a:xfrm flipV="1">
                <a:off x="343" y="596"/>
                <a:ext cx="18" cy="19"/>
              </a:xfrm>
              <a:prstGeom prst="line">
                <a:avLst/>
              </a:prstGeom>
              <a:noFill/>
              <a:ln w="0" cap="sq">
                <a:solidFill>
                  <a:srgbClr val="25221E"/>
                </a:solidFill>
                <a:miter lim="800000"/>
                <a:headEnd/>
                <a:tailEnd/>
              </a:ln>
              <a:effectLst/>
            </p:spPr>
            <p:txBody>
              <a:bodyPr/>
              <a:lstStyle/>
              <a:p>
                <a:pPr>
                  <a:defRPr/>
                </a:pPr>
                <a:endParaRPr lang="en-US" dirty="0"/>
              </a:p>
            </p:txBody>
          </p:sp>
          <p:sp>
            <p:nvSpPr>
              <p:cNvPr id="1239" name="Freeform 896"/>
              <p:cNvSpPr>
                <a:spLocks/>
              </p:cNvSpPr>
              <p:nvPr/>
            </p:nvSpPr>
            <p:spPr bwMode="auto">
              <a:xfrm>
                <a:off x="328" y="570"/>
                <a:ext cx="34" cy="40"/>
              </a:xfrm>
              <a:custGeom>
                <a:avLst/>
                <a:gdLst/>
                <a:ahLst/>
                <a:cxnLst>
                  <a:cxn ang="0">
                    <a:pos x="5" y="14"/>
                  </a:cxn>
                  <a:cxn ang="0">
                    <a:pos x="10" y="0"/>
                  </a:cxn>
                  <a:cxn ang="0">
                    <a:pos x="5" y="14"/>
                  </a:cxn>
                </a:cxnLst>
                <a:rect l="0" t="0" r="r" b="b"/>
                <a:pathLst>
                  <a:path w="12" h="14">
                    <a:moveTo>
                      <a:pt x="5" y="14"/>
                    </a:moveTo>
                    <a:cubicBezTo>
                      <a:pt x="5" y="14"/>
                      <a:pt x="12" y="10"/>
                      <a:pt x="10" y="0"/>
                    </a:cubicBezTo>
                    <a:cubicBezTo>
                      <a:pt x="10" y="0"/>
                      <a:pt x="0" y="3"/>
                      <a:pt x="5" y="14"/>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0" name="Freeform 897"/>
              <p:cNvSpPr>
                <a:spLocks/>
              </p:cNvSpPr>
              <p:nvPr/>
            </p:nvSpPr>
            <p:spPr bwMode="auto">
              <a:xfrm>
                <a:off x="343" y="584"/>
                <a:ext cx="8" cy="26"/>
              </a:xfrm>
              <a:custGeom>
                <a:avLst/>
                <a:gdLst/>
                <a:ahLst/>
                <a:cxnLst>
                  <a:cxn ang="0">
                    <a:pos x="3" y="0"/>
                  </a:cxn>
                  <a:cxn ang="0">
                    <a:pos x="0" y="9"/>
                  </a:cxn>
                  <a:cxn ang="0">
                    <a:pos x="3" y="0"/>
                  </a:cxn>
                </a:cxnLst>
                <a:rect l="0" t="0" r="r" b="b"/>
                <a:pathLst>
                  <a:path w="3" h="9">
                    <a:moveTo>
                      <a:pt x="3" y="0"/>
                    </a:moveTo>
                    <a:lnTo>
                      <a:pt x="0" y="9"/>
                    </a:lnTo>
                    <a:lnTo>
                      <a:pt x="3" y="0"/>
                    </a:lnTo>
                  </a:path>
                </a:pathLst>
              </a:custGeom>
              <a:solidFill>
                <a:srgbClr val="AE9F00"/>
              </a:solidFill>
              <a:ln w="9525">
                <a:noFill/>
                <a:round/>
                <a:headEnd/>
                <a:tailEnd/>
              </a:ln>
              <a:effectLst/>
            </p:spPr>
            <p:txBody>
              <a:bodyPr/>
              <a:lstStyle/>
              <a:p>
                <a:pPr>
                  <a:defRPr/>
                </a:pPr>
                <a:endParaRPr lang="en-US" dirty="0"/>
              </a:p>
            </p:txBody>
          </p:sp>
          <p:sp>
            <p:nvSpPr>
              <p:cNvPr id="1241" name="Line 898"/>
              <p:cNvSpPr>
                <a:spLocks noChangeShapeType="1"/>
              </p:cNvSpPr>
              <p:nvPr/>
            </p:nvSpPr>
            <p:spPr bwMode="auto">
              <a:xfrm flipH="1">
                <a:off x="343" y="584"/>
                <a:ext cx="8" cy="26"/>
              </a:xfrm>
              <a:prstGeom prst="line">
                <a:avLst/>
              </a:prstGeom>
              <a:noFill/>
              <a:ln w="0" cap="sq">
                <a:solidFill>
                  <a:srgbClr val="25221E"/>
                </a:solidFill>
                <a:miter lim="800000"/>
                <a:headEnd/>
                <a:tailEnd/>
              </a:ln>
              <a:effectLst/>
            </p:spPr>
            <p:txBody>
              <a:bodyPr/>
              <a:lstStyle/>
              <a:p>
                <a:pPr>
                  <a:defRPr/>
                </a:pPr>
                <a:endParaRPr lang="en-US" dirty="0"/>
              </a:p>
            </p:txBody>
          </p:sp>
          <p:sp>
            <p:nvSpPr>
              <p:cNvPr id="1242" name="Freeform 899"/>
              <p:cNvSpPr>
                <a:spLocks/>
              </p:cNvSpPr>
              <p:nvPr/>
            </p:nvSpPr>
            <p:spPr bwMode="auto">
              <a:xfrm>
                <a:off x="306" y="605"/>
                <a:ext cx="40" cy="39"/>
              </a:xfrm>
              <a:custGeom>
                <a:avLst/>
                <a:gdLst/>
                <a:ahLst/>
                <a:cxnLst>
                  <a:cxn ang="0">
                    <a:pos x="14" y="9"/>
                  </a:cxn>
                  <a:cxn ang="0">
                    <a:pos x="0" y="4"/>
                  </a:cxn>
                  <a:cxn ang="0">
                    <a:pos x="14" y="9"/>
                  </a:cxn>
                </a:cxnLst>
                <a:rect l="0" t="0" r="r" b="b"/>
                <a:pathLst>
                  <a:path w="14" h="14">
                    <a:moveTo>
                      <a:pt x="14" y="9"/>
                    </a:moveTo>
                    <a:cubicBezTo>
                      <a:pt x="14" y="9"/>
                      <a:pt x="14" y="0"/>
                      <a:pt x="0" y="4"/>
                    </a:cubicBezTo>
                    <a:cubicBezTo>
                      <a:pt x="0" y="4"/>
                      <a:pt x="7" y="14"/>
                      <a:pt x="14" y="9"/>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3" name="Freeform 900"/>
              <p:cNvSpPr>
                <a:spLocks/>
              </p:cNvSpPr>
              <p:nvPr/>
            </p:nvSpPr>
            <p:spPr bwMode="auto">
              <a:xfrm>
                <a:off x="328" y="624"/>
                <a:ext cx="18" cy="6"/>
              </a:xfrm>
              <a:custGeom>
                <a:avLst/>
                <a:gdLst/>
                <a:ahLst/>
                <a:cxnLst>
                  <a:cxn ang="0">
                    <a:pos x="0" y="0"/>
                  </a:cxn>
                  <a:cxn ang="0">
                    <a:pos x="7" y="2"/>
                  </a:cxn>
                  <a:cxn ang="0">
                    <a:pos x="0" y="0"/>
                  </a:cxn>
                </a:cxnLst>
                <a:rect l="0" t="0" r="r" b="b"/>
                <a:pathLst>
                  <a:path w="7" h="2">
                    <a:moveTo>
                      <a:pt x="0" y="0"/>
                    </a:moveTo>
                    <a:lnTo>
                      <a:pt x="7" y="2"/>
                    </a:lnTo>
                    <a:lnTo>
                      <a:pt x="0" y="0"/>
                    </a:lnTo>
                  </a:path>
                </a:pathLst>
              </a:custGeom>
              <a:solidFill>
                <a:srgbClr val="AE9F00"/>
              </a:solidFill>
              <a:ln w="9525">
                <a:noFill/>
                <a:round/>
                <a:headEnd/>
                <a:tailEnd/>
              </a:ln>
              <a:effectLst/>
            </p:spPr>
            <p:txBody>
              <a:bodyPr/>
              <a:lstStyle/>
              <a:p>
                <a:pPr>
                  <a:defRPr/>
                </a:pPr>
                <a:endParaRPr lang="en-US" dirty="0"/>
              </a:p>
            </p:txBody>
          </p:sp>
          <p:sp>
            <p:nvSpPr>
              <p:cNvPr id="1244" name="Line 901"/>
              <p:cNvSpPr>
                <a:spLocks noChangeShapeType="1"/>
              </p:cNvSpPr>
              <p:nvPr/>
            </p:nvSpPr>
            <p:spPr bwMode="auto">
              <a:xfrm>
                <a:off x="328" y="624"/>
                <a:ext cx="18" cy="6"/>
              </a:xfrm>
              <a:prstGeom prst="line">
                <a:avLst/>
              </a:prstGeom>
              <a:noFill/>
              <a:ln w="0" cap="sq">
                <a:solidFill>
                  <a:srgbClr val="25221E"/>
                </a:solidFill>
                <a:miter lim="800000"/>
                <a:headEnd/>
                <a:tailEnd/>
              </a:ln>
              <a:effectLst/>
            </p:spPr>
            <p:txBody>
              <a:bodyPr/>
              <a:lstStyle/>
              <a:p>
                <a:pPr>
                  <a:defRPr/>
                </a:pPr>
                <a:endParaRPr lang="en-US" dirty="0"/>
              </a:p>
            </p:txBody>
          </p:sp>
          <p:sp>
            <p:nvSpPr>
              <p:cNvPr id="1245" name="Freeform 902"/>
              <p:cNvSpPr>
                <a:spLocks/>
              </p:cNvSpPr>
              <p:nvPr/>
            </p:nvSpPr>
            <p:spPr bwMode="auto">
              <a:xfrm>
                <a:off x="317" y="624"/>
                <a:ext cx="40" cy="34"/>
              </a:xfrm>
              <a:custGeom>
                <a:avLst/>
                <a:gdLst/>
                <a:ahLst/>
                <a:cxnLst>
                  <a:cxn ang="0">
                    <a:pos x="15" y="6"/>
                  </a:cxn>
                  <a:cxn ang="0">
                    <a:pos x="0" y="4"/>
                  </a:cxn>
                  <a:cxn ang="0">
                    <a:pos x="15" y="6"/>
                  </a:cxn>
                </a:cxnLst>
                <a:rect l="0" t="0" r="r" b="b"/>
                <a:pathLst>
                  <a:path w="15" h="12">
                    <a:moveTo>
                      <a:pt x="15" y="6"/>
                    </a:moveTo>
                    <a:cubicBezTo>
                      <a:pt x="15" y="6"/>
                      <a:pt x="13" y="0"/>
                      <a:pt x="0" y="4"/>
                    </a:cubicBezTo>
                    <a:cubicBezTo>
                      <a:pt x="0" y="4"/>
                      <a:pt x="7" y="12"/>
                      <a:pt x="15" y="6"/>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6" name="Freeform 903"/>
              <p:cNvSpPr>
                <a:spLocks/>
              </p:cNvSpPr>
              <p:nvPr/>
            </p:nvSpPr>
            <p:spPr bwMode="auto">
              <a:xfrm>
                <a:off x="332" y="638"/>
                <a:ext cx="25" cy="3"/>
              </a:xfrm>
              <a:custGeom>
                <a:avLst/>
                <a:gdLst/>
                <a:ahLst/>
                <a:cxnLst>
                  <a:cxn ang="0">
                    <a:pos x="0" y="0"/>
                  </a:cxn>
                  <a:cxn ang="0">
                    <a:pos x="9" y="1"/>
                  </a:cxn>
                  <a:cxn ang="0">
                    <a:pos x="0" y="0"/>
                  </a:cxn>
                </a:cxnLst>
                <a:rect l="0" t="0" r="r" b="b"/>
                <a:pathLst>
                  <a:path w="9" h="1">
                    <a:moveTo>
                      <a:pt x="0" y="0"/>
                    </a:moveTo>
                    <a:lnTo>
                      <a:pt x="9" y="1"/>
                    </a:lnTo>
                    <a:lnTo>
                      <a:pt x="0" y="0"/>
                    </a:lnTo>
                  </a:path>
                </a:pathLst>
              </a:custGeom>
              <a:solidFill>
                <a:srgbClr val="AE9F00"/>
              </a:solidFill>
              <a:ln w="9525">
                <a:noFill/>
                <a:round/>
                <a:headEnd/>
                <a:tailEnd/>
              </a:ln>
              <a:effectLst/>
            </p:spPr>
            <p:txBody>
              <a:bodyPr/>
              <a:lstStyle/>
              <a:p>
                <a:pPr>
                  <a:defRPr/>
                </a:pPr>
                <a:endParaRPr lang="en-US" dirty="0"/>
              </a:p>
            </p:txBody>
          </p:sp>
          <p:sp>
            <p:nvSpPr>
              <p:cNvPr id="1247" name="Line 904"/>
              <p:cNvSpPr>
                <a:spLocks noChangeShapeType="1"/>
              </p:cNvSpPr>
              <p:nvPr/>
            </p:nvSpPr>
            <p:spPr bwMode="auto">
              <a:xfrm>
                <a:off x="332" y="638"/>
                <a:ext cx="25" cy="3"/>
              </a:xfrm>
              <a:prstGeom prst="line">
                <a:avLst/>
              </a:prstGeom>
              <a:noFill/>
              <a:ln w="0" cap="sq">
                <a:solidFill>
                  <a:srgbClr val="25221E"/>
                </a:solidFill>
                <a:miter lim="800000"/>
                <a:headEnd/>
                <a:tailEnd/>
              </a:ln>
              <a:effectLst/>
            </p:spPr>
            <p:txBody>
              <a:bodyPr/>
              <a:lstStyle/>
              <a:p>
                <a:pPr>
                  <a:defRPr/>
                </a:pPr>
                <a:endParaRPr lang="en-US" dirty="0"/>
              </a:p>
            </p:txBody>
          </p:sp>
          <p:sp>
            <p:nvSpPr>
              <p:cNvPr id="1248" name="Freeform 905"/>
              <p:cNvSpPr>
                <a:spLocks/>
              </p:cNvSpPr>
              <p:nvPr/>
            </p:nvSpPr>
            <p:spPr bwMode="auto">
              <a:xfrm>
                <a:off x="324" y="641"/>
                <a:ext cx="41" cy="40"/>
              </a:xfrm>
              <a:custGeom>
                <a:avLst/>
                <a:gdLst/>
                <a:ahLst/>
                <a:cxnLst>
                  <a:cxn ang="0">
                    <a:pos x="15" y="3"/>
                  </a:cxn>
                  <a:cxn ang="0">
                    <a:pos x="0" y="6"/>
                  </a:cxn>
                  <a:cxn ang="0">
                    <a:pos x="15" y="3"/>
                  </a:cxn>
                </a:cxnLst>
                <a:rect l="0" t="0" r="r" b="b"/>
                <a:pathLst>
                  <a:path w="15" h="14">
                    <a:moveTo>
                      <a:pt x="15" y="3"/>
                    </a:moveTo>
                    <a:cubicBezTo>
                      <a:pt x="15" y="3"/>
                      <a:pt x="7" y="0"/>
                      <a:pt x="0" y="6"/>
                    </a:cubicBezTo>
                    <a:cubicBezTo>
                      <a:pt x="0" y="6"/>
                      <a:pt x="10" y="14"/>
                      <a:pt x="15"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49" name="Freeform 906"/>
              <p:cNvSpPr>
                <a:spLocks/>
              </p:cNvSpPr>
              <p:nvPr/>
            </p:nvSpPr>
            <p:spPr bwMode="auto">
              <a:xfrm>
                <a:off x="343" y="650"/>
                <a:ext cx="22" cy="5"/>
              </a:xfrm>
              <a:custGeom>
                <a:avLst/>
                <a:gdLst/>
                <a:ahLst/>
                <a:cxnLst>
                  <a:cxn ang="0">
                    <a:pos x="0" y="2"/>
                  </a:cxn>
                  <a:cxn ang="0">
                    <a:pos x="8" y="0"/>
                  </a:cxn>
                  <a:cxn ang="0">
                    <a:pos x="0" y="2"/>
                  </a:cxn>
                </a:cxnLst>
                <a:rect l="0" t="0" r="r" b="b"/>
                <a:pathLst>
                  <a:path w="8" h="2">
                    <a:moveTo>
                      <a:pt x="0" y="2"/>
                    </a:moveTo>
                    <a:lnTo>
                      <a:pt x="8" y="0"/>
                    </a:lnTo>
                    <a:lnTo>
                      <a:pt x="0" y="2"/>
                    </a:lnTo>
                  </a:path>
                </a:pathLst>
              </a:custGeom>
              <a:solidFill>
                <a:srgbClr val="AE9F00"/>
              </a:solidFill>
              <a:ln w="9525">
                <a:noFill/>
                <a:round/>
                <a:headEnd/>
                <a:tailEnd/>
              </a:ln>
              <a:effectLst/>
            </p:spPr>
            <p:txBody>
              <a:bodyPr/>
              <a:lstStyle/>
              <a:p>
                <a:pPr>
                  <a:defRPr/>
                </a:pPr>
                <a:endParaRPr lang="en-US" dirty="0"/>
              </a:p>
            </p:txBody>
          </p:sp>
          <p:sp>
            <p:nvSpPr>
              <p:cNvPr id="1250" name="Line 907"/>
              <p:cNvSpPr>
                <a:spLocks noChangeShapeType="1"/>
              </p:cNvSpPr>
              <p:nvPr/>
            </p:nvSpPr>
            <p:spPr bwMode="auto">
              <a:xfrm flipV="1">
                <a:off x="343" y="650"/>
                <a:ext cx="22" cy="5"/>
              </a:xfrm>
              <a:prstGeom prst="line">
                <a:avLst/>
              </a:prstGeom>
              <a:noFill/>
              <a:ln w="0" cap="sq">
                <a:solidFill>
                  <a:srgbClr val="25221E"/>
                </a:solidFill>
                <a:miter lim="800000"/>
                <a:headEnd/>
                <a:tailEnd/>
              </a:ln>
              <a:effectLst/>
            </p:spPr>
            <p:txBody>
              <a:bodyPr/>
              <a:lstStyle/>
              <a:p>
                <a:pPr>
                  <a:defRPr/>
                </a:pPr>
                <a:endParaRPr lang="en-US" dirty="0"/>
              </a:p>
            </p:txBody>
          </p:sp>
          <p:sp>
            <p:nvSpPr>
              <p:cNvPr id="1251" name="Freeform 908"/>
              <p:cNvSpPr>
                <a:spLocks/>
              </p:cNvSpPr>
              <p:nvPr/>
            </p:nvSpPr>
            <p:spPr bwMode="auto">
              <a:xfrm>
                <a:off x="332" y="653"/>
                <a:ext cx="42" cy="26"/>
              </a:xfrm>
              <a:custGeom>
                <a:avLst/>
                <a:gdLst/>
                <a:ahLst/>
                <a:cxnLst>
                  <a:cxn ang="0">
                    <a:pos x="14" y="0"/>
                  </a:cxn>
                  <a:cxn ang="0">
                    <a:pos x="0" y="9"/>
                  </a:cxn>
                  <a:cxn ang="0">
                    <a:pos x="14" y="0"/>
                  </a:cxn>
                </a:cxnLst>
                <a:rect l="0" t="0" r="r" b="b"/>
                <a:pathLst>
                  <a:path w="15" h="9">
                    <a:moveTo>
                      <a:pt x="14" y="0"/>
                    </a:moveTo>
                    <a:cubicBezTo>
                      <a:pt x="14" y="0"/>
                      <a:pt x="15" y="9"/>
                      <a:pt x="0" y="9"/>
                    </a:cubicBezTo>
                    <a:cubicBezTo>
                      <a:pt x="0" y="9"/>
                      <a:pt x="3" y="0"/>
                      <a:pt x="1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2" name="Freeform 909"/>
              <p:cNvSpPr>
                <a:spLocks/>
              </p:cNvSpPr>
              <p:nvPr/>
            </p:nvSpPr>
            <p:spPr bwMode="auto">
              <a:xfrm>
                <a:off x="346" y="653"/>
                <a:ext cx="26" cy="14"/>
              </a:xfrm>
              <a:custGeom>
                <a:avLst/>
                <a:gdLst/>
                <a:ahLst/>
                <a:cxnLst>
                  <a:cxn ang="0">
                    <a:pos x="0" y="5"/>
                  </a:cxn>
                  <a:cxn ang="0">
                    <a:pos x="9" y="0"/>
                  </a:cxn>
                  <a:cxn ang="0">
                    <a:pos x="0" y="5"/>
                  </a:cxn>
                </a:cxnLst>
                <a:rect l="0" t="0" r="r" b="b"/>
                <a:pathLst>
                  <a:path w="9" h="5">
                    <a:moveTo>
                      <a:pt x="0" y="5"/>
                    </a:moveTo>
                    <a:lnTo>
                      <a:pt x="9" y="0"/>
                    </a:lnTo>
                    <a:lnTo>
                      <a:pt x="0" y="5"/>
                    </a:lnTo>
                  </a:path>
                </a:pathLst>
              </a:custGeom>
              <a:solidFill>
                <a:srgbClr val="AE9F00"/>
              </a:solidFill>
              <a:ln w="9525">
                <a:noFill/>
                <a:round/>
                <a:headEnd/>
                <a:tailEnd/>
              </a:ln>
              <a:effectLst/>
            </p:spPr>
            <p:txBody>
              <a:bodyPr/>
              <a:lstStyle/>
              <a:p>
                <a:pPr>
                  <a:defRPr/>
                </a:pPr>
                <a:endParaRPr lang="en-US" dirty="0"/>
              </a:p>
            </p:txBody>
          </p:sp>
          <p:sp>
            <p:nvSpPr>
              <p:cNvPr id="1253" name="Line 910"/>
              <p:cNvSpPr>
                <a:spLocks noChangeShapeType="1"/>
              </p:cNvSpPr>
              <p:nvPr/>
            </p:nvSpPr>
            <p:spPr bwMode="auto">
              <a:xfrm flipV="1">
                <a:off x="346" y="653"/>
                <a:ext cx="26" cy="14"/>
              </a:xfrm>
              <a:prstGeom prst="line">
                <a:avLst/>
              </a:prstGeom>
              <a:noFill/>
              <a:ln w="0" cap="sq">
                <a:solidFill>
                  <a:srgbClr val="25221E"/>
                </a:solidFill>
                <a:miter lim="800000"/>
                <a:headEnd/>
                <a:tailEnd/>
              </a:ln>
              <a:effectLst/>
            </p:spPr>
            <p:txBody>
              <a:bodyPr/>
              <a:lstStyle/>
              <a:p>
                <a:pPr>
                  <a:defRPr/>
                </a:pPr>
                <a:endParaRPr lang="en-US" dirty="0"/>
              </a:p>
            </p:txBody>
          </p:sp>
          <p:sp>
            <p:nvSpPr>
              <p:cNvPr id="1254" name="Freeform 911"/>
              <p:cNvSpPr>
                <a:spLocks/>
              </p:cNvSpPr>
              <p:nvPr/>
            </p:nvSpPr>
            <p:spPr bwMode="auto">
              <a:xfrm>
                <a:off x="354" y="662"/>
                <a:ext cx="40" cy="44"/>
              </a:xfrm>
              <a:custGeom>
                <a:avLst/>
                <a:gdLst/>
                <a:ahLst/>
                <a:cxnLst>
                  <a:cxn ang="0">
                    <a:pos x="10" y="0"/>
                  </a:cxn>
                  <a:cxn ang="0">
                    <a:pos x="7" y="15"/>
                  </a:cxn>
                  <a:cxn ang="0">
                    <a:pos x="10" y="0"/>
                  </a:cxn>
                </a:cxnLst>
                <a:rect l="0" t="0" r="r" b="b"/>
                <a:pathLst>
                  <a:path w="15" h="15">
                    <a:moveTo>
                      <a:pt x="10" y="0"/>
                    </a:moveTo>
                    <a:cubicBezTo>
                      <a:pt x="10" y="0"/>
                      <a:pt x="15" y="9"/>
                      <a:pt x="7" y="15"/>
                    </a:cubicBezTo>
                    <a:cubicBezTo>
                      <a:pt x="7" y="15"/>
                      <a:pt x="0" y="9"/>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5" name="Freeform 912"/>
              <p:cNvSpPr>
                <a:spLocks/>
              </p:cNvSpPr>
              <p:nvPr/>
            </p:nvSpPr>
            <p:spPr bwMode="auto">
              <a:xfrm>
                <a:off x="376" y="662"/>
                <a:ext cx="4" cy="27"/>
              </a:xfrm>
              <a:custGeom>
                <a:avLst/>
                <a:gdLst/>
                <a:ahLst/>
                <a:cxnLst>
                  <a:cxn ang="0">
                    <a:pos x="0" y="10"/>
                  </a:cxn>
                  <a:cxn ang="0">
                    <a:pos x="2" y="0"/>
                  </a:cxn>
                  <a:cxn ang="0">
                    <a:pos x="0" y="10"/>
                  </a:cxn>
                </a:cxnLst>
                <a:rect l="0" t="0" r="r" b="b"/>
                <a:pathLst>
                  <a:path w="2" h="10">
                    <a:moveTo>
                      <a:pt x="0" y="10"/>
                    </a:moveTo>
                    <a:lnTo>
                      <a:pt x="2" y="0"/>
                    </a:lnTo>
                    <a:lnTo>
                      <a:pt x="0" y="10"/>
                    </a:lnTo>
                  </a:path>
                </a:pathLst>
              </a:custGeom>
              <a:solidFill>
                <a:srgbClr val="AE9F00"/>
              </a:solidFill>
              <a:ln w="9525">
                <a:noFill/>
                <a:round/>
                <a:headEnd/>
                <a:tailEnd/>
              </a:ln>
              <a:effectLst/>
            </p:spPr>
            <p:txBody>
              <a:bodyPr/>
              <a:lstStyle/>
              <a:p>
                <a:pPr>
                  <a:defRPr/>
                </a:pPr>
                <a:endParaRPr lang="en-US" dirty="0"/>
              </a:p>
            </p:txBody>
          </p:sp>
          <p:sp>
            <p:nvSpPr>
              <p:cNvPr id="1256" name="Line 913"/>
              <p:cNvSpPr>
                <a:spLocks noChangeShapeType="1"/>
              </p:cNvSpPr>
              <p:nvPr/>
            </p:nvSpPr>
            <p:spPr bwMode="auto">
              <a:xfrm flipV="1">
                <a:off x="376" y="662"/>
                <a:ext cx="4" cy="27"/>
              </a:xfrm>
              <a:prstGeom prst="line">
                <a:avLst/>
              </a:prstGeom>
              <a:noFill/>
              <a:ln w="0" cap="sq">
                <a:solidFill>
                  <a:srgbClr val="25221E"/>
                </a:solidFill>
                <a:miter lim="800000"/>
                <a:headEnd/>
                <a:tailEnd/>
              </a:ln>
              <a:effectLst/>
            </p:spPr>
            <p:txBody>
              <a:bodyPr/>
              <a:lstStyle/>
              <a:p>
                <a:pPr>
                  <a:defRPr/>
                </a:pPr>
                <a:endParaRPr lang="en-US" dirty="0"/>
              </a:p>
            </p:txBody>
          </p:sp>
          <p:sp>
            <p:nvSpPr>
              <p:cNvPr id="1257" name="Freeform 914"/>
              <p:cNvSpPr>
                <a:spLocks/>
              </p:cNvSpPr>
              <p:nvPr/>
            </p:nvSpPr>
            <p:spPr bwMode="auto">
              <a:xfrm>
                <a:off x="350" y="655"/>
                <a:ext cx="37" cy="40"/>
              </a:xfrm>
              <a:custGeom>
                <a:avLst/>
                <a:gdLst/>
                <a:ahLst/>
                <a:cxnLst>
                  <a:cxn ang="0">
                    <a:pos x="10" y="0"/>
                  </a:cxn>
                  <a:cxn ang="0">
                    <a:pos x="2" y="14"/>
                  </a:cxn>
                  <a:cxn ang="0">
                    <a:pos x="10" y="0"/>
                  </a:cxn>
                </a:cxnLst>
                <a:rect l="0" t="0" r="r" b="b"/>
                <a:pathLst>
                  <a:path w="13" h="14">
                    <a:moveTo>
                      <a:pt x="10" y="0"/>
                    </a:moveTo>
                    <a:cubicBezTo>
                      <a:pt x="10" y="0"/>
                      <a:pt x="13" y="12"/>
                      <a:pt x="2" y="14"/>
                    </a:cubicBezTo>
                    <a:cubicBezTo>
                      <a:pt x="2" y="14"/>
                      <a:pt x="0" y="4"/>
                      <a:pt x="1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58" name="Freeform 915"/>
              <p:cNvSpPr>
                <a:spLocks/>
              </p:cNvSpPr>
              <p:nvPr/>
            </p:nvSpPr>
            <p:spPr bwMode="auto">
              <a:xfrm>
                <a:off x="365" y="655"/>
                <a:ext cx="14" cy="23"/>
              </a:xfrm>
              <a:custGeom>
                <a:avLst/>
                <a:gdLst/>
                <a:ahLst/>
                <a:cxnLst>
                  <a:cxn ang="0">
                    <a:pos x="0" y="8"/>
                  </a:cxn>
                  <a:cxn ang="0">
                    <a:pos x="5" y="0"/>
                  </a:cxn>
                  <a:cxn ang="0">
                    <a:pos x="0" y="8"/>
                  </a:cxn>
                </a:cxnLst>
                <a:rect l="0" t="0" r="r" b="b"/>
                <a:pathLst>
                  <a:path w="5" h="8">
                    <a:moveTo>
                      <a:pt x="0" y="8"/>
                    </a:moveTo>
                    <a:lnTo>
                      <a:pt x="5" y="0"/>
                    </a:lnTo>
                    <a:lnTo>
                      <a:pt x="0" y="8"/>
                    </a:lnTo>
                  </a:path>
                </a:pathLst>
              </a:custGeom>
              <a:solidFill>
                <a:srgbClr val="AE9F00"/>
              </a:solidFill>
              <a:ln w="9525">
                <a:noFill/>
                <a:round/>
                <a:headEnd/>
                <a:tailEnd/>
              </a:ln>
              <a:effectLst/>
            </p:spPr>
            <p:txBody>
              <a:bodyPr/>
              <a:lstStyle/>
              <a:p>
                <a:pPr>
                  <a:defRPr/>
                </a:pPr>
                <a:endParaRPr lang="en-US" dirty="0"/>
              </a:p>
            </p:txBody>
          </p:sp>
          <p:sp>
            <p:nvSpPr>
              <p:cNvPr id="1259" name="Line 916"/>
              <p:cNvSpPr>
                <a:spLocks noChangeShapeType="1"/>
              </p:cNvSpPr>
              <p:nvPr/>
            </p:nvSpPr>
            <p:spPr bwMode="auto">
              <a:xfrm flipV="1">
                <a:off x="365" y="655"/>
                <a:ext cx="14" cy="23"/>
              </a:xfrm>
              <a:prstGeom prst="line">
                <a:avLst/>
              </a:prstGeom>
              <a:noFill/>
              <a:ln w="0" cap="sq">
                <a:solidFill>
                  <a:srgbClr val="25221E"/>
                </a:solidFill>
                <a:miter lim="800000"/>
                <a:headEnd/>
                <a:tailEnd/>
              </a:ln>
              <a:effectLst/>
            </p:spPr>
            <p:txBody>
              <a:bodyPr/>
              <a:lstStyle/>
              <a:p>
                <a:pPr>
                  <a:defRPr/>
                </a:pPr>
                <a:endParaRPr lang="en-US" dirty="0"/>
              </a:p>
            </p:txBody>
          </p:sp>
          <p:sp>
            <p:nvSpPr>
              <p:cNvPr id="1260" name="Freeform 917"/>
              <p:cNvSpPr>
                <a:spLocks/>
              </p:cNvSpPr>
              <p:nvPr/>
            </p:nvSpPr>
            <p:spPr bwMode="auto">
              <a:xfrm>
                <a:off x="383" y="618"/>
                <a:ext cx="33" cy="32"/>
              </a:xfrm>
              <a:custGeom>
                <a:avLst/>
                <a:gdLst/>
                <a:ahLst/>
                <a:cxnLst>
                  <a:cxn ang="0">
                    <a:pos x="0" y="11"/>
                  </a:cxn>
                  <a:cxn ang="0">
                    <a:pos x="10" y="0"/>
                  </a:cxn>
                  <a:cxn ang="0">
                    <a:pos x="0" y="11"/>
                  </a:cxn>
                </a:cxnLst>
                <a:rect l="0" t="0" r="r" b="b"/>
                <a:pathLst>
                  <a:path w="12" h="11">
                    <a:moveTo>
                      <a:pt x="0" y="11"/>
                    </a:moveTo>
                    <a:cubicBezTo>
                      <a:pt x="0" y="11"/>
                      <a:pt x="1" y="0"/>
                      <a:pt x="10" y="0"/>
                    </a:cubicBezTo>
                    <a:cubicBezTo>
                      <a:pt x="10" y="0"/>
                      <a:pt x="12" y="11"/>
                      <a:pt x="0" y="1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1" name="Freeform 918"/>
              <p:cNvSpPr>
                <a:spLocks/>
              </p:cNvSpPr>
              <p:nvPr/>
            </p:nvSpPr>
            <p:spPr bwMode="auto">
              <a:xfrm>
                <a:off x="383" y="631"/>
                <a:ext cx="19" cy="19"/>
              </a:xfrm>
              <a:custGeom>
                <a:avLst/>
                <a:gdLst/>
                <a:ahLst/>
                <a:cxnLst>
                  <a:cxn ang="0">
                    <a:pos x="7" y="0"/>
                  </a:cxn>
                  <a:cxn ang="0">
                    <a:pos x="0" y="7"/>
                  </a:cxn>
                  <a:cxn ang="0">
                    <a:pos x="7" y="0"/>
                  </a:cxn>
                </a:cxnLst>
                <a:rect l="0" t="0" r="r" b="b"/>
                <a:pathLst>
                  <a:path w="7" h="7">
                    <a:moveTo>
                      <a:pt x="7" y="0"/>
                    </a:moveTo>
                    <a:lnTo>
                      <a:pt x="0" y="7"/>
                    </a:lnTo>
                    <a:lnTo>
                      <a:pt x="7" y="0"/>
                    </a:lnTo>
                  </a:path>
                </a:pathLst>
              </a:custGeom>
              <a:solidFill>
                <a:srgbClr val="AE9F00"/>
              </a:solidFill>
              <a:ln w="9525">
                <a:noFill/>
                <a:round/>
                <a:headEnd/>
                <a:tailEnd/>
              </a:ln>
              <a:effectLst/>
            </p:spPr>
            <p:txBody>
              <a:bodyPr/>
              <a:lstStyle/>
              <a:p>
                <a:pPr>
                  <a:defRPr/>
                </a:pPr>
                <a:endParaRPr lang="en-US" dirty="0"/>
              </a:p>
            </p:txBody>
          </p:sp>
          <p:sp>
            <p:nvSpPr>
              <p:cNvPr id="1262" name="Line 919"/>
              <p:cNvSpPr>
                <a:spLocks noChangeShapeType="1"/>
              </p:cNvSpPr>
              <p:nvPr/>
            </p:nvSpPr>
            <p:spPr bwMode="auto">
              <a:xfrm flipH="1">
                <a:off x="383" y="631"/>
                <a:ext cx="19" cy="19"/>
              </a:xfrm>
              <a:prstGeom prst="line">
                <a:avLst/>
              </a:prstGeom>
              <a:noFill/>
              <a:ln w="0" cap="sq">
                <a:solidFill>
                  <a:srgbClr val="25221E"/>
                </a:solidFill>
                <a:miter lim="800000"/>
                <a:headEnd/>
                <a:tailEnd/>
              </a:ln>
              <a:effectLst/>
            </p:spPr>
            <p:txBody>
              <a:bodyPr/>
              <a:lstStyle/>
              <a:p>
                <a:pPr>
                  <a:defRPr/>
                </a:pPr>
                <a:endParaRPr lang="en-US" dirty="0"/>
              </a:p>
            </p:txBody>
          </p:sp>
          <p:sp>
            <p:nvSpPr>
              <p:cNvPr id="1263" name="Freeform 920"/>
              <p:cNvSpPr>
                <a:spLocks/>
              </p:cNvSpPr>
              <p:nvPr/>
            </p:nvSpPr>
            <p:spPr bwMode="auto">
              <a:xfrm>
                <a:off x="343" y="598"/>
                <a:ext cx="40" cy="38"/>
              </a:xfrm>
              <a:custGeom>
                <a:avLst/>
                <a:gdLst/>
                <a:ahLst/>
                <a:cxnLst>
                  <a:cxn ang="0">
                    <a:pos x="7" y="13"/>
                  </a:cxn>
                  <a:cxn ang="0">
                    <a:pos x="11" y="0"/>
                  </a:cxn>
                  <a:cxn ang="0">
                    <a:pos x="7" y="13"/>
                  </a:cxn>
                </a:cxnLst>
                <a:rect l="0" t="0" r="r" b="b"/>
                <a:pathLst>
                  <a:path w="14" h="13">
                    <a:moveTo>
                      <a:pt x="7" y="13"/>
                    </a:moveTo>
                    <a:cubicBezTo>
                      <a:pt x="7" y="13"/>
                      <a:pt x="0" y="8"/>
                      <a:pt x="11" y="0"/>
                    </a:cubicBezTo>
                    <a:cubicBezTo>
                      <a:pt x="11" y="0"/>
                      <a:pt x="14" y="12"/>
                      <a:pt x="7"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4" name="Freeform 921"/>
              <p:cNvSpPr>
                <a:spLocks/>
              </p:cNvSpPr>
              <p:nvPr/>
            </p:nvSpPr>
            <p:spPr bwMode="auto">
              <a:xfrm>
                <a:off x="365" y="610"/>
                <a:ext cx="11" cy="26"/>
              </a:xfrm>
              <a:custGeom>
                <a:avLst/>
                <a:gdLst/>
                <a:ahLst/>
                <a:cxnLst>
                  <a:cxn ang="0">
                    <a:pos x="0" y="9"/>
                  </a:cxn>
                  <a:cxn ang="0">
                    <a:pos x="3" y="0"/>
                  </a:cxn>
                  <a:cxn ang="0">
                    <a:pos x="0" y="9"/>
                  </a:cxn>
                </a:cxnLst>
                <a:rect l="0" t="0" r="r" b="b"/>
                <a:pathLst>
                  <a:path w="3" h="9">
                    <a:moveTo>
                      <a:pt x="0" y="9"/>
                    </a:moveTo>
                    <a:lnTo>
                      <a:pt x="3" y="0"/>
                    </a:lnTo>
                    <a:lnTo>
                      <a:pt x="0" y="9"/>
                    </a:lnTo>
                  </a:path>
                </a:pathLst>
              </a:custGeom>
              <a:solidFill>
                <a:srgbClr val="AE9F00"/>
              </a:solidFill>
              <a:ln w="9525">
                <a:noFill/>
                <a:round/>
                <a:headEnd/>
                <a:tailEnd/>
              </a:ln>
              <a:effectLst/>
            </p:spPr>
            <p:txBody>
              <a:bodyPr/>
              <a:lstStyle/>
              <a:p>
                <a:pPr>
                  <a:defRPr/>
                </a:pPr>
                <a:endParaRPr lang="en-US" dirty="0"/>
              </a:p>
            </p:txBody>
          </p:sp>
          <p:sp>
            <p:nvSpPr>
              <p:cNvPr id="1265" name="Line 922"/>
              <p:cNvSpPr>
                <a:spLocks noChangeShapeType="1"/>
              </p:cNvSpPr>
              <p:nvPr/>
            </p:nvSpPr>
            <p:spPr bwMode="auto">
              <a:xfrm flipV="1">
                <a:off x="365" y="610"/>
                <a:ext cx="11"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6" name="Freeform 923"/>
              <p:cNvSpPr>
                <a:spLocks/>
              </p:cNvSpPr>
              <p:nvPr/>
            </p:nvSpPr>
            <p:spPr bwMode="auto">
              <a:xfrm>
                <a:off x="365" y="610"/>
                <a:ext cx="44" cy="39"/>
              </a:xfrm>
              <a:custGeom>
                <a:avLst/>
                <a:gdLst/>
                <a:ahLst/>
                <a:cxnLst>
                  <a:cxn ang="0">
                    <a:pos x="5" y="13"/>
                  </a:cxn>
                  <a:cxn ang="0">
                    <a:pos x="8" y="0"/>
                  </a:cxn>
                  <a:cxn ang="0">
                    <a:pos x="5" y="13"/>
                  </a:cxn>
                </a:cxnLst>
                <a:rect l="0" t="0" r="r" b="b"/>
                <a:pathLst>
                  <a:path w="15" h="13">
                    <a:moveTo>
                      <a:pt x="5" y="13"/>
                    </a:moveTo>
                    <a:cubicBezTo>
                      <a:pt x="5" y="13"/>
                      <a:pt x="0" y="6"/>
                      <a:pt x="8" y="0"/>
                    </a:cubicBezTo>
                    <a:cubicBezTo>
                      <a:pt x="8" y="0"/>
                      <a:pt x="15" y="10"/>
                      <a:pt x="5" y="1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67" name="Freeform 924"/>
              <p:cNvSpPr>
                <a:spLocks/>
              </p:cNvSpPr>
              <p:nvPr/>
            </p:nvSpPr>
            <p:spPr bwMode="auto">
              <a:xfrm>
                <a:off x="380" y="624"/>
                <a:ext cx="5" cy="26"/>
              </a:xfrm>
              <a:custGeom>
                <a:avLst/>
                <a:gdLst/>
                <a:ahLst/>
                <a:cxnLst>
                  <a:cxn ang="0">
                    <a:pos x="2" y="0"/>
                  </a:cxn>
                  <a:cxn ang="0">
                    <a:pos x="0" y="9"/>
                  </a:cxn>
                  <a:cxn ang="0">
                    <a:pos x="2" y="0"/>
                  </a:cxn>
                </a:cxnLst>
                <a:rect l="0" t="0" r="r" b="b"/>
                <a:pathLst>
                  <a:path w="2" h="9">
                    <a:moveTo>
                      <a:pt x="2" y="0"/>
                    </a:moveTo>
                    <a:lnTo>
                      <a:pt x="0" y="9"/>
                    </a:lnTo>
                    <a:lnTo>
                      <a:pt x="2" y="0"/>
                    </a:lnTo>
                  </a:path>
                </a:pathLst>
              </a:custGeom>
              <a:solidFill>
                <a:srgbClr val="AE9F00"/>
              </a:solidFill>
              <a:ln w="9525">
                <a:noFill/>
                <a:round/>
                <a:headEnd/>
                <a:tailEnd/>
              </a:ln>
              <a:effectLst/>
            </p:spPr>
            <p:txBody>
              <a:bodyPr/>
              <a:lstStyle/>
              <a:p>
                <a:pPr>
                  <a:defRPr/>
                </a:pPr>
                <a:endParaRPr lang="en-US" dirty="0"/>
              </a:p>
            </p:txBody>
          </p:sp>
          <p:sp>
            <p:nvSpPr>
              <p:cNvPr id="1268" name="Line 925"/>
              <p:cNvSpPr>
                <a:spLocks noChangeShapeType="1"/>
              </p:cNvSpPr>
              <p:nvPr/>
            </p:nvSpPr>
            <p:spPr bwMode="auto">
              <a:xfrm flipH="1">
                <a:off x="380" y="624"/>
                <a:ext cx="5" cy="26"/>
              </a:xfrm>
              <a:prstGeom prst="line">
                <a:avLst/>
              </a:prstGeom>
              <a:noFill/>
              <a:ln w="0" cap="sq">
                <a:solidFill>
                  <a:srgbClr val="25221E"/>
                </a:solidFill>
                <a:miter lim="800000"/>
                <a:headEnd/>
                <a:tailEnd/>
              </a:ln>
              <a:effectLst/>
            </p:spPr>
            <p:txBody>
              <a:bodyPr/>
              <a:lstStyle/>
              <a:p>
                <a:pPr>
                  <a:defRPr/>
                </a:pPr>
                <a:endParaRPr lang="en-US" dirty="0"/>
              </a:p>
            </p:txBody>
          </p:sp>
          <p:sp>
            <p:nvSpPr>
              <p:cNvPr id="1269" name="Oval 926"/>
              <p:cNvSpPr>
                <a:spLocks noChangeArrowheads="1"/>
              </p:cNvSpPr>
              <p:nvPr/>
            </p:nvSpPr>
            <p:spPr bwMode="auto">
              <a:xfrm>
                <a:off x="343" y="610"/>
                <a:ext cx="11"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0" name="Oval 927"/>
              <p:cNvSpPr>
                <a:spLocks noChangeArrowheads="1"/>
              </p:cNvSpPr>
              <p:nvPr/>
            </p:nvSpPr>
            <p:spPr bwMode="auto">
              <a:xfrm>
                <a:off x="354" y="624"/>
                <a:ext cx="8" cy="12"/>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1" name="Oval 928"/>
              <p:cNvSpPr>
                <a:spLocks noChangeArrowheads="1"/>
              </p:cNvSpPr>
              <p:nvPr/>
            </p:nvSpPr>
            <p:spPr bwMode="auto">
              <a:xfrm>
                <a:off x="350" y="641"/>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2" name="Oval 929"/>
              <p:cNvSpPr>
                <a:spLocks noChangeArrowheads="1"/>
              </p:cNvSpPr>
              <p:nvPr/>
            </p:nvSpPr>
            <p:spPr bwMode="auto">
              <a:xfrm>
                <a:off x="365" y="632"/>
                <a:ext cx="11"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3" name="Oval 930"/>
              <p:cNvSpPr>
                <a:spLocks noChangeArrowheads="1"/>
              </p:cNvSpPr>
              <p:nvPr/>
            </p:nvSpPr>
            <p:spPr bwMode="auto">
              <a:xfrm>
                <a:off x="365" y="650"/>
                <a:ext cx="11" cy="8"/>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4" name="Oval 931"/>
              <p:cNvSpPr>
                <a:spLocks noChangeArrowheads="1"/>
              </p:cNvSpPr>
              <p:nvPr/>
            </p:nvSpPr>
            <p:spPr bwMode="auto">
              <a:xfrm>
                <a:off x="376" y="653"/>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5" name="Oval 932"/>
              <p:cNvSpPr>
                <a:spLocks noChangeArrowheads="1"/>
              </p:cNvSpPr>
              <p:nvPr/>
            </p:nvSpPr>
            <p:spPr bwMode="auto">
              <a:xfrm>
                <a:off x="387" y="649"/>
                <a:ext cx="7" cy="9"/>
              </a:xfrm>
              <a:prstGeom prst="ellipse">
                <a:avLst/>
              </a:prstGeom>
              <a:solidFill>
                <a:srgbClr val="AE9F00"/>
              </a:solidFill>
              <a:ln w="0" cap="sq">
                <a:solidFill>
                  <a:srgbClr val="25221E"/>
                </a:solidFill>
                <a:miter lim="800000"/>
                <a:headEnd/>
                <a:tailEnd/>
              </a:ln>
              <a:effectLst/>
            </p:spPr>
            <p:txBody>
              <a:bodyPr/>
              <a:lstStyle/>
              <a:p>
                <a:pPr>
                  <a:defRPr/>
                </a:pPr>
                <a:endParaRPr lang="en-US" dirty="0"/>
              </a:p>
            </p:txBody>
          </p:sp>
          <p:sp>
            <p:nvSpPr>
              <p:cNvPr id="1276" name="Freeform 933"/>
              <p:cNvSpPr>
                <a:spLocks/>
              </p:cNvSpPr>
              <p:nvPr/>
            </p:nvSpPr>
            <p:spPr bwMode="auto">
              <a:xfrm>
                <a:off x="428" y="729"/>
                <a:ext cx="23" cy="21"/>
              </a:xfrm>
              <a:custGeom>
                <a:avLst/>
                <a:gdLst/>
                <a:ahLst/>
                <a:cxnLst>
                  <a:cxn ang="0">
                    <a:pos x="3" y="2"/>
                  </a:cxn>
                  <a:cxn ang="0">
                    <a:pos x="7" y="6"/>
                  </a:cxn>
                  <a:cxn ang="0">
                    <a:pos x="3" y="5"/>
                  </a:cxn>
                  <a:cxn ang="0">
                    <a:pos x="3" y="2"/>
                  </a:cxn>
                </a:cxnLst>
                <a:rect l="0" t="0" r="r" b="b"/>
                <a:pathLst>
                  <a:path w="8" h="7">
                    <a:moveTo>
                      <a:pt x="3" y="2"/>
                    </a:moveTo>
                    <a:cubicBezTo>
                      <a:pt x="3" y="2"/>
                      <a:pt x="8" y="5"/>
                      <a:pt x="7" y="6"/>
                    </a:cubicBezTo>
                    <a:cubicBezTo>
                      <a:pt x="6" y="7"/>
                      <a:pt x="3" y="5"/>
                      <a:pt x="3" y="5"/>
                    </a:cubicBezTo>
                    <a:cubicBezTo>
                      <a:pt x="3" y="5"/>
                      <a:pt x="0" y="0"/>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7" name="Freeform 934"/>
              <p:cNvSpPr>
                <a:spLocks/>
              </p:cNvSpPr>
              <p:nvPr/>
            </p:nvSpPr>
            <p:spPr bwMode="auto">
              <a:xfrm>
                <a:off x="394" y="650"/>
                <a:ext cx="29" cy="25"/>
              </a:xfrm>
              <a:custGeom>
                <a:avLst/>
                <a:gdLst/>
                <a:ahLst/>
                <a:cxnLst>
                  <a:cxn ang="0">
                    <a:pos x="5" y="8"/>
                  </a:cxn>
                  <a:cxn ang="0">
                    <a:pos x="3" y="2"/>
                  </a:cxn>
                  <a:cxn ang="0">
                    <a:pos x="8" y="1"/>
                  </a:cxn>
                  <a:cxn ang="0">
                    <a:pos x="9" y="7"/>
                  </a:cxn>
                  <a:cxn ang="0">
                    <a:pos x="5" y="8"/>
                  </a:cxn>
                </a:cxnLst>
                <a:rect l="0" t="0" r="r" b="b"/>
                <a:pathLst>
                  <a:path w="10" h="9">
                    <a:moveTo>
                      <a:pt x="5" y="8"/>
                    </a:moveTo>
                    <a:cubicBezTo>
                      <a:pt x="5" y="8"/>
                      <a:pt x="0" y="4"/>
                      <a:pt x="3" y="2"/>
                    </a:cubicBezTo>
                    <a:cubicBezTo>
                      <a:pt x="6" y="0"/>
                      <a:pt x="5" y="0"/>
                      <a:pt x="8" y="1"/>
                    </a:cubicBezTo>
                    <a:cubicBezTo>
                      <a:pt x="10" y="2"/>
                      <a:pt x="9" y="6"/>
                      <a:pt x="9" y="7"/>
                    </a:cubicBezTo>
                    <a:cubicBezTo>
                      <a:pt x="8" y="8"/>
                      <a:pt x="6" y="9"/>
                      <a:pt x="5"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8" name="Freeform 935"/>
              <p:cNvSpPr>
                <a:spLocks/>
              </p:cNvSpPr>
              <p:nvPr/>
            </p:nvSpPr>
            <p:spPr bwMode="auto">
              <a:xfrm>
                <a:off x="390" y="679"/>
                <a:ext cx="22" cy="19"/>
              </a:xfrm>
              <a:custGeom>
                <a:avLst/>
                <a:gdLst/>
                <a:ahLst/>
                <a:cxnLst>
                  <a:cxn ang="0">
                    <a:pos x="6" y="0"/>
                  </a:cxn>
                  <a:cxn ang="0">
                    <a:pos x="2" y="1"/>
                  </a:cxn>
                  <a:cxn ang="0">
                    <a:pos x="2" y="5"/>
                  </a:cxn>
                  <a:cxn ang="0">
                    <a:pos x="6" y="5"/>
                  </a:cxn>
                  <a:cxn ang="0">
                    <a:pos x="6" y="0"/>
                  </a:cxn>
                </a:cxnLst>
                <a:rect l="0" t="0" r="r" b="b"/>
                <a:pathLst>
                  <a:path w="8" h="7">
                    <a:moveTo>
                      <a:pt x="6" y="0"/>
                    </a:moveTo>
                    <a:cubicBezTo>
                      <a:pt x="6" y="0"/>
                      <a:pt x="2" y="0"/>
                      <a:pt x="2" y="1"/>
                    </a:cubicBezTo>
                    <a:cubicBezTo>
                      <a:pt x="1" y="3"/>
                      <a:pt x="0" y="3"/>
                      <a:pt x="2" y="5"/>
                    </a:cubicBezTo>
                    <a:cubicBezTo>
                      <a:pt x="3" y="7"/>
                      <a:pt x="5" y="6"/>
                      <a:pt x="6" y="5"/>
                    </a:cubicBezTo>
                    <a:cubicBezTo>
                      <a:pt x="7" y="4"/>
                      <a:pt x="8" y="1"/>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79" name="Freeform 936"/>
              <p:cNvSpPr>
                <a:spLocks/>
              </p:cNvSpPr>
              <p:nvPr/>
            </p:nvSpPr>
            <p:spPr bwMode="auto">
              <a:xfrm>
                <a:off x="401" y="679"/>
                <a:ext cx="22" cy="22"/>
              </a:xfrm>
              <a:custGeom>
                <a:avLst/>
                <a:gdLst/>
                <a:ahLst/>
                <a:cxnLst>
                  <a:cxn ang="0">
                    <a:pos x="4" y="1"/>
                  </a:cxn>
                  <a:cxn ang="0">
                    <a:pos x="1" y="2"/>
                  </a:cxn>
                  <a:cxn ang="0">
                    <a:pos x="3" y="7"/>
                  </a:cxn>
                  <a:cxn ang="0">
                    <a:pos x="7" y="6"/>
                  </a:cxn>
                  <a:cxn ang="0">
                    <a:pos x="4" y="1"/>
                  </a:cxn>
                </a:cxnLst>
                <a:rect l="0" t="0" r="r" b="b"/>
                <a:pathLst>
                  <a:path w="8" h="8">
                    <a:moveTo>
                      <a:pt x="4" y="1"/>
                    </a:moveTo>
                    <a:cubicBezTo>
                      <a:pt x="4" y="1"/>
                      <a:pt x="1" y="0"/>
                      <a:pt x="1" y="2"/>
                    </a:cubicBezTo>
                    <a:cubicBezTo>
                      <a:pt x="0" y="4"/>
                      <a:pt x="0" y="6"/>
                      <a:pt x="3" y="7"/>
                    </a:cubicBezTo>
                    <a:cubicBezTo>
                      <a:pt x="5" y="8"/>
                      <a:pt x="6" y="7"/>
                      <a:pt x="7" y="6"/>
                    </a:cubicBezTo>
                    <a:cubicBezTo>
                      <a:pt x="8" y="5"/>
                      <a:pt x="8" y="2"/>
                      <a:pt x="4"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0" name="Freeform 937"/>
              <p:cNvSpPr>
                <a:spLocks/>
              </p:cNvSpPr>
              <p:nvPr/>
            </p:nvSpPr>
            <p:spPr bwMode="auto">
              <a:xfrm>
                <a:off x="383" y="664"/>
                <a:ext cx="22" cy="19"/>
              </a:xfrm>
              <a:custGeom>
                <a:avLst/>
                <a:gdLst/>
                <a:ahLst/>
                <a:cxnLst>
                  <a:cxn ang="0">
                    <a:pos x="7" y="3"/>
                  </a:cxn>
                  <a:cxn ang="0">
                    <a:pos x="4" y="0"/>
                  </a:cxn>
                  <a:cxn ang="0">
                    <a:pos x="0" y="3"/>
                  </a:cxn>
                  <a:cxn ang="0">
                    <a:pos x="3" y="7"/>
                  </a:cxn>
                  <a:cxn ang="0">
                    <a:pos x="7" y="3"/>
                  </a:cxn>
                </a:cxnLst>
                <a:rect l="0" t="0" r="r" b="b"/>
                <a:pathLst>
                  <a:path w="8" h="7">
                    <a:moveTo>
                      <a:pt x="7" y="3"/>
                    </a:moveTo>
                    <a:cubicBezTo>
                      <a:pt x="7" y="3"/>
                      <a:pt x="8" y="0"/>
                      <a:pt x="4" y="0"/>
                    </a:cubicBezTo>
                    <a:cubicBezTo>
                      <a:pt x="0" y="0"/>
                      <a:pt x="0" y="1"/>
                      <a:pt x="0" y="3"/>
                    </a:cubicBezTo>
                    <a:cubicBezTo>
                      <a:pt x="0" y="5"/>
                      <a:pt x="1" y="6"/>
                      <a:pt x="3" y="7"/>
                    </a:cubicBezTo>
                    <a:cubicBezTo>
                      <a:pt x="4" y="7"/>
                      <a:pt x="7" y="4"/>
                      <a:pt x="7"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1" name="Freeform 938"/>
              <p:cNvSpPr>
                <a:spLocks/>
              </p:cNvSpPr>
              <p:nvPr/>
            </p:nvSpPr>
            <p:spPr bwMode="auto">
              <a:xfrm>
                <a:off x="402" y="658"/>
                <a:ext cx="18" cy="14"/>
              </a:xfrm>
              <a:custGeom>
                <a:avLst/>
                <a:gdLst/>
                <a:ahLst/>
                <a:cxnLst>
                  <a:cxn ang="0">
                    <a:pos x="2" y="5"/>
                  </a:cxn>
                  <a:cxn ang="0">
                    <a:pos x="3" y="1"/>
                  </a:cxn>
                  <a:cxn ang="0">
                    <a:pos x="2" y="5"/>
                  </a:cxn>
                </a:cxnLst>
                <a:rect l="0" t="0" r="r" b="b"/>
                <a:pathLst>
                  <a:path w="6" h="5">
                    <a:moveTo>
                      <a:pt x="2" y="5"/>
                    </a:moveTo>
                    <a:cubicBezTo>
                      <a:pt x="2" y="5"/>
                      <a:pt x="0" y="0"/>
                      <a:pt x="3" y="1"/>
                    </a:cubicBezTo>
                    <a:cubicBezTo>
                      <a:pt x="6" y="1"/>
                      <a:pt x="3" y="4"/>
                      <a:pt x="2"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2" name="Freeform 939"/>
              <p:cNvSpPr>
                <a:spLocks/>
              </p:cNvSpPr>
              <p:nvPr/>
            </p:nvSpPr>
            <p:spPr bwMode="auto">
              <a:xfrm>
                <a:off x="391" y="679"/>
                <a:ext cx="14" cy="14"/>
              </a:xfrm>
              <a:custGeom>
                <a:avLst/>
                <a:gdLst/>
                <a:ahLst/>
                <a:cxnLst>
                  <a:cxn ang="0">
                    <a:pos x="5" y="0"/>
                  </a:cxn>
                  <a:cxn ang="0">
                    <a:pos x="2" y="3"/>
                  </a:cxn>
                  <a:cxn ang="0">
                    <a:pos x="5" y="0"/>
                  </a:cxn>
                </a:cxnLst>
                <a:rect l="0" t="0" r="r" b="b"/>
                <a:pathLst>
                  <a:path w="5" h="5">
                    <a:moveTo>
                      <a:pt x="5" y="0"/>
                    </a:moveTo>
                    <a:cubicBezTo>
                      <a:pt x="5" y="0"/>
                      <a:pt x="0" y="1"/>
                      <a:pt x="2" y="3"/>
                    </a:cubicBezTo>
                    <a:cubicBezTo>
                      <a:pt x="4" y="5"/>
                      <a:pt x="4" y="3"/>
                      <a:pt x="5"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3" name="Freeform 940"/>
              <p:cNvSpPr>
                <a:spLocks/>
              </p:cNvSpPr>
              <p:nvPr/>
            </p:nvSpPr>
            <p:spPr bwMode="auto">
              <a:xfrm>
                <a:off x="402" y="681"/>
                <a:ext cx="12" cy="14"/>
              </a:xfrm>
              <a:custGeom>
                <a:avLst/>
                <a:gdLst/>
                <a:ahLst/>
                <a:cxnLst>
                  <a:cxn ang="0">
                    <a:pos x="3" y="0"/>
                  </a:cxn>
                  <a:cxn ang="0">
                    <a:pos x="2" y="3"/>
                  </a:cxn>
                  <a:cxn ang="0">
                    <a:pos x="3" y="0"/>
                  </a:cxn>
                </a:cxnLst>
                <a:rect l="0" t="0" r="r" b="b"/>
                <a:pathLst>
                  <a:path w="4" h="5">
                    <a:moveTo>
                      <a:pt x="3" y="0"/>
                    </a:moveTo>
                    <a:cubicBezTo>
                      <a:pt x="3" y="0"/>
                      <a:pt x="0" y="2"/>
                      <a:pt x="2" y="3"/>
                    </a:cubicBezTo>
                    <a:cubicBezTo>
                      <a:pt x="4" y="5"/>
                      <a:pt x="4"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4" name="Freeform 941"/>
              <p:cNvSpPr>
                <a:spLocks/>
              </p:cNvSpPr>
              <p:nvPr/>
            </p:nvSpPr>
            <p:spPr bwMode="auto">
              <a:xfrm>
                <a:off x="390" y="664"/>
                <a:ext cx="15" cy="14"/>
              </a:xfrm>
              <a:custGeom>
                <a:avLst/>
                <a:gdLst/>
                <a:ahLst/>
                <a:cxnLst>
                  <a:cxn ang="0">
                    <a:pos x="5" y="2"/>
                  </a:cxn>
                  <a:cxn ang="0">
                    <a:pos x="0" y="3"/>
                  </a:cxn>
                  <a:cxn ang="0">
                    <a:pos x="5" y="2"/>
                  </a:cxn>
                </a:cxnLst>
                <a:rect l="0" t="0" r="r" b="b"/>
                <a:pathLst>
                  <a:path w="5" h="5">
                    <a:moveTo>
                      <a:pt x="5" y="2"/>
                    </a:moveTo>
                    <a:cubicBezTo>
                      <a:pt x="5" y="2"/>
                      <a:pt x="0" y="0"/>
                      <a:pt x="0" y="3"/>
                    </a:cubicBezTo>
                    <a:cubicBezTo>
                      <a:pt x="1" y="5"/>
                      <a:pt x="3" y="4"/>
                      <a:pt x="5"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5" name="Freeform 942"/>
              <p:cNvSpPr>
                <a:spLocks/>
              </p:cNvSpPr>
              <p:nvPr/>
            </p:nvSpPr>
            <p:spPr bwMode="auto">
              <a:xfrm>
                <a:off x="627" y="667"/>
                <a:ext cx="48" cy="22"/>
              </a:xfrm>
              <a:custGeom>
                <a:avLst/>
                <a:gdLst/>
                <a:ahLst/>
                <a:cxnLst>
                  <a:cxn ang="0">
                    <a:pos x="4" y="0"/>
                  </a:cxn>
                  <a:cxn ang="0">
                    <a:pos x="7" y="1"/>
                  </a:cxn>
                  <a:cxn ang="0">
                    <a:pos x="10" y="2"/>
                  </a:cxn>
                  <a:cxn ang="0">
                    <a:pos x="16" y="3"/>
                  </a:cxn>
                  <a:cxn ang="0">
                    <a:pos x="15" y="5"/>
                  </a:cxn>
                  <a:cxn ang="0">
                    <a:pos x="12" y="8"/>
                  </a:cxn>
                  <a:cxn ang="0">
                    <a:pos x="10" y="7"/>
                  </a:cxn>
                  <a:cxn ang="0">
                    <a:pos x="6" y="7"/>
                  </a:cxn>
                  <a:cxn ang="0">
                    <a:pos x="1" y="7"/>
                  </a:cxn>
                  <a:cxn ang="0">
                    <a:pos x="0" y="2"/>
                  </a:cxn>
                  <a:cxn ang="0">
                    <a:pos x="4" y="0"/>
                  </a:cxn>
                </a:cxnLst>
                <a:rect l="0" t="0" r="r" b="b"/>
                <a:pathLst>
                  <a:path w="17" h="8">
                    <a:moveTo>
                      <a:pt x="4" y="0"/>
                    </a:moveTo>
                    <a:cubicBezTo>
                      <a:pt x="4" y="0"/>
                      <a:pt x="6" y="0"/>
                      <a:pt x="7" y="1"/>
                    </a:cubicBezTo>
                    <a:cubicBezTo>
                      <a:pt x="7" y="1"/>
                      <a:pt x="10" y="1"/>
                      <a:pt x="10" y="2"/>
                    </a:cubicBezTo>
                    <a:cubicBezTo>
                      <a:pt x="10" y="2"/>
                      <a:pt x="16" y="2"/>
                      <a:pt x="16" y="3"/>
                    </a:cubicBezTo>
                    <a:cubicBezTo>
                      <a:pt x="17" y="4"/>
                      <a:pt x="15" y="5"/>
                      <a:pt x="15" y="5"/>
                    </a:cubicBezTo>
                    <a:lnTo>
                      <a:pt x="12" y="8"/>
                    </a:lnTo>
                    <a:cubicBezTo>
                      <a:pt x="12" y="8"/>
                      <a:pt x="10" y="8"/>
                      <a:pt x="10" y="7"/>
                    </a:cubicBezTo>
                    <a:cubicBezTo>
                      <a:pt x="10" y="7"/>
                      <a:pt x="6" y="8"/>
                      <a:pt x="6" y="7"/>
                    </a:cubicBezTo>
                    <a:cubicBezTo>
                      <a:pt x="6" y="7"/>
                      <a:pt x="2" y="8"/>
                      <a:pt x="1" y="7"/>
                    </a:cubicBezTo>
                    <a:cubicBezTo>
                      <a:pt x="1" y="6"/>
                      <a:pt x="0" y="2"/>
                      <a:pt x="0" y="2"/>
                    </a:cubicBezTo>
                    <a:lnTo>
                      <a:pt x="4"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86" name="Freeform 943"/>
              <p:cNvSpPr>
                <a:spLocks/>
              </p:cNvSpPr>
              <p:nvPr/>
            </p:nvSpPr>
            <p:spPr bwMode="auto">
              <a:xfrm>
                <a:off x="644" y="671"/>
                <a:ext cx="5" cy="17"/>
              </a:xfrm>
              <a:custGeom>
                <a:avLst/>
                <a:gdLst/>
                <a:ahLst/>
                <a:cxnLst>
                  <a:cxn ang="0">
                    <a:pos x="1" y="0"/>
                  </a:cxn>
                  <a:cxn ang="0">
                    <a:pos x="0" y="6"/>
                  </a:cxn>
                  <a:cxn ang="0">
                    <a:pos x="1" y="0"/>
                  </a:cxn>
                </a:cxnLst>
                <a:rect l="0" t="0" r="r" b="b"/>
                <a:pathLst>
                  <a:path w="2" h="6">
                    <a:moveTo>
                      <a:pt x="1" y="0"/>
                    </a:moveTo>
                    <a:cubicBezTo>
                      <a:pt x="1" y="0"/>
                      <a:pt x="2" y="3"/>
                      <a:pt x="0" y="6"/>
                    </a:cubicBezTo>
                    <a:lnTo>
                      <a:pt x="1" y="0"/>
                    </a:lnTo>
                  </a:path>
                </a:pathLst>
              </a:custGeom>
              <a:solidFill>
                <a:srgbClr val="AE9F00"/>
              </a:solidFill>
              <a:ln w="9525">
                <a:noFill/>
                <a:round/>
                <a:headEnd/>
                <a:tailEnd/>
              </a:ln>
              <a:effectLst/>
            </p:spPr>
            <p:txBody>
              <a:bodyPr/>
              <a:lstStyle/>
              <a:p>
                <a:pPr>
                  <a:defRPr/>
                </a:pPr>
                <a:endParaRPr lang="en-US" dirty="0"/>
              </a:p>
            </p:txBody>
          </p:sp>
          <p:sp>
            <p:nvSpPr>
              <p:cNvPr id="1287" name="Freeform 944"/>
              <p:cNvSpPr>
                <a:spLocks/>
              </p:cNvSpPr>
              <p:nvPr/>
            </p:nvSpPr>
            <p:spPr bwMode="auto">
              <a:xfrm>
                <a:off x="644" y="671"/>
                <a:ext cx="5" cy="17"/>
              </a:xfrm>
              <a:custGeom>
                <a:avLst/>
                <a:gdLst/>
                <a:ahLst/>
                <a:cxnLst>
                  <a:cxn ang="0">
                    <a:pos x="1" y="0"/>
                  </a:cxn>
                  <a:cxn ang="0">
                    <a:pos x="0" y="6"/>
                  </a:cxn>
                </a:cxnLst>
                <a:rect l="0" t="0" r="r" b="b"/>
                <a:pathLst>
                  <a:path w="2" h="6">
                    <a:moveTo>
                      <a:pt x="1" y="0"/>
                    </a:moveTo>
                    <a:cubicBezTo>
                      <a:pt x="1" y="0"/>
                      <a:pt x="2" y="3"/>
                      <a:pt x="0" y="6"/>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88" name="Freeform 945"/>
              <p:cNvSpPr>
                <a:spLocks/>
              </p:cNvSpPr>
              <p:nvPr/>
            </p:nvSpPr>
            <p:spPr bwMode="auto">
              <a:xfrm>
                <a:off x="654" y="672"/>
                <a:ext cx="3" cy="14"/>
              </a:xfrm>
              <a:custGeom>
                <a:avLst/>
                <a:gdLst/>
                <a:ahLst/>
                <a:cxnLst>
                  <a:cxn ang="0">
                    <a:pos x="0" y="0"/>
                  </a:cxn>
                  <a:cxn ang="0">
                    <a:pos x="0" y="5"/>
                  </a:cxn>
                  <a:cxn ang="0">
                    <a:pos x="0" y="0"/>
                  </a:cxn>
                </a:cxnLst>
                <a:rect l="0" t="0" r="r" b="b"/>
                <a:pathLst>
                  <a:path w="1" h="5">
                    <a:moveTo>
                      <a:pt x="0" y="0"/>
                    </a:moveTo>
                    <a:cubicBezTo>
                      <a:pt x="0" y="0"/>
                      <a:pt x="1" y="0"/>
                      <a:pt x="0" y="5"/>
                    </a:cubicBezTo>
                    <a:lnTo>
                      <a:pt x="0" y="0"/>
                    </a:lnTo>
                  </a:path>
                </a:pathLst>
              </a:custGeom>
              <a:solidFill>
                <a:srgbClr val="AE9F00"/>
              </a:solidFill>
              <a:ln w="9525">
                <a:noFill/>
                <a:round/>
                <a:headEnd/>
                <a:tailEnd/>
              </a:ln>
              <a:effectLst/>
            </p:spPr>
            <p:txBody>
              <a:bodyPr/>
              <a:lstStyle/>
              <a:p>
                <a:pPr>
                  <a:defRPr/>
                </a:pPr>
                <a:endParaRPr lang="en-US" dirty="0"/>
              </a:p>
            </p:txBody>
          </p:sp>
          <p:sp>
            <p:nvSpPr>
              <p:cNvPr id="1289" name="Freeform 946"/>
              <p:cNvSpPr>
                <a:spLocks/>
              </p:cNvSpPr>
              <p:nvPr/>
            </p:nvSpPr>
            <p:spPr bwMode="auto">
              <a:xfrm>
                <a:off x="654" y="672"/>
                <a:ext cx="3" cy="14"/>
              </a:xfrm>
              <a:custGeom>
                <a:avLst/>
                <a:gdLst/>
                <a:ahLst/>
                <a:cxnLst>
                  <a:cxn ang="0">
                    <a:pos x="0" y="0"/>
                  </a:cxn>
                  <a:cxn ang="0">
                    <a:pos x="0" y="5"/>
                  </a:cxn>
                </a:cxnLst>
                <a:rect l="0" t="0" r="r" b="b"/>
                <a:pathLst>
                  <a:path w="1" h="5">
                    <a:moveTo>
                      <a:pt x="0" y="0"/>
                    </a:moveTo>
                    <a:cubicBezTo>
                      <a:pt x="0" y="0"/>
                      <a:pt x="1" y="0"/>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0" name="Freeform 947"/>
              <p:cNvSpPr>
                <a:spLocks/>
              </p:cNvSpPr>
              <p:nvPr/>
            </p:nvSpPr>
            <p:spPr bwMode="auto">
              <a:xfrm>
                <a:off x="635" y="671"/>
                <a:ext cx="3" cy="13"/>
              </a:xfrm>
              <a:custGeom>
                <a:avLst/>
                <a:gdLst/>
                <a:ahLst/>
                <a:cxnLst>
                  <a:cxn ang="0">
                    <a:pos x="1" y="0"/>
                  </a:cxn>
                  <a:cxn ang="0">
                    <a:pos x="0" y="5"/>
                  </a:cxn>
                  <a:cxn ang="0">
                    <a:pos x="1" y="0"/>
                  </a:cxn>
                </a:cxnLst>
                <a:rect l="0" t="0" r="r" b="b"/>
                <a:pathLst>
                  <a:path w="1" h="5">
                    <a:moveTo>
                      <a:pt x="1" y="0"/>
                    </a:moveTo>
                    <a:cubicBezTo>
                      <a:pt x="1" y="0"/>
                      <a:pt x="0" y="1"/>
                      <a:pt x="0" y="5"/>
                    </a:cubicBezTo>
                    <a:lnTo>
                      <a:pt x="1" y="0"/>
                    </a:lnTo>
                  </a:path>
                </a:pathLst>
              </a:custGeom>
              <a:solidFill>
                <a:srgbClr val="AE9F00"/>
              </a:solidFill>
              <a:ln w="9525">
                <a:noFill/>
                <a:round/>
                <a:headEnd/>
                <a:tailEnd/>
              </a:ln>
              <a:effectLst/>
            </p:spPr>
            <p:txBody>
              <a:bodyPr/>
              <a:lstStyle/>
              <a:p>
                <a:pPr>
                  <a:defRPr/>
                </a:pPr>
                <a:endParaRPr lang="en-US" dirty="0"/>
              </a:p>
            </p:txBody>
          </p:sp>
          <p:sp>
            <p:nvSpPr>
              <p:cNvPr id="1291" name="Freeform 948"/>
              <p:cNvSpPr>
                <a:spLocks/>
              </p:cNvSpPr>
              <p:nvPr/>
            </p:nvSpPr>
            <p:spPr bwMode="auto">
              <a:xfrm>
                <a:off x="635" y="671"/>
                <a:ext cx="3" cy="13"/>
              </a:xfrm>
              <a:custGeom>
                <a:avLst/>
                <a:gdLst/>
                <a:ahLst/>
                <a:cxnLst>
                  <a:cxn ang="0">
                    <a:pos x="1" y="0"/>
                  </a:cxn>
                  <a:cxn ang="0">
                    <a:pos x="0" y="5"/>
                  </a:cxn>
                </a:cxnLst>
                <a:rect l="0" t="0" r="r" b="b"/>
                <a:pathLst>
                  <a:path w="1" h="5">
                    <a:moveTo>
                      <a:pt x="1" y="0"/>
                    </a:moveTo>
                    <a:cubicBezTo>
                      <a:pt x="1" y="0"/>
                      <a:pt x="0" y="1"/>
                      <a:pt x="0" y="5"/>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292" name="Freeform 949"/>
              <p:cNvSpPr>
                <a:spLocks/>
              </p:cNvSpPr>
              <p:nvPr/>
            </p:nvSpPr>
            <p:spPr bwMode="auto">
              <a:xfrm>
                <a:off x="590" y="641"/>
                <a:ext cx="11" cy="14"/>
              </a:xfrm>
              <a:custGeom>
                <a:avLst/>
                <a:gdLst/>
                <a:ahLst/>
                <a:cxnLst>
                  <a:cxn ang="0">
                    <a:pos x="1" y="0"/>
                  </a:cxn>
                  <a:cxn ang="0">
                    <a:pos x="4" y="4"/>
                  </a:cxn>
                  <a:cxn ang="0">
                    <a:pos x="1" y="5"/>
                  </a:cxn>
                  <a:cxn ang="0">
                    <a:pos x="0" y="3"/>
                  </a:cxn>
                  <a:cxn ang="0">
                    <a:pos x="1" y="0"/>
                  </a:cxn>
                </a:cxnLst>
                <a:rect l="0" t="0" r="r" b="b"/>
                <a:pathLst>
                  <a:path w="4" h="5">
                    <a:moveTo>
                      <a:pt x="1" y="0"/>
                    </a:moveTo>
                    <a:cubicBezTo>
                      <a:pt x="1" y="0"/>
                      <a:pt x="4" y="3"/>
                      <a:pt x="4" y="4"/>
                    </a:cubicBezTo>
                    <a:cubicBezTo>
                      <a:pt x="4" y="4"/>
                      <a:pt x="2" y="4"/>
                      <a:pt x="1" y="5"/>
                    </a:cubicBezTo>
                    <a:cubicBezTo>
                      <a:pt x="0" y="5"/>
                      <a:pt x="0" y="3"/>
                      <a:pt x="0" y="3"/>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3" name="Freeform 950"/>
              <p:cNvSpPr>
                <a:spLocks/>
              </p:cNvSpPr>
              <p:nvPr/>
            </p:nvSpPr>
            <p:spPr bwMode="auto">
              <a:xfrm>
                <a:off x="576" y="650"/>
                <a:ext cx="15" cy="14"/>
              </a:xfrm>
              <a:custGeom>
                <a:avLst/>
                <a:gdLst/>
                <a:ahLst/>
                <a:cxnLst>
                  <a:cxn ang="0">
                    <a:pos x="5" y="0"/>
                  </a:cxn>
                  <a:cxn ang="0">
                    <a:pos x="6" y="3"/>
                  </a:cxn>
                  <a:cxn ang="0">
                    <a:pos x="5" y="5"/>
                  </a:cxn>
                  <a:cxn ang="0">
                    <a:pos x="0" y="3"/>
                  </a:cxn>
                  <a:cxn ang="0">
                    <a:pos x="5" y="0"/>
                  </a:cxn>
                </a:cxnLst>
                <a:rect l="0" t="0" r="r" b="b"/>
                <a:pathLst>
                  <a:path w="6" h="5">
                    <a:moveTo>
                      <a:pt x="5" y="0"/>
                    </a:moveTo>
                    <a:cubicBezTo>
                      <a:pt x="5" y="0"/>
                      <a:pt x="6" y="1"/>
                      <a:pt x="6" y="3"/>
                    </a:cubicBezTo>
                    <a:cubicBezTo>
                      <a:pt x="6" y="4"/>
                      <a:pt x="5" y="5"/>
                      <a:pt x="5" y="5"/>
                    </a:cubicBezTo>
                    <a:lnTo>
                      <a:pt x="0" y="3"/>
                    </a:lnTo>
                    <a:lnTo>
                      <a:pt x="5"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4" name="Freeform 951"/>
              <p:cNvSpPr>
                <a:spLocks/>
              </p:cNvSpPr>
              <p:nvPr/>
            </p:nvSpPr>
            <p:spPr bwMode="auto">
              <a:xfrm>
                <a:off x="567" y="658"/>
                <a:ext cx="22" cy="6"/>
              </a:xfrm>
              <a:custGeom>
                <a:avLst/>
                <a:gdLst/>
                <a:ahLst/>
                <a:cxnLst>
                  <a:cxn ang="0">
                    <a:pos x="3" y="0"/>
                  </a:cxn>
                  <a:cxn ang="0">
                    <a:pos x="7" y="2"/>
                  </a:cxn>
                  <a:cxn ang="0">
                    <a:pos x="0" y="2"/>
                  </a:cxn>
                  <a:cxn ang="0">
                    <a:pos x="3" y="0"/>
                  </a:cxn>
                </a:cxnLst>
                <a:rect l="0" t="0" r="r" b="b"/>
                <a:pathLst>
                  <a:path w="7" h="2">
                    <a:moveTo>
                      <a:pt x="3" y="0"/>
                    </a:moveTo>
                    <a:lnTo>
                      <a:pt x="7" y="2"/>
                    </a:lnTo>
                    <a:lnTo>
                      <a:pt x="0" y="2"/>
                    </a:lnTo>
                    <a:lnTo>
                      <a:pt x="3"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5" name="Freeform 952"/>
              <p:cNvSpPr>
                <a:spLocks/>
              </p:cNvSpPr>
              <p:nvPr/>
            </p:nvSpPr>
            <p:spPr bwMode="auto">
              <a:xfrm>
                <a:off x="627" y="662"/>
                <a:ext cx="19" cy="10"/>
              </a:xfrm>
              <a:custGeom>
                <a:avLst/>
                <a:gdLst/>
                <a:ahLst/>
                <a:cxnLst>
                  <a:cxn ang="0">
                    <a:pos x="2" y="0"/>
                  </a:cxn>
                  <a:cxn ang="0">
                    <a:pos x="3" y="4"/>
                  </a:cxn>
                  <a:cxn ang="0">
                    <a:pos x="1" y="1"/>
                  </a:cxn>
                  <a:cxn ang="0">
                    <a:pos x="2" y="0"/>
                  </a:cxn>
                </a:cxnLst>
                <a:rect l="0" t="0" r="r" b="b"/>
                <a:pathLst>
                  <a:path w="7" h="4">
                    <a:moveTo>
                      <a:pt x="2" y="0"/>
                    </a:moveTo>
                    <a:cubicBezTo>
                      <a:pt x="2" y="0"/>
                      <a:pt x="7" y="2"/>
                      <a:pt x="3" y="4"/>
                    </a:cubicBezTo>
                    <a:cubicBezTo>
                      <a:pt x="3" y="4"/>
                      <a:pt x="1" y="2"/>
                      <a:pt x="1" y="1"/>
                    </a:cubicBezTo>
                    <a:cubicBezTo>
                      <a:pt x="0" y="0"/>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6" name="Freeform 953"/>
              <p:cNvSpPr>
                <a:spLocks/>
              </p:cNvSpPr>
              <p:nvPr/>
            </p:nvSpPr>
            <p:spPr bwMode="auto">
              <a:xfrm>
                <a:off x="617" y="672"/>
                <a:ext cx="18" cy="17"/>
              </a:xfrm>
              <a:custGeom>
                <a:avLst/>
                <a:gdLst/>
                <a:ahLst/>
                <a:cxnLst>
                  <a:cxn ang="0">
                    <a:pos x="6" y="0"/>
                  </a:cxn>
                  <a:cxn ang="0">
                    <a:pos x="6" y="3"/>
                  </a:cxn>
                  <a:cxn ang="0">
                    <a:pos x="6" y="4"/>
                  </a:cxn>
                  <a:cxn ang="0">
                    <a:pos x="3" y="6"/>
                  </a:cxn>
                  <a:cxn ang="0">
                    <a:pos x="2" y="2"/>
                  </a:cxn>
                  <a:cxn ang="0">
                    <a:pos x="6" y="0"/>
                  </a:cxn>
                </a:cxnLst>
                <a:rect l="0" t="0" r="r" b="b"/>
                <a:pathLst>
                  <a:path w="6" h="6">
                    <a:moveTo>
                      <a:pt x="6" y="0"/>
                    </a:moveTo>
                    <a:cubicBezTo>
                      <a:pt x="6" y="0"/>
                      <a:pt x="6" y="2"/>
                      <a:pt x="6" y="3"/>
                    </a:cubicBezTo>
                    <a:cubicBezTo>
                      <a:pt x="6" y="3"/>
                      <a:pt x="6" y="4"/>
                      <a:pt x="6" y="4"/>
                    </a:cubicBezTo>
                    <a:cubicBezTo>
                      <a:pt x="6" y="4"/>
                      <a:pt x="4" y="6"/>
                      <a:pt x="3" y="6"/>
                    </a:cubicBezTo>
                    <a:cubicBezTo>
                      <a:pt x="2" y="6"/>
                      <a:pt x="3" y="3"/>
                      <a:pt x="2" y="2"/>
                    </a:cubicBezTo>
                    <a:cubicBezTo>
                      <a:pt x="0" y="0"/>
                      <a:pt x="4" y="2"/>
                      <a:pt x="6"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7" name="Freeform 954"/>
              <p:cNvSpPr>
                <a:spLocks/>
              </p:cNvSpPr>
              <p:nvPr/>
            </p:nvSpPr>
            <p:spPr bwMode="auto">
              <a:xfrm>
                <a:off x="612" y="679"/>
                <a:ext cx="15" cy="10"/>
              </a:xfrm>
              <a:custGeom>
                <a:avLst/>
                <a:gdLst/>
                <a:ahLst/>
                <a:cxnLst>
                  <a:cxn ang="0">
                    <a:pos x="4" y="0"/>
                  </a:cxn>
                  <a:cxn ang="0">
                    <a:pos x="4" y="4"/>
                  </a:cxn>
                  <a:cxn ang="0">
                    <a:pos x="1" y="4"/>
                  </a:cxn>
                  <a:cxn ang="0">
                    <a:pos x="1" y="0"/>
                  </a:cxn>
                  <a:cxn ang="0">
                    <a:pos x="4" y="0"/>
                  </a:cxn>
                </a:cxnLst>
                <a:rect l="0" t="0" r="r" b="b"/>
                <a:pathLst>
                  <a:path w="5" h="4">
                    <a:moveTo>
                      <a:pt x="4" y="0"/>
                    </a:moveTo>
                    <a:cubicBezTo>
                      <a:pt x="4" y="0"/>
                      <a:pt x="5" y="3"/>
                      <a:pt x="4" y="4"/>
                    </a:cubicBezTo>
                    <a:cubicBezTo>
                      <a:pt x="4" y="4"/>
                      <a:pt x="2" y="4"/>
                      <a:pt x="1" y="4"/>
                    </a:cubicBezTo>
                    <a:cubicBezTo>
                      <a:pt x="0" y="3"/>
                      <a:pt x="0" y="0"/>
                      <a:pt x="1" y="0"/>
                    </a:cubicBezTo>
                    <a:cubicBezTo>
                      <a:pt x="1" y="0"/>
                      <a:pt x="3"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8" name="Freeform 955"/>
              <p:cNvSpPr>
                <a:spLocks/>
              </p:cNvSpPr>
              <p:nvPr/>
            </p:nvSpPr>
            <p:spPr bwMode="auto">
              <a:xfrm>
                <a:off x="617" y="664"/>
                <a:ext cx="15" cy="14"/>
              </a:xfrm>
              <a:custGeom>
                <a:avLst/>
                <a:gdLst/>
                <a:ahLst/>
                <a:cxnLst>
                  <a:cxn ang="0">
                    <a:pos x="3" y="0"/>
                  </a:cxn>
                  <a:cxn ang="0">
                    <a:pos x="5" y="3"/>
                  </a:cxn>
                  <a:cxn ang="0">
                    <a:pos x="3" y="4"/>
                  </a:cxn>
                  <a:cxn ang="0">
                    <a:pos x="0" y="1"/>
                  </a:cxn>
                  <a:cxn ang="0">
                    <a:pos x="3" y="0"/>
                  </a:cxn>
                </a:cxnLst>
                <a:rect l="0" t="0" r="r" b="b"/>
                <a:pathLst>
                  <a:path w="5" h="5">
                    <a:moveTo>
                      <a:pt x="3" y="0"/>
                    </a:moveTo>
                    <a:lnTo>
                      <a:pt x="5" y="3"/>
                    </a:lnTo>
                    <a:cubicBezTo>
                      <a:pt x="5" y="3"/>
                      <a:pt x="5" y="4"/>
                      <a:pt x="3" y="4"/>
                    </a:cubicBezTo>
                    <a:cubicBezTo>
                      <a:pt x="2" y="5"/>
                      <a:pt x="1" y="2"/>
                      <a:pt x="0" y="1"/>
                    </a:cubicBezTo>
                    <a:cubicBezTo>
                      <a:pt x="0" y="0"/>
                      <a:pt x="3" y="0"/>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299" name="Freeform 956"/>
              <p:cNvSpPr>
                <a:spLocks/>
              </p:cNvSpPr>
              <p:nvPr/>
            </p:nvSpPr>
            <p:spPr bwMode="auto">
              <a:xfrm>
                <a:off x="615" y="650"/>
                <a:ext cx="21" cy="17"/>
              </a:xfrm>
              <a:custGeom>
                <a:avLst/>
                <a:gdLst/>
                <a:ahLst/>
                <a:cxnLst>
                  <a:cxn ang="0">
                    <a:pos x="1" y="0"/>
                  </a:cxn>
                  <a:cxn ang="0">
                    <a:pos x="6" y="4"/>
                  </a:cxn>
                  <a:cxn ang="0">
                    <a:pos x="1" y="5"/>
                  </a:cxn>
                  <a:cxn ang="0">
                    <a:pos x="1" y="0"/>
                  </a:cxn>
                </a:cxnLst>
                <a:rect l="0" t="0" r="r" b="b"/>
                <a:pathLst>
                  <a:path w="7" h="6">
                    <a:moveTo>
                      <a:pt x="1" y="0"/>
                    </a:moveTo>
                    <a:cubicBezTo>
                      <a:pt x="1" y="0"/>
                      <a:pt x="7" y="3"/>
                      <a:pt x="6" y="4"/>
                    </a:cubicBezTo>
                    <a:cubicBezTo>
                      <a:pt x="6" y="5"/>
                      <a:pt x="1" y="6"/>
                      <a:pt x="1" y="5"/>
                    </a:cubicBezTo>
                    <a:cubicBezTo>
                      <a:pt x="0" y="4"/>
                      <a:pt x="1" y="0"/>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0" name="Freeform 957"/>
              <p:cNvSpPr>
                <a:spLocks/>
              </p:cNvSpPr>
              <p:nvPr/>
            </p:nvSpPr>
            <p:spPr bwMode="auto">
              <a:xfrm>
                <a:off x="596" y="675"/>
                <a:ext cx="19" cy="14"/>
              </a:xfrm>
              <a:custGeom>
                <a:avLst/>
                <a:gdLst/>
                <a:ahLst/>
                <a:cxnLst>
                  <a:cxn ang="0">
                    <a:pos x="4" y="0"/>
                  </a:cxn>
                  <a:cxn ang="0">
                    <a:pos x="7" y="1"/>
                  </a:cxn>
                  <a:cxn ang="0">
                    <a:pos x="6" y="5"/>
                  </a:cxn>
                  <a:cxn ang="0">
                    <a:pos x="1" y="3"/>
                  </a:cxn>
                  <a:cxn ang="0">
                    <a:pos x="4" y="0"/>
                  </a:cxn>
                </a:cxnLst>
                <a:rect l="0" t="0" r="r" b="b"/>
                <a:pathLst>
                  <a:path w="7" h="5">
                    <a:moveTo>
                      <a:pt x="4" y="0"/>
                    </a:moveTo>
                    <a:lnTo>
                      <a:pt x="7" y="1"/>
                    </a:lnTo>
                    <a:cubicBezTo>
                      <a:pt x="7" y="1"/>
                      <a:pt x="7" y="4"/>
                      <a:pt x="6" y="5"/>
                    </a:cubicBezTo>
                    <a:cubicBezTo>
                      <a:pt x="5" y="5"/>
                      <a:pt x="2" y="4"/>
                      <a:pt x="1" y="3"/>
                    </a:cubicBezTo>
                    <a:cubicBezTo>
                      <a:pt x="0" y="1"/>
                      <a:pt x="1" y="0"/>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1" name="Freeform 958"/>
              <p:cNvSpPr>
                <a:spLocks/>
              </p:cNvSpPr>
              <p:nvPr/>
            </p:nvSpPr>
            <p:spPr bwMode="auto">
              <a:xfrm>
                <a:off x="604" y="662"/>
                <a:ext cx="21" cy="19"/>
              </a:xfrm>
              <a:custGeom>
                <a:avLst/>
                <a:gdLst/>
                <a:ahLst/>
                <a:cxnLst>
                  <a:cxn ang="0">
                    <a:pos x="5" y="1"/>
                  </a:cxn>
                  <a:cxn ang="0">
                    <a:pos x="7" y="5"/>
                  </a:cxn>
                  <a:cxn ang="0">
                    <a:pos x="2" y="5"/>
                  </a:cxn>
                  <a:cxn ang="0">
                    <a:pos x="5" y="1"/>
                  </a:cxn>
                </a:cxnLst>
                <a:rect l="0" t="0" r="r" b="b"/>
                <a:pathLst>
                  <a:path w="7" h="7">
                    <a:moveTo>
                      <a:pt x="5" y="1"/>
                    </a:moveTo>
                    <a:cubicBezTo>
                      <a:pt x="5" y="1"/>
                      <a:pt x="7" y="0"/>
                      <a:pt x="7" y="5"/>
                    </a:cubicBezTo>
                    <a:cubicBezTo>
                      <a:pt x="7" y="5"/>
                      <a:pt x="4" y="7"/>
                      <a:pt x="2" y="5"/>
                    </a:cubicBezTo>
                    <a:cubicBezTo>
                      <a:pt x="0" y="4"/>
                      <a:pt x="3" y="0"/>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2" name="Freeform 959"/>
              <p:cNvSpPr>
                <a:spLocks/>
              </p:cNvSpPr>
              <p:nvPr/>
            </p:nvSpPr>
            <p:spPr bwMode="auto">
              <a:xfrm>
                <a:off x="601" y="641"/>
                <a:ext cx="21" cy="12"/>
              </a:xfrm>
              <a:custGeom>
                <a:avLst/>
                <a:gdLst/>
                <a:ahLst/>
                <a:cxnLst>
                  <a:cxn ang="0">
                    <a:pos x="2" y="0"/>
                  </a:cxn>
                  <a:cxn ang="0">
                    <a:pos x="6" y="3"/>
                  </a:cxn>
                  <a:cxn ang="0">
                    <a:pos x="3" y="4"/>
                  </a:cxn>
                  <a:cxn ang="0">
                    <a:pos x="0" y="2"/>
                  </a:cxn>
                  <a:cxn ang="0">
                    <a:pos x="2" y="0"/>
                  </a:cxn>
                </a:cxnLst>
                <a:rect l="0" t="0" r="r" b="b"/>
                <a:pathLst>
                  <a:path w="7" h="4">
                    <a:moveTo>
                      <a:pt x="2" y="0"/>
                    </a:moveTo>
                    <a:cubicBezTo>
                      <a:pt x="2" y="0"/>
                      <a:pt x="5" y="0"/>
                      <a:pt x="6" y="3"/>
                    </a:cubicBezTo>
                    <a:cubicBezTo>
                      <a:pt x="7" y="4"/>
                      <a:pt x="5" y="4"/>
                      <a:pt x="3" y="4"/>
                    </a:cubicBezTo>
                    <a:cubicBezTo>
                      <a:pt x="2" y="4"/>
                      <a:pt x="0" y="4"/>
                      <a:pt x="0" y="2"/>
                    </a:cubicBezTo>
                    <a:cubicBezTo>
                      <a:pt x="0"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3" name="Freeform 960"/>
              <p:cNvSpPr>
                <a:spLocks/>
              </p:cNvSpPr>
              <p:nvPr/>
            </p:nvSpPr>
            <p:spPr bwMode="auto">
              <a:xfrm>
                <a:off x="601" y="650"/>
                <a:ext cx="16" cy="17"/>
              </a:xfrm>
              <a:custGeom>
                <a:avLst/>
                <a:gdLst/>
                <a:ahLst/>
                <a:cxnLst>
                  <a:cxn ang="0">
                    <a:pos x="1" y="1"/>
                  </a:cxn>
                  <a:cxn ang="0">
                    <a:pos x="6" y="1"/>
                  </a:cxn>
                  <a:cxn ang="0">
                    <a:pos x="6" y="5"/>
                  </a:cxn>
                  <a:cxn ang="0">
                    <a:pos x="2" y="5"/>
                  </a:cxn>
                  <a:cxn ang="0">
                    <a:pos x="1" y="1"/>
                  </a:cxn>
                </a:cxnLst>
                <a:rect l="0" t="0" r="r" b="b"/>
                <a:pathLst>
                  <a:path w="6" h="6">
                    <a:moveTo>
                      <a:pt x="1" y="1"/>
                    </a:moveTo>
                    <a:cubicBezTo>
                      <a:pt x="1" y="1"/>
                      <a:pt x="5" y="0"/>
                      <a:pt x="6" y="1"/>
                    </a:cubicBezTo>
                    <a:cubicBezTo>
                      <a:pt x="6" y="2"/>
                      <a:pt x="6" y="4"/>
                      <a:pt x="6" y="5"/>
                    </a:cubicBezTo>
                    <a:cubicBezTo>
                      <a:pt x="6" y="6"/>
                      <a:pt x="3" y="5"/>
                      <a:pt x="2" y="5"/>
                    </a:cubicBezTo>
                    <a:cubicBezTo>
                      <a:pt x="1" y="4"/>
                      <a:pt x="0" y="2"/>
                      <a:pt x="1"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4" name="Freeform 961"/>
              <p:cNvSpPr>
                <a:spLocks/>
              </p:cNvSpPr>
              <p:nvPr/>
            </p:nvSpPr>
            <p:spPr bwMode="auto">
              <a:xfrm>
                <a:off x="596" y="662"/>
                <a:ext cx="16" cy="13"/>
              </a:xfrm>
              <a:custGeom>
                <a:avLst/>
                <a:gdLst/>
                <a:ahLst/>
                <a:cxnLst>
                  <a:cxn ang="0">
                    <a:pos x="0" y="1"/>
                  </a:cxn>
                  <a:cxn ang="0">
                    <a:pos x="5" y="1"/>
                  </a:cxn>
                  <a:cxn ang="0">
                    <a:pos x="5" y="5"/>
                  </a:cxn>
                  <a:cxn ang="0">
                    <a:pos x="1" y="5"/>
                  </a:cxn>
                  <a:cxn ang="0">
                    <a:pos x="0" y="1"/>
                  </a:cxn>
                </a:cxnLst>
                <a:rect l="0" t="0" r="r" b="b"/>
                <a:pathLst>
                  <a:path w="6" h="5">
                    <a:moveTo>
                      <a:pt x="0" y="1"/>
                    </a:moveTo>
                    <a:cubicBezTo>
                      <a:pt x="0" y="1"/>
                      <a:pt x="4" y="0"/>
                      <a:pt x="5" y="1"/>
                    </a:cubicBezTo>
                    <a:cubicBezTo>
                      <a:pt x="6" y="2"/>
                      <a:pt x="5" y="4"/>
                      <a:pt x="5" y="5"/>
                    </a:cubicBezTo>
                    <a:cubicBezTo>
                      <a:pt x="5" y="5"/>
                      <a:pt x="2" y="5"/>
                      <a:pt x="1" y="5"/>
                    </a:cubicBezTo>
                    <a:cubicBezTo>
                      <a:pt x="0" y="5"/>
                      <a:pt x="0" y="3"/>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5" name="Freeform 962"/>
              <p:cNvSpPr>
                <a:spLocks/>
              </p:cNvSpPr>
              <p:nvPr/>
            </p:nvSpPr>
            <p:spPr bwMode="auto">
              <a:xfrm>
                <a:off x="593" y="632"/>
                <a:ext cx="14" cy="23"/>
              </a:xfrm>
              <a:custGeom>
                <a:avLst/>
                <a:gdLst/>
                <a:ahLst/>
                <a:cxnLst>
                  <a:cxn ang="0">
                    <a:pos x="0" y="0"/>
                  </a:cxn>
                  <a:cxn ang="0">
                    <a:pos x="5" y="3"/>
                  </a:cxn>
                  <a:cxn ang="0">
                    <a:pos x="4" y="7"/>
                  </a:cxn>
                  <a:cxn ang="0">
                    <a:pos x="0" y="3"/>
                  </a:cxn>
                  <a:cxn ang="0">
                    <a:pos x="0" y="0"/>
                  </a:cxn>
                </a:cxnLst>
                <a:rect l="0" t="0" r="r" b="b"/>
                <a:pathLst>
                  <a:path w="5" h="8">
                    <a:moveTo>
                      <a:pt x="0" y="0"/>
                    </a:moveTo>
                    <a:cubicBezTo>
                      <a:pt x="0" y="0"/>
                      <a:pt x="5" y="2"/>
                      <a:pt x="5" y="3"/>
                    </a:cubicBezTo>
                    <a:cubicBezTo>
                      <a:pt x="5" y="5"/>
                      <a:pt x="5" y="6"/>
                      <a:pt x="4" y="7"/>
                    </a:cubicBezTo>
                    <a:cubicBezTo>
                      <a:pt x="2" y="8"/>
                      <a:pt x="0" y="3"/>
                      <a:pt x="0" y="3"/>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6" name="Freeform 963"/>
              <p:cNvSpPr>
                <a:spLocks/>
              </p:cNvSpPr>
              <p:nvPr/>
            </p:nvSpPr>
            <p:spPr bwMode="auto">
              <a:xfrm>
                <a:off x="585" y="650"/>
                <a:ext cx="22" cy="17"/>
              </a:xfrm>
              <a:custGeom>
                <a:avLst/>
                <a:gdLst/>
                <a:ahLst/>
                <a:cxnLst>
                  <a:cxn ang="0">
                    <a:pos x="3" y="2"/>
                  </a:cxn>
                  <a:cxn ang="0">
                    <a:pos x="7" y="1"/>
                  </a:cxn>
                  <a:cxn ang="0">
                    <a:pos x="8" y="5"/>
                  </a:cxn>
                  <a:cxn ang="0">
                    <a:pos x="3" y="6"/>
                  </a:cxn>
                  <a:cxn ang="0">
                    <a:pos x="3" y="2"/>
                  </a:cxn>
                </a:cxnLst>
                <a:rect l="0" t="0" r="r" b="b"/>
                <a:pathLst>
                  <a:path w="8" h="6">
                    <a:moveTo>
                      <a:pt x="3" y="2"/>
                    </a:moveTo>
                    <a:cubicBezTo>
                      <a:pt x="3" y="2"/>
                      <a:pt x="7" y="0"/>
                      <a:pt x="7" y="1"/>
                    </a:cubicBezTo>
                    <a:cubicBezTo>
                      <a:pt x="7" y="2"/>
                      <a:pt x="8" y="5"/>
                      <a:pt x="8" y="5"/>
                    </a:cubicBezTo>
                    <a:cubicBezTo>
                      <a:pt x="7" y="6"/>
                      <a:pt x="4" y="6"/>
                      <a:pt x="3" y="6"/>
                    </a:cubicBezTo>
                    <a:cubicBezTo>
                      <a:pt x="0" y="5"/>
                      <a:pt x="3" y="2"/>
                      <a:pt x="3"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7" name="Freeform 964"/>
              <p:cNvSpPr>
                <a:spLocks/>
              </p:cNvSpPr>
              <p:nvPr/>
            </p:nvSpPr>
            <p:spPr bwMode="auto">
              <a:xfrm>
                <a:off x="578" y="662"/>
                <a:ext cx="22" cy="22"/>
              </a:xfrm>
              <a:custGeom>
                <a:avLst/>
                <a:gdLst/>
                <a:ahLst/>
                <a:cxnLst>
                  <a:cxn ang="0">
                    <a:pos x="2" y="0"/>
                  </a:cxn>
                  <a:cxn ang="0">
                    <a:pos x="6" y="2"/>
                  </a:cxn>
                  <a:cxn ang="0">
                    <a:pos x="7" y="6"/>
                  </a:cxn>
                  <a:cxn ang="0">
                    <a:pos x="2" y="6"/>
                  </a:cxn>
                  <a:cxn ang="0">
                    <a:pos x="0" y="3"/>
                  </a:cxn>
                  <a:cxn ang="0">
                    <a:pos x="2" y="0"/>
                  </a:cxn>
                </a:cxnLst>
                <a:rect l="0" t="0" r="r" b="b"/>
                <a:pathLst>
                  <a:path w="7" h="8">
                    <a:moveTo>
                      <a:pt x="2" y="0"/>
                    </a:moveTo>
                    <a:cubicBezTo>
                      <a:pt x="3" y="0"/>
                      <a:pt x="5" y="1"/>
                      <a:pt x="6" y="2"/>
                    </a:cubicBezTo>
                    <a:cubicBezTo>
                      <a:pt x="7" y="3"/>
                      <a:pt x="7" y="5"/>
                      <a:pt x="7" y="6"/>
                    </a:cubicBezTo>
                    <a:cubicBezTo>
                      <a:pt x="7" y="8"/>
                      <a:pt x="4" y="6"/>
                      <a:pt x="2" y="6"/>
                    </a:cubicBezTo>
                    <a:cubicBezTo>
                      <a:pt x="1" y="5"/>
                      <a:pt x="0" y="3"/>
                      <a:pt x="0" y="3"/>
                    </a:cubicBezTo>
                    <a:cubicBezTo>
                      <a:pt x="0" y="2"/>
                      <a:pt x="1"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08" name="Freeform 965"/>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 ang="0">
                    <a:pos x="0" y="38"/>
                  </a:cxn>
                </a:cxnLst>
                <a:rect l="0" t="0" r="r" b="b"/>
                <a:pathLst>
                  <a:path w="20" h="38">
                    <a:moveTo>
                      <a:pt x="0" y="38"/>
                    </a:moveTo>
                    <a:lnTo>
                      <a:pt x="15" y="9"/>
                    </a:lnTo>
                    <a:lnTo>
                      <a:pt x="12" y="7"/>
                    </a:lnTo>
                    <a:lnTo>
                      <a:pt x="20" y="0"/>
                    </a:lnTo>
                    <a:lnTo>
                      <a:pt x="20" y="11"/>
                    </a:lnTo>
                    <a:lnTo>
                      <a:pt x="17" y="9"/>
                    </a:lnTo>
                    <a:lnTo>
                      <a:pt x="2" y="38"/>
                    </a:lnTo>
                    <a:lnTo>
                      <a:pt x="0" y="38"/>
                    </a:lnTo>
                  </a:path>
                </a:pathLst>
              </a:custGeom>
              <a:solidFill>
                <a:srgbClr val="AE9F00"/>
              </a:solidFill>
              <a:ln w="9525">
                <a:noFill/>
                <a:round/>
                <a:headEnd/>
                <a:tailEnd/>
              </a:ln>
              <a:effectLst/>
            </p:spPr>
            <p:txBody>
              <a:bodyPr/>
              <a:lstStyle/>
              <a:p>
                <a:pPr>
                  <a:defRPr/>
                </a:pPr>
                <a:endParaRPr lang="en-US" dirty="0"/>
              </a:p>
            </p:txBody>
          </p:sp>
          <p:sp>
            <p:nvSpPr>
              <p:cNvPr id="1309" name="Freeform 966"/>
              <p:cNvSpPr>
                <a:spLocks/>
              </p:cNvSpPr>
              <p:nvPr/>
            </p:nvSpPr>
            <p:spPr bwMode="auto">
              <a:xfrm>
                <a:off x="672" y="567"/>
                <a:ext cx="55" cy="107"/>
              </a:xfrm>
              <a:custGeom>
                <a:avLst/>
                <a:gdLst/>
                <a:ahLst/>
                <a:cxnLst>
                  <a:cxn ang="0">
                    <a:pos x="0" y="38"/>
                  </a:cxn>
                  <a:cxn ang="0">
                    <a:pos x="15" y="9"/>
                  </a:cxn>
                  <a:cxn ang="0">
                    <a:pos x="12" y="7"/>
                  </a:cxn>
                  <a:cxn ang="0">
                    <a:pos x="20" y="0"/>
                  </a:cxn>
                  <a:cxn ang="0">
                    <a:pos x="20" y="11"/>
                  </a:cxn>
                  <a:cxn ang="0">
                    <a:pos x="17" y="9"/>
                  </a:cxn>
                  <a:cxn ang="0">
                    <a:pos x="2" y="38"/>
                  </a:cxn>
                </a:cxnLst>
                <a:rect l="0" t="0" r="r" b="b"/>
                <a:pathLst>
                  <a:path w="20" h="38">
                    <a:moveTo>
                      <a:pt x="0" y="38"/>
                    </a:moveTo>
                    <a:lnTo>
                      <a:pt x="15" y="9"/>
                    </a:lnTo>
                    <a:lnTo>
                      <a:pt x="12" y="7"/>
                    </a:lnTo>
                    <a:lnTo>
                      <a:pt x="20" y="0"/>
                    </a:lnTo>
                    <a:lnTo>
                      <a:pt x="20" y="11"/>
                    </a:lnTo>
                    <a:lnTo>
                      <a:pt x="17" y="9"/>
                    </a:lnTo>
                    <a:lnTo>
                      <a:pt x="2" y="38"/>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0" name="Freeform 967"/>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 ang="0">
                    <a:pos x="0" y="27"/>
                  </a:cxn>
                </a:cxnLst>
                <a:rect l="0" t="0" r="r" b="b"/>
                <a:pathLst>
                  <a:path w="32" h="29">
                    <a:moveTo>
                      <a:pt x="0" y="27"/>
                    </a:moveTo>
                    <a:lnTo>
                      <a:pt x="24" y="6"/>
                    </a:lnTo>
                    <a:lnTo>
                      <a:pt x="22" y="4"/>
                    </a:lnTo>
                    <a:lnTo>
                      <a:pt x="32" y="0"/>
                    </a:lnTo>
                    <a:lnTo>
                      <a:pt x="28" y="9"/>
                    </a:lnTo>
                    <a:lnTo>
                      <a:pt x="26" y="7"/>
                    </a:lnTo>
                    <a:lnTo>
                      <a:pt x="2" y="29"/>
                    </a:lnTo>
                    <a:lnTo>
                      <a:pt x="0" y="27"/>
                    </a:lnTo>
                  </a:path>
                </a:pathLst>
              </a:custGeom>
              <a:solidFill>
                <a:srgbClr val="AE9F00"/>
              </a:solidFill>
              <a:ln w="9525">
                <a:noFill/>
                <a:round/>
                <a:headEnd/>
                <a:tailEnd/>
              </a:ln>
              <a:effectLst/>
            </p:spPr>
            <p:txBody>
              <a:bodyPr/>
              <a:lstStyle/>
              <a:p>
                <a:pPr>
                  <a:defRPr/>
                </a:pPr>
                <a:endParaRPr lang="en-US" dirty="0"/>
              </a:p>
            </p:txBody>
          </p:sp>
          <p:sp>
            <p:nvSpPr>
              <p:cNvPr id="1311" name="Freeform 968"/>
              <p:cNvSpPr>
                <a:spLocks/>
              </p:cNvSpPr>
              <p:nvPr/>
            </p:nvSpPr>
            <p:spPr bwMode="auto">
              <a:xfrm>
                <a:off x="675" y="598"/>
                <a:ext cx="89" cy="83"/>
              </a:xfrm>
              <a:custGeom>
                <a:avLst/>
                <a:gdLst/>
                <a:ahLst/>
                <a:cxnLst>
                  <a:cxn ang="0">
                    <a:pos x="0" y="27"/>
                  </a:cxn>
                  <a:cxn ang="0">
                    <a:pos x="24" y="6"/>
                  </a:cxn>
                  <a:cxn ang="0">
                    <a:pos x="22" y="4"/>
                  </a:cxn>
                  <a:cxn ang="0">
                    <a:pos x="32" y="0"/>
                  </a:cxn>
                  <a:cxn ang="0">
                    <a:pos x="28" y="9"/>
                  </a:cxn>
                  <a:cxn ang="0">
                    <a:pos x="26" y="7"/>
                  </a:cxn>
                  <a:cxn ang="0">
                    <a:pos x="2" y="29"/>
                  </a:cxn>
                </a:cxnLst>
                <a:rect l="0" t="0" r="r" b="b"/>
                <a:pathLst>
                  <a:path w="32" h="29">
                    <a:moveTo>
                      <a:pt x="0" y="27"/>
                    </a:moveTo>
                    <a:lnTo>
                      <a:pt x="24" y="6"/>
                    </a:lnTo>
                    <a:lnTo>
                      <a:pt x="22" y="4"/>
                    </a:lnTo>
                    <a:lnTo>
                      <a:pt x="32" y="0"/>
                    </a:lnTo>
                    <a:lnTo>
                      <a:pt x="28" y="9"/>
                    </a:lnTo>
                    <a:lnTo>
                      <a:pt x="26" y="7"/>
                    </a:lnTo>
                    <a:lnTo>
                      <a:pt x="2" y="29"/>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2" name="Freeform 969"/>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 ang="0">
                    <a:pos x="0" y="33"/>
                  </a:cxn>
                </a:cxnLst>
                <a:rect l="0" t="0" r="r" b="b"/>
                <a:pathLst>
                  <a:path w="27" h="34">
                    <a:moveTo>
                      <a:pt x="0" y="33"/>
                    </a:moveTo>
                    <a:lnTo>
                      <a:pt x="20" y="8"/>
                    </a:lnTo>
                    <a:lnTo>
                      <a:pt x="18" y="6"/>
                    </a:lnTo>
                    <a:lnTo>
                      <a:pt x="27" y="0"/>
                    </a:lnTo>
                    <a:lnTo>
                      <a:pt x="24" y="11"/>
                    </a:lnTo>
                    <a:lnTo>
                      <a:pt x="22" y="9"/>
                    </a:lnTo>
                    <a:lnTo>
                      <a:pt x="2" y="34"/>
                    </a:lnTo>
                    <a:lnTo>
                      <a:pt x="0" y="33"/>
                    </a:lnTo>
                  </a:path>
                </a:pathLst>
              </a:custGeom>
              <a:solidFill>
                <a:srgbClr val="AE9F00"/>
              </a:solidFill>
              <a:ln w="9525">
                <a:noFill/>
                <a:round/>
                <a:headEnd/>
                <a:tailEnd/>
              </a:ln>
              <a:effectLst/>
            </p:spPr>
            <p:txBody>
              <a:bodyPr/>
              <a:lstStyle/>
              <a:p>
                <a:pPr>
                  <a:defRPr/>
                </a:pPr>
                <a:endParaRPr lang="en-US" dirty="0"/>
              </a:p>
            </p:txBody>
          </p:sp>
          <p:sp>
            <p:nvSpPr>
              <p:cNvPr id="1313" name="Freeform 970"/>
              <p:cNvSpPr>
                <a:spLocks/>
              </p:cNvSpPr>
              <p:nvPr/>
            </p:nvSpPr>
            <p:spPr bwMode="auto">
              <a:xfrm>
                <a:off x="683" y="567"/>
                <a:ext cx="77" cy="97"/>
              </a:xfrm>
              <a:custGeom>
                <a:avLst/>
                <a:gdLst/>
                <a:ahLst/>
                <a:cxnLst>
                  <a:cxn ang="0">
                    <a:pos x="0" y="33"/>
                  </a:cxn>
                  <a:cxn ang="0">
                    <a:pos x="20" y="8"/>
                  </a:cxn>
                  <a:cxn ang="0">
                    <a:pos x="18" y="6"/>
                  </a:cxn>
                  <a:cxn ang="0">
                    <a:pos x="27" y="0"/>
                  </a:cxn>
                  <a:cxn ang="0">
                    <a:pos x="24" y="11"/>
                  </a:cxn>
                  <a:cxn ang="0">
                    <a:pos x="22" y="9"/>
                  </a:cxn>
                  <a:cxn ang="0">
                    <a:pos x="2" y="34"/>
                  </a:cxn>
                </a:cxnLst>
                <a:rect l="0" t="0" r="r" b="b"/>
                <a:pathLst>
                  <a:path w="27" h="34">
                    <a:moveTo>
                      <a:pt x="0" y="33"/>
                    </a:moveTo>
                    <a:lnTo>
                      <a:pt x="20" y="8"/>
                    </a:lnTo>
                    <a:lnTo>
                      <a:pt x="18" y="6"/>
                    </a:lnTo>
                    <a:lnTo>
                      <a:pt x="27" y="0"/>
                    </a:lnTo>
                    <a:lnTo>
                      <a:pt x="24" y="11"/>
                    </a:lnTo>
                    <a:lnTo>
                      <a:pt x="22" y="9"/>
                    </a:lnTo>
                    <a:lnTo>
                      <a:pt x="2" y="34"/>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14" name="Freeform 971"/>
              <p:cNvSpPr>
                <a:spLocks/>
              </p:cNvSpPr>
              <p:nvPr/>
            </p:nvSpPr>
            <p:spPr bwMode="auto">
              <a:xfrm>
                <a:off x="617" y="593"/>
                <a:ext cx="125" cy="153"/>
              </a:xfrm>
              <a:custGeom>
                <a:avLst/>
                <a:gdLst/>
                <a:ahLst/>
                <a:cxnLst>
                  <a:cxn ang="0">
                    <a:pos x="8" y="43"/>
                  </a:cxn>
                  <a:cxn ang="0">
                    <a:pos x="6" y="43"/>
                  </a:cxn>
                  <a:cxn ang="0">
                    <a:pos x="0" y="49"/>
                  </a:cxn>
                  <a:cxn ang="0">
                    <a:pos x="4" y="50"/>
                  </a:cxn>
                  <a:cxn ang="0">
                    <a:pos x="5" y="54"/>
                  </a:cxn>
                  <a:cxn ang="0">
                    <a:pos x="11" y="47"/>
                  </a:cxn>
                  <a:cxn ang="0">
                    <a:pos x="11" y="45"/>
                  </a:cxn>
                  <a:cxn ang="0">
                    <a:pos x="39" y="7"/>
                  </a:cxn>
                  <a:cxn ang="0">
                    <a:pos x="41" y="9"/>
                  </a:cxn>
                  <a:cxn ang="0">
                    <a:pos x="44" y="0"/>
                  </a:cxn>
                  <a:cxn ang="0">
                    <a:pos x="35" y="4"/>
                  </a:cxn>
                  <a:cxn ang="0">
                    <a:pos x="37" y="6"/>
                  </a:cxn>
                  <a:cxn ang="0">
                    <a:pos x="8" y="43"/>
                  </a:cxn>
                </a:cxnLst>
                <a:rect l="0" t="0" r="r" b="b"/>
                <a:pathLst>
                  <a:path w="44" h="54">
                    <a:moveTo>
                      <a:pt x="8" y="43"/>
                    </a:moveTo>
                    <a:lnTo>
                      <a:pt x="6" y="43"/>
                    </a:lnTo>
                    <a:lnTo>
                      <a:pt x="0" y="49"/>
                    </a:lnTo>
                    <a:lnTo>
                      <a:pt x="4" y="50"/>
                    </a:lnTo>
                    <a:lnTo>
                      <a:pt x="5" y="54"/>
                    </a:lnTo>
                    <a:lnTo>
                      <a:pt x="11" y="47"/>
                    </a:lnTo>
                    <a:lnTo>
                      <a:pt x="11" y="45"/>
                    </a:lnTo>
                    <a:lnTo>
                      <a:pt x="39" y="7"/>
                    </a:lnTo>
                    <a:lnTo>
                      <a:pt x="41" y="9"/>
                    </a:lnTo>
                    <a:lnTo>
                      <a:pt x="44" y="0"/>
                    </a:lnTo>
                    <a:lnTo>
                      <a:pt x="35" y="4"/>
                    </a:lnTo>
                    <a:lnTo>
                      <a:pt x="37" y="6"/>
                    </a:lnTo>
                    <a:lnTo>
                      <a:pt x="8" y="43"/>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5" name="Freeform 972"/>
              <p:cNvSpPr>
                <a:spLocks/>
              </p:cNvSpPr>
              <p:nvPr/>
            </p:nvSpPr>
            <p:spPr bwMode="auto">
              <a:xfrm>
                <a:off x="635" y="601"/>
                <a:ext cx="77" cy="135"/>
              </a:xfrm>
              <a:custGeom>
                <a:avLst/>
                <a:gdLst/>
                <a:ahLst/>
                <a:cxnLst>
                  <a:cxn ang="0">
                    <a:pos x="7" y="36"/>
                  </a:cxn>
                  <a:cxn ang="0">
                    <a:pos x="7" y="36"/>
                  </a:cxn>
                  <a:cxn ang="0">
                    <a:pos x="5" y="37"/>
                  </a:cxn>
                  <a:cxn ang="0">
                    <a:pos x="0" y="44"/>
                  </a:cxn>
                  <a:cxn ang="0">
                    <a:pos x="4" y="44"/>
                  </a:cxn>
                  <a:cxn ang="0">
                    <a:pos x="6" y="47"/>
                  </a:cxn>
                  <a:cxn ang="0">
                    <a:pos x="11" y="39"/>
                  </a:cxn>
                  <a:cxn ang="0">
                    <a:pos x="10" y="37"/>
                  </a:cxn>
                  <a:cxn ang="0">
                    <a:pos x="24" y="9"/>
                  </a:cxn>
                  <a:cxn ang="0">
                    <a:pos x="27" y="10"/>
                  </a:cxn>
                  <a:cxn ang="0">
                    <a:pos x="27" y="0"/>
                  </a:cxn>
                  <a:cxn ang="0">
                    <a:pos x="19" y="7"/>
                  </a:cxn>
                  <a:cxn ang="0">
                    <a:pos x="22" y="8"/>
                  </a:cxn>
                  <a:cxn ang="0">
                    <a:pos x="7" y="36"/>
                  </a:cxn>
                  <a:cxn ang="0">
                    <a:pos x="7" y="36"/>
                  </a:cxn>
                </a:cxnLst>
                <a:rect l="0" t="0" r="r" b="b"/>
                <a:pathLst>
                  <a:path w="27" h="47">
                    <a:moveTo>
                      <a:pt x="7" y="36"/>
                    </a:moveTo>
                    <a:lnTo>
                      <a:pt x="7" y="36"/>
                    </a:lnTo>
                    <a:lnTo>
                      <a:pt x="5" y="37"/>
                    </a:lnTo>
                    <a:lnTo>
                      <a:pt x="0" y="44"/>
                    </a:lnTo>
                    <a:lnTo>
                      <a:pt x="4" y="44"/>
                    </a:lnTo>
                    <a:lnTo>
                      <a:pt x="6" y="47"/>
                    </a:lnTo>
                    <a:lnTo>
                      <a:pt x="11" y="39"/>
                    </a:lnTo>
                    <a:lnTo>
                      <a:pt x="10" y="37"/>
                    </a:lnTo>
                    <a:lnTo>
                      <a:pt x="24" y="9"/>
                    </a:lnTo>
                    <a:lnTo>
                      <a:pt x="27" y="10"/>
                    </a:lnTo>
                    <a:lnTo>
                      <a:pt x="27" y="0"/>
                    </a:lnTo>
                    <a:lnTo>
                      <a:pt x="19" y="7"/>
                    </a:lnTo>
                    <a:lnTo>
                      <a:pt x="22" y="8"/>
                    </a:lnTo>
                    <a:lnTo>
                      <a:pt x="7" y="36"/>
                    </a:lnTo>
                    <a:lnTo>
                      <a:pt x="7" y="36"/>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6" name="Freeform 973"/>
              <p:cNvSpPr>
                <a:spLocks/>
              </p:cNvSpPr>
              <p:nvPr/>
            </p:nvSpPr>
            <p:spPr bwMode="auto">
              <a:xfrm>
                <a:off x="617" y="622"/>
                <a:ext cx="121" cy="110"/>
              </a:xfrm>
              <a:custGeom>
                <a:avLst/>
                <a:gdLst/>
                <a:ahLst/>
                <a:cxnLst>
                  <a:cxn ang="0">
                    <a:pos x="11" y="27"/>
                  </a:cxn>
                  <a:cxn ang="0">
                    <a:pos x="35" y="6"/>
                  </a:cxn>
                  <a:cxn ang="0">
                    <a:pos x="33" y="4"/>
                  </a:cxn>
                  <a:cxn ang="0">
                    <a:pos x="43" y="0"/>
                  </a:cxn>
                  <a:cxn ang="0">
                    <a:pos x="39" y="10"/>
                  </a:cxn>
                  <a:cxn ang="0">
                    <a:pos x="36" y="7"/>
                  </a:cxn>
                  <a:cxn ang="0">
                    <a:pos x="13" y="29"/>
                  </a:cxn>
                  <a:cxn ang="0">
                    <a:pos x="13" y="31"/>
                  </a:cxn>
                  <a:cxn ang="0">
                    <a:pos x="6" y="39"/>
                  </a:cxn>
                  <a:cxn ang="0">
                    <a:pos x="5" y="35"/>
                  </a:cxn>
                  <a:cxn ang="0">
                    <a:pos x="0" y="34"/>
                  </a:cxn>
                  <a:cxn ang="0">
                    <a:pos x="7" y="27"/>
                  </a:cxn>
                  <a:cxn ang="0">
                    <a:pos x="11" y="27"/>
                  </a:cxn>
                </a:cxnLst>
                <a:rect l="0" t="0" r="r" b="b"/>
                <a:pathLst>
                  <a:path w="43" h="39">
                    <a:moveTo>
                      <a:pt x="11" y="27"/>
                    </a:moveTo>
                    <a:lnTo>
                      <a:pt x="35" y="6"/>
                    </a:lnTo>
                    <a:lnTo>
                      <a:pt x="33" y="4"/>
                    </a:lnTo>
                    <a:lnTo>
                      <a:pt x="43" y="0"/>
                    </a:lnTo>
                    <a:lnTo>
                      <a:pt x="39" y="10"/>
                    </a:lnTo>
                    <a:lnTo>
                      <a:pt x="36" y="7"/>
                    </a:lnTo>
                    <a:lnTo>
                      <a:pt x="13" y="29"/>
                    </a:lnTo>
                    <a:lnTo>
                      <a:pt x="13" y="31"/>
                    </a:lnTo>
                    <a:lnTo>
                      <a:pt x="6" y="39"/>
                    </a:lnTo>
                    <a:lnTo>
                      <a:pt x="5" y="35"/>
                    </a:lnTo>
                    <a:lnTo>
                      <a:pt x="0" y="34"/>
                    </a:lnTo>
                    <a:lnTo>
                      <a:pt x="7" y="27"/>
                    </a:lnTo>
                    <a:lnTo>
                      <a:pt x="11" y="27"/>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7" name="Freeform 974"/>
              <p:cNvSpPr>
                <a:spLocks/>
              </p:cNvSpPr>
              <p:nvPr/>
            </p:nvSpPr>
            <p:spPr bwMode="auto">
              <a:xfrm>
                <a:off x="657" y="650"/>
                <a:ext cx="32" cy="25"/>
              </a:xfrm>
              <a:custGeom>
                <a:avLst/>
                <a:gdLst/>
                <a:ahLst/>
                <a:cxnLst>
                  <a:cxn ang="0">
                    <a:pos x="6" y="8"/>
                  </a:cxn>
                  <a:cxn ang="0">
                    <a:pos x="8" y="2"/>
                  </a:cxn>
                  <a:cxn ang="0">
                    <a:pos x="3" y="1"/>
                  </a:cxn>
                  <a:cxn ang="0">
                    <a:pos x="2" y="7"/>
                  </a:cxn>
                  <a:cxn ang="0">
                    <a:pos x="6" y="8"/>
                  </a:cxn>
                </a:cxnLst>
                <a:rect l="0" t="0" r="r" b="b"/>
                <a:pathLst>
                  <a:path w="11" h="9">
                    <a:moveTo>
                      <a:pt x="6" y="8"/>
                    </a:moveTo>
                    <a:cubicBezTo>
                      <a:pt x="6" y="8"/>
                      <a:pt x="11" y="4"/>
                      <a:pt x="8" y="2"/>
                    </a:cubicBezTo>
                    <a:cubicBezTo>
                      <a:pt x="5" y="0"/>
                      <a:pt x="6" y="0"/>
                      <a:pt x="3" y="1"/>
                    </a:cubicBezTo>
                    <a:cubicBezTo>
                      <a:pt x="0" y="2"/>
                      <a:pt x="1" y="6"/>
                      <a:pt x="2" y="7"/>
                    </a:cubicBezTo>
                    <a:cubicBezTo>
                      <a:pt x="3" y="8"/>
                      <a:pt x="5" y="9"/>
                      <a:pt x="6" y="8"/>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8" name="Freeform 975"/>
              <p:cNvSpPr>
                <a:spLocks/>
              </p:cNvSpPr>
              <p:nvPr/>
            </p:nvSpPr>
            <p:spPr bwMode="auto">
              <a:xfrm>
                <a:off x="672" y="679"/>
                <a:ext cx="22" cy="19"/>
              </a:xfrm>
              <a:custGeom>
                <a:avLst/>
                <a:gdLst/>
                <a:ahLst/>
                <a:cxnLst>
                  <a:cxn ang="0">
                    <a:pos x="2" y="0"/>
                  </a:cxn>
                  <a:cxn ang="0">
                    <a:pos x="6" y="1"/>
                  </a:cxn>
                  <a:cxn ang="0">
                    <a:pos x="6" y="5"/>
                  </a:cxn>
                  <a:cxn ang="0">
                    <a:pos x="2" y="5"/>
                  </a:cxn>
                  <a:cxn ang="0">
                    <a:pos x="2" y="0"/>
                  </a:cxn>
                </a:cxnLst>
                <a:rect l="0" t="0" r="r" b="b"/>
                <a:pathLst>
                  <a:path w="8" h="7">
                    <a:moveTo>
                      <a:pt x="2" y="0"/>
                    </a:moveTo>
                    <a:cubicBezTo>
                      <a:pt x="2" y="0"/>
                      <a:pt x="5" y="0"/>
                      <a:pt x="6" y="1"/>
                    </a:cubicBezTo>
                    <a:cubicBezTo>
                      <a:pt x="7" y="3"/>
                      <a:pt x="8" y="3"/>
                      <a:pt x="6" y="5"/>
                    </a:cubicBezTo>
                    <a:cubicBezTo>
                      <a:pt x="4" y="7"/>
                      <a:pt x="3" y="6"/>
                      <a:pt x="2" y="5"/>
                    </a:cubicBezTo>
                    <a:cubicBezTo>
                      <a:pt x="1" y="4"/>
                      <a:pt x="0"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19" name="Freeform 976"/>
              <p:cNvSpPr>
                <a:spLocks/>
              </p:cNvSpPr>
              <p:nvPr/>
            </p:nvSpPr>
            <p:spPr bwMode="auto">
              <a:xfrm>
                <a:off x="657" y="679"/>
                <a:ext cx="22" cy="22"/>
              </a:xfrm>
              <a:custGeom>
                <a:avLst/>
                <a:gdLst/>
                <a:ahLst/>
                <a:cxnLst>
                  <a:cxn ang="0">
                    <a:pos x="5" y="1"/>
                  </a:cxn>
                  <a:cxn ang="0">
                    <a:pos x="8" y="2"/>
                  </a:cxn>
                  <a:cxn ang="0">
                    <a:pos x="6" y="7"/>
                  </a:cxn>
                  <a:cxn ang="0">
                    <a:pos x="2" y="6"/>
                  </a:cxn>
                  <a:cxn ang="0">
                    <a:pos x="5" y="1"/>
                  </a:cxn>
                </a:cxnLst>
                <a:rect l="0" t="0" r="r" b="b"/>
                <a:pathLst>
                  <a:path w="8" h="8">
                    <a:moveTo>
                      <a:pt x="5" y="1"/>
                    </a:moveTo>
                    <a:cubicBezTo>
                      <a:pt x="5" y="1"/>
                      <a:pt x="7" y="0"/>
                      <a:pt x="8" y="2"/>
                    </a:cubicBezTo>
                    <a:cubicBezTo>
                      <a:pt x="8" y="4"/>
                      <a:pt x="8" y="6"/>
                      <a:pt x="6" y="7"/>
                    </a:cubicBezTo>
                    <a:cubicBezTo>
                      <a:pt x="4" y="8"/>
                      <a:pt x="3" y="7"/>
                      <a:pt x="2" y="6"/>
                    </a:cubicBezTo>
                    <a:cubicBezTo>
                      <a:pt x="1" y="5"/>
                      <a:pt x="0" y="2"/>
                      <a:pt x="5"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0" name="Freeform 977"/>
              <p:cNvSpPr>
                <a:spLocks/>
              </p:cNvSpPr>
              <p:nvPr/>
            </p:nvSpPr>
            <p:spPr bwMode="auto">
              <a:xfrm>
                <a:off x="678" y="664"/>
                <a:ext cx="23" cy="19"/>
              </a:xfrm>
              <a:custGeom>
                <a:avLst/>
                <a:gdLst/>
                <a:ahLst/>
                <a:cxnLst>
                  <a:cxn ang="0">
                    <a:pos x="1" y="3"/>
                  </a:cxn>
                  <a:cxn ang="0">
                    <a:pos x="4" y="0"/>
                  </a:cxn>
                  <a:cxn ang="0">
                    <a:pos x="8" y="3"/>
                  </a:cxn>
                  <a:cxn ang="0">
                    <a:pos x="5" y="7"/>
                  </a:cxn>
                  <a:cxn ang="0">
                    <a:pos x="1" y="3"/>
                  </a:cxn>
                </a:cxnLst>
                <a:rect l="0" t="0" r="r" b="b"/>
                <a:pathLst>
                  <a:path w="8" h="7">
                    <a:moveTo>
                      <a:pt x="1" y="3"/>
                    </a:moveTo>
                    <a:cubicBezTo>
                      <a:pt x="1" y="3"/>
                      <a:pt x="0" y="0"/>
                      <a:pt x="4" y="0"/>
                    </a:cubicBezTo>
                    <a:cubicBezTo>
                      <a:pt x="8" y="0"/>
                      <a:pt x="8" y="1"/>
                      <a:pt x="8" y="3"/>
                    </a:cubicBezTo>
                    <a:cubicBezTo>
                      <a:pt x="8" y="5"/>
                      <a:pt x="7" y="6"/>
                      <a:pt x="5" y="7"/>
                    </a:cubicBezTo>
                    <a:cubicBezTo>
                      <a:pt x="3" y="7"/>
                      <a:pt x="1" y="4"/>
                      <a:pt x="1"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1" name="Freeform 978"/>
              <p:cNvSpPr>
                <a:spLocks/>
              </p:cNvSpPr>
              <p:nvPr/>
            </p:nvSpPr>
            <p:spPr bwMode="auto">
              <a:xfrm>
                <a:off x="664" y="658"/>
                <a:ext cx="15" cy="14"/>
              </a:xfrm>
              <a:custGeom>
                <a:avLst/>
                <a:gdLst/>
                <a:ahLst/>
                <a:cxnLst>
                  <a:cxn ang="0">
                    <a:pos x="4" y="5"/>
                  </a:cxn>
                  <a:cxn ang="0">
                    <a:pos x="2" y="1"/>
                  </a:cxn>
                  <a:cxn ang="0">
                    <a:pos x="4" y="5"/>
                  </a:cxn>
                </a:cxnLst>
                <a:rect l="0" t="0" r="r" b="b"/>
                <a:pathLst>
                  <a:path w="6" h="5">
                    <a:moveTo>
                      <a:pt x="4" y="5"/>
                    </a:moveTo>
                    <a:cubicBezTo>
                      <a:pt x="4" y="5"/>
                      <a:pt x="6" y="0"/>
                      <a:pt x="2" y="1"/>
                    </a:cubicBezTo>
                    <a:cubicBezTo>
                      <a:pt x="0" y="1"/>
                      <a:pt x="3" y="4"/>
                      <a:pt x="4"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2" name="Freeform 979"/>
              <p:cNvSpPr>
                <a:spLocks/>
              </p:cNvSpPr>
              <p:nvPr/>
            </p:nvSpPr>
            <p:spPr bwMode="auto">
              <a:xfrm>
                <a:off x="678" y="679"/>
                <a:ext cx="11" cy="14"/>
              </a:xfrm>
              <a:custGeom>
                <a:avLst/>
                <a:gdLst/>
                <a:ahLst/>
                <a:cxnLst>
                  <a:cxn ang="0">
                    <a:pos x="0" y="0"/>
                  </a:cxn>
                  <a:cxn ang="0">
                    <a:pos x="3" y="3"/>
                  </a:cxn>
                  <a:cxn ang="0">
                    <a:pos x="0" y="0"/>
                  </a:cxn>
                </a:cxnLst>
                <a:rect l="0" t="0" r="r" b="b"/>
                <a:pathLst>
                  <a:path w="4" h="5">
                    <a:moveTo>
                      <a:pt x="0" y="0"/>
                    </a:moveTo>
                    <a:cubicBezTo>
                      <a:pt x="0" y="0"/>
                      <a:pt x="4" y="1"/>
                      <a:pt x="3" y="3"/>
                    </a:cubicBezTo>
                    <a:cubicBezTo>
                      <a:pt x="1" y="5"/>
                      <a:pt x="0" y="3"/>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3" name="Freeform 980"/>
              <p:cNvSpPr>
                <a:spLocks/>
              </p:cNvSpPr>
              <p:nvPr/>
            </p:nvSpPr>
            <p:spPr bwMode="auto">
              <a:xfrm>
                <a:off x="665" y="681"/>
                <a:ext cx="11" cy="14"/>
              </a:xfrm>
              <a:custGeom>
                <a:avLst/>
                <a:gdLst/>
                <a:ahLst/>
                <a:cxnLst>
                  <a:cxn ang="0">
                    <a:pos x="1" y="0"/>
                  </a:cxn>
                  <a:cxn ang="0">
                    <a:pos x="2" y="3"/>
                  </a:cxn>
                  <a:cxn ang="0">
                    <a:pos x="1" y="0"/>
                  </a:cxn>
                </a:cxnLst>
                <a:rect l="0" t="0" r="r" b="b"/>
                <a:pathLst>
                  <a:path w="4" h="5">
                    <a:moveTo>
                      <a:pt x="1" y="0"/>
                    </a:moveTo>
                    <a:cubicBezTo>
                      <a:pt x="1" y="0"/>
                      <a:pt x="4" y="2"/>
                      <a:pt x="2" y="3"/>
                    </a:cubicBezTo>
                    <a:cubicBezTo>
                      <a:pt x="0" y="5"/>
                      <a:pt x="0"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4" name="Freeform 981"/>
              <p:cNvSpPr>
                <a:spLocks/>
              </p:cNvSpPr>
              <p:nvPr/>
            </p:nvSpPr>
            <p:spPr bwMode="auto">
              <a:xfrm>
                <a:off x="681" y="664"/>
                <a:ext cx="14" cy="14"/>
              </a:xfrm>
              <a:custGeom>
                <a:avLst/>
                <a:gdLst/>
                <a:ahLst/>
                <a:cxnLst>
                  <a:cxn ang="0">
                    <a:pos x="0" y="2"/>
                  </a:cxn>
                  <a:cxn ang="0">
                    <a:pos x="4" y="3"/>
                  </a:cxn>
                  <a:cxn ang="0">
                    <a:pos x="0" y="2"/>
                  </a:cxn>
                </a:cxnLst>
                <a:rect l="0" t="0" r="r" b="b"/>
                <a:pathLst>
                  <a:path w="5" h="5">
                    <a:moveTo>
                      <a:pt x="0" y="2"/>
                    </a:moveTo>
                    <a:cubicBezTo>
                      <a:pt x="0" y="2"/>
                      <a:pt x="5" y="0"/>
                      <a:pt x="4" y="3"/>
                    </a:cubicBezTo>
                    <a:cubicBezTo>
                      <a:pt x="4" y="5"/>
                      <a:pt x="1" y="4"/>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5" name="Freeform 982"/>
              <p:cNvSpPr>
                <a:spLocks/>
              </p:cNvSpPr>
              <p:nvPr/>
            </p:nvSpPr>
            <p:spPr bwMode="auto">
              <a:xfrm>
                <a:off x="497" y="653"/>
                <a:ext cx="22" cy="18"/>
              </a:xfrm>
              <a:custGeom>
                <a:avLst/>
                <a:gdLst/>
                <a:ahLst/>
                <a:cxnLst>
                  <a:cxn ang="0">
                    <a:pos x="2" y="0"/>
                  </a:cxn>
                  <a:cxn ang="0">
                    <a:pos x="4" y="6"/>
                  </a:cxn>
                  <a:cxn ang="0">
                    <a:pos x="8" y="3"/>
                  </a:cxn>
                  <a:cxn ang="0">
                    <a:pos x="2" y="0"/>
                  </a:cxn>
                </a:cxnLst>
                <a:rect l="0" t="0" r="r" b="b"/>
                <a:pathLst>
                  <a:path w="8" h="6">
                    <a:moveTo>
                      <a:pt x="2" y="0"/>
                    </a:moveTo>
                    <a:cubicBezTo>
                      <a:pt x="2" y="0"/>
                      <a:pt x="0" y="5"/>
                      <a:pt x="4" y="6"/>
                    </a:cubicBezTo>
                    <a:cubicBezTo>
                      <a:pt x="6" y="6"/>
                      <a:pt x="6" y="4"/>
                      <a:pt x="8" y="3"/>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6" name="Freeform 983"/>
              <p:cNvSpPr>
                <a:spLocks/>
              </p:cNvSpPr>
              <p:nvPr/>
            </p:nvSpPr>
            <p:spPr bwMode="auto">
              <a:xfrm>
                <a:off x="508" y="653"/>
                <a:ext cx="16" cy="26"/>
              </a:xfrm>
              <a:custGeom>
                <a:avLst/>
                <a:gdLst/>
                <a:ahLst/>
                <a:cxnLst>
                  <a:cxn ang="0">
                    <a:pos x="3" y="3"/>
                  </a:cxn>
                  <a:cxn ang="0">
                    <a:pos x="1" y="7"/>
                  </a:cxn>
                  <a:cxn ang="0">
                    <a:pos x="5" y="4"/>
                  </a:cxn>
                  <a:cxn ang="0">
                    <a:pos x="3" y="3"/>
                  </a:cxn>
                </a:cxnLst>
                <a:rect l="0" t="0" r="r" b="b"/>
                <a:pathLst>
                  <a:path w="6" h="9">
                    <a:moveTo>
                      <a:pt x="3" y="3"/>
                    </a:moveTo>
                    <a:cubicBezTo>
                      <a:pt x="3" y="3"/>
                      <a:pt x="0" y="5"/>
                      <a:pt x="1" y="7"/>
                    </a:cubicBezTo>
                    <a:cubicBezTo>
                      <a:pt x="1" y="7"/>
                      <a:pt x="5" y="9"/>
                      <a:pt x="5" y="4"/>
                    </a:cubicBezTo>
                    <a:cubicBezTo>
                      <a:pt x="6" y="0"/>
                      <a:pt x="3" y="3"/>
                      <a:pt x="3"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7" name="Freeform 984"/>
              <p:cNvSpPr>
                <a:spLocks/>
              </p:cNvSpPr>
              <p:nvPr/>
            </p:nvSpPr>
            <p:spPr bwMode="auto">
              <a:xfrm>
                <a:off x="516" y="664"/>
                <a:ext cx="18" cy="22"/>
              </a:xfrm>
              <a:custGeom>
                <a:avLst/>
                <a:gdLst/>
                <a:ahLst/>
                <a:cxnLst>
                  <a:cxn ang="0">
                    <a:pos x="2" y="0"/>
                  </a:cxn>
                  <a:cxn ang="0">
                    <a:pos x="2" y="5"/>
                  </a:cxn>
                  <a:cxn ang="0">
                    <a:pos x="6" y="1"/>
                  </a:cxn>
                  <a:cxn ang="0">
                    <a:pos x="2" y="0"/>
                  </a:cxn>
                </a:cxnLst>
                <a:rect l="0" t="0" r="r" b="b"/>
                <a:pathLst>
                  <a:path w="6" h="8">
                    <a:moveTo>
                      <a:pt x="2" y="0"/>
                    </a:moveTo>
                    <a:cubicBezTo>
                      <a:pt x="2" y="0"/>
                      <a:pt x="0" y="4"/>
                      <a:pt x="2" y="5"/>
                    </a:cubicBezTo>
                    <a:cubicBezTo>
                      <a:pt x="2" y="5"/>
                      <a:pt x="5" y="8"/>
                      <a:pt x="6" y="1"/>
                    </a:cubicBez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8" name="Freeform 985"/>
              <p:cNvSpPr>
                <a:spLocks/>
              </p:cNvSpPr>
              <p:nvPr/>
            </p:nvSpPr>
            <p:spPr bwMode="auto">
              <a:xfrm>
                <a:off x="527" y="671"/>
                <a:ext cx="18" cy="17"/>
              </a:xfrm>
              <a:custGeom>
                <a:avLst/>
                <a:gdLst/>
                <a:ahLst/>
                <a:cxnLst>
                  <a:cxn ang="0">
                    <a:pos x="1" y="0"/>
                  </a:cxn>
                  <a:cxn ang="0">
                    <a:pos x="3" y="5"/>
                  </a:cxn>
                  <a:cxn ang="0">
                    <a:pos x="5" y="4"/>
                  </a:cxn>
                  <a:cxn ang="0">
                    <a:pos x="6" y="0"/>
                  </a:cxn>
                  <a:cxn ang="0">
                    <a:pos x="1" y="0"/>
                  </a:cxn>
                </a:cxnLst>
                <a:rect l="0" t="0" r="r" b="b"/>
                <a:pathLst>
                  <a:path w="6" h="6">
                    <a:moveTo>
                      <a:pt x="1" y="0"/>
                    </a:moveTo>
                    <a:cubicBezTo>
                      <a:pt x="1" y="0"/>
                      <a:pt x="0" y="4"/>
                      <a:pt x="3" y="5"/>
                    </a:cubicBezTo>
                    <a:cubicBezTo>
                      <a:pt x="3" y="5"/>
                      <a:pt x="5" y="6"/>
                      <a:pt x="5" y="4"/>
                    </a:cubicBezTo>
                    <a:cubicBezTo>
                      <a:pt x="5" y="2"/>
                      <a:pt x="6" y="0"/>
                      <a:pt x="6" y="0"/>
                    </a:cubicBezTo>
                    <a:lnTo>
                      <a:pt x="1"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29" name="Freeform 986"/>
              <p:cNvSpPr>
                <a:spLocks/>
              </p:cNvSpPr>
              <p:nvPr/>
            </p:nvSpPr>
            <p:spPr bwMode="auto">
              <a:xfrm>
                <a:off x="539" y="667"/>
                <a:ext cx="16" cy="19"/>
              </a:xfrm>
              <a:custGeom>
                <a:avLst/>
                <a:gdLst/>
                <a:ahLst/>
                <a:cxnLst>
                  <a:cxn ang="0">
                    <a:pos x="1" y="2"/>
                  </a:cxn>
                  <a:cxn ang="0">
                    <a:pos x="2" y="6"/>
                  </a:cxn>
                  <a:cxn ang="0">
                    <a:pos x="5" y="5"/>
                  </a:cxn>
                  <a:cxn ang="0">
                    <a:pos x="5" y="0"/>
                  </a:cxn>
                  <a:cxn ang="0">
                    <a:pos x="1" y="2"/>
                  </a:cxn>
                </a:cxnLst>
                <a:rect l="0" t="0" r="r" b="b"/>
                <a:pathLst>
                  <a:path w="6" h="7">
                    <a:moveTo>
                      <a:pt x="1" y="2"/>
                    </a:moveTo>
                    <a:cubicBezTo>
                      <a:pt x="1" y="2"/>
                      <a:pt x="0" y="6"/>
                      <a:pt x="2" y="6"/>
                    </a:cubicBezTo>
                    <a:cubicBezTo>
                      <a:pt x="4" y="7"/>
                      <a:pt x="5" y="6"/>
                      <a:pt x="5" y="5"/>
                    </a:cubicBezTo>
                    <a:cubicBezTo>
                      <a:pt x="5" y="4"/>
                      <a:pt x="6" y="1"/>
                      <a:pt x="5" y="0"/>
                    </a:cubicBezTo>
                    <a:cubicBezTo>
                      <a:pt x="4" y="0"/>
                      <a:pt x="1" y="2"/>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0" name="Freeform 987"/>
              <p:cNvSpPr>
                <a:spLocks/>
              </p:cNvSpPr>
              <p:nvPr/>
            </p:nvSpPr>
            <p:spPr bwMode="auto">
              <a:xfrm>
                <a:off x="550" y="662"/>
                <a:ext cx="19" cy="22"/>
              </a:xfrm>
              <a:custGeom>
                <a:avLst/>
                <a:gdLst/>
                <a:ahLst/>
                <a:cxnLst>
                  <a:cxn ang="0">
                    <a:pos x="1" y="2"/>
                  </a:cxn>
                  <a:cxn ang="0">
                    <a:pos x="3" y="7"/>
                  </a:cxn>
                  <a:cxn ang="0">
                    <a:pos x="6" y="5"/>
                  </a:cxn>
                  <a:cxn ang="0">
                    <a:pos x="5" y="0"/>
                  </a:cxn>
                  <a:cxn ang="0">
                    <a:pos x="1" y="2"/>
                  </a:cxn>
                </a:cxnLst>
                <a:rect l="0" t="0" r="r" b="b"/>
                <a:pathLst>
                  <a:path w="7" h="8">
                    <a:moveTo>
                      <a:pt x="1" y="2"/>
                    </a:moveTo>
                    <a:cubicBezTo>
                      <a:pt x="1" y="2"/>
                      <a:pt x="0" y="8"/>
                      <a:pt x="3" y="7"/>
                    </a:cubicBezTo>
                    <a:cubicBezTo>
                      <a:pt x="3" y="7"/>
                      <a:pt x="6" y="6"/>
                      <a:pt x="6" y="5"/>
                    </a:cubicBezTo>
                    <a:cubicBezTo>
                      <a:pt x="7" y="3"/>
                      <a:pt x="5" y="0"/>
                      <a:pt x="5" y="0"/>
                    </a:cubicBezTo>
                    <a:lnTo>
                      <a:pt x="1"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1" name="Freeform 988"/>
              <p:cNvSpPr>
                <a:spLocks/>
              </p:cNvSpPr>
              <p:nvPr/>
            </p:nvSpPr>
            <p:spPr bwMode="auto">
              <a:xfrm>
                <a:off x="564" y="655"/>
                <a:ext cx="21" cy="23"/>
              </a:xfrm>
              <a:custGeom>
                <a:avLst/>
                <a:gdLst/>
                <a:ahLst/>
                <a:cxnLst>
                  <a:cxn ang="0">
                    <a:pos x="0" y="2"/>
                  </a:cxn>
                  <a:cxn ang="0">
                    <a:pos x="3" y="7"/>
                  </a:cxn>
                  <a:cxn ang="0">
                    <a:pos x="5" y="0"/>
                  </a:cxn>
                  <a:cxn ang="0">
                    <a:pos x="0" y="2"/>
                  </a:cxn>
                </a:cxnLst>
                <a:rect l="0" t="0" r="r" b="b"/>
                <a:pathLst>
                  <a:path w="7" h="8">
                    <a:moveTo>
                      <a:pt x="0" y="2"/>
                    </a:moveTo>
                    <a:cubicBezTo>
                      <a:pt x="0" y="2"/>
                      <a:pt x="1" y="8"/>
                      <a:pt x="3" y="7"/>
                    </a:cubicBezTo>
                    <a:cubicBezTo>
                      <a:pt x="7" y="6"/>
                      <a:pt x="7" y="2"/>
                      <a:pt x="5" y="0"/>
                    </a:cubicBezTo>
                    <a:lnTo>
                      <a:pt x="0" y="2"/>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2" name="Freeform 989"/>
              <p:cNvSpPr>
                <a:spLocks/>
              </p:cNvSpPr>
              <p:nvPr/>
            </p:nvSpPr>
            <p:spPr bwMode="auto">
              <a:xfrm>
                <a:off x="574" y="482"/>
                <a:ext cx="4" cy="6"/>
              </a:xfrm>
              <a:custGeom>
                <a:avLst/>
                <a:gdLst/>
                <a:ahLst/>
                <a:cxnLst>
                  <a:cxn ang="0">
                    <a:pos x="0" y="0"/>
                  </a:cxn>
                  <a:cxn ang="0">
                    <a:pos x="1" y="2"/>
                  </a:cxn>
                  <a:cxn ang="0">
                    <a:pos x="0" y="1"/>
                  </a:cxn>
                  <a:cxn ang="0">
                    <a:pos x="0" y="0"/>
                  </a:cxn>
                </a:cxnLst>
                <a:rect l="0" t="0" r="r" b="b"/>
                <a:pathLst>
                  <a:path w="1" h="2">
                    <a:moveTo>
                      <a:pt x="0" y="0"/>
                    </a:moveTo>
                    <a:cubicBezTo>
                      <a:pt x="1" y="0"/>
                      <a:pt x="0" y="2"/>
                      <a:pt x="1" y="2"/>
                    </a:cubicBezTo>
                    <a:lnTo>
                      <a:pt x="0" y="1"/>
                    </a:lnTo>
                    <a:lnTo>
                      <a:pt x="0" y="0"/>
                    </a:lnTo>
                  </a:path>
                </a:pathLst>
              </a:custGeom>
              <a:solidFill>
                <a:srgbClr val="AE9F00"/>
              </a:solidFill>
              <a:ln w="9525">
                <a:noFill/>
                <a:round/>
                <a:headEnd/>
                <a:tailEnd/>
              </a:ln>
              <a:effectLst/>
            </p:spPr>
            <p:txBody>
              <a:bodyPr/>
              <a:lstStyle/>
              <a:p>
                <a:pPr>
                  <a:defRPr/>
                </a:pPr>
                <a:endParaRPr lang="en-US" dirty="0"/>
              </a:p>
            </p:txBody>
          </p:sp>
          <p:sp>
            <p:nvSpPr>
              <p:cNvPr id="1333" name="Freeform 990"/>
              <p:cNvSpPr>
                <a:spLocks/>
              </p:cNvSpPr>
              <p:nvPr/>
            </p:nvSpPr>
            <p:spPr bwMode="auto">
              <a:xfrm>
                <a:off x="574" y="482"/>
                <a:ext cx="4" cy="6"/>
              </a:xfrm>
              <a:custGeom>
                <a:avLst/>
                <a:gdLst/>
                <a:ahLst/>
                <a:cxnLst>
                  <a:cxn ang="0">
                    <a:pos x="0" y="0"/>
                  </a:cxn>
                  <a:cxn ang="0">
                    <a:pos x="1" y="2"/>
                  </a:cxn>
                  <a:cxn ang="0">
                    <a:pos x="0" y="1"/>
                  </a:cxn>
                </a:cxnLst>
                <a:rect l="0" t="0" r="r" b="b"/>
                <a:pathLst>
                  <a:path w="1" h="2">
                    <a:moveTo>
                      <a:pt x="0" y="0"/>
                    </a:moveTo>
                    <a:cubicBezTo>
                      <a:pt x="1" y="0"/>
                      <a:pt x="0" y="2"/>
                      <a:pt x="1" y="2"/>
                    </a:cubicBezTo>
                    <a:lnTo>
                      <a:pt x="0" y="1"/>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34" name="Freeform 991"/>
              <p:cNvSpPr>
                <a:spLocks/>
              </p:cNvSpPr>
              <p:nvPr/>
            </p:nvSpPr>
            <p:spPr bwMode="auto">
              <a:xfrm>
                <a:off x="505" y="478"/>
                <a:ext cx="25" cy="22"/>
              </a:xfrm>
              <a:custGeom>
                <a:avLst/>
                <a:gdLst/>
                <a:ahLst/>
                <a:cxnLst>
                  <a:cxn ang="0">
                    <a:pos x="9" y="5"/>
                  </a:cxn>
                  <a:cxn ang="0">
                    <a:pos x="7" y="0"/>
                  </a:cxn>
                  <a:cxn ang="0">
                    <a:pos x="4" y="0"/>
                  </a:cxn>
                  <a:cxn ang="0">
                    <a:pos x="2" y="8"/>
                  </a:cxn>
                  <a:cxn ang="0">
                    <a:pos x="9" y="5"/>
                  </a:cxn>
                </a:cxnLst>
                <a:rect l="0" t="0" r="r" b="b"/>
                <a:pathLst>
                  <a:path w="9" h="8">
                    <a:moveTo>
                      <a:pt x="9" y="5"/>
                    </a:moveTo>
                    <a:cubicBezTo>
                      <a:pt x="9" y="5"/>
                      <a:pt x="7" y="5"/>
                      <a:pt x="7" y="0"/>
                    </a:cubicBezTo>
                    <a:cubicBezTo>
                      <a:pt x="7" y="0"/>
                      <a:pt x="5" y="0"/>
                      <a:pt x="4" y="0"/>
                    </a:cubicBezTo>
                    <a:cubicBezTo>
                      <a:pt x="3" y="0"/>
                      <a:pt x="0" y="3"/>
                      <a:pt x="2" y="8"/>
                    </a:cubicBezTo>
                    <a:cubicBezTo>
                      <a:pt x="2" y="8"/>
                      <a:pt x="2" y="5"/>
                      <a:pt x="9" y="5"/>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5" name="Freeform 992"/>
              <p:cNvSpPr>
                <a:spLocks/>
              </p:cNvSpPr>
              <p:nvPr/>
            </p:nvSpPr>
            <p:spPr bwMode="auto">
              <a:xfrm>
                <a:off x="497" y="474"/>
                <a:ext cx="99" cy="92"/>
              </a:xfrm>
              <a:custGeom>
                <a:avLst/>
                <a:gdLst/>
                <a:ahLst/>
                <a:cxnLst>
                  <a:cxn ang="0">
                    <a:pos x="35" y="30"/>
                  </a:cxn>
                  <a:cxn ang="0">
                    <a:pos x="31" y="24"/>
                  </a:cxn>
                  <a:cxn ang="0">
                    <a:pos x="29" y="20"/>
                  </a:cxn>
                  <a:cxn ang="0">
                    <a:pos x="27" y="4"/>
                  </a:cxn>
                  <a:cxn ang="0">
                    <a:pos x="19" y="0"/>
                  </a:cxn>
                  <a:cxn ang="0">
                    <a:pos x="12" y="1"/>
                  </a:cxn>
                  <a:cxn ang="0">
                    <a:pos x="10" y="2"/>
                  </a:cxn>
                  <a:cxn ang="0">
                    <a:pos x="12" y="7"/>
                  </a:cxn>
                  <a:cxn ang="0">
                    <a:pos x="15" y="9"/>
                  </a:cxn>
                  <a:cxn ang="0">
                    <a:pos x="12" y="7"/>
                  </a:cxn>
                  <a:cxn ang="0">
                    <a:pos x="5" y="10"/>
                  </a:cxn>
                  <a:cxn ang="0">
                    <a:pos x="12" y="10"/>
                  </a:cxn>
                  <a:cxn ang="0">
                    <a:pos x="11" y="18"/>
                  </a:cxn>
                  <a:cxn ang="0">
                    <a:pos x="6" y="23"/>
                  </a:cxn>
                  <a:cxn ang="0">
                    <a:pos x="1" y="29"/>
                  </a:cxn>
                  <a:cxn ang="0">
                    <a:pos x="14" y="33"/>
                  </a:cxn>
                  <a:cxn ang="0">
                    <a:pos x="30" y="33"/>
                  </a:cxn>
                  <a:cxn ang="0">
                    <a:pos x="33" y="33"/>
                  </a:cxn>
                  <a:cxn ang="0">
                    <a:pos x="35" y="30"/>
                  </a:cxn>
                </a:cxnLst>
                <a:rect l="0" t="0" r="r" b="b"/>
                <a:pathLst>
                  <a:path w="35" h="33">
                    <a:moveTo>
                      <a:pt x="35" y="30"/>
                    </a:moveTo>
                    <a:cubicBezTo>
                      <a:pt x="35" y="30"/>
                      <a:pt x="34" y="25"/>
                      <a:pt x="31" y="24"/>
                    </a:cubicBezTo>
                    <a:cubicBezTo>
                      <a:pt x="31" y="24"/>
                      <a:pt x="29" y="22"/>
                      <a:pt x="29" y="20"/>
                    </a:cubicBezTo>
                    <a:cubicBezTo>
                      <a:pt x="28" y="18"/>
                      <a:pt x="27" y="5"/>
                      <a:pt x="27" y="4"/>
                    </a:cubicBezTo>
                    <a:cubicBezTo>
                      <a:pt x="26" y="3"/>
                      <a:pt x="25" y="0"/>
                      <a:pt x="19" y="0"/>
                    </a:cubicBezTo>
                    <a:cubicBezTo>
                      <a:pt x="15" y="0"/>
                      <a:pt x="15" y="0"/>
                      <a:pt x="12" y="1"/>
                    </a:cubicBezTo>
                    <a:cubicBezTo>
                      <a:pt x="12" y="1"/>
                      <a:pt x="11" y="2"/>
                      <a:pt x="10" y="2"/>
                    </a:cubicBezTo>
                    <a:cubicBezTo>
                      <a:pt x="10" y="2"/>
                      <a:pt x="10" y="6"/>
                      <a:pt x="12" y="7"/>
                    </a:cubicBezTo>
                    <a:lnTo>
                      <a:pt x="15" y="9"/>
                    </a:lnTo>
                    <a:cubicBezTo>
                      <a:pt x="15" y="9"/>
                      <a:pt x="12" y="7"/>
                      <a:pt x="12" y="7"/>
                    </a:cubicBezTo>
                    <a:cubicBezTo>
                      <a:pt x="11" y="7"/>
                      <a:pt x="5" y="6"/>
                      <a:pt x="5" y="10"/>
                    </a:cubicBezTo>
                    <a:cubicBezTo>
                      <a:pt x="5" y="10"/>
                      <a:pt x="9" y="6"/>
                      <a:pt x="12" y="10"/>
                    </a:cubicBezTo>
                    <a:cubicBezTo>
                      <a:pt x="12" y="10"/>
                      <a:pt x="13" y="16"/>
                      <a:pt x="11" y="18"/>
                    </a:cubicBezTo>
                    <a:cubicBezTo>
                      <a:pt x="11" y="18"/>
                      <a:pt x="7" y="21"/>
                      <a:pt x="6" y="23"/>
                    </a:cubicBezTo>
                    <a:cubicBezTo>
                      <a:pt x="5" y="25"/>
                      <a:pt x="1" y="27"/>
                      <a:pt x="1" y="29"/>
                    </a:cubicBezTo>
                    <a:cubicBezTo>
                      <a:pt x="0" y="31"/>
                      <a:pt x="14" y="33"/>
                      <a:pt x="14" y="33"/>
                    </a:cubicBezTo>
                    <a:lnTo>
                      <a:pt x="30" y="33"/>
                    </a:lnTo>
                    <a:lnTo>
                      <a:pt x="33" y="33"/>
                    </a:lnTo>
                    <a:lnTo>
                      <a:pt x="35" y="3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36" name="Freeform 993"/>
              <p:cNvSpPr>
                <a:spLocks/>
              </p:cNvSpPr>
              <p:nvPr/>
            </p:nvSpPr>
            <p:spPr bwMode="auto">
              <a:xfrm>
                <a:off x="527" y="482"/>
                <a:ext cx="26" cy="1"/>
              </a:xfrm>
              <a:custGeom>
                <a:avLst/>
                <a:gdLst/>
                <a:ahLst/>
                <a:cxnLst>
                  <a:cxn ang="0">
                    <a:pos x="9" y="0"/>
                  </a:cxn>
                  <a:cxn ang="0">
                    <a:pos x="2" y="0"/>
                  </a:cxn>
                  <a:cxn ang="0">
                    <a:pos x="0" y="0"/>
                  </a:cxn>
                  <a:cxn ang="0">
                    <a:pos x="9" y="0"/>
                  </a:cxn>
                </a:cxnLst>
                <a:rect l="0" t="0" r="r" b="b"/>
                <a:pathLst>
                  <a:path w="9">
                    <a:moveTo>
                      <a:pt x="9" y="0"/>
                    </a:moveTo>
                    <a:cubicBezTo>
                      <a:pt x="9" y="0"/>
                      <a:pt x="2" y="0"/>
                      <a:pt x="2" y="0"/>
                    </a:cubicBezTo>
                    <a:cubicBezTo>
                      <a:pt x="2" y="0"/>
                      <a:pt x="1" y="0"/>
                      <a:pt x="0" y="0"/>
                    </a:cubicBezTo>
                    <a:lnTo>
                      <a:pt x="9" y="0"/>
                    </a:lnTo>
                  </a:path>
                </a:pathLst>
              </a:custGeom>
              <a:solidFill>
                <a:srgbClr val="AE9F00"/>
              </a:solidFill>
              <a:ln w="9525">
                <a:noFill/>
                <a:round/>
                <a:headEnd/>
                <a:tailEnd/>
              </a:ln>
              <a:effectLst/>
            </p:spPr>
            <p:txBody>
              <a:bodyPr/>
              <a:lstStyle/>
              <a:p>
                <a:pPr>
                  <a:defRPr/>
                </a:pPr>
                <a:endParaRPr lang="en-US" dirty="0"/>
              </a:p>
            </p:txBody>
          </p:sp>
          <p:sp>
            <p:nvSpPr>
              <p:cNvPr id="1337" name="Freeform 994"/>
              <p:cNvSpPr>
                <a:spLocks/>
              </p:cNvSpPr>
              <p:nvPr/>
            </p:nvSpPr>
            <p:spPr bwMode="auto">
              <a:xfrm>
                <a:off x="527" y="482"/>
                <a:ext cx="26" cy="1"/>
              </a:xfrm>
              <a:custGeom>
                <a:avLst/>
                <a:gdLst/>
                <a:ahLst/>
                <a:cxnLst>
                  <a:cxn ang="0">
                    <a:pos x="9" y="0"/>
                  </a:cxn>
                  <a:cxn ang="0">
                    <a:pos x="2" y="0"/>
                  </a:cxn>
                  <a:cxn ang="0">
                    <a:pos x="0" y="0"/>
                  </a:cxn>
                </a:cxnLst>
                <a:rect l="0" t="0" r="r" b="b"/>
                <a:pathLst>
                  <a:path w="9">
                    <a:moveTo>
                      <a:pt x="9" y="0"/>
                    </a:moveTo>
                    <a:cubicBezTo>
                      <a:pt x="9" y="0"/>
                      <a:pt x="2" y="0"/>
                      <a:pt x="2" y="0"/>
                    </a:cubicBezTo>
                    <a:cubicBezTo>
                      <a:pt x="2" y="0"/>
                      <a:pt x="1" y="0"/>
                      <a:pt x="0" y="0"/>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38" name="Freeform 995"/>
              <p:cNvSpPr>
                <a:spLocks/>
              </p:cNvSpPr>
              <p:nvPr/>
            </p:nvSpPr>
            <p:spPr bwMode="auto">
              <a:xfrm>
                <a:off x="527" y="478"/>
                <a:ext cx="26" cy="4"/>
              </a:xfrm>
              <a:custGeom>
                <a:avLst/>
                <a:gdLst/>
                <a:ahLst/>
                <a:cxnLst>
                  <a:cxn ang="0">
                    <a:pos x="2" y="0"/>
                  </a:cxn>
                  <a:cxn ang="0">
                    <a:pos x="9" y="2"/>
                  </a:cxn>
                  <a:cxn ang="0">
                    <a:pos x="2" y="0"/>
                  </a:cxn>
                </a:cxnLst>
                <a:rect l="0" t="0" r="r" b="b"/>
                <a:pathLst>
                  <a:path w="9" h="2">
                    <a:moveTo>
                      <a:pt x="2" y="0"/>
                    </a:moveTo>
                    <a:cubicBezTo>
                      <a:pt x="2" y="0"/>
                      <a:pt x="0" y="2"/>
                      <a:pt x="9" y="2"/>
                    </a:cubicBezTo>
                    <a:lnTo>
                      <a:pt x="2" y="0"/>
                    </a:lnTo>
                  </a:path>
                </a:pathLst>
              </a:custGeom>
              <a:solidFill>
                <a:srgbClr val="AE9F00"/>
              </a:solidFill>
              <a:ln w="9525">
                <a:noFill/>
                <a:round/>
                <a:headEnd/>
                <a:tailEnd/>
              </a:ln>
              <a:effectLst/>
            </p:spPr>
            <p:txBody>
              <a:bodyPr/>
              <a:lstStyle/>
              <a:p>
                <a:pPr>
                  <a:defRPr/>
                </a:pPr>
                <a:endParaRPr lang="en-US" dirty="0"/>
              </a:p>
            </p:txBody>
          </p:sp>
          <p:sp>
            <p:nvSpPr>
              <p:cNvPr id="1339" name="Freeform 996"/>
              <p:cNvSpPr>
                <a:spLocks/>
              </p:cNvSpPr>
              <p:nvPr/>
            </p:nvSpPr>
            <p:spPr bwMode="auto">
              <a:xfrm>
                <a:off x="527" y="478"/>
                <a:ext cx="26" cy="4"/>
              </a:xfrm>
              <a:custGeom>
                <a:avLst/>
                <a:gdLst/>
                <a:ahLst/>
                <a:cxnLst>
                  <a:cxn ang="0">
                    <a:pos x="2" y="0"/>
                  </a:cxn>
                  <a:cxn ang="0">
                    <a:pos x="9" y="2"/>
                  </a:cxn>
                </a:cxnLst>
                <a:rect l="0" t="0" r="r" b="b"/>
                <a:pathLst>
                  <a:path w="9" h="2">
                    <a:moveTo>
                      <a:pt x="2" y="0"/>
                    </a:moveTo>
                    <a:cubicBezTo>
                      <a:pt x="2" y="0"/>
                      <a:pt x="0" y="2"/>
                      <a:pt x="9" y="2"/>
                    </a:cubicBezTo>
                  </a:path>
                </a:pathLst>
              </a:custGeom>
              <a:noFill/>
              <a:ln w="0" cap="sq">
                <a:solidFill>
                  <a:srgbClr val="25221E"/>
                </a:solidFill>
                <a:prstDash val="solid"/>
                <a:miter lim="800000"/>
                <a:headEnd/>
                <a:tailEnd/>
              </a:ln>
              <a:effectLst/>
            </p:spPr>
            <p:txBody>
              <a:bodyPr/>
              <a:lstStyle/>
              <a:p>
                <a:pPr>
                  <a:defRPr/>
                </a:pPr>
                <a:endParaRPr lang="en-US" dirty="0"/>
              </a:p>
            </p:txBody>
          </p:sp>
          <p:sp>
            <p:nvSpPr>
              <p:cNvPr id="1340" name="Freeform 997"/>
              <p:cNvSpPr>
                <a:spLocks/>
              </p:cNvSpPr>
              <p:nvPr/>
            </p:nvSpPr>
            <p:spPr bwMode="auto">
              <a:xfrm>
                <a:off x="537" y="482"/>
                <a:ext cx="15" cy="13"/>
              </a:xfrm>
              <a:custGeom>
                <a:avLst/>
                <a:gdLst/>
                <a:ahLst/>
                <a:cxnLst>
                  <a:cxn ang="0">
                    <a:pos x="0" y="0"/>
                  </a:cxn>
                  <a:cxn ang="0">
                    <a:pos x="5" y="0"/>
                  </a:cxn>
                  <a:cxn ang="0">
                    <a:pos x="0" y="0"/>
                  </a:cxn>
                </a:cxnLst>
                <a:rect l="0" t="0" r="r" b="b"/>
                <a:pathLst>
                  <a:path w="5" h="4">
                    <a:moveTo>
                      <a:pt x="0" y="0"/>
                    </a:moveTo>
                    <a:cubicBezTo>
                      <a:pt x="0" y="0"/>
                      <a:pt x="2" y="4"/>
                      <a:pt x="5" y="0"/>
                    </a:cubicBezTo>
                    <a:lnTo>
                      <a:pt x="0"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1" name="Freeform 998"/>
              <p:cNvSpPr>
                <a:spLocks/>
              </p:cNvSpPr>
              <p:nvPr/>
            </p:nvSpPr>
            <p:spPr bwMode="auto">
              <a:xfrm>
                <a:off x="505" y="536"/>
                <a:ext cx="19" cy="17"/>
              </a:xfrm>
              <a:custGeom>
                <a:avLst/>
                <a:gdLst/>
                <a:ahLst/>
                <a:cxnLst>
                  <a:cxn ang="0">
                    <a:pos x="0" y="3"/>
                  </a:cxn>
                  <a:cxn ang="0">
                    <a:pos x="3" y="6"/>
                  </a:cxn>
                  <a:cxn ang="0">
                    <a:pos x="6" y="4"/>
                  </a:cxn>
                  <a:cxn ang="0">
                    <a:pos x="7" y="3"/>
                  </a:cxn>
                  <a:cxn ang="0">
                    <a:pos x="4" y="0"/>
                  </a:cxn>
                  <a:cxn ang="0">
                    <a:pos x="2" y="1"/>
                  </a:cxn>
                  <a:cxn ang="0">
                    <a:pos x="0" y="3"/>
                  </a:cxn>
                </a:cxnLst>
                <a:rect l="0" t="0" r="r" b="b"/>
                <a:pathLst>
                  <a:path w="7" h="6">
                    <a:moveTo>
                      <a:pt x="0" y="3"/>
                    </a:moveTo>
                    <a:cubicBezTo>
                      <a:pt x="0" y="4"/>
                      <a:pt x="3" y="5"/>
                      <a:pt x="3" y="6"/>
                    </a:cubicBezTo>
                    <a:cubicBezTo>
                      <a:pt x="3" y="6"/>
                      <a:pt x="6" y="5"/>
                      <a:pt x="6" y="4"/>
                    </a:cubicBezTo>
                    <a:lnTo>
                      <a:pt x="7" y="3"/>
                    </a:lnTo>
                    <a:cubicBezTo>
                      <a:pt x="7" y="3"/>
                      <a:pt x="4" y="1"/>
                      <a:pt x="4" y="0"/>
                    </a:cubicBezTo>
                    <a:cubicBezTo>
                      <a:pt x="4" y="0"/>
                      <a:pt x="3" y="1"/>
                      <a:pt x="2" y="1"/>
                    </a:cubicBezTo>
                    <a:cubicBezTo>
                      <a:pt x="2" y="1"/>
                      <a:pt x="1" y="2"/>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2" name="Freeform 999"/>
              <p:cNvSpPr>
                <a:spLocks/>
              </p:cNvSpPr>
              <p:nvPr/>
            </p:nvSpPr>
            <p:spPr bwMode="auto">
              <a:xfrm>
                <a:off x="522" y="539"/>
                <a:ext cx="12" cy="14"/>
              </a:xfrm>
              <a:custGeom>
                <a:avLst/>
                <a:gdLst/>
                <a:ahLst/>
                <a:cxnLst>
                  <a:cxn ang="0">
                    <a:pos x="1" y="2"/>
                  </a:cxn>
                  <a:cxn ang="0">
                    <a:pos x="0" y="3"/>
                  </a:cxn>
                  <a:cxn ang="0">
                    <a:pos x="2" y="5"/>
                  </a:cxn>
                  <a:cxn ang="0">
                    <a:pos x="4" y="4"/>
                  </a:cxn>
                  <a:cxn ang="0">
                    <a:pos x="4" y="2"/>
                  </a:cxn>
                  <a:cxn ang="0">
                    <a:pos x="3" y="0"/>
                  </a:cxn>
                  <a:cxn ang="0">
                    <a:pos x="1" y="2"/>
                  </a:cxn>
                </a:cxnLst>
                <a:rect l="0" t="0" r="r" b="b"/>
                <a:pathLst>
                  <a:path w="4" h="5">
                    <a:moveTo>
                      <a:pt x="1" y="2"/>
                    </a:moveTo>
                    <a:lnTo>
                      <a:pt x="0" y="3"/>
                    </a:lnTo>
                    <a:cubicBezTo>
                      <a:pt x="0" y="3"/>
                      <a:pt x="2" y="5"/>
                      <a:pt x="2" y="5"/>
                    </a:cubicBezTo>
                    <a:cubicBezTo>
                      <a:pt x="2" y="5"/>
                      <a:pt x="4" y="4"/>
                      <a:pt x="4" y="4"/>
                    </a:cubicBezTo>
                    <a:lnTo>
                      <a:pt x="4" y="2"/>
                    </a:lnTo>
                    <a:cubicBezTo>
                      <a:pt x="4" y="2"/>
                      <a:pt x="3" y="1"/>
                      <a:pt x="3" y="0"/>
                    </a:cubicBezTo>
                    <a:cubicBezTo>
                      <a:pt x="3" y="0"/>
                      <a:pt x="1" y="1"/>
                      <a:pt x="1"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3" name="Freeform 1000"/>
              <p:cNvSpPr>
                <a:spLocks/>
              </p:cNvSpPr>
              <p:nvPr/>
            </p:nvSpPr>
            <p:spPr bwMode="auto">
              <a:xfrm>
                <a:off x="534" y="539"/>
                <a:ext cx="11" cy="14"/>
              </a:xfrm>
              <a:custGeom>
                <a:avLst/>
                <a:gdLst/>
                <a:ahLst/>
                <a:cxnLst>
                  <a:cxn ang="0">
                    <a:pos x="0" y="2"/>
                  </a:cxn>
                  <a:cxn ang="0">
                    <a:pos x="0" y="4"/>
                  </a:cxn>
                  <a:cxn ang="0">
                    <a:pos x="2" y="5"/>
                  </a:cxn>
                  <a:cxn ang="0">
                    <a:pos x="4" y="4"/>
                  </a:cxn>
                  <a:cxn ang="0">
                    <a:pos x="4" y="2"/>
                  </a:cxn>
                  <a:cxn ang="0">
                    <a:pos x="2" y="0"/>
                  </a:cxn>
                  <a:cxn ang="0">
                    <a:pos x="0" y="2"/>
                  </a:cxn>
                </a:cxnLst>
                <a:rect l="0" t="0" r="r" b="b"/>
                <a:pathLst>
                  <a:path w="4" h="5">
                    <a:moveTo>
                      <a:pt x="0" y="2"/>
                    </a:moveTo>
                    <a:lnTo>
                      <a:pt x="0" y="4"/>
                    </a:lnTo>
                    <a:cubicBezTo>
                      <a:pt x="0" y="4"/>
                      <a:pt x="1" y="5"/>
                      <a:pt x="2" y="5"/>
                    </a:cubicBezTo>
                    <a:cubicBezTo>
                      <a:pt x="2" y="5"/>
                      <a:pt x="3" y="4"/>
                      <a:pt x="4" y="4"/>
                    </a:cubicBezTo>
                    <a:lnTo>
                      <a:pt x="4" y="2"/>
                    </a:lnTo>
                    <a:cubicBezTo>
                      <a:pt x="4" y="2"/>
                      <a:pt x="3" y="1"/>
                      <a:pt x="2" y="0"/>
                    </a:cubicBezTo>
                    <a:cubicBezTo>
                      <a:pt x="2" y="0"/>
                      <a:pt x="1"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4" name="Freeform 1001"/>
              <p:cNvSpPr>
                <a:spLocks/>
              </p:cNvSpPr>
              <p:nvPr/>
            </p:nvSpPr>
            <p:spPr bwMode="auto">
              <a:xfrm>
                <a:off x="545" y="539"/>
                <a:ext cx="11" cy="14"/>
              </a:xfrm>
              <a:custGeom>
                <a:avLst/>
                <a:gdLst/>
                <a:ahLst/>
                <a:cxnLst>
                  <a:cxn ang="0">
                    <a:pos x="0" y="2"/>
                  </a:cxn>
                  <a:cxn ang="0">
                    <a:pos x="0" y="4"/>
                  </a:cxn>
                  <a:cxn ang="0">
                    <a:pos x="2" y="5"/>
                  </a:cxn>
                  <a:cxn ang="0">
                    <a:pos x="4" y="4"/>
                  </a:cxn>
                  <a:cxn ang="0">
                    <a:pos x="4" y="3"/>
                  </a:cxn>
                  <a:cxn ang="0">
                    <a:pos x="2" y="0"/>
                  </a:cxn>
                  <a:cxn ang="0">
                    <a:pos x="0" y="2"/>
                  </a:cxn>
                </a:cxnLst>
                <a:rect l="0" t="0" r="r" b="b"/>
                <a:pathLst>
                  <a:path w="4" h="5">
                    <a:moveTo>
                      <a:pt x="0" y="2"/>
                    </a:moveTo>
                    <a:lnTo>
                      <a:pt x="0" y="4"/>
                    </a:lnTo>
                    <a:cubicBezTo>
                      <a:pt x="0" y="4"/>
                      <a:pt x="1" y="5"/>
                      <a:pt x="2" y="5"/>
                    </a:cubicBezTo>
                    <a:lnTo>
                      <a:pt x="4" y="4"/>
                    </a:lnTo>
                    <a:lnTo>
                      <a:pt x="4" y="3"/>
                    </a:lnTo>
                    <a:cubicBezTo>
                      <a:pt x="4" y="3"/>
                      <a:pt x="2" y="1"/>
                      <a:pt x="2" y="0"/>
                    </a:cubicBezTo>
                    <a:cubicBezTo>
                      <a:pt x="2" y="0"/>
                      <a:pt x="0" y="2"/>
                      <a:pt x="0" y="2"/>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5" name="Freeform 1002"/>
              <p:cNvSpPr>
                <a:spLocks/>
              </p:cNvSpPr>
              <p:nvPr/>
            </p:nvSpPr>
            <p:spPr bwMode="auto">
              <a:xfrm>
                <a:off x="556" y="539"/>
                <a:ext cx="11" cy="18"/>
              </a:xfrm>
              <a:custGeom>
                <a:avLst/>
                <a:gdLst/>
                <a:ahLst/>
                <a:cxnLst>
                  <a:cxn ang="0">
                    <a:pos x="0" y="3"/>
                  </a:cxn>
                  <a:cxn ang="0">
                    <a:pos x="0" y="4"/>
                  </a:cxn>
                  <a:cxn ang="0">
                    <a:pos x="1" y="6"/>
                  </a:cxn>
                  <a:cxn ang="0">
                    <a:pos x="4" y="4"/>
                  </a:cxn>
                  <a:cxn ang="0">
                    <a:pos x="4" y="2"/>
                  </a:cxn>
                  <a:cxn ang="0">
                    <a:pos x="1" y="0"/>
                  </a:cxn>
                  <a:cxn ang="0">
                    <a:pos x="0" y="3"/>
                  </a:cxn>
                </a:cxnLst>
                <a:rect l="0" t="0" r="r" b="b"/>
                <a:pathLst>
                  <a:path w="4" h="6">
                    <a:moveTo>
                      <a:pt x="0" y="3"/>
                    </a:moveTo>
                    <a:lnTo>
                      <a:pt x="0" y="4"/>
                    </a:lnTo>
                    <a:cubicBezTo>
                      <a:pt x="0" y="4"/>
                      <a:pt x="1" y="5"/>
                      <a:pt x="1" y="6"/>
                    </a:cubicBezTo>
                    <a:cubicBezTo>
                      <a:pt x="1" y="6"/>
                      <a:pt x="3" y="5"/>
                      <a:pt x="4" y="4"/>
                    </a:cubicBezTo>
                    <a:lnTo>
                      <a:pt x="4" y="2"/>
                    </a:lnTo>
                    <a:cubicBezTo>
                      <a:pt x="4" y="2"/>
                      <a:pt x="2" y="1"/>
                      <a:pt x="1" y="0"/>
                    </a:cubicBezTo>
                    <a:cubicBezTo>
                      <a:pt x="1" y="0"/>
                      <a:pt x="0" y="3"/>
                      <a:pt x="0" y="3"/>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6" name="Freeform 1003"/>
              <p:cNvSpPr>
                <a:spLocks/>
              </p:cNvSpPr>
              <p:nvPr/>
            </p:nvSpPr>
            <p:spPr bwMode="auto">
              <a:xfrm>
                <a:off x="567" y="544"/>
                <a:ext cx="11" cy="13"/>
              </a:xfrm>
              <a:custGeom>
                <a:avLst/>
                <a:gdLst/>
                <a:ahLst/>
                <a:cxnLst>
                  <a:cxn ang="0">
                    <a:pos x="0" y="1"/>
                  </a:cxn>
                  <a:cxn ang="0">
                    <a:pos x="0" y="3"/>
                  </a:cxn>
                  <a:cxn ang="0">
                    <a:pos x="2" y="5"/>
                  </a:cxn>
                  <a:cxn ang="0">
                    <a:pos x="3" y="3"/>
                  </a:cxn>
                  <a:cxn ang="0">
                    <a:pos x="3" y="1"/>
                  </a:cxn>
                  <a:cxn ang="0">
                    <a:pos x="1" y="0"/>
                  </a:cxn>
                  <a:cxn ang="0">
                    <a:pos x="0" y="1"/>
                  </a:cxn>
                </a:cxnLst>
                <a:rect l="0" t="0" r="r" b="b"/>
                <a:pathLst>
                  <a:path w="3" h="5">
                    <a:moveTo>
                      <a:pt x="0" y="1"/>
                    </a:moveTo>
                    <a:lnTo>
                      <a:pt x="0" y="3"/>
                    </a:lnTo>
                    <a:cubicBezTo>
                      <a:pt x="0" y="3"/>
                      <a:pt x="1" y="4"/>
                      <a:pt x="2" y="5"/>
                    </a:cubicBezTo>
                    <a:cubicBezTo>
                      <a:pt x="2" y="5"/>
                      <a:pt x="3" y="4"/>
                      <a:pt x="3" y="3"/>
                    </a:cubicBezTo>
                    <a:lnTo>
                      <a:pt x="3" y="1"/>
                    </a:lnTo>
                    <a:cubicBezTo>
                      <a:pt x="3" y="1"/>
                      <a:pt x="2" y="1"/>
                      <a:pt x="1" y="0"/>
                    </a:cubicBezTo>
                    <a:cubicBezTo>
                      <a:pt x="1" y="0"/>
                      <a:pt x="0" y="1"/>
                      <a:pt x="0" y="1"/>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7" name="Freeform 1004"/>
              <p:cNvSpPr>
                <a:spLocks/>
              </p:cNvSpPr>
              <p:nvPr/>
            </p:nvSpPr>
            <p:spPr bwMode="auto">
              <a:xfrm>
                <a:off x="576" y="539"/>
                <a:ext cx="11" cy="18"/>
              </a:xfrm>
              <a:custGeom>
                <a:avLst/>
                <a:gdLst/>
                <a:ahLst/>
                <a:cxnLst>
                  <a:cxn ang="0">
                    <a:pos x="1" y="0"/>
                  </a:cxn>
                  <a:cxn ang="0">
                    <a:pos x="0" y="2"/>
                  </a:cxn>
                  <a:cxn ang="0">
                    <a:pos x="0" y="4"/>
                  </a:cxn>
                  <a:cxn ang="0">
                    <a:pos x="2" y="6"/>
                  </a:cxn>
                  <a:cxn ang="0">
                    <a:pos x="4" y="4"/>
                  </a:cxn>
                  <a:cxn ang="0">
                    <a:pos x="4" y="2"/>
                  </a:cxn>
                  <a:cxn ang="0">
                    <a:pos x="1" y="0"/>
                  </a:cxn>
                </a:cxnLst>
                <a:rect l="0" t="0" r="r" b="b"/>
                <a:pathLst>
                  <a:path w="4" h="6">
                    <a:moveTo>
                      <a:pt x="1" y="0"/>
                    </a:moveTo>
                    <a:cubicBezTo>
                      <a:pt x="1" y="0"/>
                      <a:pt x="1" y="2"/>
                      <a:pt x="0" y="2"/>
                    </a:cubicBezTo>
                    <a:lnTo>
                      <a:pt x="0" y="4"/>
                    </a:lnTo>
                    <a:cubicBezTo>
                      <a:pt x="0" y="4"/>
                      <a:pt x="1" y="5"/>
                      <a:pt x="2" y="6"/>
                    </a:cubicBezTo>
                    <a:cubicBezTo>
                      <a:pt x="2" y="6"/>
                      <a:pt x="4" y="5"/>
                      <a:pt x="4" y="4"/>
                    </a:cubicBezTo>
                    <a:lnTo>
                      <a:pt x="4" y="2"/>
                    </a:lnTo>
                    <a:cubicBezTo>
                      <a:pt x="4" y="2"/>
                      <a:pt x="1" y="1"/>
                      <a:pt x="1"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8" name="Freeform 1005"/>
              <p:cNvSpPr>
                <a:spLocks/>
              </p:cNvSpPr>
              <p:nvPr/>
            </p:nvSpPr>
            <p:spPr bwMode="auto">
              <a:xfrm>
                <a:off x="585" y="539"/>
                <a:ext cx="8" cy="14"/>
              </a:xfrm>
              <a:custGeom>
                <a:avLst/>
                <a:gdLst/>
                <a:ahLst/>
                <a:cxnLst>
                  <a:cxn ang="0">
                    <a:pos x="0" y="0"/>
                  </a:cxn>
                  <a:cxn ang="0">
                    <a:pos x="1" y="2"/>
                  </a:cxn>
                  <a:cxn ang="0">
                    <a:pos x="1" y="4"/>
                  </a:cxn>
                  <a:cxn ang="0">
                    <a:pos x="3" y="5"/>
                  </a:cxn>
                  <a:cxn ang="0">
                    <a:pos x="3" y="5"/>
                  </a:cxn>
                  <a:cxn ang="0">
                    <a:pos x="0" y="0"/>
                  </a:cxn>
                </a:cxnLst>
                <a:rect l="0" t="0" r="r" b="b"/>
                <a:pathLst>
                  <a:path w="3" h="5">
                    <a:moveTo>
                      <a:pt x="0" y="0"/>
                    </a:moveTo>
                    <a:cubicBezTo>
                      <a:pt x="0" y="0"/>
                      <a:pt x="1" y="1"/>
                      <a:pt x="1" y="2"/>
                    </a:cubicBezTo>
                    <a:cubicBezTo>
                      <a:pt x="1" y="2"/>
                      <a:pt x="1" y="4"/>
                      <a:pt x="1" y="4"/>
                    </a:cubicBezTo>
                    <a:cubicBezTo>
                      <a:pt x="1" y="4"/>
                      <a:pt x="2" y="5"/>
                      <a:pt x="3" y="5"/>
                    </a:cubicBezTo>
                    <a:cubicBezTo>
                      <a:pt x="3" y="5"/>
                      <a:pt x="3" y="5"/>
                      <a:pt x="3" y="5"/>
                    </a:cubicBezTo>
                    <a:cubicBezTo>
                      <a:pt x="3" y="4"/>
                      <a:pt x="2" y="1"/>
                      <a:pt x="0"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49" name="Freeform 1006"/>
              <p:cNvSpPr>
                <a:spLocks/>
              </p:cNvSpPr>
              <p:nvPr/>
            </p:nvSpPr>
            <p:spPr bwMode="auto">
              <a:xfrm>
                <a:off x="500" y="544"/>
                <a:ext cx="16" cy="22"/>
              </a:xfrm>
              <a:custGeom>
                <a:avLst/>
                <a:gdLst/>
                <a:ahLst/>
                <a:cxnLst>
                  <a:cxn ang="0">
                    <a:pos x="2" y="0"/>
                  </a:cxn>
                  <a:cxn ang="0">
                    <a:pos x="0" y="4"/>
                  </a:cxn>
                  <a:cxn ang="0">
                    <a:pos x="2" y="5"/>
                  </a:cxn>
                  <a:cxn ang="0">
                    <a:pos x="5" y="3"/>
                  </a:cxn>
                  <a:cxn ang="0">
                    <a:pos x="2" y="0"/>
                  </a:cxn>
                </a:cxnLst>
                <a:rect l="0" t="0" r="r" b="b"/>
                <a:pathLst>
                  <a:path w="6" h="7">
                    <a:moveTo>
                      <a:pt x="2" y="0"/>
                    </a:moveTo>
                    <a:cubicBezTo>
                      <a:pt x="2" y="0"/>
                      <a:pt x="0" y="1"/>
                      <a:pt x="0" y="4"/>
                    </a:cubicBezTo>
                    <a:cubicBezTo>
                      <a:pt x="0" y="7"/>
                      <a:pt x="2" y="5"/>
                      <a:pt x="2" y="5"/>
                    </a:cubicBezTo>
                    <a:cubicBezTo>
                      <a:pt x="2" y="5"/>
                      <a:pt x="5" y="3"/>
                      <a:pt x="5" y="3"/>
                    </a:cubicBezTo>
                    <a:cubicBezTo>
                      <a:pt x="6" y="2"/>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0" name="Freeform 1007"/>
              <p:cNvSpPr>
                <a:spLocks/>
              </p:cNvSpPr>
              <p:nvPr/>
            </p:nvSpPr>
            <p:spPr bwMode="auto">
              <a:xfrm>
                <a:off x="511" y="548"/>
                <a:ext cx="16" cy="13"/>
              </a:xfrm>
              <a:custGeom>
                <a:avLst/>
                <a:gdLst/>
                <a:ahLst/>
                <a:cxnLst>
                  <a:cxn ang="0">
                    <a:pos x="4" y="0"/>
                  </a:cxn>
                  <a:cxn ang="0">
                    <a:pos x="1" y="2"/>
                  </a:cxn>
                  <a:cxn ang="0">
                    <a:pos x="0" y="3"/>
                  </a:cxn>
                  <a:cxn ang="0">
                    <a:pos x="5" y="4"/>
                  </a:cxn>
                  <a:cxn ang="0">
                    <a:pos x="6" y="2"/>
                  </a:cxn>
                  <a:cxn ang="0">
                    <a:pos x="4" y="0"/>
                  </a:cxn>
                </a:cxnLst>
                <a:rect l="0" t="0" r="r" b="b"/>
                <a:pathLst>
                  <a:path w="6" h="4">
                    <a:moveTo>
                      <a:pt x="4" y="0"/>
                    </a:moveTo>
                    <a:lnTo>
                      <a:pt x="1" y="2"/>
                    </a:lnTo>
                    <a:lnTo>
                      <a:pt x="0" y="3"/>
                    </a:lnTo>
                    <a:lnTo>
                      <a:pt x="5" y="4"/>
                    </a:lnTo>
                    <a:lnTo>
                      <a:pt x="6" y="2"/>
                    </a:lnTo>
                    <a:cubicBezTo>
                      <a:pt x="6" y="2"/>
                      <a:pt x="4" y="1"/>
                      <a:pt x="4"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1" name="Freeform 1008"/>
              <p:cNvSpPr>
                <a:spLocks/>
              </p:cNvSpPr>
              <p:nvPr/>
            </p:nvSpPr>
            <p:spPr bwMode="auto">
              <a:xfrm>
                <a:off x="527" y="550"/>
                <a:ext cx="12" cy="9"/>
              </a:xfrm>
              <a:custGeom>
                <a:avLst/>
                <a:gdLst/>
                <a:ahLst/>
                <a:cxnLst>
                  <a:cxn ang="0">
                    <a:pos x="2" y="0"/>
                  </a:cxn>
                  <a:cxn ang="0">
                    <a:pos x="0" y="1"/>
                  </a:cxn>
                  <a:cxn ang="0">
                    <a:pos x="0" y="3"/>
                  </a:cxn>
                  <a:cxn ang="0">
                    <a:pos x="3" y="3"/>
                  </a:cxn>
                  <a:cxn ang="0">
                    <a:pos x="4" y="1"/>
                  </a:cxn>
                  <a:cxn ang="0">
                    <a:pos x="2" y="0"/>
                  </a:cxn>
                </a:cxnLst>
                <a:rect l="0" t="0" r="r" b="b"/>
                <a:pathLst>
                  <a:path w="4" h="3">
                    <a:moveTo>
                      <a:pt x="2" y="0"/>
                    </a:moveTo>
                    <a:lnTo>
                      <a:pt x="0" y="1"/>
                    </a:lnTo>
                    <a:lnTo>
                      <a:pt x="0" y="3"/>
                    </a:lnTo>
                    <a:lnTo>
                      <a:pt x="3" y="3"/>
                    </a:lnTo>
                    <a:lnTo>
                      <a:pt x="4" y="1"/>
                    </a:lnTo>
                    <a:cubicBezTo>
                      <a:pt x="4" y="1"/>
                      <a:pt x="2" y="0"/>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2" name="Freeform 1009"/>
              <p:cNvSpPr>
                <a:spLocks/>
              </p:cNvSpPr>
              <p:nvPr/>
            </p:nvSpPr>
            <p:spPr bwMode="auto">
              <a:xfrm>
                <a:off x="539" y="550"/>
                <a:ext cx="11" cy="9"/>
              </a:xfrm>
              <a:custGeom>
                <a:avLst/>
                <a:gdLst/>
                <a:ahLst/>
                <a:cxnLst>
                  <a:cxn ang="0">
                    <a:pos x="2" y="0"/>
                  </a:cxn>
                  <a:cxn ang="0">
                    <a:pos x="0" y="1"/>
                  </a:cxn>
                  <a:cxn ang="0">
                    <a:pos x="0" y="3"/>
                  </a:cxn>
                  <a:cxn ang="0">
                    <a:pos x="4" y="3"/>
                  </a:cxn>
                  <a:cxn ang="0">
                    <a:pos x="4" y="1"/>
                  </a:cxn>
                  <a:cxn ang="0">
                    <a:pos x="2" y="0"/>
                  </a:cxn>
                </a:cxnLst>
                <a:rect l="0" t="0" r="r" b="b"/>
                <a:pathLst>
                  <a:path w="4" h="3">
                    <a:moveTo>
                      <a:pt x="2" y="0"/>
                    </a:moveTo>
                    <a:cubicBezTo>
                      <a:pt x="2" y="0"/>
                      <a:pt x="0" y="1"/>
                      <a:pt x="0" y="1"/>
                    </a:cubicBezTo>
                    <a:cubicBezTo>
                      <a:pt x="0" y="2"/>
                      <a:pt x="0" y="2"/>
                      <a:pt x="0" y="3"/>
                    </a:cubicBezTo>
                    <a:cubicBezTo>
                      <a:pt x="0" y="3"/>
                      <a:pt x="4" y="3"/>
                      <a:pt x="4" y="3"/>
                    </a:cubicBezTo>
                    <a:lnTo>
                      <a:pt x="4" y="1"/>
                    </a:lnTo>
                    <a:lnTo>
                      <a:pt x="2" y="0"/>
                    </a:ln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3" name="Freeform 1010"/>
              <p:cNvSpPr>
                <a:spLocks/>
              </p:cNvSpPr>
              <p:nvPr/>
            </p:nvSpPr>
            <p:spPr bwMode="auto">
              <a:xfrm>
                <a:off x="550" y="550"/>
                <a:ext cx="8" cy="9"/>
              </a:xfrm>
              <a:custGeom>
                <a:avLst/>
                <a:gdLst/>
                <a:ahLst/>
                <a:cxnLst>
                  <a:cxn ang="0">
                    <a:pos x="2" y="0"/>
                  </a:cxn>
                  <a:cxn ang="0">
                    <a:pos x="0" y="1"/>
                  </a:cxn>
                  <a:cxn ang="0">
                    <a:pos x="0" y="3"/>
                  </a:cxn>
                  <a:cxn ang="0">
                    <a:pos x="3" y="3"/>
                  </a:cxn>
                  <a:cxn ang="0">
                    <a:pos x="3" y="2"/>
                  </a:cxn>
                  <a:cxn ang="0">
                    <a:pos x="2" y="0"/>
                  </a:cxn>
                </a:cxnLst>
                <a:rect l="0" t="0" r="r" b="b"/>
                <a:pathLst>
                  <a:path w="3" h="3">
                    <a:moveTo>
                      <a:pt x="2" y="0"/>
                    </a:moveTo>
                    <a:lnTo>
                      <a:pt x="0" y="1"/>
                    </a:lnTo>
                    <a:lnTo>
                      <a:pt x="0" y="3"/>
                    </a:lnTo>
                    <a:lnTo>
                      <a:pt x="3" y="3"/>
                    </a:lnTo>
                    <a:lnTo>
                      <a:pt x="3" y="2"/>
                    </a:lnTo>
                    <a:cubicBezTo>
                      <a:pt x="3" y="2"/>
                      <a:pt x="2"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4" name="Freeform 1011"/>
              <p:cNvSpPr>
                <a:spLocks/>
              </p:cNvSpPr>
              <p:nvPr/>
            </p:nvSpPr>
            <p:spPr bwMode="auto">
              <a:xfrm>
                <a:off x="559" y="550"/>
                <a:ext cx="15" cy="9"/>
              </a:xfrm>
              <a:custGeom>
                <a:avLst/>
                <a:gdLst/>
                <a:ahLst/>
                <a:cxnLst>
                  <a:cxn ang="0">
                    <a:pos x="3" y="0"/>
                  </a:cxn>
                  <a:cxn ang="0">
                    <a:pos x="0" y="2"/>
                  </a:cxn>
                  <a:cxn ang="0">
                    <a:pos x="0" y="3"/>
                  </a:cxn>
                  <a:cxn ang="0">
                    <a:pos x="4" y="3"/>
                  </a:cxn>
                  <a:cxn ang="0">
                    <a:pos x="5" y="2"/>
                  </a:cxn>
                  <a:cxn ang="0">
                    <a:pos x="3" y="0"/>
                  </a:cxn>
                </a:cxnLst>
                <a:rect l="0" t="0" r="r" b="b"/>
                <a:pathLst>
                  <a:path w="5" h="3">
                    <a:moveTo>
                      <a:pt x="3" y="0"/>
                    </a:moveTo>
                    <a:lnTo>
                      <a:pt x="0" y="2"/>
                    </a:lnTo>
                    <a:lnTo>
                      <a:pt x="0" y="3"/>
                    </a:lnTo>
                    <a:lnTo>
                      <a:pt x="4" y="3"/>
                    </a:lnTo>
                    <a:lnTo>
                      <a:pt x="5" y="2"/>
                    </a:lnTo>
                    <a:cubicBezTo>
                      <a:pt x="5" y="2"/>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5" name="Freeform 1012"/>
              <p:cNvSpPr>
                <a:spLocks/>
              </p:cNvSpPr>
              <p:nvPr/>
            </p:nvSpPr>
            <p:spPr bwMode="auto">
              <a:xfrm>
                <a:off x="569" y="550"/>
                <a:ext cx="11" cy="9"/>
              </a:xfrm>
              <a:custGeom>
                <a:avLst/>
                <a:gdLst/>
                <a:ahLst/>
                <a:cxnLst>
                  <a:cxn ang="0">
                    <a:pos x="2" y="0"/>
                  </a:cxn>
                  <a:cxn ang="0">
                    <a:pos x="1" y="2"/>
                  </a:cxn>
                  <a:cxn ang="0">
                    <a:pos x="0" y="3"/>
                  </a:cxn>
                  <a:cxn ang="0">
                    <a:pos x="4" y="3"/>
                  </a:cxn>
                  <a:cxn ang="0">
                    <a:pos x="4" y="2"/>
                  </a:cxn>
                  <a:cxn ang="0">
                    <a:pos x="2" y="0"/>
                  </a:cxn>
                </a:cxnLst>
                <a:rect l="0" t="0" r="r" b="b"/>
                <a:pathLst>
                  <a:path w="4" h="3">
                    <a:moveTo>
                      <a:pt x="2" y="0"/>
                    </a:moveTo>
                    <a:cubicBezTo>
                      <a:pt x="2" y="0"/>
                      <a:pt x="1" y="1"/>
                      <a:pt x="1" y="2"/>
                    </a:cubicBezTo>
                    <a:cubicBezTo>
                      <a:pt x="0" y="2"/>
                      <a:pt x="0" y="3"/>
                      <a:pt x="0" y="3"/>
                    </a:cubicBezTo>
                    <a:lnTo>
                      <a:pt x="4" y="3"/>
                    </a:lnTo>
                    <a:lnTo>
                      <a:pt x="4" y="2"/>
                    </a:lnTo>
                    <a:cubicBezTo>
                      <a:pt x="4" y="2"/>
                      <a:pt x="3" y="1"/>
                      <a:pt x="2"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6" name="Freeform 1013"/>
              <p:cNvSpPr>
                <a:spLocks/>
              </p:cNvSpPr>
              <p:nvPr/>
            </p:nvSpPr>
            <p:spPr bwMode="auto">
              <a:xfrm>
                <a:off x="578" y="550"/>
                <a:ext cx="15" cy="9"/>
              </a:xfrm>
              <a:custGeom>
                <a:avLst/>
                <a:gdLst/>
                <a:ahLst/>
                <a:cxnLst>
                  <a:cxn ang="0">
                    <a:pos x="3" y="0"/>
                  </a:cxn>
                  <a:cxn ang="0">
                    <a:pos x="1" y="2"/>
                  </a:cxn>
                  <a:cxn ang="0">
                    <a:pos x="1" y="3"/>
                  </a:cxn>
                  <a:cxn ang="0">
                    <a:pos x="5" y="3"/>
                  </a:cxn>
                  <a:cxn ang="0">
                    <a:pos x="5" y="1"/>
                  </a:cxn>
                  <a:cxn ang="0">
                    <a:pos x="3" y="0"/>
                  </a:cxn>
                </a:cxnLst>
                <a:rect l="0" t="0" r="r" b="b"/>
                <a:pathLst>
                  <a:path w="5" h="3">
                    <a:moveTo>
                      <a:pt x="3" y="0"/>
                    </a:moveTo>
                    <a:cubicBezTo>
                      <a:pt x="3" y="0"/>
                      <a:pt x="2" y="1"/>
                      <a:pt x="1" y="2"/>
                    </a:cubicBezTo>
                    <a:cubicBezTo>
                      <a:pt x="0" y="2"/>
                      <a:pt x="1" y="3"/>
                      <a:pt x="1" y="3"/>
                    </a:cubicBezTo>
                    <a:lnTo>
                      <a:pt x="5" y="3"/>
                    </a:lnTo>
                    <a:cubicBezTo>
                      <a:pt x="5" y="3"/>
                      <a:pt x="5" y="2"/>
                      <a:pt x="5" y="1"/>
                    </a:cubicBezTo>
                    <a:cubicBezTo>
                      <a:pt x="5" y="1"/>
                      <a:pt x="3" y="1"/>
                      <a:pt x="3" y="0"/>
                    </a:cubicBezTo>
                  </a:path>
                </a:pathLst>
              </a:custGeom>
              <a:solidFill>
                <a:srgbClr val="AE9F00"/>
              </a:solidFill>
              <a:ln w="0" cap="sq">
                <a:solidFill>
                  <a:srgbClr val="25221E"/>
                </a:solidFill>
                <a:prstDash val="solid"/>
                <a:miter lim="800000"/>
                <a:headEnd/>
                <a:tailEnd/>
              </a:ln>
              <a:effectLst/>
            </p:spPr>
            <p:txBody>
              <a:bodyPr/>
              <a:lstStyle/>
              <a:p>
                <a:pPr>
                  <a:defRPr/>
                </a:pPr>
                <a:endParaRPr lang="en-US" dirty="0"/>
              </a:p>
            </p:txBody>
          </p:sp>
          <p:sp>
            <p:nvSpPr>
              <p:cNvPr id="1357" name="Freeform 1014"/>
              <p:cNvSpPr>
                <a:spLocks/>
              </p:cNvSpPr>
              <p:nvPr/>
            </p:nvSpPr>
            <p:spPr bwMode="auto">
              <a:xfrm>
                <a:off x="387" y="430"/>
                <a:ext cx="44" cy="22"/>
              </a:xfrm>
              <a:custGeom>
                <a:avLst/>
                <a:gdLst/>
                <a:ahLst/>
                <a:cxnLst>
                  <a:cxn ang="0">
                    <a:pos x="16" y="8"/>
                  </a:cxn>
                  <a:cxn ang="0">
                    <a:pos x="16" y="7"/>
                  </a:cxn>
                  <a:cxn ang="0">
                    <a:pos x="0" y="0"/>
                  </a:cxn>
                  <a:cxn ang="0">
                    <a:pos x="16" y="8"/>
                  </a:cxn>
                </a:cxnLst>
                <a:rect l="0" t="0" r="r" b="b"/>
                <a:pathLst>
                  <a:path w="16" h="8">
                    <a:moveTo>
                      <a:pt x="16" y="8"/>
                    </a:moveTo>
                    <a:cubicBezTo>
                      <a:pt x="16" y="8"/>
                      <a:pt x="15" y="7"/>
                      <a:pt x="16" y="7"/>
                    </a:cubicBezTo>
                    <a:lnTo>
                      <a:pt x="0" y="0"/>
                    </a:lnTo>
                    <a:lnTo>
                      <a:pt x="16" y="8"/>
                    </a:lnTo>
                  </a:path>
                </a:pathLst>
              </a:custGeom>
              <a:solidFill>
                <a:srgbClr val="AE9F00"/>
              </a:solidFill>
              <a:ln w="9525">
                <a:noFill/>
                <a:round/>
                <a:headEnd/>
                <a:tailEnd/>
              </a:ln>
              <a:effectLst/>
            </p:spPr>
            <p:txBody>
              <a:bodyPr/>
              <a:lstStyle/>
              <a:p>
                <a:pPr>
                  <a:defRPr/>
                </a:pPr>
                <a:endParaRPr lang="en-US" dirty="0"/>
              </a:p>
            </p:txBody>
          </p:sp>
          <p:sp>
            <p:nvSpPr>
              <p:cNvPr id="1358" name="Freeform 1015"/>
              <p:cNvSpPr>
                <a:spLocks/>
              </p:cNvSpPr>
              <p:nvPr/>
            </p:nvSpPr>
            <p:spPr bwMode="auto">
              <a:xfrm>
                <a:off x="387" y="430"/>
                <a:ext cx="44" cy="22"/>
              </a:xfrm>
              <a:custGeom>
                <a:avLst/>
                <a:gdLst/>
                <a:ahLst/>
                <a:cxnLst>
                  <a:cxn ang="0">
                    <a:pos x="16" y="8"/>
                  </a:cxn>
                  <a:cxn ang="0">
                    <a:pos x="16" y="7"/>
                  </a:cxn>
                  <a:cxn ang="0">
                    <a:pos x="0" y="0"/>
                  </a:cxn>
                </a:cxnLst>
                <a:rect l="0" t="0" r="r" b="b"/>
                <a:pathLst>
                  <a:path w="16" h="8">
                    <a:moveTo>
                      <a:pt x="16" y="8"/>
                    </a:moveTo>
                    <a:cubicBezTo>
                      <a:pt x="16" y="8"/>
                      <a:pt x="15" y="7"/>
                      <a:pt x="16" y="7"/>
                    </a:cubicBezTo>
                    <a:lnTo>
                      <a:pt x="0" y="0"/>
                    </a:lnTo>
                  </a:path>
                </a:pathLst>
              </a:custGeom>
              <a:noFill/>
              <a:ln w="0" cap="sq">
                <a:solidFill>
                  <a:srgbClr val="25221E"/>
                </a:solidFill>
                <a:prstDash val="solid"/>
                <a:miter lim="800000"/>
                <a:headEnd/>
                <a:tailEnd/>
              </a:ln>
              <a:effectLst/>
            </p:spPr>
            <p:txBody>
              <a:bodyPr/>
              <a:lstStyle/>
              <a:p>
                <a:pPr>
                  <a:defRPr/>
                </a:pPr>
                <a:endParaRPr lang="en-US" dirty="0"/>
              </a:p>
            </p:txBody>
          </p:sp>
          <p:sp>
            <p:nvSpPr>
              <p:cNvPr id="1359" name="Freeform 1016"/>
              <p:cNvSpPr>
                <a:spLocks/>
              </p:cNvSpPr>
              <p:nvPr/>
            </p:nvSpPr>
            <p:spPr bwMode="auto">
              <a:xfrm>
                <a:off x="405" y="408"/>
                <a:ext cx="11" cy="17"/>
              </a:xfrm>
              <a:custGeom>
                <a:avLst/>
                <a:gdLst/>
                <a:ahLst/>
                <a:cxnLst>
                  <a:cxn ang="0">
                    <a:pos x="1" y="0"/>
                  </a:cxn>
                  <a:cxn ang="0">
                    <a:pos x="4" y="1"/>
                  </a:cxn>
                  <a:cxn ang="0">
                    <a:pos x="4" y="3"/>
                  </a:cxn>
                  <a:cxn ang="0">
                    <a:pos x="3" y="2"/>
                  </a:cxn>
                  <a:cxn ang="0">
                    <a:pos x="3" y="2"/>
                  </a:cxn>
                  <a:cxn ang="0">
                    <a:pos x="3" y="2"/>
                  </a:cxn>
                  <a:cxn ang="0">
                    <a:pos x="3" y="2"/>
                  </a:cxn>
                  <a:cxn ang="0">
                    <a:pos x="2" y="2"/>
                  </a:cxn>
                  <a:cxn ang="0">
                    <a:pos x="2" y="2"/>
                  </a:cxn>
                  <a:cxn ang="0">
                    <a:pos x="3" y="3"/>
                  </a:cxn>
                  <a:cxn ang="0">
                    <a:pos x="3" y="4"/>
                  </a:cxn>
                  <a:cxn ang="0">
                    <a:pos x="2" y="3"/>
                  </a:cxn>
                  <a:cxn ang="0">
                    <a:pos x="2" y="4"/>
                  </a:cxn>
                  <a:cxn ang="0">
                    <a:pos x="2" y="5"/>
                  </a:cxn>
                  <a:cxn ang="0">
                    <a:pos x="2" y="4"/>
                  </a:cxn>
                  <a:cxn ang="0">
                    <a:pos x="2" y="4"/>
                  </a:cxn>
                  <a:cxn ang="0">
                    <a:pos x="2" y="4"/>
                  </a:cxn>
                  <a:cxn ang="0">
                    <a:pos x="2" y="4"/>
                  </a:cxn>
                  <a:cxn ang="0">
                    <a:pos x="4" y="4"/>
                  </a:cxn>
                  <a:cxn ang="0">
                    <a:pos x="3" y="6"/>
                  </a:cxn>
                  <a:cxn ang="0">
                    <a:pos x="0" y="5"/>
                  </a:cxn>
                  <a:cxn ang="0">
                    <a:pos x="0" y="4"/>
                  </a:cxn>
                  <a:cxn ang="0">
                    <a:pos x="0" y="4"/>
                  </a:cxn>
                  <a:cxn ang="0">
                    <a:pos x="0" y="4"/>
                  </a:cxn>
                  <a:cxn ang="0">
                    <a:pos x="0" y="4"/>
                  </a:cxn>
                  <a:cxn ang="0">
                    <a:pos x="1" y="1"/>
                  </a:cxn>
                  <a:cxn ang="0">
                    <a:pos x="1" y="1"/>
                  </a:cxn>
                  <a:cxn ang="0">
                    <a:pos x="0" y="1"/>
                  </a:cxn>
                  <a:cxn ang="0">
                    <a:pos x="1" y="0"/>
                  </a:cxn>
                </a:cxnLst>
                <a:rect l="0" t="0" r="r" b="b"/>
                <a:pathLst>
                  <a:path w="4" h="6">
                    <a:moveTo>
                      <a:pt x="1" y="0"/>
                    </a:moveTo>
                    <a:lnTo>
                      <a:pt x="4" y="1"/>
                    </a:lnTo>
                    <a:lnTo>
                      <a:pt x="4" y="3"/>
                    </a:lnTo>
                    <a:lnTo>
                      <a:pt x="3" y="2"/>
                    </a:lnTo>
                    <a:lnTo>
                      <a:pt x="3" y="2"/>
                    </a:lnTo>
                    <a:cubicBezTo>
                      <a:pt x="3" y="2"/>
                      <a:pt x="3" y="2"/>
                      <a:pt x="3" y="2"/>
                    </a:cubicBezTo>
                    <a:cubicBezTo>
                      <a:pt x="3" y="2"/>
                      <a:pt x="3" y="2"/>
                      <a:pt x="3" y="2"/>
                    </a:cubicBezTo>
                    <a:cubicBezTo>
                      <a:pt x="2" y="2"/>
                      <a:pt x="2" y="2"/>
                      <a:pt x="2" y="2"/>
                    </a:cubicBezTo>
                    <a:lnTo>
                      <a:pt x="2" y="2"/>
                    </a:lnTo>
                    <a:lnTo>
                      <a:pt x="3" y="3"/>
                    </a:lnTo>
                    <a:lnTo>
                      <a:pt x="3" y="4"/>
                    </a:lnTo>
                    <a:lnTo>
                      <a:pt x="2" y="3"/>
                    </a:lnTo>
                    <a:lnTo>
                      <a:pt x="2" y="4"/>
                    </a:lnTo>
                    <a:cubicBezTo>
                      <a:pt x="2" y="4"/>
                      <a:pt x="2" y="4"/>
                      <a:pt x="2" y="5"/>
                    </a:cubicBezTo>
                    <a:cubicBezTo>
                      <a:pt x="2" y="5"/>
                      <a:pt x="2" y="4"/>
                      <a:pt x="2" y="4"/>
                    </a:cubicBezTo>
                    <a:cubicBezTo>
                      <a:pt x="2" y="4"/>
                      <a:pt x="2" y="4"/>
                      <a:pt x="2" y="4"/>
                    </a:cubicBezTo>
                    <a:cubicBezTo>
                      <a:pt x="2" y="4"/>
                      <a:pt x="2" y="4"/>
                      <a:pt x="2" y="4"/>
                    </a:cubicBezTo>
                    <a:lnTo>
                      <a:pt x="2" y="4"/>
                    </a:lnTo>
                    <a:lnTo>
                      <a:pt x="4" y="4"/>
                    </a:lnTo>
                    <a:lnTo>
                      <a:pt x="3" y="6"/>
                    </a:lnTo>
                    <a:lnTo>
                      <a:pt x="0" y="5"/>
                    </a:lnTo>
                    <a:lnTo>
                      <a:pt x="0" y="4"/>
                    </a:lnTo>
                    <a:cubicBezTo>
                      <a:pt x="0" y="4"/>
                      <a:pt x="0" y="4"/>
                      <a:pt x="0" y="4"/>
                    </a:cubicBezTo>
                    <a:cubicBezTo>
                      <a:pt x="0" y="4"/>
                      <a:pt x="0" y="4"/>
                      <a:pt x="0" y="4"/>
                    </a:cubicBezTo>
                    <a:lnTo>
                      <a:pt x="0" y="4"/>
                    </a:lnTo>
                    <a:lnTo>
                      <a:pt x="1" y="1"/>
                    </a:lnTo>
                    <a:cubicBezTo>
                      <a:pt x="1" y="1"/>
                      <a:pt x="1" y="1"/>
                      <a:pt x="1" y="1"/>
                    </a:cubicBezTo>
                    <a:cubicBezTo>
                      <a:pt x="1" y="1"/>
                      <a:pt x="1" y="1"/>
                      <a:pt x="0" y="1"/>
                    </a:cubicBezTo>
                    <a:lnTo>
                      <a:pt x="1" y="0"/>
                    </a:lnTo>
                  </a:path>
                </a:pathLst>
              </a:custGeom>
              <a:solidFill>
                <a:srgbClr val="25221E"/>
              </a:solidFill>
              <a:ln w="9525">
                <a:noFill/>
                <a:round/>
                <a:headEnd/>
                <a:tailEnd/>
              </a:ln>
              <a:effectLst/>
            </p:spPr>
            <p:txBody>
              <a:bodyPr/>
              <a:lstStyle/>
              <a:p>
                <a:pPr>
                  <a:defRPr/>
                </a:pPr>
                <a:endParaRPr lang="en-US" dirty="0"/>
              </a:p>
            </p:txBody>
          </p:sp>
          <p:sp>
            <p:nvSpPr>
              <p:cNvPr id="1360" name="Freeform 1017"/>
              <p:cNvSpPr>
                <a:spLocks/>
              </p:cNvSpPr>
              <p:nvPr/>
            </p:nvSpPr>
            <p:spPr bwMode="auto">
              <a:xfrm>
                <a:off x="420" y="412"/>
                <a:ext cx="16" cy="13"/>
              </a:xfrm>
              <a:custGeom>
                <a:avLst/>
                <a:gdLst/>
                <a:ahLst/>
                <a:cxnLst>
                  <a:cxn ang="0">
                    <a:pos x="2" y="0"/>
                  </a:cxn>
                  <a:cxn ang="0">
                    <a:pos x="4" y="1"/>
                  </a:cxn>
                  <a:cxn ang="0">
                    <a:pos x="5" y="1"/>
                  </a:cxn>
                  <a:cxn ang="0">
                    <a:pos x="5" y="1"/>
                  </a:cxn>
                  <a:cxn ang="0">
                    <a:pos x="6" y="2"/>
                  </a:cxn>
                  <a:cxn ang="0">
                    <a:pos x="5" y="3"/>
                  </a:cxn>
                  <a:cxn ang="0">
                    <a:pos x="5" y="3"/>
                  </a:cxn>
                  <a:cxn ang="0">
                    <a:pos x="5" y="4"/>
                  </a:cxn>
                  <a:cxn ang="0">
                    <a:pos x="4" y="4"/>
                  </a:cxn>
                  <a:cxn ang="0">
                    <a:pos x="3" y="4"/>
                  </a:cxn>
                  <a:cxn ang="0">
                    <a:pos x="3" y="4"/>
                  </a:cxn>
                  <a:cxn ang="0">
                    <a:pos x="2" y="4"/>
                  </a:cxn>
                  <a:cxn ang="0">
                    <a:pos x="2" y="4"/>
                  </a:cxn>
                  <a:cxn ang="0">
                    <a:pos x="2" y="4"/>
                  </a:cxn>
                  <a:cxn ang="0">
                    <a:pos x="2" y="5"/>
                  </a:cxn>
                  <a:cxn ang="0">
                    <a:pos x="0" y="5"/>
                  </a:cxn>
                  <a:cxn ang="0">
                    <a:pos x="1" y="4"/>
                  </a:cxn>
                  <a:cxn ang="0">
                    <a:pos x="1" y="4"/>
                  </a:cxn>
                  <a:cxn ang="0">
                    <a:pos x="1" y="3"/>
                  </a:cxn>
                  <a:cxn ang="0">
                    <a:pos x="1" y="3"/>
                  </a:cxn>
                  <a:cxn ang="0">
                    <a:pos x="2" y="1"/>
                  </a:cxn>
                  <a:cxn ang="0">
                    <a:pos x="2" y="1"/>
                  </a:cxn>
                  <a:cxn ang="0">
                    <a:pos x="2" y="1"/>
                  </a:cxn>
                  <a:cxn ang="0">
                    <a:pos x="2" y="1"/>
                  </a:cxn>
                  <a:cxn ang="0">
                    <a:pos x="2" y="0"/>
                  </a:cxn>
                  <a:cxn ang="0">
                    <a:pos x="3" y="2"/>
                  </a:cxn>
                  <a:cxn ang="0">
                    <a:pos x="3" y="3"/>
                  </a:cxn>
                  <a:cxn ang="0">
                    <a:pos x="3" y="3"/>
                  </a:cxn>
                  <a:cxn ang="0">
                    <a:pos x="3" y="3"/>
                  </a:cxn>
                  <a:cxn ang="0">
                    <a:pos x="3" y="3"/>
                  </a:cxn>
                  <a:cxn ang="0">
                    <a:pos x="3" y="3"/>
                  </a:cxn>
                  <a:cxn ang="0">
                    <a:pos x="4" y="2"/>
                  </a:cxn>
                  <a:cxn ang="0">
                    <a:pos x="4" y="2"/>
                  </a:cxn>
                  <a:cxn ang="0">
                    <a:pos x="4" y="2"/>
                  </a:cxn>
                  <a:cxn ang="0">
                    <a:pos x="3" y="2"/>
                  </a:cxn>
                </a:cxnLst>
                <a:rect l="0" t="0" r="r" b="b"/>
                <a:pathLst>
                  <a:path w="6" h="5">
                    <a:moveTo>
                      <a:pt x="2" y="0"/>
                    </a:moveTo>
                    <a:lnTo>
                      <a:pt x="4" y="1"/>
                    </a:lnTo>
                    <a:cubicBezTo>
                      <a:pt x="5" y="1"/>
                      <a:pt x="5" y="1"/>
                      <a:pt x="5" y="1"/>
                    </a:cubicBezTo>
                    <a:cubicBezTo>
                      <a:pt x="5" y="1"/>
                      <a:pt x="5" y="1"/>
                      <a:pt x="5" y="1"/>
                    </a:cubicBezTo>
                    <a:cubicBezTo>
                      <a:pt x="6" y="2"/>
                      <a:pt x="6" y="2"/>
                      <a:pt x="6" y="2"/>
                    </a:cubicBezTo>
                    <a:cubicBezTo>
                      <a:pt x="5" y="2"/>
                      <a:pt x="5" y="3"/>
                      <a:pt x="5" y="3"/>
                    </a:cubicBezTo>
                    <a:lnTo>
                      <a:pt x="5" y="3"/>
                    </a:lnTo>
                    <a:cubicBezTo>
                      <a:pt x="5" y="4"/>
                      <a:pt x="5" y="4"/>
                      <a:pt x="5" y="4"/>
                    </a:cubicBezTo>
                    <a:cubicBezTo>
                      <a:pt x="5" y="4"/>
                      <a:pt x="4" y="4"/>
                      <a:pt x="4" y="4"/>
                    </a:cubicBezTo>
                    <a:cubicBezTo>
                      <a:pt x="4" y="4"/>
                      <a:pt x="4" y="4"/>
                      <a:pt x="3" y="4"/>
                    </a:cubicBezTo>
                    <a:lnTo>
                      <a:pt x="3" y="4"/>
                    </a:lnTo>
                    <a:cubicBezTo>
                      <a:pt x="2" y="4"/>
                      <a:pt x="2" y="4"/>
                      <a:pt x="2" y="4"/>
                    </a:cubicBezTo>
                    <a:cubicBezTo>
                      <a:pt x="2" y="4"/>
                      <a:pt x="2" y="4"/>
                      <a:pt x="2" y="4"/>
                    </a:cubicBezTo>
                    <a:cubicBezTo>
                      <a:pt x="2" y="4"/>
                      <a:pt x="2" y="4"/>
                      <a:pt x="2" y="4"/>
                    </a:cubicBezTo>
                    <a:lnTo>
                      <a:pt x="2" y="5"/>
                    </a:lnTo>
                    <a:lnTo>
                      <a:pt x="0" y="5"/>
                    </a:lnTo>
                    <a:lnTo>
                      <a:pt x="1" y="4"/>
                    </a:lnTo>
                    <a:cubicBezTo>
                      <a:pt x="1" y="4"/>
                      <a:pt x="1" y="4"/>
                      <a:pt x="1" y="4"/>
                    </a:cubicBezTo>
                    <a:cubicBezTo>
                      <a:pt x="1" y="4"/>
                      <a:pt x="1" y="4"/>
                      <a:pt x="1" y="3"/>
                    </a:cubicBezTo>
                    <a:lnTo>
                      <a:pt x="1" y="3"/>
                    </a:lnTo>
                    <a:lnTo>
                      <a:pt x="2" y="1"/>
                    </a:lnTo>
                    <a:lnTo>
                      <a:pt x="2" y="1"/>
                    </a:lnTo>
                    <a:cubicBezTo>
                      <a:pt x="2" y="1"/>
                      <a:pt x="2" y="1"/>
                      <a:pt x="2" y="1"/>
                    </a:cubicBezTo>
                    <a:cubicBezTo>
                      <a:pt x="2" y="1"/>
                      <a:pt x="2" y="1"/>
                      <a:pt x="2" y="1"/>
                    </a:cubicBezTo>
                    <a:lnTo>
                      <a:pt x="2" y="0"/>
                    </a:lnTo>
                    <a:moveTo>
                      <a:pt x="3" y="2"/>
                    </a:moveTo>
                    <a:lnTo>
                      <a:pt x="3" y="3"/>
                    </a:lnTo>
                    <a:cubicBezTo>
                      <a:pt x="3" y="3"/>
                      <a:pt x="3" y="3"/>
                      <a:pt x="3" y="3"/>
                    </a:cubicBezTo>
                    <a:cubicBezTo>
                      <a:pt x="3" y="3"/>
                      <a:pt x="3" y="3"/>
                      <a:pt x="3" y="3"/>
                    </a:cubicBezTo>
                    <a:cubicBezTo>
                      <a:pt x="3" y="3"/>
                      <a:pt x="3" y="3"/>
                      <a:pt x="3" y="3"/>
                    </a:cubicBezTo>
                    <a:cubicBezTo>
                      <a:pt x="3" y="3"/>
                      <a:pt x="3" y="3"/>
                      <a:pt x="3" y="3"/>
                    </a:cubicBezTo>
                    <a:cubicBezTo>
                      <a:pt x="3" y="3"/>
                      <a:pt x="4" y="3"/>
                      <a:pt x="4" y="2"/>
                    </a:cubicBezTo>
                    <a:lnTo>
                      <a:pt x="4" y="2"/>
                    </a:lnTo>
                    <a:cubicBezTo>
                      <a:pt x="4" y="2"/>
                      <a:pt x="4" y="2"/>
                      <a:pt x="4" y="2"/>
                    </a:cubicBezTo>
                    <a:lnTo>
                      <a:pt x="3" y="2"/>
                    </a:lnTo>
                  </a:path>
                </a:pathLst>
              </a:custGeom>
              <a:solidFill>
                <a:srgbClr val="25221E"/>
              </a:solidFill>
              <a:ln w="9525">
                <a:noFill/>
                <a:round/>
                <a:headEnd/>
                <a:tailEnd/>
              </a:ln>
              <a:effectLst/>
            </p:spPr>
            <p:txBody>
              <a:bodyPr/>
              <a:lstStyle/>
              <a:p>
                <a:pPr>
                  <a:defRPr/>
                </a:pPr>
                <a:endParaRPr lang="en-US" dirty="0"/>
              </a:p>
            </p:txBody>
          </p:sp>
          <p:sp>
            <p:nvSpPr>
              <p:cNvPr id="1361" name="Freeform 1018"/>
              <p:cNvSpPr>
                <a:spLocks/>
              </p:cNvSpPr>
              <p:nvPr/>
            </p:nvSpPr>
            <p:spPr bwMode="auto">
              <a:xfrm>
                <a:off x="431" y="417"/>
                <a:ext cx="11" cy="17"/>
              </a:xfrm>
              <a:custGeom>
                <a:avLst/>
                <a:gdLst/>
                <a:ahLst/>
                <a:cxnLst>
                  <a:cxn ang="0">
                    <a:pos x="2" y="0"/>
                  </a:cxn>
                  <a:cxn ang="0">
                    <a:pos x="4" y="1"/>
                  </a:cxn>
                  <a:cxn ang="0">
                    <a:pos x="4" y="2"/>
                  </a:cxn>
                  <a:cxn ang="0">
                    <a:pos x="3" y="2"/>
                  </a:cxn>
                  <a:cxn ang="0">
                    <a:pos x="3" y="3"/>
                  </a:cxn>
                  <a:cxn ang="0">
                    <a:pos x="3" y="3"/>
                  </a:cxn>
                  <a:cxn ang="0">
                    <a:pos x="2" y="5"/>
                  </a:cxn>
                  <a:cxn ang="0">
                    <a:pos x="2" y="5"/>
                  </a:cxn>
                  <a:cxn ang="0">
                    <a:pos x="3" y="5"/>
                  </a:cxn>
                  <a:cxn ang="0">
                    <a:pos x="3" y="5"/>
                  </a:cxn>
                  <a:cxn ang="0">
                    <a:pos x="3" y="4"/>
                  </a:cxn>
                  <a:cxn ang="0">
                    <a:pos x="4" y="5"/>
                  </a:cxn>
                  <a:cxn ang="0">
                    <a:pos x="3" y="7"/>
                  </a:cxn>
                  <a:cxn ang="0">
                    <a:pos x="0" y="5"/>
                  </a:cxn>
                  <a:cxn ang="0">
                    <a:pos x="0" y="4"/>
                  </a:cxn>
                  <a:cxn ang="0">
                    <a:pos x="1" y="4"/>
                  </a:cxn>
                  <a:cxn ang="0">
                    <a:pos x="1" y="4"/>
                  </a:cxn>
                  <a:cxn ang="0">
                    <a:pos x="2" y="2"/>
                  </a:cxn>
                  <a:cxn ang="0">
                    <a:pos x="2" y="1"/>
                  </a:cxn>
                  <a:cxn ang="0">
                    <a:pos x="2" y="0"/>
                  </a:cxn>
                </a:cxnLst>
                <a:rect l="0" t="0" r="r" b="b"/>
                <a:pathLst>
                  <a:path w="4" h="7">
                    <a:moveTo>
                      <a:pt x="2" y="0"/>
                    </a:moveTo>
                    <a:lnTo>
                      <a:pt x="4" y="1"/>
                    </a:lnTo>
                    <a:lnTo>
                      <a:pt x="4" y="2"/>
                    </a:lnTo>
                    <a:cubicBezTo>
                      <a:pt x="3" y="2"/>
                      <a:pt x="3" y="2"/>
                      <a:pt x="3" y="2"/>
                    </a:cubicBezTo>
                    <a:cubicBezTo>
                      <a:pt x="3" y="2"/>
                      <a:pt x="3" y="2"/>
                      <a:pt x="3" y="3"/>
                    </a:cubicBezTo>
                    <a:cubicBezTo>
                      <a:pt x="3" y="3"/>
                      <a:pt x="3" y="3"/>
                      <a:pt x="3" y="3"/>
                    </a:cubicBezTo>
                    <a:lnTo>
                      <a:pt x="2" y="5"/>
                    </a:lnTo>
                    <a:lnTo>
                      <a:pt x="2" y="5"/>
                    </a:lnTo>
                    <a:cubicBezTo>
                      <a:pt x="2" y="5"/>
                      <a:pt x="2" y="5"/>
                      <a:pt x="3" y="5"/>
                    </a:cubicBezTo>
                    <a:cubicBezTo>
                      <a:pt x="3" y="5"/>
                      <a:pt x="3" y="5"/>
                      <a:pt x="3" y="5"/>
                    </a:cubicBezTo>
                    <a:lnTo>
                      <a:pt x="3" y="4"/>
                    </a:lnTo>
                    <a:lnTo>
                      <a:pt x="4" y="5"/>
                    </a:lnTo>
                    <a:lnTo>
                      <a:pt x="3" y="7"/>
                    </a:lnTo>
                    <a:lnTo>
                      <a:pt x="0" y="5"/>
                    </a:lnTo>
                    <a:lnTo>
                      <a:pt x="0" y="4"/>
                    </a:lnTo>
                    <a:cubicBezTo>
                      <a:pt x="0" y="4"/>
                      <a:pt x="0" y="4"/>
                      <a:pt x="1" y="4"/>
                    </a:cubicBezTo>
                    <a:lnTo>
                      <a:pt x="1" y="4"/>
                    </a:lnTo>
                    <a:lnTo>
                      <a:pt x="2" y="2"/>
                    </a:lnTo>
                    <a:cubicBezTo>
                      <a:pt x="2" y="1"/>
                      <a:pt x="2" y="1"/>
                      <a:pt x="2"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2" name="Freeform 1019"/>
              <p:cNvSpPr>
                <a:spLocks/>
              </p:cNvSpPr>
              <p:nvPr/>
            </p:nvSpPr>
            <p:spPr bwMode="auto">
              <a:xfrm>
                <a:off x="442" y="421"/>
                <a:ext cx="14" cy="17"/>
              </a:xfrm>
              <a:custGeom>
                <a:avLst/>
                <a:gdLst/>
                <a:ahLst/>
                <a:cxnLst>
                  <a:cxn ang="0">
                    <a:pos x="2" y="0"/>
                  </a:cxn>
                  <a:cxn ang="0">
                    <a:pos x="3" y="1"/>
                  </a:cxn>
                  <a:cxn ang="0">
                    <a:pos x="3" y="2"/>
                  </a:cxn>
                  <a:cxn ang="0">
                    <a:pos x="3" y="2"/>
                  </a:cxn>
                  <a:cxn ang="0">
                    <a:pos x="2" y="2"/>
                  </a:cxn>
                  <a:cxn ang="0">
                    <a:pos x="2" y="2"/>
                  </a:cxn>
                  <a:cxn ang="0">
                    <a:pos x="1" y="4"/>
                  </a:cxn>
                  <a:cxn ang="0">
                    <a:pos x="1" y="5"/>
                  </a:cxn>
                  <a:cxn ang="0">
                    <a:pos x="2" y="5"/>
                  </a:cxn>
                  <a:cxn ang="0">
                    <a:pos x="2" y="5"/>
                  </a:cxn>
                  <a:cxn ang="0">
                    <a:pos x="3" y="3"/>
                  </a:cxn>
                  <a:cxn ang="0">
                    <a:pos x="3" y="3"/>
                  </a:cxn>
                  <a:cxn ang="0">
                    <a:pos x="3" y="2"/>
                  </a:cxn>
                  <a:cxn ang="0">
                    <a:pos x="3" y="2"/>
                  </a:cxn>
                  <a:cxn ang="0">
                    <a:pos x="4" y="1"/>
                  </a:cxn>
                  <a:cxn ang="0">
                    <a:pos x="5" y="2"/>
                  </a:cxn>
                  <a:cxn ang="0">
                    <a:pos x="5" y="3"/>
                  </a:cxn>
                  <a:cxn ang="0">
                    <a:pos x="4" y="3"/>
                  </a:cxn>
                  <a:cxn ang="0">
                    <a:pos x="4" y="3"/>
                  </a:cxn>
                  <a:cxn ang="0">
                    <a:pos x="4" y="3"/>
                  </a:cxn>
                  <a:cxn ang="0">
                    <a:pos x="3" y="5"/>
                  </a:cxn>
                  <a:cxn ang="0">
                    <a:pos x="3" y="6"/>
                  </a:cxn>
                  <a:cxn ang="0">
                    <a:pos x="2" y="6"/>
                  </a:cxn>
                  <a:cxn ang="0">
                    <a:pos x="1" y="6"/>
                  </a:cxn>
                  <a:cxn ang="0">
                    <a:pos x="0" y="6"/>
                  </a:cxn>
                  <a:cxn ang="0">
                    <a:pos x="0" y="5"/>
                  </a:cxn>
                  <a:cxn ang="0">
                    <a:pos x="0" y="5"/>
                  </a:cxn>
                  <a:cxn ang="0">
                    <a:pos x="0" y="5"/>
                  </a:cxn>
                  <a:cxn ang="0">
                    <a:pos x="0" y="4"/>
                  </a:cxn>
                  <a:cxn ang="0">
                    <a:pos x="0" y="3"/>
                  </a:cxn>
                  <a:cxn ang="0">
                    <a:pos x="1" y="2"/>
                  </a:cxn>
                  <a:cxn ang="0">
                    <a:pos x="1" y="1"/>
                  </a:cxn>
                  <a:cxn ang="0">
                    <a:pos x="1" y="1"/>
                  </a:cxn>
                  <a:cxn ang="0">
                    <a:pos x="1" y="1"/>
                  </a:cxn>
                  <a:cxn ang="0">
                    <a:pos x="2" y="0"/>
                  </a:cxn>
                </a:cxnLst>
                <a:rect l="0" t="0" r="r" b="b"/>
                <a:pathLst>
                  <a:path w="5" h="6">
                    <a:moveTo>
                      <a:pt x="2" y="0"/>
                    </a:moveTo>
                    <a:lnTo>
                      <a:pt x="3" y="1"/>
                    </a:lnTo>
                    <a:lnTo>
                      <a:pt x="3" y="2"/>
                    </a:lnTo>
                    <a:cubicBezTo>
                      <a:pt x="3" y="2"/>
                      <a:pt x="3" y="2"/>
                      <a:pt x="3" y="2"/>
                    </a:cubicBezTo>
                    <a:cubicBezTo>
                      <a:pt x="3" y="2"/>
                      <a:pt x="2" y="2"/>
                      <a:pt x="2" y="2"/>
                    </a:cubicBezTo>
                    <a:cubicBezTo>
                      <a:pt x="2" y="2"/>
                      <a:pt x="2" y="2"/>
                      <a:pt x="2" y="2"/>
                    </a:cubicBezTo>
                    <a:lnTo>
                      <a:pt x="1" y="4"/>
                    </a:lnTo>
                    <a:cubicBezTo>
                      <a:pt x="1" y="5"/>
                      <a:pt x="1" y="5"/>
                      <a:pt x="1" y="5"/>
                    </a:cubicBezTo>
                    <a:cubicBezTo>
                      <a:pt x="1" y="5"/>
                      <a:pt x="1" y="5"/>
                      <a:pt x="2" y="5"/>
                    </a:cubicBezTo>
                    <a:cubicBezTo>
                      <a:pt x="2" y="5"/>
                      <a:pt x="2" y="5"/>
                      <a:pt x="2" y="5"/>
                    </a:cubicBezTo>
                    <a:lnTo>
                      <a:pt x="3" y="3"/>
                    </a:lnTo>
                    <a:lnTo>
                      <a:pt x="3" y="3"/>
                    </a:lnTo>
                    <a:cubicBezTo>
                      <a:pt x="3" y="3"/>
                      <a:pt x="3" y="2"/>
                      <a:pt x="3" y="2"/>
                    </a:cubicBezTo>
                    <a:cubicBezTo>
                      <a:pt x="3" y="2"/>
                      <a:pt x="3" y="2"/>
                      <a:pt x="3" y="2"/>
                    </a:cubicBezTo>
                    <a:lnTo>
                      <a:pt x="4" y="1"/>
                    </a:lnTo>
                    <a:lnTo>
                      <a:pt x="5" y="2"/>
                    </a:lnTo>
                    <a:lnTo>
                      <a:pt x="5" y="3"/>
                    </a:lnTo>
                    <a:cubicBezTo>
                      <a:pt x="5" y="3"/>
                      <a:pt x="5" y="3"/>
                      <a:pt x="4" y="3"/>
                    </a:cubicBezTo>
                    <a:cubicBezTo>
                      <a:pt x="4" y="3"/>
                      <a:pt x="4" y="3"/>
                      <a:pt x="4" y="3"/>
                    </a:cubicBezTo>
                    <a:cubicBezTo>
                      <a:pt x="4" y="3"/>
                      <a:pt x="4" y="3"/>
                      <a:pt x="4" y="3"/>
                    </a:cubicBezTo>
                    <a:lnTo>
                      <a:pt x="3" y="5"/>
                    </a:lnTo>
                    <a:cubicBezTo>
                      <a:pt x="3" y="5"/>
                      <a:pt x="3" y="6"/>
                      <a:pt x="3" y="6"/>
                    </a:cubicBezTo>
                    <a:cubicBezTo>
                      <a:pt x="2" y="6"/>
                      <a:pt x="2" y="6"/>
                      <a:pt x="2" y="6"/>
                    </a:cubicBezTo>
                    <a:cubicBezTo>
                      <a:pt x="1" y="6"/>
                      <a:pt x="1" y="6"/>
                      <a:pt x="1" y="6"/>
                    </a:cubicBezTo>
                    <a:cubicBezTo>
                      <a:pt x="1" y="6"/>
                      <a:pt x="1" y="6"/>
                      <a:pt x="0" y="6"/>
                    </a:cubicBezTo>
                    <a:cubicBezTo>
                      <a:pt x="0" y="5"/>
                      <a:pt x="0" y="5"/>
                      <a:pt x="0" y="5"/>
                    </a:cubicBezTo>
                    <a:cubicBezTo>
                      <a:pt x="0" y="5"/>
                      <a:pt x="0" y="5"/>
                      <a:pt x="0" y="5"/>
                    </a:cubicBezTo>
                    <a:cubicBezTo>
                      <a:pt x="0" y="5"/>
                      <a:pt x="0" y="5"/>
                      <a:pt x="0" y="5"/>
                    </a:cubicBezTo>
                    <a:cubicBezTo>
                      <a:pt x="0" y="4"/>
                      <a:pt x="0" y="4"/>
                      <a:pt x="0" y="4"/>
                    </a:cubicBezTo>
                    <a:cubicBezTo>
                      <a:pt x="0" y="4"/>
                      <a:pt x="0" y="4"/>
                      <a:pt x="0" y="3"/>
                    </a:cubicBezTo>
                    <a:lnTo>
                      <a:pt x="1" y="2"/>
                    </a:lnTo>
                    <a:lnTo>
                      <a:pt x="1" y="1"/>
                    </a:lnTo>
                    <a:cubicBezTo>
                      <a:pt x="1" y="1"/>
                      <a:pt x="1" y="1"/>
                      <a:pt x="1" y="1"/>
                    </a:cubicBezTo>
                    <a:cubicBezTo>
                      <a:pt x="1" y="1"/>
                      <a:pt x="1" y="1"/>
                      <a:pt x="1" y="1"/>
                    </a:cubicBezTo>
                    <a:lnTo>
                      <a:pt x="2" y="0"/>
                    </a:lnTo>
                  </a:path>
                </a:pathLst>
              </a:custGeom>
              <a:solidFill>
                <a:srgbClr val="25221E"/>
              </a:solidFill>
              <a:ln w="9525">
                <a:noFill/>
                <a:round/>
                <a:headEnd/>
                <a:tailEnd/>
              </a:ln>
              <a:effectLst/>
            </p:spPr>
            <p:txBody>
              <a:bodyPr/>
              <a:lstStyle/>
              <a:p>
                <a:pPr>
                  <a:defRPr/>
                </a:pPr>
                <a:endParaRPr lang="en-US" dirty="0"/>
              </a:p>
            </p:txBody>
          </p:sp>
          <p:sp>
            <p:nvSpPr>
              <p:cNvPr id="1363" name="Freeform 1020"/>
              <p:cNvSpPr>
                <a:spLocks/>
              </p:cNvSpPr>
              <p:nvPr/>
            </p:nvSpPr>
            <p:spPr bwMode="auto">
              <a:xfrm>
                <a:off x="453" y="425"/>
                <a:ext cx="15" cy="22"/>
              </a:xfrm>
              <a:custGeom>
                <a:avLst/>
                <a:gdLst/>
                <a:ahLst/>
                <a:cxnLst>
                  <a:cxn ang="0">
                    <a:pos x="3" y="0"/>
                  </a:cxn>
                  <a:cxn ang="0">
                    <a:pos x="5" y="2"/>
                  </a:cxn>
                  <a:cxn ang="0">
                    <a:pos x="5" y="2"/>
                  </a:cxn>
                  <a:cxn ang="0">
                    <a:pos x="5" y="3"/>
                  </a:cxn>
                  <a:cxn ang="0">
                    <a:pos x="5" y="4"/>
                  </a:cxn>
                  <a:cxn ang="0">
                    <a:pos x="5" y="4"/>
                  </a:cxn>
                  <a:cxn ang="0">
                    <a:pos x="4" y="5"/>
                  </a:cxn>
                  <a:cxn ang="0">
                    <a:pos x="4" y="5"/>
                  </a:cxn>
                  <a:cxn ang="0">
                    <a:pos x="4" y="5"/>
                  </a:cxn>
                  <a:cxn ang="0">
                    <a:pos x="4" y="5"/>
                  </a:cxn>
                  <a:cxn ang="0">
                    <a:pos x="4" y="6"/>
                  </a:cxn>
                  <a:cxn ang="0">
                    <a:pos x="4" y="6"/>
                  </a:cxn>
                  <a:cxn ang="0">
                    <a:pos x="4" y="6"/>
                  </a:cxn>
                  <a:cxn ang="0">
                    <a:pos x="4" y="6"/>
                  </a:cxn>
                  <a:cxn ang="0">
                    <a:pos x="3" y="7"/>
                  </a:cxn>
                  <a:cxn ang="0">
                    <a:pos x="2" y="6"/>
                  </a:cxn>
                  <a:cxn ang="0">
                    <a:pos x="2" y="6"/>
                  </a:cxn>
                  <a:cxn ang="0">
                    <a:pos x="2" y="5"/>
                  </a:cxn>
                  <a:cxn ang="0">
                    <a:pos x="3" y="5"/>
                  </a:cxn>
                  <a:cxn ang="0">
                    <a:pos x="3" y="5"/>
                  </a:cxn>
                  <a:cxn ang="0">
                    <a:pos x="2" y="4"/>
                  </a:cxn>
                  <a:cxn ang="0">
                    <a:pos x="2" y="5"/>
                  </a:cxn>
                  <a:cxn ang="0">
                    <a:pos x="2" y="5"/>
                  </a:cxn>
                  <a:cxn ang="0">
                    <a:pos x="1" y="6"/>
                  </a:cxn>
                  <a:cxn ang="0">
                    <a:pos x="0" y="5"/>
                  </a:cxn>
                  <a:cxn ang="0">
                    <a:pos x="0" y="4"/>
                  </a:cxn>
                  <a:cxn ang="0">
                    <a:pos x="0" y="4"/>
                  </a:cxn>
                  <a:cxn ang="0">
                    <a:pos x="1" y="4"/>
                  </a:cxn>
                  <a:cxn ang="0">
                    <a:pos x="1" y="4"/>
                  </a:cxn>
                  <a:cxn ang="0">
                    <a:pos x="2" y="2"/>
                  </a:cxn>
                  <a:cxn ang="0">
                    <a:pos x="2" y="1"/>
                  </a:cxn>
                  <a:cxn ang="0">
                    <a:pos x="2" y="1"/>
                  </a:cxn>
                  <a:cxn ang="0">
                    <a:pos x="3" y="0"/>
                  </a:cxn>
                  <a:cxn ang="0">
                    <a:pos x="4" y="2"/>
                  </a:cxn>
                  <a:cxn ang="0">
                    <a:pos x="3" y="3"/>
                  </a:cxn>
                  <a:cxn ang="0">
                    <a:pos x="3" y="3"/>
                  </a:cxn>
                  <a:cxn ang="0">
                    <a:pos x="4" y="3"/>
                  </a:cxn>
                  <a:cxn ang="0">
                    <a:pos x="4" y="3"/>
                  </a:cxn>
                  <a:cxn ang="0">
                    <a:pos x="4" y="3"/>
                  </a:cxn>
                  <a:cxn ang="0">
                    <a:pos x="4" y="2"/>
                  </a:cxn>
                  <a:cxn ang="0">
                    <a:pos x="4" y="2"/>
                  </a:cxn>
                </a:cxnLst>
                <a:rect l="0" t="0" r="r" b="b"/>
                <a:pathLst>
                  <a:path w="6" h="7">
                    <a:moveTo>
                      <a:pt x="3" y="0"/>
                    </a:moveTo>
                    <a:lnTo>
                      <a:pt x="5" y="2"/>
                    </a:lnTo>
                    <a:cubicBezTo>
                      <a:pt x="5" y="2"/>
                      <a:pt x="5" y="2"/>
                      <a:pt x="5" y="2"/>
                    </a:cubicBezTo>
                    <a:cubicBezTo>
                      <a:pt x="5" y="3"/>
                      <a:pt x="6" y="3"/>
                      <a:pt x="5" y="3"/>
                    </a:cubicBezTo>
                    <a:cubicBezTo>
                      <a:pt x="6" y="3"/>
                      <a:pt x="5" y="4"/>
                      <a:pt x="5" y="4"/>
                    </a:cubicBezTo>
                    <a:cubicBezTo>
                      <a:pt x="5" y="4"/>
                      <a:pt x="5" y="4"/>
                      <a:pt x="5" y="4"/>
                    </a:cubicBezTo>
                    <a:cubicBezTo>
                      <a:pt x="4" y="5"/>
                      <a:pt x="4" y="5"/>
                      <a:pt x="4" y="5"/>
                    </a:cubicBezTo>
                    <a:lnTo>
                      <a:pt x="4" y="5"/>
                    </a:lnTo>
                    <a:cubicBezTo>
                      <a:pt x="4" y="5"/>
                      <a:pt x="4" y="5"/>
                      <a:pt x="4" y="5"/>
                    </a:cubicBezTo>
                    <a:cubicBezTo>
                      <a:pt x="4" y="5"/>
                      <a:pt x="4" y="5"/>
                      <a:pt x="4" y="5"/>
                    </a:cubicBezTo>
                    <a:cubicBezTo>
                      <a:pt x="4" y="5"/>
                      <a:pt x="4" y="5"/>
                      <a:pt x="4" y="6"/>
                    </a:cubicBezTo>
                    <a:lnTo>
                      <a:pt x="4" y="6"/>
                    </a:lnTo>
                    <a:cubicBezTo>
                      <a:pt x="4" y="6"/>
                      <a:pt x="4" y="6"/>
                      <a:pt x="4" y="6"/>
                    </a:cubicBezTo>
                    <a:cubicBezTo>
                      <a:pt x="4" y="6"/>
                      <a:pt x="4" y="6"/>
                      <a:pt x="4" y="6"/>
                    </a:cubicBezTo>
                    <a:lnTo>
                      <a:pt x="3" y="7"/>
                    </a:lnTo>
                    <a:lnTo>
                      <a:pt x="2" y="6"/>
                    </a:lnTo>
                    <a:cubicBezTo>
                      <a:pt x="2" y="6"/>
                      <a:pt x="2" y="6"/>
                      <a:pt x="2" y="6"/>
                    </a:cubicBezTo>
                    <a:cubicBezTo>
                      <a:pt x="2" y="6"/>
                      <a:pt x="2" y="6"/>
                      <a:pt x="2" y="5"/>
                    </a:cubicBezTo>
                    <a:cubicBezTo>
                      <a:pt x="2" y="5"/>
                      <a:pt x="2" y="5"/>
                      <a:pt x="3" y="5"/>
                    </a:cubicBezTo>
                    <a:cubicBezTo>
                      <a:pt x="3" y="5"/>
                      <a:pt x="3" y="5"/>
                      <a:pt x="3" y="5"/>
                    </a:cubicBezTo>
                    <a:cubicBezTo>
                      <a:pt x="3" y="4"/>
                      <a:pt x="2" y="4"/>
                      <a:pt x="2" y="4"/>
                    </a:cubicBezTo>
                    <a:lnTo>
                      <a:pt x="2" y="5"/>
                    </a:lnTo>
                    <a:cubicBezTo>
                      <a:pt x="2" y="5"/>
                      <a:pt x="2" y="5"/>
                      <a:pt x="2" y="5"/>
                    </a:cubicBezTo>
                    <a:lnTo>
                      <a:pt x="1" y="6"/>
                    </a:lnTo>
                    <a:lnTo>
                      <a:pt x="0" y="5"/>
                    </a:lnTo>
                    <a:lnTo>
                      <a:pt x="0" y="4"/>
                    </a:lnTo>
                    <a:cubicBezTo>
                      <a:pt x="0" y="4"/>
                      <a:pt x="0" y="4"/>
                      <a:pt x="0" y="4"/>
                    </a:cubicBezTo>
                    <a:cubicBezTo>
                      <a:pt x="0" y="4"/>
                      <a:pt x="1" y="4"/>
                      <a:pt x="1" y="4"/>
                    </a:cubicBezTo>
                    <a:lnTo>
                      <a:pt x="1" y="4"/>
                    </a:lnTo>
                    <a:lnTo>
                      <a:pt x="2" y="2"/>
                    </a:lnTo>
                    <a:cubicBezTo>
                      <a:pt x="2" y="2"/>
                      <a:pt x="2" y="2"/>
                      <a:pt x="2" y="1"/>
                    </a:cubicBezTo>
                    <a:cubicBezTo>
                      <a:pt x="2" y="1"/>
                      <a:pt x="2" y="1"/>
                      <a:pt x="2" y="1"/>
                    </a:cubicBezTo>
                    <a:lnTo>
                      <a:pt x="3" y="0"/>
                    </a:lnTo>
                    <a:moveTo>
                      <a:pt x="4" y="2"/>
                    </a:moveTo>
                    <a:lnTo>
                      <a:pt x="3" y="3"/>
                    </a:lnTo>
                    <a:lnTo>
                      <a:pt x="3" y="3"/>
                    </a:lnTo>
                    <a:cubicBezTo>
                      <a:pt x="3" y="3"/>
                      <a:pt x="3" y="3"/>
                      <a:pt x="4" y="3"/>
                    </a:cubicBezTo>
                    <a:cubicBezTo>
                      <a:pt x="4" y="3"/>
                      <a:pt x="4" y="3"/>
                      <a:pt x="4" y="3"/>
                    </a:cubicBezTo>
                    <a:cubicBezTo>
                      <a:pt x="4" y="3"/>
                      <a:pt x="4" y="3"/>
                      <a:pt x="4" y="3"/>
                    </a:cubicBezTo>
                    <a:cubicBezTo>
                      <a:pt x="4" y="3"/>
                      <a:pt x="4" y="3"/>
                      <a:pt x="4" y="2"/>
                    </a:cubicBezTo>
                    <a:lnTo>
                      <a:pt x="4" y="2"/>
                    </a:lnTo>
                  </a:path>
                </a:pathLst>
              </a:custGeom>
              <a:solidFill>
                <a:srgbClr val="25221E"/>
              </a:solidFill>
              <a:ln w="9525">
                <a:noFill/>
                <a:round/>
                <a:headEnd/>
                <a:tailEnd/>
              </a:ln>
              <a:effectLst/>
            </p:spPr>
            <p:txBody>
              <a:bodyPr/>
              <a:lstStyle/>
              <a:p>
                <a:pPr>
                  <a:defRPr/>
                </a:pPr>
                <a:endParaRPr lang="en-US" dirty="0"/>
              </a:p>
            </p:txBody>
          </p:sp>
          <p:sp>
            <p:nvSpPr>
              <p:cNvPr id="1364" name="Freeform 1021"/>
              <p:cNvSpPr>
                <a:spLocks/>
              </p:cNvSpPr>
              <p:nvPr/>
            </p:nvSpPr>
            <p:spPr bwMode="auto">
              <a:xfrm>
                <a:off x="460" y="434"/>
                <a:ext cx="15" cy="14"/>
              </a:xfrm>
              <a:custGeom>
                <a:avLst/>
                <a:gdLst/>
                <a:ahLst/>
                <a:cxnLst>
                  <a:cxn ang="0">
                    <a:pos x="3" y="0"/>
                  </a:cxn>
                  <a:cxn ang="0">
                    <a:pos x="5" y="1"/>
                  </a:cxn>
                  <a:cxn ang="0">
                    <a:pos x="4" y="2"/>
                  </a:cxn>
                  <a:cxn ang="0">
                    <a:pos x="4" y="2"/>
                  </a:cxn>
                  <a:cxn ang="0">
                    <a:pos x="4" y="2"/>
                  </a:cxn>
                  <a:cxn ang="0">
                    <a:pos x="4" y="2"/>
                  </a:cxn>
                  <a:cxn ang="0">
                    <a:pos x="3" y="4"/>
                  </a:cxn>
                  <a:cxn ang="0">
                    <a:pos x="2" y="4"/>
                  </a:cxn>
                  <a:cxn ang="0">
                    <a:pos x="2" y="5"/>
                  </a:cxn>
                  <a:cxn ang="0">
                    <a:pos x="2" y="5"/>
                  </a:cxn>
                  <a:cxn ang="0">
                    <a:pos x="0" y="4"/>
                  </a:cxn>
                  <a:cxn ang="0">
                    <a:pos x="1" y="3"/>
                  </a:cxn>
                  <a:cxn ang="0">
                    <a:pos x="1" y="3"/>
                  </a:cxn>
                  <a:cxn ang="0">
                    <a:pos x="1" y="3"/>
                  </a:cxn>
                  <a:cxn ang="0">
                    <a:pos x="1" y="3"/>
                  </a:cxn>
                  <a:cxn ang="0">
                    <a:pos x="3" y="1"/>
                  </a:cxn>
                  <a:cxn ang="0">
                    <a:pos x="3" y="1"/>
                  </a:cxn>
                  <a:cxn ang="0">
                    <a:pos x="3" y="1"/>
                  </a:cxn>
                  <a:cxn ang="0">
                    <a:pos x="3" y="0"/>
                  </a:cxn>
                </a:cxnLst>
                <a:rect l="0" t="0" r="r" b="b"/>
                <a:pathLst>
                  <a:path w="5" h="5">
                    <a:moveTo>
                      <a:pt x="3" y="0"/>
                    </a:moveTo>
                    <a:lnTo>
                      <a:pt x="5" y="1"/>
                    </a:lnTo>
                    <a:lnTo>
                      <a:pt x="4" y="2"/>
                    </a:lnTo>
                    <a:cubicBezTo>
                      <a:pt x="4" y="2"/>
                      <a:pt x="4" y="2"/>
                      <a:pt x="4" y="2"/>
                    </a:cubicBezTo>
                    <a:cubicBezTo>
                      <a:pt x="4" y="2"/>
                      <a:pt x="4" y="2"/>
                      <a:pt x="4" y="2"/>
                    </a:cubicBezTo>
                    <a:cubicBezTo>
                      <a:pt x="4" y="2"/>
                      <a:pt x="4" y="2"/>
                      <a:pt x="4" y="2"/>
                    </a:cubicBezTo>
                    <a:lnTo>
                      <a:pt x="3" y="4"/>
                    </a:lnTo>
                    <a:cubicBezTo>
                      <a:pt x="2" y="4"/>
                      <a:pt x="2" y="4"/>
                      <a:pt x="2" y="4"/>
                    </a:cubicBezTo>
                    <a:cubicBezTo>
                      <a:pt x="2" y="4"/>
                      <a:pt x="2" y="5"/>
                      <a:pt x="2" y="5"/>
                    </a:cubicBezTo>
                    <a:lnTo>
                      <a:pt x="2" y="5"/>
                    </a:lnTo>
                    <a:lnTo>
                      <a:pt x="0" y="4"/>
                    </a:lnTo>
                    <a:lnTo>
                      <a:pt x="1" y="3"/>
                    </a:lnTo>
                    <a:cubicBezTo>
                      <a:pt x="1" y="4"/>
                      <a:pt x="1" y="4"/>
                      <a:pt x="1" y="3"/>
                    </a:cubicBezTo>
                    <a:cubicBezTo>
                      <a:pt x="1" y="3"/>
                      <a:pt x="1" y="3"/>
                      <a:pt x="1" y="3"/>
                    </a:cubicBezTo>
                    <a:lnTo>
                      <a:pt x="1" y="3"/>
                    </a:lnTo>
                    <a:lnTo>
                      <a:pt x="3" y="1"/>
                    </a:lnTo>
                    <a:lnTo>
                      <a:pt x="3" y="1"/>
                    </a:lnTo>
                    <a:cubicBezTo>
                      <a:pt x="3" y="1"/>
                      <a:pt x="3" y="1"/>
                      <a:pt x="3" y="1"/>
                    </a:cubicBezTo>
                    <a:lnTo>
                      <a:pt x="3" y="0"/>
                    </a:lnTo>
                  </a:path>
                </a:pathLst>
              </a:custGeom>
              <a:solidFill>
                <a:srgbClr val="25221E"/>
              </a:solidFill>
              <a:ln w="9525">
                <a:noFill/>
                <a:round/>
                <a:headEnd/>
                <a:tailEnd/>
              </a:ln>
              <a:effectLst/>
            </p:spPr>
            <p:txBody>
              <a:bodyPr/>
              <a:lstStyle/>
              <a:p>
                <a:pPr>
                  <a:defRPr/>
                </a:pPr>
                <a:endParaRPr lang="en-US" dirty="0"/>
              </a:p>
            </p:txBody>
          </p:sp>
          <p:sp>
            <p:nvSpPr>
              <p:cNvPr id="1365" name="Freeform 1022"/>
              <p:cNvSpPr>
                <a:spLocks/>
              </p:cNvSpPr>
              <p:nvPr/>
            </p:nvSpPr>
            <p:spPr bwMode="auto">
              <a:xfrm>
                <a:off x="465" y="438"/>
                <a:ext cx="16" cy="18"/>
              </a:xfrm>
              <a:custGeom>
                <a:avLst/>
                <a:gdLst/>
                <a:ahLst/>
                <a:cxnLst>
                  <a:cxn ang="0">
                    <a:pos x="2" y="6"/>
                  </a:cxn>
                  <a:cxn ang="0">
                    <a:pos x="0" y="4"/>
                  </a:cxn>
                  <a:cxn ang="0">
                    <a:pos x="0" y="3"/>
                  </a:cxn>
                  <a:cxn ang="0">
                    <a:pos x="0" y="4"/>
                  </a:cxn>
                  <a:cxn ang="0">
                    <a:pos x="1" y="3"/>
                  </a:cxn>
                  <a:cxn ang="0">
                    <a:pos x="1" y="3"/>
                  </a:cxn>
                  <a:cxn ang="0">
                    <a:pos x="2" y="1"/>
                  </a:cxn>
                  <a:cxn ang="0">
                    <a:pos x="2" y="1"/>
                  </a:cxn>
                  <a:cxn ang="0">
                    <a:pos x="2" y="1"/>
                  </a:cxn>
                  <a:cxn ang="0">
                    <a:pos x="3" y="0"/>
                  </a:cxn>
                  <a:cxn ang="0">
                    <a:pos x="4" y="1"/>
                  </a:cxn>
                  <a:cxn ang="0">
                    <a:pos x="5" y="2"/>
                  </a:cxn>
                  <a:cxn ang="0">
                    <a:pos x="5" y="2"/>
                  </a:cxn>
                  <a:cxn ang="0">
                    <a:pos x="5" y="2"/>
                  </a:cxn>
                  <a:cxn ang="0">
                    <a:pos x="6" y="3"/>
                  </a:cxn>
                  <a:cxn ang="0">
                    <a:pos x="5" y="4"/>
                  </a:cxn>
                  <a:cxn ang="0">
                    <a:pos x="4" y="4"/>
                  </a:cxn>
                  <a:cxn ang="0">
                    <a:pos x="4" y="4"/>
                  </a:cxn>
                  <a:cxn ang="0">
                    <a:pos x="4" y="5"/>
                  </a:cxn>
                  <a:cxn ang="0">
                    <a:pos x="4" y="6"/>
                  </a:cxn>
                  <a:cxn ang="0">
                    <a:pos x="3" y="6"/>
                  </a:cxn>
                  <a:cxn ang="0">
                    <a:pos x="3" y="6"/>
                  </a:cxn>
                  <a:cxn ang="0">
                    <a:pos x="2" y="6"/>
                  </a:cxn>
                  <a:cxn ang="0">
                    <a:pos x="2" y="6"/>
                  </a:cxn>
                  <a:cxn ang="0">
                    <a:pos x="4" y="2"/>
                  </a:cxn>
                  <a:cxn ang="0">
                    <a:pos x="3" y="3"/>
                  </a:cxn>
                  <a:cxn ang="0">
                    <a:pos x="3" y="3"/>
                  </a:cxn>
                  <a:cxn ang="0">
                    <a:pos x="3" y="3"/>
                  </a:cxn>
                  <a:cxn ang="0">
                    <a:pos x="4" y="3"/>
                  </a:cxn>
                  <a:cxn ang="0">
                    <a:pos x="4" y="3"/>
                  </a:cxn>
                  <a:cxn ang="0">
                    <a:pos x="4" y="2"/>
                  </a:cxn>
                  <a:cxn ang="0">
                    <a:pos x="4" y="2"/>
                  </a:cxn>
                  <a:cxn ang="0">
                    <a:pos x="4" y="2"/>
                  </a:cxn>
                  <a:cxn ang="0">
                    <a:pos x="2" y="4"/>
                  </a:cxn>
                  <a:cxn ang="0">
                    <a:pos x="2" y="5"/>
                  </a:cxn>
                  <a:cxn ang="0">
                    <a:pos x="2" y="5"/>
                  </a:cxn>
                  <a:cxn ang="0">
                    <a:pos x="2" y="5"/>
                  </a:cxn>
                  <a:cxn ang="0">
                    <a:pos x="3" y="4"/>
                  </a:cxn>
                  <a:cxn ang="0">
                    <a:pos x="2" y="4"/>
                  </a:cxn>
                  <a:cxn ang="0">
                    <a:pos x="2" y="4"/>
                  </a:cxn>
                </a:cxnLst>
                <a:rect l="0" t="0" r="r" b="b"/>
                <a:pathLst>
                  <a:path w="6" h="6">
                    <a:moveTo>
                      <a:pt x="2" y="6"/>
                    </a:moveTo>
                    <a:lnTo>
                      <a:pt x="0" y="4"/>
                    </a:lnTo>
                    <a:lnTo>
                      <a:pt x="0" y="3"/>
                    </a:lnTo>
                    <a:cubicBezTo>
                      <a:pt x="0" y="4"/>
                      <a:pt x="0" y="4"/>
                      <a:pt x="0" y="4"/>
                    </a:cubicBezTo>
                    <a:cubicBezTo>
                      <a:pt x="0" y="4"/>
                      <a:pt x="0" y="3"/>
                      <a:pt x="1" y="3"/>
                    </a:cubicBezTo>
                    <a:lnTo>
                      <a:pt x="1" y="3"/>
                    </a:lnTo>
                    <a:lnTo>
                      <a:pt x="2" y="1"/>
                    </a:lnTo>
                    <a:cubicBezTo>
                      <a:pt x="2" y="1"/>
                      <a:pt x="2" y="1"/>
                      <a:pt x="2" y="1"/>
                    </a:cubicBezTo>
                    <a:cubicBezTo>
                      <a:pt x="2" y="1"/>
                      <a:pt x="2" y="1"/>
                      <a:pt x="2" y="1"/>
                    </a:cubicBezTo>
                    <a:lnTo>
                      <a:pt x="3" y="0"/>
                    </a:lnTo>
                    <a:lnTo>
                      <a:pt x="4" y="1"/>
                    </a:lnTo>
                    <a:lnTo>
                      <a:pt x="5" y="2"/>
                    </a:lnTo>
                    <a:cubicBezTo>
                      <a:pt x="5" y="2"/>
                      <a:pt x="5" y="2"/>
                      <a:pt x="5" y="2"/>
                    </a:cubicBezTo>
                    <a:cubicBezTo>
                      <a:pt x="5" y="2"/>
                      <a:pt x="5" y="2"/>
                      <a:pt x="5" y="2"/>
                    </a:cubicBezTo>
                    <a:cubicBezTo>
                      <a:pt x="6" y="3"/>
                      <a:pt x="6" y="3"/>
                      <a:pt x="6" y="3"/>
                    </a:cubicBezTo>
                    <a:cubicBezTo>
                      <a:pt x="5" y="3"/>
                      <a:pt x="5" y="4"/>
                      <a:pt x="5" y="4"/>
                    </a:cubicBezTo>
                    <a:cubicBezTo>
                      <a:pt x="5" y="4"/>
                      <a:pt x="4" y="4"/>
                      <a:pt x="4" y="4"/>
                    </a:cubicBezTo>
                    <a:lnTo>
                      <a:pt x="4" y="4"/>
                    </a:lnTo>
                    <a:cubicBezTo>
                      <a:pt x="4" y="4"/>
                      <a:pt x="4" y="5"/>
                      <a:pt x="4" y="5"/>
                    </a:cubicBezTo>
                    <a:cubicBezTo>
                      <a:pt x="4" y="5"/>
                      <a:pt x="4" y="5"/>
                      <a:pt x="4" y="6"/>
                    </a:cubicBezTo>
                    <a:cubicBezTo>
                      <a:pt x="4" y="6"/>
                      <a:pt x="4" y="6"/>
                      <a:pt x="3" y="6"/>
                    </a:cubicBezTo>
                    <a:cubicBezTo>
                      <a:pt x="3" y="6"/>
                      <a:pt x="3" y="6"/>
                      <a:pt x="3" y="6"/>
                    </a:cubicBezTo>
                    <a:cubicBezTo>
                      <a:pt x="3" y="6"/>
                      <a:pt x="2" y="6"/>
                      <a:pt x="2" y="6"/>
                    </a:cubicBezTo>
                    <a:cubicBezTo>
                      <a:pt x="2" y="6"/>
                      <a:pt x="2" y="6"/>
                      <a:pt x="2" y="6"/>
                    </a:cubicBezTo>
                    <a:moveTo>
                      <a:pt x="4" y="2"/>
                    </a:moveTo>
                    <a:lnTo>
                      <a:pt x="3" y="3"/>
                    </a:lnTo>
                    <a:lnTo>
                      <a:pt x="3" y="3"/>
                    </a:lnTo>
                    <a:cubicBezTo>
                      <a:pt x="3" y="3"/>
                      <a:pt x="3" y="3"/>
                      <a:pt x="3" y="3"/>
                    </a:cubicBezTo>
                    <a:cubicBezTo>
                      <a:pt x="3" y="3"/>
                      <a:pt x="4" y="3"/>
                      <a:pt x="4" y="3"/>
                    </a:cubicBezTo>
                    <a:cubicBezTo>
                      <a:pt x="4" y="3"/>
                      <a:pt x="4" y="3"/>
                      <a:pt x="4" y="3"/>
                    </a:cubicBezTo>
                    <a:cubicBezTo>
                      <a:pt x="4" y="3"/>
                      <a:pt x="4" y="3"/>
                      <a:pt x="4" y="2"/>
                    </a:cubicBezTo>
                    <a:cubicBezTo>
                      <a:pt x="4" y="2"/>
                      <a:pt x="4" y="2"/>
                      <a:pt x="4" y="2"/>
                    </a:cubicBezTo>
                    <a:lnTo>
                      <a:pt x="4" y="2"/>
                    </a:lnTo>
                    <a:moveTo>
                      <a:pt x="2" y="4"/>
                    </a:moveTo>
                    <a:lnTo>
                      <a:pt x="2" y="5"/>
                    </a:lnTo>
                    <a:lnTo>
                      <a:pt x="2" y="5"/>
                    </a:lnTo>
                    <a:cubicBezTo>
                      <a:pt x="2" y="5"/>
                      <a:pt x="2" y="5"/>
                      <a:pt x="2" y="5"/>
                    </a:cubicBezTo>
                    <a:cubicBezTo>
                      <a:pt x="2" y="5"/>
                      <a:pt x="2" y="5"/>
                      <a:pt x="3" y="4"/>
                    </a:cubicBezTo>
                    <a:cubicBezTo>
                      <a:pt x="3" y="4"/>
                      <a:pt x="3" y="4"/>
                      <a:pt x="2" y="4"/>
                    </a:cubicBezTo>
                    <a:lnTo>
                      <a:pt x="2" y="4"/>
                    </a:lnTo>
                  </a:path>
                </a:pathLst>
              </a:custGeom>
              <a:solidFill>
                <a:srgbClr val="25221E"/>
              </a:solidFill>
              <a:ln w="9525">
                <a:noFill/>
                <a:round/>
                <a:headEnd/>
                <a:tailEnd/>
              </a:ln>
              <a:effectLst/>
            </p:spPr>
            <p:txBody>
              <a:bodyPr/>
              <a:lstStyle/>
              <a:p>
                <a:pPr>
                  <a:defRPr/>
                </a:pPr>
                <a:endParaRPr lang="en-US" dirty="0"/>
              </a:p>
            </p:txBody>
          </p:sp>
          <p:sp>
            <p:nvSpPr>
              <p:cNvPr id="1366" name="Freeform 1023"/>
              <p:cNvSpPr>
                <a:spLocks/>
              </p:cNvSpPr>
              <p:nvPr/>
            </p:nvSpPr>
            <p:spPr bwMode="auto">
              <a:xfrm>
                <a:off x="475" y="447"/>
                <a:ext cx="15" cy="18"/>
              </a:xfrm>
              <a:custGeom>
                <a:avLst/>
                <a:gdLst/>
                <a:ahLst/>
                <a:cxnLst>
                  <a:cxn ang="0">
                    <a:pos x="3" y="0"/>
                  </a:cxn>
                  <a:cxn ang="0">
                    <a:pos x="5" y="1"/>
                  </a:cxn>
                  <a:cxn ang="0">
                    <a:pos x="4" y="2"/>
                  </a:cxn>
                  <a:cxn ang="0">
                    <a:pos x="4" y="2"/>
                  </a:cxn>
                  <a:cxn ang="0">
                    <a:pos x="4" y="2"/>
                  </a:cxn>
                  <a:cxn ang="0">
                    <a:pos x="4" y="2"/>
                  </a:cxn>
                  <a:cxn ang="0">
                    <a:pos x="2" y="4"/>
                  </a:cxn>
                  <a:cxn ang="0">
                    <a:pos x="2" y="4"/>
                  </a:cxn>
                  <a:cxn ang="0">
                    <a:pos x="2" y="4"/>
                  </a:cxn>
                  <a:cxn ang="0">
                    <a:pos x="2" y="4"/>
                  </a:cxn>
                  <a:cxn ang="0">
                    <a:pos x="4" y="2"/>
                  </a:cxn>
                  <a:cxn ang="0">
                    <a:pos x="4" y="2"/>
                  </a:cxn>
                  <a:cxn ang="0">
                    <a:pos x="4" y="2"/>
                  </a:cxn>
                  <a:cxn ang="0">
                    <a:pos x="4" y="2"/>
                  </a:cxn>
                  <a:cxn ang="0">
                    <a:pos x="5" y="1"/>
                  </a:cxn>
                  <a:cxn ang="0">
                    <a:pos x="6" y="2"/>
                  </a:cxn>
                  <a:cxn ang="0">
                    <a:pos x="6" y="3"/>
                  </a:cxn>
                  <a:cxn ang="0">
                    <a:pos x="5" y="3"/>
                  </a:cxn>
                  <a:cxn ang="0">
                    <a:pos x="5" y="3"/>
                  </a:cxn>
                  <a:cxn ang="0">
                    <a:pos x="5" y="3"/>
                  </a:cxn>
                  <a:cxn ang="0">
                    <a:pos x="4" y="5"/>
                  </a:cxn>
                  <a:cxn ang="0">
                    <a:pos x="3" y="6"/>
                  </a:cxn>
                  <a:cxn ang="0">
                    <a:pos x="2" y="6"/>
                  </a:cxn>
                  <a:cxn ang="0">
                    <a:pos x="1" y="5"/>
                  </a:cxn>
                  <a:cxn ang="0">
                    <a:pos x="1" y="5"/>
                  </a:cxn>
                  <a:cxn ang="0">
                    <a:pos x="1" y="5"/>
                  </a:cxn>
                  <a:cxn ang="0">
                    <a:pos x="1" y="4"/>
                  </a:cxn>
                  <a:cxn ang="0">
                    <a:pos x="0" y="4"/>
                  </a:cxn>
                  <a:cxn ang="0">
                    <a:pos x="1" y="3"/>
                  </a:cxn>
                  <a:cxn ang="0">
                    <a:pos x="1" y="3"/>
                  </a:cxn>
                  <a:cxn ang="0">
                    <a:pos x="2" y="1"/>
                  </a:cxn>
                  <a:cxn ang="0">
                    <a:pos x="2" y="1"/>
                  </a:cxn>
                  <a:cxn ang="0">
                    <a:pos x="2" y="1"/>
                  </a:cxn>
                  <a:cxn ang="0">
                    <a:pos x="3" y="0"/>
                  </a:cxn>
                  <a:cxn ang="0">
                    <a:pos x="3" y="0"/>
                  </a:cxn>
                </a:cxnLst>
                <a:rect l="0" t="0" r="r" b="b"/>
                <a:pathLst>
                  <a:path w="6" h="6">
                    <a:moveTo>
                      <a:pt x="3" y="0"/>
                    </a:moveTo>
                    <a:lnTo>
                      <a:pt x="5" y="1"/>
                    </a:lnTo>
                    <a:lnTo>
                      <a:pt x="4" y="2"/>
                    </a:lnTo>
                    <a:cubicBezTo>
                      <a:pt x="4" y="2"/>
                      <a:pt x="4" y="2"/>
                      <a:pt x="4" y="2"/>
                    </a:cubicBezTo>
                    <a:cubicBezTo>
                      <a:pt x="4" y="2"/>
                      <a:pt x="4" y="2"/>
                      <a:pt x="4" y="2"/>
                    </a:cubicBezTo>
                    <a:cubicBezTo>
                      <a:pt x="4" y="2"/>
                      <a:pt x="4" y="2"/>
                      <a:pt x="4" y="2"/>
                    </a:cubicBezTo>
                    <a:lnTo>
                      <a:pt x="2" y="4"/>
                    </a:lnTo>
                    <a:cubicBezTo>
                      <a:pt x="2" y="4"/>
                      <a:pt x="2" y="4"/>
                      <a:pt x="2" y="4"/>
                    </a:cubicBezTo>
                    <a:cubicBezTo>
                      <a:pt x="2" y="4"/>
                      <a:pt x="2" y="4"/>
                      <a:pt x="2" y="4"/>
                    </a:cubicBezTo>
                    <a:cubicBezTo>
                      <a:pt x="2" y="4"/>
                      <a:pt x="2" y="4"/>
                      <a:pt x="2" y="4"/>
                    </a:cubicBezTo>
                    <a:lnTo>
                      <a:pt x="4" y="2"/>
                    </a:lnTo>
                    <a:lnTo>
                      <a:pt x="4" y="2"/>
                    </a:lnTo>
                    <a:cubicBezTo>
                      <a:pt x="4" y="2"/>
                      <a:pt x="4" y="2"/>
                      <a:pt x="4" y="2"/>
                    </a:cubicBezTo>
                    <a:cubicBezTo>
                      <a:pt x="4" y="2"/>
                      <a:pt x="4" y="2"/>
                      <a:pt x="4" y="2"/>
                    </a:cubicBezTo>
                    <a:lnTo>
                      <a:pt x="5" y="1"/>
                    </a:lnTo>
                    <a:lnTo>
                      <a:pt x="6" y="2"/>
                    </a:lnTo>
                    <a:lnTo>
                      <a:pt x="6" y="3"/>
                    </a:lnTo>
                    <a:cubicBezTo>
                      <a:pt x="6" y="3"/>
                      <a:pt x="6" y="3"/>
                      <a:pt x="5" y="3"/>
                    </a:cubicBezTo>
                    <a:cubicBezTo>
                      <a:pt x="5" y="3"/>
                      <a:pt x="5" y="3"/>
                      <a:pt x="5" y="3"/>
                    </a:cubicBezTo>
                    <a:cubicBezTo>
                      <a:pt x="5" y="3"/>
                      <a:pt x="5" y="3"/>
                      <a:pt x="5" y="3"/>
                    </a:cubicBezTo>
                    <a:lnTo>
                      <a:pt x="4" y="5"/>
                    </a:lnTo>
                    <a:cubicBezTo>
                      <a:pt x="4" y="5"/>
                      <a:pt x="3" y="6"/>
                      <a:pt x="3" y="6"/>
                    </a:cubicBezTo>
                    <a:cubicBezTo>
                      <a:pt x="3" y="6"/>
                      <a:pt x="2" y="6"/>
                      <a:pt x="2" y="6"/>
                    </a:cubicBezTo>
                    <a:cubicBezTo>
                      <a:pt x="2" y="6"/>
                      <a:pt x="2" y="5"/>
                      <a:pt x="1" y="5"/>
                    </a:cubicBezTo>
                    <a:cubicBezTo>
                      <a:pt x="1" y="5"/>
                      <a:pt x="1" y="5"/>
                      <a:pt x="1" y="5"/>
                    </a:cubicBezTo>
                    <a:cubicBezTo>
                      <a:pt x="1" y="5"/>
                      <a:pt x="1" y="5"/>
                      <a:pt x="1" y="5"/>
                    </a:cubicBezTo>
                    <a:cubicBezTo>
                      <a:pt x="1" y="4"/>
                      <a:pt x="1" y="4"/>
                      <a:pt x="1" y="4"/>
                    </a:cubicBezTo>
                    <a:cubicBezTo>
                      <a:pt x="0" y="4"/>
                      <a:pt x="0" y="4"/>
                      <a:pt x="0" y="4"/>
                    </a:cubicBezTo>
                    <a:cubicBezTo>
                      <a:pt x="0" y="4"/>
                      <a:pt x="0" y="3"/>
                      <a:pt x="1" y="3"/>
                    </a:cubicBezTo>
                    <a:cubicBezTo>
                      <a:pt x="1" y="3"/>
                      <a:pt x="1" y="3"/>
                      <a:pt x="1" y="3"/>
                    </a:cubicBezTo>
                    <a:lnTo>
                      <a:pt x="2" y="1"/>
                    </a:lnTo>
                    <a:lnTo>
                      <a:pt x="2" y="1"/>
                    </a:lnTo>
                    <a:cubicBezTo>
                      <a:pt x="2" y="1"/>
                      <a:pt x="2" y="1"/>
                      <a:pt x="2" y="1"/>
                    </a:cubicBezTo>
                    <a:cubicBezTo>
                      <a:pt x="3" y="1"/>
                      <a:pt x="3" y="1"/>
                      <a:pt x="3" y="0"/>
                    </a:cubicBezTo>
                    <a:lnTo>
                      <a:pt x="3" y="0"/>
                    </a:lnTo>
                  </a:path>
                </a:pathLst>
              </a:custGeom>
              <a:solidFill>
                <a:srgbClr val="25221E"/>
              </a:solidFill>
              <a:ln w="9525">
                <a:noFill/>
                <a:round/>
                <a:headEnd/>
                <a:tailEnd/>
              </a:ln>
              <a:effectLst/>
            </p:spPr>
            <p:txBody>
              <a:bodyPr/>
              <a:lstStyle/>
              <a:p>
                <a:pPr>
                  <a:defRPr/>
                </a:pPr>
                <a:endParaRPr lang="en-US" dirty="0"/>
              </a:p>
            </p:txBody>
          </p:sp>
          <p:sp>
            <p:nvSpPr>
              <p:cNvPr id="1367" name="Freeform 1024"/>
              <p:cNvSpPr>
                <a:spLocks/>
              </p:cNvSpPr>
              <p:nvPr/>
            </p:nvSpPr>
            <p:spPr bwMode="auto">
              <a:xfrm>
                <a:off x="482" y="453"/>
                <a:ext cx="18" cy="18"/>
              </a:xfrm>
              <a:custGeom>
                <a:avLst/>
                <a:gdLst/>
                <a:ahLst/>
                <a:cxnLst>
                  <a:cxn ang="0">
                    <a:pos x="1" y="2"/>
                  </a:cxn>
                  <a:cxn ang="0">
                    <a:pos x="2" y="3"/>
                  </a:cxn>
                  <a:cxn ang="0">
                    <a:pos x="2" y="3"/>
                  </a:cxn>
                  <a:cxn ang="0">
                    <a:pos x="2" y="3"/>
                  </a:cxn>
                  <a:cxn ang="0">
                    <a:pos x="2" y="4"/>
                  </a:cxn>
                  <a:cxn ang="0">
                    <a:pos x="2" y="4"/>
                  </a:cxn>
                  <a:cxn ang="0">
                    <a:pos x="2" y="4"/>
                  </a:cxn>
                  <a:cxn ang="0">
                    <a:pos x="3" y="4"/>
                  </a:cxn>
                  <a:cxn ang="0">
                    <a:pos x="3" y="4"/>
                  </a:cxn>
                  <a:cxn ang="0">
                    <a:pos x="3" y="4"/>
                  </a:cxn>
                  <a:cxn ang="0">
                    <a:pos x="3" y="3"/>
                  </a:cxn>
                  <a:cxn ang="0">
                    <a:pos x="3" y="3"/>
                  </a:cxn>
                  <a:cxn ang="0">
                    <a:pos x="2" y="2"/>
                  </a:cxn>
                  <a:cxn ang="0">
                    <a:pos x="2" y="2"/>
                  </a:cxn>
                  <a:cxn ang="0">
                    <a:pos x="2" y="1"/>
                  </a:cxn>
                  <a:cxn ang="0">
                    <a:pos x="3" y="1"/>
                  </a:cxn>
                  <a:cxn ang="0">
                    <a:pos x="5" y="1"/>
                  </a:cxn>
                  <a:cxn ang="0">
                    <a:pos x="6" y="3"/>
                  </a:cxn>
                  <a:cxn ang="0">
                    <a:pos x="5" y="3"/>
                  </a:cxn>
                  <a:cxn ang="0">
                    <a:pos x="4" y="2"/>
                  </a:cxn>
                  <a:cxn ang="0">
                    <a:pos x="4" y="2"/>
                  </a:cxn>
                  <a:cxn ang="0">
                    <a:pos x="4" y="2"/>
                  </a:cxn>
                  <a:cxn ang="0">
                    <a:pos x="4" y="2"/>
                  </a:cxn>
                  <a:cxn ang="0">
                    <a:pos x="4" y="2"/>
                  </a:cxn>
                  <a:cxn ang="0">
                    <a:pos x="4" y="2"/>
                  </a:cxn>
                  <a:cxn ang="0">
                    <a:pos x="4" y="3"/>
                  </a:cxn>
                  <a:cxn ang="0">
                    <a:pos x="4" y="3"/>
                  </a:cxn>
                  <a:cxn ang="0">
                    <a:pos x="4" y="3"/>
                  </a:cxn>
                  <a:cxn ang="0">
                    <a:pos x="5" y="4"/>
                  </a:cxn>
                  <a:cxn ang="0">
                    <a:pos x="4" y="5"/>
                  </a:cxn>
                  <a:cxn ang="0">
                    <a:pos x="4" y="5"/>
                  </a:cxn>
                  <a:cxn ang="0">
                    <a:pos x="3" y="6"/>
                  </a:cxn>
                  <a:cxn ang="0">
                    <a:pos x="2" y="5"/>
                  </a:cxn>
                  <a:cxn ang="0">
                    <a:pos x="1" y="5"/>
                  </a:cxn>
                  <a:cxn ang="0">
                    <a:pos x="0" y="3"/>
                  </a:cxn>
                  <a:cxn ang="0">
                    <a:pos x="1" y="2"/>
                  </a:cxn>
                </a:cxnLst>
                <a:rect l="0" t="0" r="r" b="b"/>
                <a:pathLst>
                  <a:path w="6" h="6">
                    <a:moveTo>
                      <a:pt x="1" y="2"/>
                    </a:moveTo>
                    <a:lnTo>
                      <a:pt x="2" y="3"/>
                    </a:lnTo>
                    <a:lnTo>
                      <a:pt x="2" y="3"/>
                    </a:lnTo>
                    <a:cubicBezTo>
                      <a:pt x="2" y="3"/>
                      <a:pt x="2" y="3"/>
                      <a:pt x="2" y="3"/>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ubicBezTo>
                      <a:pt x="3" y="4"/>
                      <a:pt x="3" y="4"/>
                      <a:pt x="3" y="4"/>
                    </a:cubicBezTo>
                    <a:cubicBezTo>
                      <a:pt x="3" y="4"/>
                      <a:pt x="3" y="4"/>
                      <a:pt x="3" y="3"/>
                    </a:cubicBezTo>
                    <a:cubicBezTo>
                      <a:pt x="3" y="3"/>
                      <a:pt x="3" y="3"/>
                      <a:pt x="3" y="3"/>
                    </a:cubicBezTo>
                    <a:cubicBezTo>
                      <a:pt x="2" y="3"/>
                      <a:pt x="2" y="3"/>
                      <a:pt x="2" y="2"/>
                    </a:cubicBezTo>
                    <a:cubicBezTo>
                      <a:pt x="2" y="2"/>
                      <a:pt x="2" y="2"/>
                      <a:pt x="2" y="2"/>
                    </a:cubicBezTo>
                    <a:cubicBezTo>
                      <a:pt x="2" y="2"/>
                      <a:pt x="2" y="1"/>
                      <a:pt x="2" y="1"/>
                    </a:cubicBezTo>
                    <a:cubicBezTo>
                      <a:pt x="2" y="1"/>
                      <a:pt x="2" y="1"/>
                      <a:pt x="3" y="1"/>
                    </a:cubicBezTo>
                    <a:cubicBezTo>
                      <a:pt x="3" y="0"/>
                      <a:pt x="4" y="0"/>
                      <a:pt x="5" y="1"/>
                    </a:cubicBezTo>
                    <a:cubicBezTo>
                      <a:pt x="6" y="1"/>
                      <a:pt x="6" y="2"/>
                      <a:pt x="6" y="3"/>
                    </a:cubicBezTo>
                    <a:lnTo>
                      <a:pt x="5" y="3"/>
                    </a:lnTo>
                    <a:lnTo>
                      <a:pt x="4" y="2"/>
                    </a:lnTo>
                    <a:lnTo>
                      <a:pt x="4" y="2"/>
                    </a:lnTo>
                    <a:cubicBezTo>
                      <a:pt x="4" y="2"/>
                      <a:pt x="4" y="2"/>
                      <a:pt x="4" y="2"/>
                    </a:cubicBezTo>
                    <a:cubicBezTo>
                      <a:pt x="4" y="2"/>
                      <a:pt x="4" y="2"/>
                      <a:pt x="4" y="2"/>
                    </a:cubicBezTo>
                    <a:cubicBezTo>
                      <a:pt x="4" y="2"/>
                      <a:pt x="4" y="2"/>
                      <a:pt x="4" y="2"/>
                    </a:cubicBezTo>
                    <a:cubicBezTo>
                      <a:pt x="4" y="2"/>
                      <a:pt x="4" y="2"/>
                      <a:pt x="4" y="2"/>
                    </a:cubicBezTo>
                    <a:cubicBezTo>
                      <a:pt x="4" y="2"/>
                      <a:pt x="4" y="3"/>
                      <a:pt x="4" y="3"/>
                    </a:cubicBezTo>
                    <a:cubicBezTo>
                      <a:pt x="4" y="3"/>
                      <a:pt x="4" y="3"/>
                      <a:pt x="4" y="3"/>
                    </a:cubicBezTo>
                    <a:cubicBezTo>
                      <a:pt x="4" y="3"/>
                      <a:pt x="4" y="3"/>
                      <a:pt x="4" y="3"/>
                    </a:cubicBezTo>
                    <a:cubicBezTo>
                      <a:pt x="5" y="4"/>
                      <a:pt x="5" y="4"/>
                      <a:pt x="5" y="4"/>
                    </a:cubicBezTo>
                    <a:cubicBezTo>
                      <a:pt x="5" y="4"/>
                      <a:pt x="5" y="4"/>
                      <a:pt x="4" y="5"/>
                    </a:cubicBezTo>
                    <a:cubicBezTo>
                      <a:pt x="4" y="5"/>
                      <a:pt x="4" y="5"/>
                      <a:pt x="4" y="5"/>
                    </a:cubicBezTo>
                    <a:cubicBezTo>
                      <a:pt x="4" y="5"/>
                      <a:pt x="3" y="5"/>
                      <a:pt x="3" y="6"/>
                    </a:cubicBezTo>
                    <a:cubicBezTo>
                      <a:pt x="3" y="6"/>
                      <a:pt x="2" y="5"/>
                      <a:pt x="2" y="5"/>
                    </a:cubicBezTo>
                    <a:cubicBezTo>
                      <a:pt x="2" y="5"/>
                      <a:pt x="2" y="5"/>
                      <a:pt x="1" y="5"/>
                    </a:cubicBezTo>
                    <a:cubicBezTo>
                      <a:pt x="1" y="4"/>
                      <a:pt x="0" y="4"/>
                      <a:pt x="0" y="3"/>
                    </a:cubicBezTo>
                    <a:lnTo>
                      <a:pt x="1" y="2"/>
                    </a:lnTo>
                  </a:path>
                </a:pathLst>
              </a:custGeom>
              <a:solidFill>
                <a:srgbClr val="25221E"/>
              </a:solidFill>
              <a:ln w="9525">
                <a:noFill/>
                <a:round/>
                <a:headEnd/>
                <a:tailEnd/>
              </a:ln>
              <a:effectLst/>
            </p:spPr>
            <p:txBody>
              <a:bodyPr/>
              <a:lstStyle/>
              <a:p>
                <a:pPr>
                  <a:defRPr/>
                </a:pPr>
                <a:endParaRPr lang="en-US" dirty="0"/>
              </a:p>
            </p:txBody>
          </p:sp>
          <p:sp>
            <p:nvSpPr>
              <p:cNvPr id="1368" name="Freeform 1025"/>
              <p:cNvSpPr>
                <a:spLocks/>
              </p:cNvSpPr>
              <p:nvPr/>
            </p:nvSpPr>
            <p:spPr bwMode="auto">
              <a:xfrm>
                <a:off x="612" y="431"/>
                <a:ext cx="15" cy="17"/>
              </a:xfrm>
              <a:custGeom>
                <a:avLst/>
                <a:gdLst/>
                <a:ahLst/>
                <a:cxnLst>
                  <a:cxn ang="0">
                    <a:pos x="0" y="3"/>
                  </a:cxn>
                  <a:cxn ang="0">
                    <a:pos x="1" y="2"/>
                  </a:cxn>
                  <a:cxn ang="0">
                    <a:pos x="2" y="2"/>
                  </a:cxn>
                  <a:cxn ang="0">
                    <a:pos x="2" y="3"/>
                  </a:cxn>
                  <a:cxn ang="0">
                    <a:pos x="2" y="3"/>
                  </a:cxn>
                  <a:cxn ang="0">
                    <a:pos x="2" y="3"/>
                  </a:cxn>
                  <a:cxn ang="0">
                    <a:pos x="3" y="5"/>
                  </a:cxn>
                  <a:cxn ang="0">
                    <a:pos x="4" y="5"/>
                  </a:cxn>
                  <a:cxn ang="0">
                    <a:pos x="4" y="5"/>
                  </a:cxn>
                  <a:cxn ang="0">
                    <a:pos x="4" y="4"/>
                  </a:cxn>
                  <a:cxn ang="0">
                    <a:pos x="3" y="3"/>
                  </a:cxn>
                  <a:cxn ang="0">
                    <a:pos x="2" y="2"/>
                  </a:cxn>
                  <a:cxn ang="0">
                    <a:pos x="2" y="2"/>
                  </a:cxn>
                  <a:cxn ang="0">
                    <a:pos x="2" y="2"/>
                  </a:cxn>
                  <a:cxn ang="0">
                    <a:pos x="1" y="1"/>
                  </a:cxn>
                  <a:cxn ang="0">
                    <a:pos x="3" y="0"/>
                  </a:cxn>
                  <a:cxn ang="0">
                    <a:pos x="3" y="1"/>
                  </a:cxn>
                  <a:cxn ang="0">
                    <a:pos x="3" y="1"/>
                  </a:cxn>
                  <a:cxn ang="0">
                    <a:pos x="3" y="2"/>
                  </a:cxn>
                  <a:cxn ang="0">
                    <a:pos x="4" y="2"/>
                  </a:cxn>
                  <a:cxn ang="0">
                    <a:pos x="5" y="3"/>
                  </a:cxn>
                  <a:cxn ang="0">
                    <a:pos x="5" y="4"/>
                  </a:cxn>
                  <a:cxn ang="0">
                    <a:pos x="5" y="5"/>
                  </a:cxn>
                  <a:cxn ang="0">
                    <a:pos x="4" y="6"/>
                  </a:cxn>
                  <a:cxn ang="0">
                    <a:pos x="4" y="6"/>
                  </a:cxn>
                  <a:cxn ang="0">
                    <a:pos x="4" y="6"/>
                  </a:cxn>
                  <a:cxn ang="0">
                    <a:pos x="3" y="6"/>
                  </a:cxn>
                  <a:cxn ang="0">
                    <a:pos x="3" y="6"/>
                  </a:cxn>
                  <a:cxn ang="0">
                    <a:pos x="2" y="6"/>
                  </a:cxn>
                  <a:cxn ang="0">
                    <a:pos x="2" y="6"/>
                  </a:cxn>
                  <a:cxn ang="0">
                    <a:pos x="1" y="4"/>
                  </a:cxn>
                  <a:cxn ang="0">
                    <a:pos x="1" y="4"/>
                  </a:cxn>
                  <a:cxn ang="0">
                    <a:pos x="0" y="4"/>
                  </a:cxn>
                  <a:cxn ang="0">
                    <a:pos x="0" y="4"/>
                  </a:cxn>
                  <a:cxn ang="0">
                    <a:pos x="0" y="3"/>
                  </a:cxn>
                </a:cxnLst>
                <a:rect l="0" t="0" r="r" b="b"/>
                <a:pathLst>
                  <a:path w="5" h="6">
                    <a:moveTo>
                      <a:pt x="0" y="3"/>
                    </a:moveTo>
                    <a:lnTo>
                      <a:pt x="1" y="2"/>
                    </a:lnTo>
                    <a:lnTo>
                      <a:pt x="2" y="2"/>
                    </a:lnTo>
                    <a:cubicBezTo>
                      <a:pt x="2" y="2"/>
                      <a:pt x="2" y="2"/>
                      <a:pt x="2" y="3"/>
                    </a:cubicBezTo>
                    <a:cubicBezTo>
                      <a:pt x="2" y="3"/>
                      <a:pt x="2" y="3"/>
                      <a:pt x="2" y="3"/>
                    </a:cubicBezTo>
                    <a:cubicBezTo>
                      <a:pt x="2" y="3"/>
                      <a:pt x="2" y="3"/>
                      <a:pt x="2" y="3"/>
                    </a:cubicBezTo>
                    <a:lnTo>
                      <a:pt x="3" y="5"/>
                    </a:lnTo>
                    <a:cubicBezTo>
                      <a:pt x="3" y="5"/>
                      <a:pt x="4" y="5"/>
                      <a:pt x="4" y="5"/>
                    </a:cubicBezTo>
                    <a:cubicBezTo>
                      <a:pt x="4" y="5"/>
                      <a:pt x="4" y="5"/>
                      <a:pt x="4" y="5"/>
                    </a:cubicBezTo>
                    <a:cubicBezTo>
                      <a:pt x="4" y="5"/>
                      <a:pt x="4" y="5"/>
                      <a:pt x="4" y="4"/>
                    </a:cubicBezTo>
                    <a:lnTo>
                      <a:pt x="3" y="3"/>
                    </a:lnTo>
                    <a:lnTo>
                      <a:pt x="2" y="2"/>
                    </a:lnTo>
                    <a:cubicBezTo>
                      <a:pt x="2" y="2"/>
                      <a:pt x="2" y="2"/>
                      <a:pt x="2" y="2"/>
                    </a:cubicBezTo>
                    <a:cubicBezTo>
                      <a:pt x="2" y="2"/>
                      <a:pt x="2" y="2"/>
                      <a:pt x="2" y="2"/>
                    </a:cubicBezTo>
                    <a:lnTo>
                      <a:pt x="1" y="1"/>
                    </a:lnTo>
                    <a:lnTo>
                      <a:pt x="3" y="0"/>
                    </a:lnTo>
                    <a:lnTo>
                      <a:pt x="3" y="1"/>
                    </a:lnTo>
                    <a:cubicBezTo>
                      <a:pt x="3" y="1"/>
                      <a:pt x="3" y="1"/>
                      <a:pt x="3" y="1"/>
                    </a:cubicBezTo>
                    <a:cubicBezTo>
                      <a:pt x="3" y="1"/>
                      <a:pt x="3" y="1"/>
                      <a:pt x="3" y="2"/>
                    </a:cubicBezTo>
                    <a:cubicBezTo>
                      <a:pt x="4" y="2"/>
                      <a:pt x="4" y="2"/>
                      <a:pt x="4" y="2"/>
                    </a:cubicBezTo>
                    <a:lnTo>
                      <a:pt x="5" y="3"/>
                    </a:lnTo>
                    <a:cubicBezTo>
                      <a:pt x="5" y="4"/>
                      <a:pt x="5" y="4"/>
                      <a:pt x="5" y="4"/>
                    </a:cubicBezTo>
                    <a:cubicBezTo>
                      <a:pt x="5" y="4"/>
                      <a:pt x="5" y="5"/>
                      <a:pt x="5" y="5"/>
                    </a:cubicBezTo>
                    <a:cubicBezTo>
                      <a:pt x="5" y="5"/>
                      <a:pt x="5" y="6"/>
                      <a:pt x="4" y="6"/>
                    </a:cubicBezTo>
                    <a:cubicBezTo>
                      <a:pt x="4" y="6"/>
                      <a:pt x="4" y="6"/>
                      <a:pt x="4" y="6"/>
                    </a:cubicBezTo>
                    <a:cubicBezTo>
                      <a:pt x="4" y="6"/>
                      <a:pt x="4" y="6"/>
                      <a:pt x="4" y="6"/>
                    </a:cubicBezTo>
                    <a:cubicBezTo>
                      <a:pt x="4" y="6"/>
                      <a:pt x="4" y="6"/>
                      <a:pt x="3" y="6"/>
                    </a:cubicBezTo>
                    <a:cubicBezTo>
                      <a:pt x="3" y="6"/>
                      <a:pt x="3" y="6"/>
                      <a:pt x="3" y="6"/>
                    </a:cubicBezTo>
                    <a:cubicBezTo>
                      <a:pt x="3" y="6"/>
                      <a:pt x="3" y="6"/>
                      <a:pt x="2" y="6"/>
                    </a:cubicBezTo>
                    <a:cubicBezTo>
                      <a:pt x="2" y="6"/>
                      <a:pt x="2" y="6"/>
                      <a:pt x="2" y="6"/>
                    </a:cubicBezTo>
                    <a:lnTo>
                      <a:pt x="1" y="4"/>
                    </a:lnTo>
                    <a:lnTo>
                      <a:pt x="1" y="4"/>
                    </a:lnTo>
                    <a:cubicBezTo>
                      <a:pt x="0" y="4"/>
                      <a:pt x="0" y="4"/>
                      <a:pt x="0" y="4"/>
                    </a:cubicBezTo>
                    <a:cubicBezTo>
                      <a:pt x="0" y="4"/>
                      <a:pt x="0" y="4"/>
                      <a:pt x="0" y="4"/>
                    </a:cubicBezTo>
                    <a:lnTo>
                      <a:pt x="0" y="3"/>
                    </a:lnTo>
                  </a:path>
                </a:pathLst>
              </a:custGeom>
              <a:solidFill>
                <a:srgbClr val="25221E"/>
              </a:solidFill>
              <a:ln w="9525">
                <a:noFill/>
                <a:round/>
                <a:headEnd/>
                <a:tailEnd/>
              </a:ln>
              <a:effectLst/>
            </p:spPr>
            <p:txBody>
              <a:bodyPr/>
              <a:lstStyle/>
              <a:p>
                <a:pPr>
                  <a:defRPr/>
                </a:pPr>
                <a:endParaRPr lang="en-US" dirty="0"/>
              </a:p>
            </p:txBody>
          </p:sp>
          <p:sp>
            <p:nvSpPr>
              <p:cNvPr id="1369" name="Freeform 1026"/>
              <p:cNvSpPr>
                <a:spLocks/>
              </p:cNvSpPr>
              <p:nvPr/>
            </p:nvSpPr>
            <p:spPr bwMode="auto">
              <a:xfrm>
                <a:off x="622" y="425"/>
                <a:ext cx="16" cy="18"/>
              </a:xfrm>
              <a:custGeom>
                <a:avLst/>
                <a:gdLst/>
                <a:ahLst/>
                <a:cxnLst>
                  <a:cxn ang="0">
                    <a:pos x="0" y="2"/>
                  </a:cxn>
                  <a:cxn ang="0">
                    <a:pos x="2" y="1"/>
                  </a:cxn>
                  <a:cxn ang="0">
                    <a:pos x="4" y="3"/>
                  </a:cxn>
                  <a:cxn ang="0">
                    <a:pos x="4" y="3"/>
                  </a:cxn>
                  <a:cxn ang="0">
                    <a:pos x="3" y="2"/>
                  </a:cxn>
                  <a:cxn ang="0">
                    <a:pos x="3" y="1"/>
                  </a:cxn>
                  <a:cxn ang="0">
                    <a:pos x="3" y="1"/>
                  </a:cxn>
                  <a:cxn ang="0">
                    <a:pos x="4" y="0"/>
                  </a:cxn>
                  <a:cxn ang="0">
                    <a:pos x="4" y="1"/>
                  </a:cxn>
                  <a:cxn ang="0">
                    <a:pos x="4" y="1"/>
                  </a:cxn>
                  <a:cxn ang="0">
                    <a:pos x="4" y="1"/>
                  </a:cxn>
                  <a:cxn ang="0">
                    <a:pos x="6" y="4"/>
                  </a:cxn>
                  <a:cxn ang="0">
                    <a:pos x="5" y="5"/>
                  </a:cxn>
                  <a:cxn ang="0">
                    <a:pos x="3" y="4"/>
                  </a:cxn>
                  <a:cxn ang="0">
                    <a:pos x="3" y="4"/>
                  </a:cxn>
                  <a:cxn ang="0">
                    <a:pos x="4" y="5"/>
                  </a:cxn>
                  <a:cxn ang="0">
                    <a:pos x="4" y="5"/>
                  </a:cxn>
                  <a:cxn ang="0">
                    <a:pos x="4" y="5"/>
                  </a:cxn>
                  <a:cxn ang="0">
                    <a:pos x="4" y="6"/>
                  </a:cxn>
                  <a:cxn ang="0">
                    <a:pos x="3" y="6"/>
                  </a:cxn>
                  <a:cxn ang="0">
                    <a:pos x="3" y="6"/>
                  </a:cxn>
                  <a:cxn ang="0">
                    <a:pos x="3" y="5"/>
                  </a:cxn>
                  <a:cxn ang="0">
                    <a:pos x="3" y="5"/>
                  </a:cxn>
                  <a:cxn ang="0">
                    <a:pos x="1" y="3"/>
                  </a:cxn>
                  <a:cxn ang="0">
                    <a:pos x="1" y="3"/>
                  </a:cxn>
                  <a:cxn ang="0">
                    <a:pos x="1" y="3"/>
                  </a:cxn>
                  <a:cxn ang="0">
                    <a:pos x="1" y="3"/>
                  </a:cxn>
                  <a:cxn ang="0">
                    <a:pos x="0" y="2"/>
                  </a:cxn>
                </a:cxnLst>
                <a:rect l="0" t="0" r="r" b="b"/>
                <a:pathLst>
                  <a:path w="6" h="6">
                    <a:moveTo>
                      <a:pt x="0" y="2"/>
                    </a:moveTo>
                    <a:lnTo>
                      <a:pt x="2" y="1"/>
                    </a:lnTo>
                    <a:lnTo>
                      <a:pt x="4" y="3"/>
                    </a:lnTo>
                    <a:lnTo>
                      <a:pt x="4" y="3"/>
                    </a:lnTo>
                    <a:lnTo>
                      <a:pt x="3" y="2"/>
                    </a:lnTo>
                    <a:cubicBezTo>
                      <a:pt x="3" y="2"/>
                      <a:pt x="3" y="2"/>
                      <a:pt x="3" y="1"/>
                    </a:cubicBezTo>
                    <a:lnTo>
                      <a:pt x="3" y="1"/>
                    </a:lnTo>
                    <a:lnTo>
                      <a:pt x="4" y="0"/>
                    </a:lnTo>
                    <a:lnTo>
                      <a:pt x="4" y="1"/>
                    </a:lnTo>
                    <a:cubicBezTo>
                      <a:pt x="4" y="1"/>
                      <a:pt x="4" y="1"/>
                      <a:pt x="4" y="1"/>
                    </a:cubicBezTo>
                    <a:cubicBezTo>
                      <a:pt x="4" y="1"/>
                      <a:pt x="4" y="1"/>
                      <a:pt x="4" y="1"/>
                    </a:cubicBezTo>
                    <a:lnTo>
                      <a:pt x="6" y="4"/>
                    </a:lnTo>
                    <a:lnTo>
                      <a:pt x="5" y="5"/>
                    </a:lnTo>
                    <a:lnTo>
                      <a:pt x="3" y="4"/>
                    </a:lnTo>
                    <a:lnTo>
                      <a:pt x="3" y="4"/>
                    </a:lnTo>
                    <a:lnTo>
                      <a:pt x="4" y="5"/>
                    </a:lnTo>
                    <a:cubicBezTo>
                      <a:pt x="4" y="5"/>
                      <a:pt x="4" y="5"/>
                      <a:pt x="4" y="5"/>
                    </a:cubicBezTo>
                    <a:cubicBezTo>
                      <a:pt x="4" y="5"/>
                      <a:pt x="4" y="5"/>
                      <a:pt x="4" y="5"/>
                    </a:cubicBezTo>
                    <a:lnTo>
                      <a:pt x="4" y="6"/>
                    </a:lnTo>
                    <a:lnTo>
                      <a:pt x="3" y="6"/>
                    </a:lnTo>
                    <a:lnTo>
                      <a:pt x="3" y="6"/>
                    </a:lnTo>
                    <a:cubicBezTo>
                      <a:pt x="3" y="6"/>
                      <a:pt x="3" y="6"/>
                      <a:pt x="3" y="5"/>
                    </a:cubicBezTo>
                    <a:cubicBezTo>
                      <a:pt x="3" y="5"/>
                      <a:pt x="3" y="5"/>
                      <a:pt x="3" y="5"/>
                    </a:cubicBezTo>
                    <a:lnTo>
                      <a:pt x="1" y="3"/>
                    </a:lnTo>
                    <a:lnTo>
                      <a:pt x="1" y="3"/>
                    </a:lnTo>
                    <a:cubicBezTo>
                      <a:pt x="1" y="3"/>
                      <a:pt x="1" y="3"/>
                      <a:pt x="1" y="3"/>
                    </a:cubicBezTo>
                    <a:cubicBezTo>
                      <a:pt x="1" y="3"/>
                      <a:pt x="1" y="3"/>
                      <a:pt x="1"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0" name="Freeform 1027"/>
              <p:cNvSpPr>
                <a:spLocks/>
              </p:cNvSpPr>
              <p:nvPr/>
            </p:nvSpPr>
            <p:spPr bwMode="auto">
              <a:xfrm>
                <a:off x="633" y="421"/>
                <a:ext cx="16" cy="17"/>
              </a:xfrm>
              <a:custGeom>
                <a:avLst/>
                <a:gdLst/>
                <a:ahLst/>
                <a:cxnLst>
                  <a:cxn ang="0">
                    <a:pos x="0" y="2"/>
                  </a:cxn>
                  <a:cxn ang="0">
                    <a:pos x="2" y="1"/>
                  </a:cxn>
                  <a:cxn ang="0">
                    <a:pos x="2" y="1"/>
                  </a:cxn>
                  <a:cxn ang="0">
                    <a:pos x="2" y="2"/>
                  </a:cxn>
                  <a:cxn ang="0">
                    <a:pos x="2" y="2"/>
                  </a:cxn>
                  <a:cxn ang="0">
                    <a:pos x="3" y="2"/>
                  </a:cxn>
                  <a:cxn ang="0">
                    <a:pos x="4" y="4"/>
                  </a:cxn>
                  <a:cxn ang="0">
                    <a:pos x="4" y="4"/>
                  </a:cxn>
                  <a:cxn ang="0">
                    <a:pos x="4" y="4"/>
                  </a:cxn>
                  <a:cxn ang="0">
                    <a:pos x="4" y="4"/>
                  </a:cxn>
                  <a:cxn ang="0">
                    <a:pos x="3" y="2"/>
                  </a:cxn>
                  <a:cxn ang="0">
                    <a:pos x="3" y="2"/>
                  </a:cxn>
                  <a:cxn ang="0">
                    <a:pos x="3" y="1"/>
                  </a:cxn>
                  <a:cxn ang="0">
                    <a:pos x="3" y="1"/>
                  </a:cxn>
                  <a:cxn ang="0">
                    <a:pos x="2" y="1"/>
                  </a:cxn>
                  <a:cxn ang="0">
                    <a:pos x="4" y="0"/>
                  </a:cxn>
                  <a:cxn ang="0">
                    <a:pos x="4" y="0"/>
                  </a:cxn>
                  <a:cxn ang="0">
                    <a:pos x="4" y="1"/>
                  </a:cxn>
                  <a:cxn ang="0">
                    <a:pos x="4" y="1"/>
                  </a:cxn>
                  <a:cxn ang="0">
                    <a:pos x="4" y="1"/>
                  </a:cxn>
                  <a:cxn ang="0">
                    <a:pos x="5" y="3"/>
                  </a:cxn>
                  <a:cxn ang="0">
                    <a:pos x="6" y="4"/>
                  </a:cxn>
                  <a:cxn ang="0">
                    <a:pos x="5" y="5"/>
                  </a:cxn>
                  <a:cxn ang="0">
                    <a:pos x="5" y="5"/>
                  </a:cxn>
                  <a:cxn ang="0">
                    <a:pos x="4" y="6"/>
                  </a:cxn>
                  <a:cxn ang="0">
                    <a:pos x="4" y="6"/>
                  </a:cxn>
                  <a:cxn ang="0">
                    <a:pos x="3" y="6"/>
                  </a:cxn>
                  <a:cxn ang="0">
                    <a:pos x="3" y="6"/>
                  </a:cxn>
                  <a:cxn ang="0">
                    <a:pos x="2" y="5"/>
                  </a:cxn>
                  <a:cxn ang="0">
                    <a:pos x="2" y="5"/>
                  </a:cxn>
                  <a:cxn ang="0">
                    <a:pos x="1" y="3"/>
                  </a:cxn>
                  <a:cxn ang="0">
                    <a:pos x="1" y="3"/>
                  </a:cxn>
                  <a:cxn ang="0">
                    <a:pos x="1" y="3"/>
                  </a:cxn>
                  <a:cxn ang="0">
                    <a:pos x="1" y="2"/>
                  </a:cxn>
                  <a:cxn ang="0">
                    <a:pos x="0" y="2"/>
                  </a:cxn>
                </a:cxnLst>
                <a:rect l="0" t="0" r="r" b="b"/>
                <a:pathLst>
                  <a:path w="6" h="6">
                    <a:moveTo>
                      <a:pt x="0" y="2"/>
                    </a:moveTo>
                    <a:lnTo>
                      <a:pt x="2" y="1"/>
                    </a:lnTo>
                    <a:lnTo>
                      <a:pt x="2" y="1"/>
                    </a:lnTo>
                    <a:cubicBezTo>
                      <a:pt x="2" y="2"/>
                      <a:pt x="2" y="2"/>
                      <a:pt x="2" y="2"/>
                    </a:cubicBezTo>
                    <a:cubicBezTo>
                      <a:pt x="2" y="2"/>
                      <a:pt x="2" y="2"/>
                      <a:pt x="2" y="2"/>
                    </a:cubicBezTo>
                    <a:cubicBezTo>
                      <a:pt x="2" y="2"/>
                      <a:pt x="3" y="2"/>
                      <a:pt x="3" y="2"/>
                    </a:cubicBezTo>
                    <a:lnTo>
                      <a:pt x="4" y="4"/>
                    </a:lnTo>
                    <a:cubicBezTo>
                      <a:pt x="4" y="4"/>
                      <a:pt x="4" y="4"/>
                      <a:pt x="4" y="4"/>
                    </a:cubicBezTo>
                    <a:cubicBezTo>
                      <a:pt x="4" y="4"/>
                      <a:pt x="4" y="4"/>
                      <a:pt x="4" y="4"/>
                    </a:cubicBezTo>
                    <a:cubicBezTo>
                      <a:pt x="4" y="4"/>
                      <a:pt x="4" y="4"/>
                      <a:pt x="4" y="4"/>
                    </a:cubicBezTo>
                    <a:lnTo>
                      <a:pt x="3" y="2"/>
                    </a:lnTo>
                    <a:lnTo>
                      <a:pt x="3" y="2"/>
                    </a:lnTo>
                    <a:cubicBezTo>
                      <a:pt x="3" y="2"/>
                      <a:pt x="3" y="2"/>
                      <a:pt x="3" y="1"/>
                    </a:cubicBezTo>
                    <a:cubicBezTo>
                      <a:pt x="3" y="1"/>
                      <a:pt x="3" y="1"/>
                      <a:pt x="3" y="1"/>
                    </a:cubicBezTo>
                    <a:lnTo>
                      <a:pt x="2" y="1"/>
                    </a:lnTo>
                    <a:lnTo>
                      <a:pt x="4" y="0"/>
                    </a:lnTo>
                    <a:lnTo>
                      <a:pt x="4" y="0"/>
                    </a:lnTo>
                    <a:cubicBezTo>
                      <a:pt x="4" y="1"/>
                      <a:pt x="4" y="1"/>
                      <a:pt x="4" y="1"/>
                    </a:cubicBezTo>
                    <a:cubicBezTo>
                      <a:pt x="4" y="1"/>
                      <a:pt x="4" y="1"/>
                      <a:pt x="4" y="1"/>
                    </a:cubicBezTo>
                    <a:cubicBezTo>
                      <a:pt x="4" y="1"/>
                      <a:pt x="4" y="1"/>
                      <a:pt x="4" y="1"/>
                    </a:cubicBezTo>
                    <a:lnTo>
                      <a:pt x="5" y="3"/>
                    </a:lnTo>
                    <a:cubicBezTo>
                      <a:pt x="6" y="3"/>
                      <a:pt x="6" y="4"/>
                      <a:pt x="6" y="4"/>
                    </a:cubicBezTo>
                    <a:cubicBezTo>
                      <a:pt x="6" y="4"/>
                      <a:pt x="6" y="4"/>
                      <a:pt x="5" y="5"/>
                    </a:cubicBezTo>
                    <a:cubicBezTo>
                      <a:pt x="5" y="5"/>
                      <a:pt x="5" y="5"/>
                      <a:pt x="5" y="5"/>
                    </a:cubicBezTo>
                    <a:cubicBezTo>
                      <a:pt x="4" y="5"/>
                      <a:pt x="4" y="5"/>
                      <a:pt x="4" y="6"/>
                    </a:cubicBezTo>
                    <a:cubicBezTo>
                      <a:pt x="4" y="6"/>
                      <a:pt x="4" y="6"/>
                      <a:pt x="4" y="6"/>
                    </a:cubicBezTo>
                    <a:cubicBezTo>
                      <a:pt x="4" y="6"/>
                      <a:pt x="4" y="6"/>
                      <a:pt x="3" y="6"/>
                    </a:cubicBezTo>
                    <a:cubicBezTo>
                      <a:pt x="3" y="6"/>
                      <a:pt x="3" y="6"/>
                      <a:pt x="3" y="6"/>
                    </a:cubicBezTo>
                    <a:cubicBezTo>
                      <a:pt x="3" y="6"/>
                      <a:pt x="3" y="5"/>
                      <a:pt x="2" y="5"/>
                    </a:cubicBezTo>
                    <a:cubicBezTo>
                      <a:pt x="2" y="5"/>
                      <a:pt x="2" y="5"/>
                      <a:pt x="2" y="5"/>
                    </a:cubicBezTo>
                    <a:lnTo>
                      <a:pt x="1" y="3"/>
                    </a:lnTo>
                    <a:lnTo>
                      <a:pt x="1" y="3"/>
                    </a:lnTo>
                    <a:cubicBezTo>
                      <a:pt x="1" y="3"/>
                      <a:pt x="1" y="3"/>
                      <a:pt x="1" y="3"/>
                    </a:cubicBezTo>
                    <a:cubicBezTo>
                      <a:pt x="1" y="2"/>
                      <a:pt x="1" y="2"/>
                      <a:pt x="1" y="2"/>
                    </a:cubicBezTo>
                    <a:lnTo>
                      <a:pt x="0" y="2"/>
                    </a:lnTo>
                  </a:path>
                </a:pathLst>
              </a:custGeom>
              <a:solidFill>
                <a:srgbClr val="25221E"/>
              </a:solidFill>
              <a:ln w="9525">
                <a:noFill/>
                <a:round/>
                <a:headEnd/>
                <a:tailEnd/>
              </a:ln>
              <a:effectLst/>
            </p:spPr>
            <p:txBody>
              <a:bodyPr/>
              <a:lstStyle/>
              <a:p>
                <a:pPr>
                  <a:defRPr/>
                </a:pPr>
                <a:endParaRPr lang="en-US" dirty="0"/>
              </a:p>
            </p:txBody>
          </p:sp>
          <p:sp>
            <p:nvSpPr>
              <p:cNvPr id="1371" name="Freeform 1028"/>
              <p:cNvSpPr>
                <a:spLocks/>
              </p:cNvSpPr>
              <p:nvPr/>
            </p:nvSpPr>
            <p:spPr bwMode="auto">
              <a:xfrm>
                <a:off x="646" y="412"/>
                <a:ext cx="18" cy="19"/>
              </a:xfrm>
              <a:custGeom>
                <a:avLst/>
                <a:gdLst/>
                <a:ahLst/>
                <a:cxnLst>
                  <a:cxn ang="0">
                    <a:pos x="0" y="2"/>
                  </a:cxn>
                  <a:cxn ang="0">
                    <a:pos x="1" y="2"/>
                  </a:cxn>
                  <a:cxn ang="0">
                    <a:pos x="3" y="3"/>
                  </a:cxn>
                  <a:cxn ang="0">
                    <a:pos x="3" y="3"/>
                  </a:cxn>
                  <a:cxn ang="0">
                    <a:pos x="3" y="1"/>
                  </a:cxn>
                  <a:cxn ang="0">
                    <a:pos x="4" y="0"/>
                  </a:cxn>
                  <a:cxn ang="0">
                    <a:pos x="5" y="1"/>
                  </a:cxn>
                  <a:cxn ang="0">
                    <a:pos x="5" y="1"/>
                  </a:cxn>
                  <a:cxn ang="0">
                    <a:pos x="5" y="2"/>
                  </a:cxn>
                  <a:cxn ang="0">
                    <a:pos x="6" y="4"/>
                  </a:cxn>
                  <a:cxn ang="0">
                    <a:pos x="6" y="4"/>
                  </a:cxn>
                  <a:cxn ang="0">
                    <a:pos x="6" y="4"/>
                  </a:cxn>
                  <a:cxn ang="0">
                    <a:pos x="6" y="5"/>
                  </a:cxn>
                  <a:cxn ang="0">
                    <a:pos x="4" y="6"/>
                  </a:cxn>
                  <a:cxn ang="0">
                    <a:pos x="4" y="5"/>
                  </a:cxn>
                  <a:cxn ang="0">
                    <a:pos x="4" y="5"/>
                  </a:cxn>
                  <a:cxn ang="0">
                    <a:pos x="4" y="5"/>
                  </a:cxn>
                  <a:cxn ang="0">
                    <a:pos x="4" y="4"/>
                  </a:cxn>
                  <a:cxn ang="0">
                    <a:pos x="4" y="3"/>
                  </a:cxn>
                  <a:cxn ang="0">
                    <a:pos x="4" y="3"/>
                  </a:cxn>
                  <a:cxn ang="0">
                    <a:pos x="4" y="6"/>
                  </a:cxn>
                  <a:cxn ang="0">
                    <a:pos x="4" y="6"/>
                  </a:cxn>
                  <a:cxn ang="0">
                    <a:pos x="2" y="4"/>
                  </a:cxn>
                  <a:cxn ang="0">
                    <a:pos x="2" y="4"/>
                  </a:cxn>
                  <a:cxn ang="0">
                    <a:pos x="2" y="5"/>
                  </a:cxn>
                  <a:cxn ang="0">
                    <a:pos x="2" y="5"/>
                  </a:cxn>
                  <a:cxn ang="0">
                    <a:pos x="3" y="6"/>
                  </a:cxn>
                  <a:cxn ang="0">
                    <a:pos x="3" y="6"/>
                  </a:cxn>
                  <a:cxn ang="0">
                    <a:pos x="3" y="7"/>
                  </a:cxn>
                  <a:cxn ang="0">
                    <a:pos x="2" y="7"/>
                  </a:cxn>
                  <a:cxn ang="0">
                    <a:pos x="1" y="6"/>
                  </a:cxn>
                  <a:cxn ang="0">
                    <a:pos x="1" y="6"/>
                  </a:cxn>
                  <a:cxn ang="0">
                    <a:pos x="1" y="6"/>
                  </a:cxn>
                  <a:cxn ang="0">
                    <a:pos x="0" y="4"/>
                  </a:cxn>
                  <a:cxn ang="0">
                    <a:pos x="0" y="3"/>
                  </a:cxn>
                  <a:cxn ang="0">
                    <a:pos x="0" y="3"/>
                  </a:cxn>
                  <a:cxn ang="0">
                    <a:pos x="0" y="2"/>
                  </a:cxn>
                </a:cxnLst>
                <a:rect l="0" t="0" r="r" b="b"/>
                <a:pathLst>
                  <a:path w="6" h="7">
                    <a:moveTo>
                      <a:pt x="0" y="2"/>
                    </a:moveTo>
                    <a:lnTo>
                      <a:pt x="1" y="2"/>
                    </a:lnTo>
                    <a:lnTo>
                      <a:pt x="3" y="3"/>
                    </a:lnTo>
                    <a:lnTo>
                      <a:pt x="3" y="3"/>
                    </a:lnTo>
                    <a:lnTo>
                      <a:pt x="3" y="1"/>
                    </a:lnTo>
                    <a:lnTo>
                      <a:pt x="4" y="0"/>
                    </a:lnTo>
                    <a:lnTo>
                      <a:pt x="5" y="1"/>
                    </a:lnTo>
                    <a:cubicBezTo>
                      <a:pt x="5" y="1"/>
                      <a:pt x="5" y="1"/>
                      <a:pt x="5" y="1"/>
                    </a:cubicBezTo>
                    <a:cubicBezTo>
                      <a:pt x="4" y="1"/>
                      <a:pt x="5" y="2"/>
                      <a:pt x="5" y="2"/>
                    </a:cubicBezTo>
                    <a:lnTo>
                      <a:pt x="6" y="4"/>
                    </a:lnTo>
                    <a:cubicBezTo>
                      <a:pt x="6" y="4"/>
                      <a:pt x="6" y="4"/>
                      <a:pt x="6" y="4"/>
                    </a:cubicBezTo>
                    <a:cubicBezTo>
                      <a:pt x="6" y="4"/>
                      <a:pt x="6" y="4"/>
                      <a:pt x="6" y="4"/>
                    </a:cubicBezTo>
                    <a:lnTo>
                      <a:pt x="6" y="5"/>
                    </a:lnTo>
                    <a:lnTo>
                      <a:pt x="4" y="6"/>
                    </a:lnTo>
                    <a:lnTo>
                      <a:pt x="4" y="5"/>
                    </a:lnTo>
                    <a:cubicBezTo>
                      <a:pt x="4" y="5"/>
                      <a:pt x="4" y="5"/>
                      <a:pt x="4" y="5"/>
                    </a:cubicBezTo>
                    <a:cubicBezTo>
                      <a:pt x="4" y="5"/>
                      <a:pt x="4" y="5"/>
                      <a:pt x="4" y="5"/>
                    </a:cubicBezTo>
                    <a:lnTo>
                      <a:pt x="4" y="4"/>
                    </a:lnTo>
                    <a:lnTo>
                      <a:pt x="4" y="3"/>
                    </a:lnTo>
                    <a:lnTo>
                      <a:pt x="4" y="3"/>
                    </a:lnTo>
                    <a:lnTo>
                      <a:pt x="4" y="6"/>
                    </a:lnTo>
                    <a:lnTo>
                      <a:pt x="4" y="6"/>
                    </a:lnTo>
                    <a:lnTo>
                      <a:pt x="2" y="4"/>
                    </a:lnTo>
                    <a:lnTo>
                      <a:pt x="2" y="4"/>
                    </a:lnTo>
                    <a:lnTo>
                      <a:pt x="2" y="5"/>
                    </a:lnTo>
                    <a:cubicBezTo>
                      <a:pt x="2" y="5"/>
                      <a:pt x="2" y="5"/>
                      <a:pt x="2" y="5"/>
                    </a:cubicBezTo>
                    <a:cubicBezTo>
                      <a:pt x="2" y="6"/>
                      <a:pt x="3" y="6"/>
                      <a:pt x="3" y="6"/>
                    </a:cubicBezTo>
                    <a:cubicBezTo>
                      <a:pt x="3" y="6"/>
                      <a:pt x="3" y="6"/>
                      <a:pt x="3" y="6"/>
                    </a:cubicBezTo>
                    <a:lnTo>
                      <a:pt x="3" y="7"/>
                    </a:lnTo>
                    <a:lnTo>
                      <a:pt x="2" y="7"/>
                    </a:lnTo>
                    <a:lnTo>
                      <a:pt x="1" y="6"/>
                    </a:lnTo>
                    <a:cubicBezTo>
                      <a:pt x="1" y="6"/>
                      <a:pt x="1" y="6"/>
                      <a:pt x="1" y="6"/>
                    </a:cubicBezTo>
                    <a:lnTo>
                      <a:pt x="1" y="6"/>
                    </a:lnTo>
                    <a:lnTo>
                      <a:pt x="0" y="4"/>
                    </a:lnTo>
                    <a:lnTo>
                      <a:pt x="0" y="3"/>
                    </a:lnTo>
                    <a:cubicBezTo>
                      <a:pt x="0" y="3"/>
                      <a:pt x="0" y="3"/>
                      <a:pt x="0" y="3"/>
                    </a:cubicBezTo>
                    <a:lnTo>
                      <a:pt x="0" y="2"/>
                    </a:lnTo>
                  </a:path>
                </a:pathLst>
              </a:custGeom>
              <a:solidFill>
                <a:srgbClr val="25221E"/>
              </a:solidFill>
              <a:ln w="9525">
                <a:noFill/>
                <a:round/>
                <a:headEnd/>
                <a:tailEnd/>
              </a:ln>
              <a:effectLst/>
            </p:spPr>
            <p:txBody>
              <a:bodyPr/>
              <a:lstStyle/>
              <a:p>
                <a:pPr>
                  <a:defRPr/>
                </a:pPr>
                <a:endParaRPr lang="en-US" dirty="0"/>
              </a:p>
            </p:txBody>
          </p:sp>
          <p:sp>
            <p:nvSpPr>
              <p:cNvPr id="1372" name="Freeform 1029"/>
              <p:cNvSpPr>
                <a:spLocks/>
              </p:cNvSpPr>
              <p:nvPr/>
            </p:nvSpPr>
            <p:spPr bwMode="auto">
              <a:xfrm>
                <a:off x="534" y="303"/>
                <a:ext cx="14" cy="13"/>
              </a:xfrm>
              <a:custGeom>
                <a:avLst/>
                <a:gdLst/>
                <a:ahLst/>
                <a:cxnLst>
                  <a:cxn ang="0">
                    <a:pos x="2" y="0"/>
                  </a:cxn>
                  <a:cxn ang="0">
                    <a:pos x="2" y="2"/>
                  </a:cxn>
                  <a:cxn ang="0">
                    <a:pos x="0" y="2"/>
                  </a:cxn>
                  <a:cxn ang="0">
                    <a:pos x="1" y="3"/>
                  </a:cxn>
                  <a:cxn ang="0">
                    <a:pos x="1" y="5"/>
                  </a:cxn>
                  <a:cxn ang="0">
                    <a:pos x="2" y="4"/>
                  </a:cxn>
                  <a:cxn ang="0">
                    <a:pos x="4" y="5"/>
                  </a:cxn>
                  <a:cxn ang="0">
                    <a:pos x="3" y="4"/>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4"/>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5" name="Freeform 1030"/>
              <p:cNvSpPr>
                <a:spLocks/>
              </p:cNvSpPr>
              <p:nvPr/>
            </p:nvSpPr>
            <p:spPr bwMode="auto">
              <a:xfrm>
                <a:off x="567" y="320"/>
                <a:ext cx="14" cy="14"/>
              </a:xfrm>
              <a:custGeom>
                <a:avLst/>
                <a:gdLst/>
                <a:ahLst/>
                <a:cxnLst>
                  <a:cxn ang="0">
                    <a:pos x="3" y="0"/>
                  </a:cxn>
                  <a:cxn ang="0">
                    <a:pos x="2" y="2"/>
                  </a:cxn>
                  <a:cxn ang="0">
                    <a:pos x="0" y="2"/>
                  </a:cxn>
                  <a:cxn ang="0">
                    <a:pos x="1" y="4"/>
                  </a:cxn>
                  <a:cxn ang="0">
                    <a:pos x="1" y="5"/>
                  </a:cxn>
                  <a:cxn ang="0">
                    <a:pos x="3" y="4"/>
                  </a:cxn>
                  <a:cxn ang="0">
                    <a:pos x="4" y="5"/>
                  </a:cxn>
                  <a:cxn ang="0">
                    <a:pos x="3" y="4"/>
                  </a:cxn>
                  <a:cxn ang="0">
                    <a:pos x="5" y="2"/>
                  </a:cxn>
                  <a:cxn ang="0">
                    <a:pos x="3" y="2"/>
                  </a:cxn>
                  <a:cxn ang="0">
                    <a:pos x="3" y="0"/>
                  </a:cxn>
                </a:cxnLst>
                <a:rect l="0" t="0" r="r" b="b"/>
                <a:pathLst>
                  <a:path w="5" h="5">
                    <a:moveTo>
                      <a:pt x="3" y="0"/>
                    </a:moveTo>
                    <a:lnTo>
                      <a:pt x="2" y="2"/>
                    </a:lnTo>
                    <a:lnTo>
                      <a:pt x="0" y="2"/>
                    </a:lnTo>
                    <a:lnTo>
                      <a:pt x="1" y="4"/>
                    </a:lnTo>
                    <a:lnTo>
                      <a:pt x="1" y="5"/>
                    </a:lnTo>
                    <a:lnTo>
                      <a:pt x="3" y="4"/>
                    </a:lnTo>
                    <a:lnTo>
                      <a:pt x="4" y="5"/>
                    </a:lnTo>
                    <a:lnTo>
                      <a:pt x="3" y="4"/>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376" name="Freeform 1031"/>
              <p:cNvSpPr>
                <a:spLocks/>
              </p:cNvSpPr>
              <p:nvPr/>
            </p:nvSpPr>
            <p:spPr bwMode="auto">
              <a:xfrm>
                <a:off x="545" y="320"/>
                <a:ext cx="14" cy="14"/>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377" name="Freeform 1032"/>
              <p:cNvSpPr>
                <a:spLocks/>
              </p:cNvSpPr>
              <p:nvPr/>
            </p:nvSpPr>
            <p:spPr bwMode="auto">
              <a:xfrm>
                <a:off x="522" y="320"/>
                <a:ext cx="15" cy="14"/>
              </a:xfrm>
              <a:custGeom>
                <a:avLst/>
                <a:gdLst/>
                <a:ahLst/>
                <a:cxnLst>
                  <a:cxn ang="0">
                    <a:pos x="3" y="0"/>
                  </a:cxn>
                  <a:cxn ang="0">
                    <a:pos x="2" y="2"/>
                  </a:cxn>
                  <a:cxn ang="0">
                    <a:pos x="0" y="2"/>
                  </a:cxn>
                  <a:cxn ang="0">
                    <a:pos x="2" y="3"/>
                  </a:cxn>
                  <a:cxn ang="0">
                    <a:pos x="1" y="5"/>
                  </a:cxn>
                  <a:cxn ang="0">
                    <a:pos x="3" y="4"/>
                  </a:cxn>
                  <a:cxn ang="0">
                    <a:pos x="4" y="5"/>
                  </a:cxn>
                  <a:cxn ang="0">
                    <a:pos x="4"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4"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6" name="Freeform 1033"/>
              <p:cNvSpPr>
                <a:spLocks/>
              </p:cNvSpPr>
              <p:nvPr/>
            </p:nvSpPr>
            <p:spPr bwMode="auto">
              <a:xfrm>
                <a:off x="500" y="320"/>
                <a:ext cx="15" cy="14"/>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07" name="Freeform 1034"/>
              <p:cNvSpPr>
                <a:spLocks/>
              </p:cNvSpPr>
              <p:nvPr/>
            </p:nvSpPr>
            <p:spPr bwMode="auto">
              <a:xfrm>
                <a:off x="534" y="386"/>
                <a:ext cx="14" cy="13"/>
              </a:xfrm>
              <a:custGeom>
                <a:avLst/>
                <a:gdLst/>
                <a:ahLst/>
                <a:cxnLst>
                  <a:cxn ang="0">
                    <a:pos x="3" y="0"/>
                  </a:cxn>
                  <a:cxn ang="0">
                    <a:pos x="2" y="2"/>
                  </a:cxn>
                  <a:cxn ang="0">
                    <a:pos x="0" y="2"/>
                  </a:cxn>
                  <a:cxn ang="0">
                    <a:pos x="2"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2"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8" name="Freeform 1035"/>
              <p:cNvSpPr>
                <a:spLocks/>
              </p:cNvSpPr>
              <p:nvPr/>
            </p:nvSpPr>
            <p:spPr bwMode="auto">
              <a:xfrm>
                <a:off x="567" y="364"/>
                <a:ext cx="18" cy="13"/>
              </a:xfrm>
              <a:custGeom>
                <a:avLst/>
                <a:gdLst/>
                <a:ahLst/>
                <a:cxnLst>
                  <a:cxn ang="0">
                    <a:pos x="3" y="0"/>
                  </a:cxn>
                  <a:cxn ang="0">
                    <a:pos x="2" y="2"/>
                  </a:cxn>
                  <a:cxn ang="0">
                    <a:pos x="0" y="2"/>
                  </a:cxn>
                  <a:cxn ang="0">
                    <a:pos x="2" y="3"/>
                  </a:cxn>
                  <a:cxn ang="0">
                    <a:pos x="1" y="5"/>
                  </a:cxn>
                  <a:cxn ang="0">
                    <a:pos x="3" y="3"/>
                  </a:cxn>
                  <a:cxn ang="0">
                    <a:pos x="4" y="5"/>
                  </a:cxn>
                  <a:cxn ang="0">
                    <a:pos x="4" y="3"/>
                  </a:cxn>
                  <a:cxn ang="0">
                    <a:pos x="6" y="2"/>
                  </a:cxn>
                  <a:cxn ang="0">
                    <a:pos x="3" y="2"/>
                  </a:cxn>
                  <a:cxn ang="0">
                    <a:pos x="3" y="0"/>
                  </a:cxn>
                </a:cxnLst>
                <a:rect l="0" t="0" r="r" b="b"/>
                <a:pathLst>
                  <a:path w="6" h="5">
                    <a:moveTo>
                      <a:pt x="3" y="0"/>
                    </a:moveTo>
                    <a:lnTo>
                      <a:pt x="2" y="2"/>
                    </a:lnTo>
                    <a:lnTo>
                      <a:pt x="0" y="2"/>
                    </a:lnTo>
                    <a:lnTo>
                      <a:pt x="2" y="3"/>
                    </a:lnTo>
                    <a:lnTo>
                      <a:pt x="1" y="5"/>
                    </a:lnTo>
                    <a:lnTo>
                      <a:pt x="3" y="3"/>
                    </a:lnTo>
                    <a:lnTo>
                      <a:pt x="4" y="5"/>
                    </a:lnTo>
                    <a:lnTo>
                      <a:pt x="4" y="3"/>
                    </a:lnTo>
                    <a:lnTo>
                      <a:pt x="6"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09" name="Freeform 1036"/>
              <p:cNvSpPr>
                <a:spLocks/>
              </p:cNvSpPr>
              <p:nvPr/>
            </p:nvSpPr>
            <p:spPr bwMode="auto">
              <a:xfrm>
                <a:off x="545" y="364"/>
                <a:ext cx="14" cy="13"/>
              </a:xfrm>
              <a:custGeom>
                <a:avLst/>
                <a:gdLst/>
                <a:ahLst/>
                <a:cxnLst>
                  <a:cxn ang="0">
                    <a:pos x="2" y="0"/>
                  </a:cxn>
                  <a:cxn ang="0">
                    <a:pos x="2" y="2"/>
                  </a:cxn>
                  <a:cxn ang="0">
                    <a:pos x="0" y="2"/>
                  </a:cxn>
                  <a:cxn ang="0">
                    <a:pos x="1" y="3"/>
                  </a:cxn>
                  <a:cxn ang="0">
                    <a:pos x="1" y="5"/>
                  </a:cxn>
                  <a:cxn ang="0">
                    <a:pos x="2" y="3"/>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3"/>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0" name="Freeform 1037"/>
              <p:cNvSpPr>
                <a:spLocks/>
              </p:cNvSpPr>
              <p:nvPr/>
            </p:nvSpPr>
            <p:spPr bwMode="auto">
              <a:xfrm>
                <a:off x="519" y="364"/>
                <a:ext cx="15" cy="13"/>
              </a:xfrm>
              <a:custGeom>
                <a:avLst/>
                <a:gdLst/>
                <a:ahLst/>
                <a:cxnLst>
                  <a:cxn ang="0">
                    <a:pos x="2" y="0"/>
                  </a:cxn>
                  <a:cxn ang="0">
                    <a:pos x="2" y="2"/>
                  </a:cxn>
                  <a:cxn ang="0">
                    <a:pos x="0" y="2"/>
                  </a:cxn>
                  <a:cxn ang="0">
                    <a:pos x="1" y="3"/>
                  </a:cxn>
                  <a:cxn ang="0">
                    <a:pos x="1"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1" name="Freeform 1038"/>
              <p:cNvSpPr>
                <a:spLocks/>
              </p:cNvSpPr>
              <p:nvPr/>
            </p:nvSpPr>
            <p:spPr bwMode="auto">
              <a:xfrm>
                <a:off x="500" y="364"/>
                <a:ext cx="15" cy="13"/>
              </a:xfrm>
              <a:custGeom>
                <a:avLst/>
                <a:gdLst/>
                <a:ahLst/>
                <a:cxnLst>
                  <a:cxn ang="0">
                    <a:pos x="2" y="0"/>
                  </a:cxn>
                  <a:cxn ang="0">
                    <a:pos x="2" y="2"/>
                  </a:cxn>
                  <a:cxn ang="0">
                    <a:pos x="0" y="2"/>
                  </a:cxn>
                  <a:cxn ang="0">
                    <a:pos x="1" y="3"/>
                  </a:cxn>
                  <a:cxn ang="0">
                    <a:pos x="0" y="5"/>
                  </a:cxn>
                  <a:cxn ang="0">
                    <a:pos x="2" y="4"/>
                  </a:cxn>
                  <a:cxn ang="0">
                    <a:pos x="4" y="5"/>
                  </a:cxn>
                  <a:cxn ang="0">
                    <a:pos x="3" y="3"/>
                  </a:cxn>
                  <a:cxn ang="0">
                    <a:pos x="5" y="2"/>
                  </a:cxn>
                  <a:cxn ang="0">
                    <a:pos x="3" y="2"/>
                  </a:cxn>
                  <a:cxn ang="0">
                    <a:pos x="2" y="0"/>
                  </a:cxn>
                </a:cxnLst>
                <a:rect l="0" t="0" r="r" b="b"/>
                <a:pathLst>
                  <a:path w="5" h="5">
                    <a:moveTo>
                      <a:pt x="2" y="0"/>
                    </a:moveTo>
                    <a:lnTo>
                      <a:pt x="2" y="2"/>
                    </a:lnTo>
                    <a:lnTo>
                      <a:pt x="0" y="2"/>
                    </a:lnTo>
                    <a:lnTo>
                      <a:pt x="1" y="3"/>
                    </a:lnTo>
                    <a:lnTo>
                      <a:pt x="0" y="5"/>
                    </a:lnTo>
                    <a:lnTo>
                      <a:pt x="2" y="4"/>
                    </a:lnTo>
                    <a:lnTo>
                      <a:pt x="4" y="5"/>
                    </a:lnTo>
                    <a:lnTo>
                      <a:pt x="3"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2" name="Freeform 1039"/>
              <p:cNvSpPr>
                <a:spLocks/>
              </p:cNvSpPr>
              <p:nvPr/>
            </p:nvSpPr>
            <p:spPr bwMode="auto">
              <a:xfrm>
                <a:off x="508" y="343"/>
                <a:ext cx="14" cy="14"/>
              </a:xfrm>
              <a:custGeom>
                <a:avLst/>
                <a:gdLst/>
                <a:ahLst/>
                <a:cxnLst>
                  <a:cxn ang="0">
                    <a:pos x="3" y="0"/>
                  </a:cxn>
                  <a:cxn ang="0">
                    <a:pos x="2" y="2"/>
                  </a:cxn>
                  <a:cxn ang="0">
                    <a:pos x="0" y="2"/>
                  </a:cxn>
                  <a:cxn ang="0">
                    <a:pos x="1" y="3"/>
                  </a:cxn>
                  <a:cxn ang="0">
                    <a:pos x="1" y="5"/>
                  </a:cxn>
                  <a:cxn ang="0">
                    <a:pos x="3" y="4"/>
                  </a:cxn>
                  <a:cxn ang="0">
                    <a:pos x="4" y="5"/>
                  </a:cxn>
                  <a:cxn ang="0">
                    <a:pos x="3" y="3"/>
                  </a:cxn>
                  <a:cxn ang="0">
                    <a:pos x="5" y="2"/>
                  </a:cxn>
                  <a:cxn ang="0">
                    <a:pos x="3" y="2"/>
                  </a:cxn>
                  <a:cxn ang="0">
                    <a:pos x="3" y="0"/>
                  </a:cxn>
                </a:cxnLst>
                <a:rect l="0" t="0" r="r" b="b"/>
                <a:pathLst>
                  <a:path w="5" h="5">
                    <a:moveTo>
                      <a:pt x="3" y="0"/>
                    </a:moveTo>
                    <a:lnTo>
                      <a:pt x="2" y="2"/>
                    </a:lnTo>
                    <a:lnTo>
                      <a:pt x="0" y="2"/>
                    </a:lnTo>
                    <a:lnTo>
                      <a:pt x="1" y="3"/>
                    </a:lnTo>
                    <a:lnTo>
                      <a:pt x="1" y="5"/>
                    </a:lnTo>
                    <a:lnTo>
                      <a:pt x="3" y="4"/>
                    </a:lnTo>
                    <a:lnTo>
                      <a:pt x="4" y="5"/>
                    </a:lnTo>
                    <a:lnTo>
                      <a:pt x="3" y="3"/>
                    </a:lnTo>
                    <a:lnTo>
                      <a:pt x="5" y="2"/>
                    </a:lnTo>
                    <a:lnTo>
                      <a:pt x="3" y="2"/>
                    </a:lnTo>
                    <a:lnTo>
                      <a:pt x="3" y="0"/>
                    </a:lnTo>
                  </a:path>
                </a:pathLst>
              </a:custGeom>
              <a:solidFill>
                <a:srgbClr val="AE9F00"/>
              </a:solidFill>
              <a:ln w="9525">
                <a:noFill/>
                <a:round/>
                <a:headEnd/>
                <a:tailEnd/>
              </a:ln>
              <a:effectLst/>
            </p:spPr>
            <p:txBody>
              <a:bodyPr/>
              <a:lstStyle/>
              <a:p>
                <a:pPr>
                  <a:defRPr/>
                </a:pPr>
                <a:endParaRPr lang="en-US" dirty="0"/>
              </a:p>
            </p:txBody>
          </p:sp>
          <p:sp>
            <p:nvSpPr>
              <p:cNvPr id="1713" name="Freeform 1040"/>
              <p:cNvSpPr>
                <a:spLocks/>
              </p:cNvSpPr>
              <p:nvPr/>
            </p:nvSpPr>
            <p:spPr bwMode="auto">
              <a:xfrm>
                <a:off x="556" y="343"/>
                <a:ext cx="14" cy="14"/>
              </a:xfrm>
              <a:custGeom>
                <a:avLst/>
                <a:gdLst/>
                <a:ahLst/>
                <a:cxnLst>
                  <a:cxn ang="0">
                    <a:pos x="2" y="0"/>
                  </a:cxn>
                  <a:cxn ang="0">
                    <a:pos x="2" y="2"/>
                  </a:cxn>
                  <a:cxn ang="0">
                    <a:pos x="0" y="2"/>
                  </a:cxn>
                  <a:cxn ang="0">
                    <a:pos x="1" y="3"/>
                  </a:cxn>
                  <a:cxn ang="0">
                    <a:pos x="1" y="5"/>
                  </a:cxn>
                  <a:cxn ang="0">
                    <a:pos x="2" y="4"/>
                  </a:cxn>
                  <a:cxn ang="0">
                    <a:pos x="4" y="5"/>
                  </a:cxn>
                  <a:cxn ang="0">
                    <a:pos x="4" y="3"/>
                  </a:cxn>
                  <a:cxn ang="0">
                    <a:pos x="5" y="2"/>
                  </a:cxn>
                  <a:cxn ang="0">
                    <a:pos x="3" y="2"/>
                  </a:cxn>
                  <a:cxn ang="0">
                    <a:pos x="2" y="0"/>
                  </a:cxn>
                </a:cxnLst>
                <a:rect l="0" t="0" r="r" b="b"/>
                <a:pathLst>
                  <a:path w="5" h="5">
                    <a:moveTo>
                      <a:pt x="2" y="0"/>
                    </a:moveTo>
                    <a:lnTo>
                      <a:pt x="2" y="2"/>
                    </a:lnTo>
                    <a:lnTo>
                      <a:pt x="0" y="2"/>
                    </a:lnTo>
                    <a:lnTo>
                      <a:pt x="1" y="3"/>
                    </a:lnTo>
                    <a:lnTo>
                      <a:pt x="1" y="5"/>
                    </a:lnTo>
                    <a:lnTo>
                      <a:pt x="2" y="4"/>
                    </a:lnTo>
                    <a:lnTo>
                      <a:pt x="4" y="5"/>
                    </a:lnTo>
                    <a:lnTo>
                      <a:pt x="4" y="3"/>
                    </a:lnTo>
                    <a:lnTo>
                      <a:pt x="5" y="2"/>
                    </a:lnTo>
                    <a:lnTo>
                      <a:pt x="3" y="2"/>
                    </a:lnTo>
                    <a:lnTo>
                      <a:pt x="2" y="0"/>
                    </a:lnTo>
                  </a:path>
                </a:pathLst>
              </a:custGeom>
              <a:solidFill>
                <a:srgbClr val="AE9F00"/>
              </a:solidFill>
              <a:ln w="9525">
                <a:noFill/>
                <a:round/>
                <a:headEnd/>
                <a:tailEnd/>
              </a:ln>
              <a:effectLst/>
            </p:spPr>
            <p:txBody>
              <a:bodyPr/>
              <a:lstStyle/>
              <a:p>
                <a:pPr>
                  <a:defRPr/>
                </a:pPr>
                <a:endParaRPr lang="en-US" dirty="0"/>
              </a:p>
            </p:txBody>
          </p:sp>
          <p:sp>
            <p:nvSpPr>
              <p:cNvPr id="1715" name="Freeform 1041"/>
              <p:cNvSpPr>
                <a:spLocks/>
              </p:cNvSpPr>
              <p:nvPr/>
            </p:nvSpPr>
            <p:spPr bwMode="auto">
              <a:xfrm>
                <a:off x="534" y="346"/>
                <a:ext cx="14" cy="14"/>
              </a:xfrm>
              <a:custGeom>
                <a:avLst/>
                <a:gdLst/>
                <a:ahLst/>
                <a:cxnLst>
                  <a:cxn ang="0">
                    <a:pos x="2" y="0"/>
                  </a:cxn>
                  <a:cxn ang="0">
                    <a:pos x="2" y="1"/>
                  </a:cxn>
                  <a:cxn ang="0">
                    <a:pos x="0" y="1"/>
                  </a:cxn>
                  <a:cxn ang="0">
                    <a:pos x="1" y="3"/>
                  </a:cxn>
                  <a:cxn ang="0">
                    <a:pos x="1" y="4"/>
                  </a:cxn>
                  <a:cxn ang="0">
                    <a:pos x="2" y="3"/>
                  </a:cxn>
                  <a:cxn ang="0">
                    <a:pos x="4" y="4"/>
                  </a:cxn>
                  <a:cxn ang="0">
                    <a:pos x="3" y="3"/>
                  </a:cxn>
                  <a:cxn ang="0">
                    <a:pos x="5" y="1"/>
                  </a:cxn>
                  <a:cxn ang="0">
                    <a:pos x="3" y="1"/>
                  </a:cxn>
                  <a:cxn ang="0">
                    <a:pos x="2" y="0"/>
                  </a:cxn>
                </a:cxnLst>
                <a:rect l="0" t="0" r="r" b="b"/>
                <a:pathLst>
                  <a:path w="5" h="4">
                    <a:moveTo>
                      <a:pt x="2" y="0"/>
                    </a:moveTo>
                    <a:lnTo>
                      <a:pt x="2" y="1"/>
                    </a:lnTo>
                    <a:lnTo>
                      <a:pt x="0" y="1"/>
                    </a:lnTo>
                    <a:lnTo>
                      <a:pt x="1" y="3"/>
                    </a:lnTo>
                    <a:lnTo>
                      <a:pt x="1" y="4"/>
                    </a:lnTo>
                    <a:lnTo>
                      <a:pt x="2" y="3"/>
                    </a:lnTo>
                    <a:lnTo>
                      <a:pt x="4" y="4"/>
                    </a:lnTo>
                    <a:lnTo>
                      <a:pt x="3" y="3"/>
                    </a:lnTo>
                    <a:lnTo>
                      <a:pt x="5" y="1"/>
                    </a:lnTo>
                    <a:lnTo>
                      <a:pt x="3" y="1"/>
                    </a:lnTo>
                    <a:lnTo>
                      <a:pt x="2" y="0"/>
                    </a:lnTo>
                  </a:path>
                </a:pathLst>
              </a:custGeom>
              <a:solidFill>
                <a:srgbClr val="AE9F00"/>
              </a:solidFill>
              <a:ln w="9525">
                <a:noFill/>
                <a:round/>
                <a:headEnd/>
                <a:tailEnd/>
              </a:ln>
              <a:effectLst/>
            </p:spPr>
            <p:txBody>
              <a:bodyPr/>
              <a:lstStyle/>
              <a:p>
                <a:pPr>
                  <a:defRPr/>
                </a:pPr>
                <a:endParaRPr lang="en-US" dirty="0"/>
              </a:p>
            </p:txBody>
          </p:sp>
          <p:sp>
            <p:nvSpPr>
              <p:cNvPr id="1716" name="Freeform 1042"/>
              <p:cNvSpPr>
                <a:spLocks/>
              </p:cNvSpPr>
              <p:nvPr/>
            </p:nvSpPr>
            <p:spPr bwMode="auto">
              <a:xfrm>
                <a:off x="497" y="587"/>
                <a:ext cx="107" cy="75"/>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1720" name="Freeform 1043"/>
              <p:cNvSpPr>
                <a:spLocks/>
              </p:cNvSpPr>
              <p:nvPr/>
            </p:nvSpPr>
            <p:spPr bwMode="auto">
              <a:xfrm>
                <a:off x="590" y="587"/>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1721" name="Freeform 1044"/>
              <p:cNvSpPr>
                <a:spLocks/>
              </p:cNvSpPr>
              <p:nvPr/>
            </p:nvSpPr>
            <p:spPr bwMode="auto">
              <a:xfrm>
                <a:off x="574" y="587"/>
                <a:ext cx="7" cy="66"/>
              </a:xfrm>
              <a:custGeom>
                <a:avLst/>
                <a:gdLst/>
                <a:ahLst/>
                <a:cxnLst>
                  <a:cxn ang="0">
                    <a:pos x="3" y="0"/>
                  </a:cxn>
                  <a:cxn ang="0">
                    <a:pos x="0" y="0"/>
                  </a:cxn>
                  <a:cxn ang="0">
                    <a:pos x="0" y="23"/>
                  </a:cxn>
                  <a:cxn ang="0">
                    <a:pos x="3" y="21"/>
                  </a:cxn>
                  <a:cxn ang="0">
                    <a:pos x="3" y="0"/>
                  </a:cxn>
                </a:cxnLst>
                <a:rect l="0" t="0" r="r" b="b"/>
                <a:pathLst>
                  <a:path w="3" h="23">
                    <a:moveTo>
                      <a:pt x="3" y="0"/>
                    </a:moveTo>
                    <a:lnTo>
                      <a:pt x="0" y="0"/>
                    </a:lnTo>
                    <a:lnTo>
                      <a:pt x="0" y="23"/>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48" name="Freeform 1045"/>
              <p:cNvSpPr>
                <a:spLocks/>
              </p:cNvSpPr>
              <p:nvPr/>
            </p:nvSpPr>
            <p:spPr bwMode="auto">
              <a:xfrm>
                <a:off x="556" y="587"/>
                <a:ext cx="8" cy="75"/>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49" name="Freeform 1046"/>
              <p:cNvSpPr>
                <a:spLocks/>
              </p:cNvSpPr>
              <p:nvPr/>
            </p:nvSpPr>
            <p:spPr bwMode="auto">
              <a:xfrm>
                <a:off x="505" y="587"/>
                <a:ext cx="5" cy="57"/>
              </a:xfrm>
              <a:custGeom>
                <a:avLst/>
                <a:gdLst/>
                <a:ahLst/>
                <a:cxnLst>
                  <a:cxn ang="0">
                    <a:pos x="0" y="0"/>
                  </a:cxn>
                  <a:cxn ang="0">
                    <a:pos x="2" y="0"/>
                  </a:cxn>
                  <a:cxn ang="0">
                    <a:pos x="2" y="20"/>
                  </a:cxn>
                  <a:cxn ang="0">
                    <a:pos x="0" y="19"/>
                  </a:cxn>
                  <a:cxn ang="0">
                    <a:pos x="0" y="0"/>
                  </a:cxn>
                </a:cxnLst>
                <a:rect l="0" t="0" r="r" b="b"/>
                <a:pathLst>
                  <a:path w="2" h="20">
                    <a:moveTo>
                      <a:pt x="0" y="0"/>
                    </a:moveTo>
                    <a:lnTo>
                      <a:pt x="2" y="0"/>
                    </a:lnTo>
                    <a:lnTo>
                      <a:pt x="2"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0" name="Freeform 1047"/>
              <p:cNvSpPr>
                <a:spLocks/>
              </p:cNvSpPr>
              <p:nvPr/>
            </p:nvSpPr>
            <p:spPr bwMode="auto">
              <a:xfrm>
                <a:off x="522" y="587"/>
                <a:ext cx="8" cy="66"/>
              </a:xfrm>
              <a:custGeom>
                <a:avLst/>
                <a:gdLst/>
                <a:ahLst/>
                <a:cxnLst>
                  <a:cxn ang="0">
                    <a:pos x="0" y="0"/>
                  </a:cxn>
                  <a:cxn ang="0">
                    <a:pos x="3" y="0"/>
                  </a:cxn>
                  <a:cxn ang="0">
                    <a:pos x="3" y="23"/>
                  </a:cxn>
                  <a:cxn ang="0">
                    <a:pos x="0" y="22"/>
                  </a:cxn>
                  <a:cxn ang="0">
                    <a:pos x="0" y="0"/>
                  </a:cxn>
                </a:cxnLst>
                <a:rect l="0" t="0" r="r" b="b"/>
                <a:pathLst>
                  <a:path w="3" h="23">
                    <a:moveTo>
                      <a:pt x="0" y="0"/>
                    </a:moveTo>
                    <a:lnTo>
                      <a:pt x="3" y="0"/>
                    </a:lnTo>
                    <a:lnTo>
                      <a:pt x="3" y="23"/>
                    </a:lnTo>
                    <a:lnTo>
                      <a:pt x="0" y="22"/>
                    </a:lnTo>
                    <a:lnTo>
                      <a:pt x="0" y="0"/>
                    </a:lnTo>
                  </a:path>
                </a:pathLst>
              </a:custGeom>
              <a:solidFill>
                <a:srgbClr val="C63637"/>
              </a:solidFill>
              <a:ln w="9525">
                <a:noFill/>
                <a:round/>
                <a:headEnd/>
                <a:tailEnd/>
              </a:ln>
              <a:effectLst/>
            </p:spPr>
            <p:txBody>
              <a:bodyPr/>
              <a:lstStyle/>
              <a:p>
                <a:pPr>
                  <a:defRPr/>
                </a:pPr>
                <a:endParaRPr lang="en-US" dirty="0"/>
              </a:p>
            </p:txBody>
          </p:sp>
          <p:sp>
            <p:nvSpPr>
              <p:cNvPr id="2051" name="Freeform 1048"/>
              <p:cNvSpPr>
                <a:spLocks/>
              </p:cNvSpPr>
              <p:nvPr/>
            </p:nvSpPr>
            <p:spPr bwMode="auto">
              <a:xfrm>
                <a:off x="539" y="587"/>
                <a:ext cx="8" cy="75"/>
              </a:xfrm>
              <a:custGeom>
                <a:avLst/>
                <a:gdLst/>
                <a:ahLst/>
                <a:cxnLst>
                  <a:cxn ang="0">
                    <a:pos x="0" y="0"/>
                  </a:cxn>
                  <a:cxn ang="0">
                    <a:pos x="3" y="0"/>
                  </a:cxn>
                  <a:cxn ang="0">
                    <a:pos x="3" y="26"/>
                  </a:cxn>
                  <a:cxn ang="0">
                    <a:pos x="0" y="24"/>
                  </a:cxn>
                  <a:cxn ang="0">
                    <a:pos x="0" y="0"/>
                  </a:cxn>
                </a:cxnLst>
                <a:rect l="0" t="0" r="r" b="b"/>
                <a:pathLst>
                  <a:path w="3" h="26">
                    <a:moveTo>
                      <a:pt x="0" y="0"/>
                    </a:moveTo>
                    <a:lnTo>
                      <a:pt x="3" y="0"/>
                    </a:lnTo>
                    <a:lnTo>
                      <a:pt x="3" y="26"/>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52" name="Rectangle 1049"/>
              <p:cNvSpPr>
                <a:spLocks noChangeArrowheads="1"/>
              </p:cNvSpPr>
              <p:nvPr/>
            </p:nvSpPr>
            <p:spPr bwMode="auto">
              <a:xfrm>
                <a:off x="497" y="544"/>
                <a:ext cx="107" cy="43"/>
              </a:xfrm>
              <a:prstGeom prst="rect">
                <a:avLst/>
              </a:prstGeom>
              <a:solidFill>
                <a:srgbClr val="30224D"/>
              </a:solidFill>
              <a:ln w="9525">
                <a:noFill/>
                <a:miter lim="800000"/>
                <a:headEnd/>
                <a:tailEnd/>
              </a:ln>
              <a:effectLst/>
            </p:spPr>
            <p:txBody>
              <a:bodyPr/>
              <a:lstStyle/>
              <a:p>
                <a:pPr>
                  <a:defRPr/>
                </a:pPr>
                <a:endParaRPr lang="en-US" dirty="0"/>
              </a:p>
            </p:txBody>
          </p:sp>
          <p:sp>
            <p:nvSpPr>
              <p:cNvPr id="2053" name="Freeform 1050"/>
              <p:cNvSpPr>
                <a:spLocks/>
              </p:cNvSpPr>
              <p:nvPr/>
            </p:nvSpPr>
            <p:spPr bwMode="auto">
              <a:xfrm>
                <a:off x="490" y="601"/>
                <a:ext cx="108" cy="74"/>
              </a:xfrm>
              <a:custGeom>
                <a:avLst/>
                <a:gdLst/>
                <a:ahLst/>
                <a:cxnLst>
                  <a:cxn ang="0">
                    <a:pos x="38" y="17"/>
                  </a:cxn>
                  <a:cxn ang="0">
                    <a:pos x="38" y="0"/>
                  </a:cxn>
                  <a:cxn ang="0">
                    <a:pos x="0" y="0"/>
                  </a:cxn>
                  <a:cxn ang="0">
                    <a:pos x="0" y="17"/>
                  </a:cxn>
                  <a:cxn ang="0">
                    <a:pos x="19" y="26"/>
                  </a:cxn>
                  <a:cxn ang="0">
                    <a:pos x="38" y="17"/>
                  </a:cxn>
                </a:cxnLst>
                <a:rect l="0" t="0" r="r" b="b"/>
                <a:pathLst>
                  <a:path w="38" h="26">
                    <a:moveTo>
                      <a:pt x="38" y="17"/>
                    </a:moveTo>
                    <a:lnTo>
                      <a:pt x="38" y="0"/>
                    </a:lnTo>
                    <a:lnTo>
                      <a:pt x="0" y="0"/>
                    </a:lnTo>
                    <a:lnTo>
                      <a:pt x="0" y="17"/>
                    </a:lnTo>
                    <a:lnTo>
                      <a:pt x="19" y="26"/>
                    </a:lnTo>
                    <a:lnTo>
                      <a:pt x="38" y="17"/>
                    </a:lnTo>
                  </a:path>
                </a:pathLst>
              </a:custGeom>
              <a:solidFill>
                <a:srgbClr val="FFFFFF"/>
              </a:solidFill>
              <a:ln w="9525">
                <a:noFill/>
                <a:round/>
                <a:headEnd/>
                <a:tailEnd/>
              </a:ln>
              <a:effectLst/>
            </p:spPr>
            <p:txBody>
              <a:bodyPr/>
              <a:lstStyle/>
              <a:p>
                <a:pPr>
                  <a:defRPr/>
                </a:pPr>
                <a:endParaRPr lang="en-US" dirty="0"/>
              </a:p>
            </p:txBody>
          </p:sp>
          <p:sp>
            <p:nvSpPr>
              <p:cNvPr id="2054" name="Freeform 1051"/>
              <p:cNvSpPr>
                <a:spLocks/>
              </p:cNvSpPr>
              <p:nvPr/>
            </p:nvSpPr>
            <p:spPr bwMode="auto">
              <a:xfrm>
                <a:off x="585" y="601"/>
                <a:ext cx="8" cy="57"/>
              </a:xfrm>
              <a:custGeom>
                <a:avLst/>
                <a:gdLst/>
                <a:ahLst/>
                <a:cxnLst>
                  <a:cxn ang="0">
                    <a:pos x="3" y="0"/>
                  </a:cxn>
                  <a:cxn ang="0">
                    <a:pos x="0" y="0"/>
                  </a:cxn>
                  <a:cxn ang="0">
                    <a:pos x="0" y="20"/>
                  </a:cxn>
                  <a:cxn ang="0">
                    <a:pos x="3" y="18"/>
                  </a:cxn>
                  <a:cxn ang="0">
                    <a:pos x="3" y="0"/>
                  </a:cxn>
                </a:cxnLst>
                <a:rect l="0" t="0" r="r" b="b"/>
                <a:pathLst>
                  <a:path w="3" h="20">
                    <a:moveTo>
                      <a:pt x="3" y="0"/>
                    </a:moveTo>
                    <a:lnTo>
                      <a:pt x="0" y="0"/>
                    </a:lnTo>
                    <a:lnTo>
                      <a:pt x="0" y="20"/>
                    </a:lnTo>
                    <a:lnTo>
                      <a:pt x="3" y="18"/>
                    </a:lnTo>
                    <a:lnTo>
                      <a:pt x="3" y="0"/>
                    </a:lnTo>
                  </a:path>
                </a:pathLst>
              </a:custGeom>
              <a:solidFill>
                <a:srgbClr val="C63637"/>
              </a:solidFill>
              <a:ln w="9525">
                <a:noFill/>
                <a:round/>
                <a:headEnd/>
                <a:tailEnd/>
              </a:ln>
              <a:effectLst/>
            </p:spPr>
            <p:txBody>
              <a:bodyPr/>
              <a:lstStyle/>
              <a:p>
                <a:pPr>
                  <a:defRPr/>
                </a:pPr>
                <a:endParaRPr lang="en-US" dirty="0"/>
              </a:p>
            </p:txBody>
          </p:sp>
          <p:sp>
            <p:nvSpPr>
              <p:cNvPr id="2055" name="Freeform 1052"/>
              <p:cNvSpPr>
                <a:spLocks/>
              </p:cNvSpPr>
              <p:nvPr/>
            </p:nvSpPr>
            <p:spPr bwMode="auto">
              <a:xfrm>
                <a:off x="567" y="601"/>
                <a:ext cx="11" cy="63"/>
              </a:xfrm>
              <a:custGeom>
                <a:avLst/>
                <a:gdLst/>
                <a:ahLst/>
                <a:cxnLst>
                  <a:cxn ang="0">
                    <a:pos x="3" y="0"/>
                  </a:cxn>
                  <a:cxn ang="0">
                    <a:pos x="0" y="0"/>
                  </a:cxn>
                  <a:cxn ang="0">
                    <a:pos x="0" y="22"/>
                  </a:cxn>
                  <a:cxn ang="0">
                    <a:pos x="3" y="21"/>
                  </a:cxn>
                  <a:cxn ang="0">
                    <a:pos x="3" y="0"/>
                  </a:cxn>
                </a:cxnLst>
                <a:rect l="0" t="0" r="r" b="b"/>
                <a:pathLst>
                  <a:path w="3" h="22">
                    <a:moveTo>
                      <a:pt x="3" y="0"/>
                    </a:moveTo>
                    <a:lnTo>
                      <a:pt x="0" y="0"/>
                    </a:lnTo>
                    <a:lnTo>
                      <a:pt x="0" y="22"/>
                    </a:lnTo>
                    <a:lnTo>
                      <a:pt x="3" y="21"/>
                    </a:lnTo>
                    <a:lnTo>
                      <a:pt x="3" y="0"/>
                    </a:lnTo>
                  </a:path>
                </a:pathLst>
              </a:custGeom>
              <a:solidFill>
                <a:srgbClr val="C63637"/>
              </a:solidFill>
              <a:ln w="9525">
                <a:noFill/>
                <a:round/>
                <a:headEnd/>
                <a:tailEnd/>
              </a:ln>
              <a:effectLst/>
            </p:spPr>
            <p:txBody>
              <a:bodyPr/>
              <a:lstStyle/>
              <a:p>
                <a:pPr>
                  <a:defRPr/>
                </a:pPr>
                <a:endParaRPr lang="en-US" dirty="0"/>
              </a:p>
            </p:txBody>
          </p:sp>
          <p:sp>
            <p:nvSpPr>
              <p:cNvPr id="2056" name="Freeform 1053"/>
              <p:cNvSpPr>
                <a:spLocks/>
              </p:cNvSpPr>
              <p:nvPr/>
            </p:nvSpPr>
            <p:spPr bwMode="auto">
              <a:xfrm>
                <a:off x="550" y="601"/>
                <a:ext cx="8" cy="74"/>
              </a:xfrm>
              <a:custGeom>
                <a:avLst/>
                <a:gdLst/>
                <a:ahLst/>
                <a:cxnLst>
                  <a:cxn ang="0">
                    <a:pos x="3" y="0"/>
                  </a:cxn>
                  <a:cxn ang="0">
                    <a:pos x="0" y="0"/>
                  </a:cxn>
                  <a:cxn ang="0">
                    <a:pos x="0" y="26"/>
                  </a:cxn>
                  <a:cxn ang="0">
                    <a:pos x="3" y="24"/>
                  </a:cxn>
                  <a:cxn ang="0">
                    <a:pos x="3" y="0"/>
                  </a:cxn>
                </a:cxnLst>
                <a:rect l="0" t="0" r="r" b="b"/>
                <a:pathLst>
                  <a:path w="3" h="26">
                    <a:moveTo>
                      <a:pt x="3" y="0"/>
                    </a:moveTo>
                    <a:lnTo>
                      <a:pt x="0" y="0"/>
                    </a:lnTo>
                    <a:lnTo>
                      <a:pt x="0" y="26"/>
                    </a:lnTo>
                    <a:lnTo>
                      <a:pt x="3" y="24"/>
                    </a:lnTo>
                    <a:lnTo>
                      <a:pt x="3" y="0"/>
                    </a:lnTo>
                  </a:path>
                </a:pathLst>
              </a:custGeom>
              <a:solidFill>
                <a:srgbClr val="C63637"/>
              </a:solidFill>
              <a:ln w="9525">
                <a:noFill/>
                <a:round/>
                <a:headEnd/>
                <a:tailEnd/>
              </a:ln>
              <a:effectLst/>
            </p:spPr>
            <p:txBody>
              <a:bodyPr/>
              <a:lstStyle/>
              <a:p>
                <a:pPr>
                  <a:defRPr/>
                </a:pPr>
                <a:endParaRPr lang="en-US" dirty="0"/>
              </a:p>
            </p:txBody>
          </p:sp>
          <p:sp>
            <p:nvSpPr>
              <p:cNvPr id="2057" name="Freeform 1054"/>
              <p:cNvSpPr>
                <a:spLocks/>
              </p:cNvSpPr>
              <p:nvPr/>
            </p:nvSpPr>
            <p:spPr bwMode="auto">
              <a:xfrm>
                <a:off x="500" y="601"/>
                <a:ext cx="8" cy="57"/>
              </a:xfrm>
              <a:custGeom>
                <a:avLst/>
                <a:gdLst/>
                <a:ahLst/>
                <a:cxnLst>
                  <a:cxn ang="0">
                    <a:pos x="0" y="0"/>
                  </a:cxn>
                  <a:cxn ang="0">
                    <a:pos x="3" y="0"/>
                  </a:cxn>
                  <a:cxn ang="0">
                    <a:pos x="3" y="20"/>
                  </a:cxn>
                  <a:cxn ang="0">
                    <a:pos x="0" y="19"/>
                  </a:cxn>
                  <a:cxn ang="0">
                    <a:pos x="0" y="0"/>
                  </a:cxn>
                </a:cxnLst>
                <a:rect l="0" t="0" r="r" b="b"/>
                <a:pathLst>
                  <a:path w="3" h="20">
                    <a:moveTo>
                      <a:pt x="0" y="0"/>
                    </a:moveTo>
                    <a:lnTo>
                      <a:pt x="3" y="0"/>
                    </a:lnTo>
                    <a:lnTo>
                      <a:pt x="3" y="20"/>
                    </a:lnTo>
                    <a:lnTo>
                      <a:pt x="0" y="19"/>
                    </a:lnTo>
                    <a:lnTo>
                      <a:pt x="0" y="0"/>
                    </a:lnTo>
                  </a:path>
                </a:pathLst>
              </a:custGeom>
              <a:solidFill>
                <a:srgbClr val="C63637"/>
              </a:solidFill>
              <a:ln w="9525">
                <a:noFill/>
                <a:round/>
                <a:headEnd/>
                <a:tailEnd/>
              </a:ln>
              <a:effectLst/>
            </p:spPr>
            <p:txBody>
              <a:bodyPr/>
              <a:lstStyle/>
              <a:p>
                <a:pPr>
                  <a:defRPr/>
                </a:pPr>
                <a:endParaRPr lang="en-US" dirty="0"/>
              </a:p>
            </p:txBody>
          </p:sp>
          <p:sp>
            <p:nvSpPr>
              <p:cNvPr id="2058" name="Freeform 1055"/>
              <p:cNvSpPr>
                <a:spLocks/>
              </p:cNvSpPr>
              <p:nvPr/>
            </p:nvSpPr>
            <p:spPr bwMode="auto">
              <a:xfrm>
                <a:off x="516" y="601"/>
                <a:ext cx="8" cy="66"/>
              </a:xfrm>
              <a:custGeom>
                <a:avLst/>
                <a:gdLst/>
                <a:ahLst/>
                <a:cxnLst>
                  <a:cxn ang="0">
                    <a:pos x="0" y="0"/>
                  </a:cxn>
                  <a:cxn ang="0">
                    <a:pos x="3" y="0"/>
                  </a:cxn>
                  <a:cxn ang="0">
                    <a:pos x="3" y="23"/>
                  </a:cxn>
                  <a:cxn ang="0">
                    <a:pos x="0" y="21"/>
                  </a:cxn>
                  <a:cxn ang="0">
                    <a:pos x="0" y="0"/>
                  </a:cxn>
                </a:cxnLst>
                <a:rect l="0" t="0" r="r" b="b"/>
                <a:pathLst>
                  <a:path w="3" h="23">
                    <a:moveTo>
                      <a:pt x="0" y="0"/>
                    </a:moveTo>
                    <a:lnTo>
                      <a:pt x="3" y="0"/>
                    </a:lnTo>
                    <a:lnTo>
                      <a:pt x="3" y="23"/>
                    </a:lnTo>
                    <a:lnTo>
                      <a:pt x="0" y="21"/>
                    </a:lnTo>
                    <a:lnTo>
                      <a:pt x="0" y="0"/>
                    </a:lnTo>
                  </a:path>
                </a:pathLst>
              </a:custGeom>
              <a:solidFill>
                <a:srgbClr val="C63637"/>
              </a:solidFill>
              <a:ln w="9525">
                <a:noFill/>
                <a:round/>
                <a:headEnd/>
                <a:tailEnd/>
              </a:ln>
              <a:effectLst/>
            </p:spPr>
            <p:txBody>
              <a:bodyPr/>
              <a:lstStyle/>
              <a:p>
                <a:pPr>
                  <a:defRPr/>
                </a:pPr>
                <a:endParaRPr lang="en-US" dirty="0"/>
              </a:p>
            </p:txBody>
          </p:sp>
          <p:sp>
            <p:nvSpPr>
              <p:cNvPr id="2059" name="Freeform 1056"/>
              <p:cNvSpPr>
                <a:spLocks/>
              </p:cNvSpPr>
              <p:nvPr/>
            </p:nvSpPr>
            <p:spPr bwMode="auto">
              <a:xfrm>
                <a:off x="534" y="601"/>
                <a:ext cx="7" cy="71"/>
              </a:xfrm>
              <a:custGeom>
                <a:avLst/>
                <a:gdLst/>
                <a:ahLst/>
                <a:cxnLst>
                  <a:cxn ang="0">
                    <a:pos x="0" y="0"/>
                  </a:cxn>
                  <a:cxn ang="0">
                    <a:pos x="3" y="0"/>
                  </a:cxn>
                  <a:cxn ang="0">
                    <a:pos x="3" y="25"/>
                  </a:cxn>
                  <a:cxn ang="0">
                    <a:pos x="0" y="24"/>
                  </a:cxn>
                  <a:cxn ang="0">
                    <a:pos x="0" y="0"/>
                  </a:cxn>
                </a:cxnLst>
                <a:rect l="0" t="0" r="r" b="b"/>
                <a:pathLst>
                  <a:path w="3" h="25">
                    <a:moveTo>
                      <a:pt x="0" y="0"/>
                    </a:moveTo>
                    <a:lnTo>
                      <a:pt x="3" y="0"/>
                    </a:lnTo>
                    <a:lnTo>
                      <a:pt x="3" y="25"/>
                    </a:lnTo>
                    <a:lnTo>
                      <a:pt x="0" y="24"/>
                    </a:lnTo>
                    <a:lnTo>
                      <a:pt x="0" y="0"/>
                    </a:lnTo>
                  </a:path>
                </a:pathLst>
              </a:custGeom>
              <a:solidFill>
                <a:srgbClr val="C63637"/>
              </a:solidFill>
              <a:ln w="9525">
                <a:noFill/>
                <a:round/>
                <a:headEnd/>
                <a:tailEnd/>
              </a:ln>
              <a:effectLst/>
            </p:spPr>
            <p:txBody>
              <a:bodyPr/>
              <a:lstStyle/>
              <a:p>
                <a:pPr>
                  <a:defRPr/>
                </a:pPr>
                <a:endParaRPr lang="en-US" dirty="0"/>
              </a:p>
            </p:txBody>
          </p:sp>
          <p:sp>
            <p:nvSpPr>
              <p:cNvPr id="2060" name="Rectangle 1057"/>
              <p:cNvSpPr>
                <a:spLocks noChangeArrowheads="1"/>
              </p:cNvSpPr>
              <p:nvPr/>
            </p:nvSpPr>
            <p:spPr bwMode="auto">
              <a:xfrm>
                <a:off x="490" y="557"/>
                <a:ext cx="108" cy="44"/>
              </a:xfrm>
              <a:prstGeom prst="rect">
                <a:avLst/>
              </a:prstGeom>
              <a:solidFill>
                <a:srgbClr val="30224D"/>
              </a:solidFill>
              <a:ln w="9525">
                <a:noFill/>
                <a:miter lim="800000"/>
                <a:headEnd/>
                <a:tailEnd/>
              </a:ln>
              <a:effectLst/>
            </p:spPr>
            <p:txBody>
              <a:bodyPr/>
              <a:lstStyle/>
              <a:p>
                <a:pPr>
                  <a:defRPr/>
                </a:pPr>
                <a:endParaRPr lang="en-US" dirty="0"/>
              </a:p>
            </p:txBody>
          </p:sp>
        </p:grpSp>
      </p:grpSp>
      <p:grpSp>
        <p:nvGrpSpPr>
          <p:cNvPr id="22" name="Group 1430"/>
          <p:cNvGrpSpPr>
            <a:grpSpLocks/>
          </p:cNvGrpSpPr>
          <p:nvPr userDrawn="1"/>
        </p:nvGrpSpPr>
        <p:grpSpPr bwMode="auto">
          <a:xfrm>
            <a:off x="308429" y="6512719"/>
            <a:ext cx="8634489" cy="62508"/>
            <a:chOff x="1653" y="4363"/>
            <a:chExt cx="1237" cy="58"/>
          </a:xfrm>
        </p:grpSpPr>
        <p:sp>
          <p:nvSpPr>
            <p:cNvPr id="2090" name="Line 1420"/>
            <p:cNvSpPr>
              <a:spLocks noChangeShapeType="1"/>
            </p:cNvSpPr>
            <p:nvPr userDrawn="1"/>
          </p:nvSpPr>
          <p:spPr bwMode="auto">
            <a:xfrm flipH="1">
              <a:off x="1653" y="4363"/>
              <a:ext cx="1237" cy="0"/>
            </a:xfrm>
            <a:prstGeom prst="line">
              <a:avLst/>
            </a:prstGeom>
            <a:noFill/>
            <a:ln w="57150">
              <a:solidFill>
                <a:schemeClr val="tx1"/>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sp>
          <p:nvSpPr>
            <p:cNvPr id="2091" name="Line 1427"/>
            <p:cNvSpPr>
              <a:spLocks noChangeShapeType="1"/>
            </p:cNvSpPr>
            <p:nvPr userDrawn="1"/>
          </p:nvSpPr>
          <p:spPr bwMode="auto">
            <a:xfrm flipH="1">
              <a:off x="1653" y="4421"/>
              <a:ext cx="1237" cy="0"/>
            </a:xfrm>
            <a:prstGeom prst="line">
              <a:avLst/>
            </a:prstGeom>
            <a:noFill/>
            <a:ln w="57150">
              <a:solidFill>
                <a:srgbClr val="CC0000"/>
              </a:solidFill>
              <a:round/>
              <a:headEnd/>
              <a:tailEnd/>
            </a:ln>
            <a:effectLst>
              <a:outerShdw dist="35921" dir="2700000" algn="ctr" rotWithShape="0">
                <a:srgbClr val="DDDDDD"/>
              </a:outerShdw>
            </a:effectLst>
          </p:spPr>
          <p:txBody>
            <a:bodyPr lIns="96661" tIns="48331" rIns="96661" bIns="48331">
              <a:spAutoFit/>
            </a:bodyPr>
            <a:lstStyle/>
            <a:p>
              <a:pPr>
                <a:defRPr/>
              </a:pPr>
              <a:endParaRPr lang="en-US" dirty="0"/>
            </a:p>
          </p:txBody>
        </p:sp>
      </p:grpSp>
      <p:sp>
        <p:nvSpPr>
          <p:cNvPr id="2079" name="Rectangle 2078"/>
          <p:cNvSpPr/>
          <p:nvPr userDrawn="1"/>
        </p:nvSpPr>
        <p:spPr bwMode="auto">
          <a:xfrm>
            <a:off x="5851072" y="6420446"/>
            <a:ext cx="1968500" cy="258961"/>
          </a:xfrm>
          <a:prstGeom prst="rect">
            <a:avLst/>
          </a:prstGeom>
          <a:solidFill>
            <a:schemeClr val="bg1"/>
          </a:solidFill>
          <a:ln w="9525" cap="flat" cmpd="sng" algn="ctr">
            <a:noFill/>
            <a:prstDash val="solid"/>
            <a:round/>
            <a:headEnd type="none" w="med" len="med"/>
            <a:tailEnd type="none" w="med" len="med"/>
          </a:ln>
          <a:effectLst/>
        </p:spPr>
        <p:txBody>
          <a:bodyPr wrap="none" lIns="86493" tIns="43247" rIns="86493" bIns="43247" anchor="ctr"/>
          <a:lstStyle/>
          <a:p>
            <a:pPr>
              <a:defRPr/>
            </a:pPr>
            <a:endParaRPr lang="en-US" dirty="0"/>
          </a:p>
        </p:txBody>
      </p:sp>
      <p:sp>
        <p:nvSpPr>
          <p:cNvPr id="2081" name="Text Box 1428"/>
          <p:cNvSpPr txBox="1">
            <a:spLocks noChangeArrowheads="1"/>
          </p:cNvSpPr>
          <p:nvPr userDrawn="1"/>
        </p:nvSpPr>
        <p:spPr bwMode="auto">
          <a:xfrm>
            <a:off x="6096000" y="6324600"/>
            <a:ext cx="1600194" cy="353935"/>
          </a:xfrm>
          <a:prstGeom prst="rect">
            <a:avLst/>
          </a:prstGeom>
          <a:noFill/>
          <a:ln w="12700">
            <a:noFill/>
            <a:miter lim="800000"/>
            <a:headEnd/>
            <a:tailEnd/>
          </a:ln>
          <a:effectLst>
            <a:outerShdw dist="35921" dir="2700000" algn="ctr" rotWithShape="0">
              <a:srgbClr val="DDDDDD"/>
            </a:outerShdw>
          </a:effectLst>
        </p:spPr>
        <p:txBody>
          <a:bodyPr wrap="square" lIns="91432" tIns="45716" rIns="91432" bIns="45716">
            <a:spAutoFit/>
          </a:bodyPr>
          <a:lstStyle/>
          <a:p>
            <a:pPr defTabSz="914485">
              <a:defRPr/>
            </a:pPr>
            <a:r>
              <a:rPr lang="en-US" sz="1700" b="1" i="1" dirty="0" smtClean="0">
                <a:effectLst>
                  <a:outerShdw blurRad="38100" dist="38100" dir="2700000" algn="tl">
                    <a:srgbClr val="C0C0C0"/>
                  </a:outerShdw>
                </a:effectLst>
                <a:latin typeface="Arial" pitchFamily="34" charset="0"/>
                <a:cs typeface="Arial" pitchFamily="34" charset="0"/>
              </a:rPr>
              <a:t>JFHQ-KS</a:t>
            </a:r>
            <a:endParaRPr lang="en-US" sz="1700" i="1" dirty="0">
              <a:effectLst>
                <a:outerShdw blurRad="38100" dist="38100" sx="1000" sy="1000" algn="tl">
                  <a:srgbClr val="C0C0C0"/>
                </a:outerShdw>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txStyles>
    <p:titleStyle>
      <a:lvl1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mj-lt"/>
          <a:ea typeface="+mj-ea"/>
          <a:cs typeface="+mj-cs"/>
        </a:defRPr>
      </a:lvl1pPr>
      <a:lvl2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2pPr>
      <a:lvl3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3pPr>
      <a:lvl4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4pPr>
      <a:lvl5pPr algn="ctr" defTabSz="914485" rtl="0" eaLnBrk="0" fontAlgn="base" hangingPunct="0">
        <a:spcBef>
          <a:spcPct val="0"/>
        </a:spcBef>
        <a:spcAft>
          <a:spcPct val="0"/>
        </a:spcAft>
        <a:defRPr sz="3400" b="1">
          <a:solidFill>
            <a:schemeClr val="tx1"/>
          </a:solidFill>
          <a:effectLst>
            <a:outerShdw blurRad="38100" dist="38100" dir="2700000" algn="tl">
              <a:srgbClr val="C0C0C0"/>
            </a:outerShdw>
          </a:effectLst>
          <a:latin typeface="Arial" charset="0"/>
        </a:defRPr>
      </a:lvl5pPr>
      <a:lvl6pPr marL="432465"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6pPr>
      <a:lvl7pPr marL="864931"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7pPr>
      <a:lvl8pPr marL="1297396"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8pPr>
      <a:lvl9pPr marL="1729862" algn="ctr" defTabSz="914485" rtl="0" eaLnBrk="0" fontAlgn="base" hangingPunct="0">
        <a:spcBef>
          <a:spcPct val="0"/>
        </a:spcBef>
        <a:spcAft>
          <a:spcPct val="0"/>
        </a:spcAft>
        <a:defRPr sz="3400" b="1">
          <a:solidFill>
            <a:schemeClr val="accent2"/>
          </a:solidFill>
          <a:effectLst>
            <a:outerShdw blurRad="38100" dist="38100" dir="2700000" algn="tl">
              <a:srgbClr val="C0C0C0"/>
            </a:outerShdw>
          </a:effectLst>
          <a:latin typeface="Arial" charset="0"/>
        </a:defRPr>
      </a:lvl9pPr>
    </p:titleStyle>
    <p:bodyStyle>
      <a:lvl1pPr marL="342369" indent="-342369" algn="l" defTabSz="914485" rtl="0" eaLnBrk="0" fontAlgn="base" hangingPunct="0">
        <a:spcBef>
          <a:spcPct val="20000"/>
        </a:spcBef>
        <a:spcAft>
          <a:spcPct val="0"/>
        </a:spcAft>
        <a:buChar char="•"/>
        <a:defRPr sz="2600" b="1">
          <a:solidFill>
            <a:schemeClr val="tx1"/>
          </a:solidFill>
          <a:latin typeface="+mn-lt"/>
          <a:ea typeface="+mn-ea"/>
          <a:cs typeface="+mn-cs"/>
        </a:defRPr>
      </a:lvl1pPr>
      <a:lvl2pPr marL="743301" indent="-286809" algn="l" defTabSz="914485" rtl="0" eaLnBrk="0" fontAlgn="base" hangingPunct="0">
        <a:spcBef>
          <a:spcPct val="20000"/>
        </a:spcBef>
        <a:spcAft>
          <a:spcPct val="0"/>
        </a:spcAft>
        <a:buChar char="–"/>
        <a:defRPr sz="2300" b="1">
          <a:solidFill>
            <a:srgbClr val="CC0000"/>
          </a:solidFill>
          <a:latin typeface="+mn-lt"/>
        </a:defRPr>
      </a:lvl2pPr>
      <a:lvl3pPr marL="1142730" indent="-228246" algn="l" defTabSz="914485" rtl="0" eaLnBrk="0" fontAlgn="base" hangingPunct="0">
        <a:spcBef>
          <a:spcPct val="20000"/>
        </a:spcBef>
        <a:spcAft>
          <a:spcPct val="0"/>
        </a:spcAft>
        <a:buChar char="•"/>
        <a:defRPr sz="1900">
          <a:solidFill>
            <a:schemeClr val="tx1"/>
          </a:solidFill>
          <a:latin typeface="+mn-lt"/>
        </a:defRPr>
      </a:lvl3pPr>
      <a:lvl4pPr marL="1600723" indent="-229748" algn="l" defTabSz="914485" rtl="0" eaLnBrk="0" fontAlgn="base" hangingPunct="0">
        <a:spcBef>
          <a:spcPct val="20000"/>
        </a:spcBef>
        <a:spcAft>
          <a:spcPct val="0"/>
        </a:spcAft>
        <a:buChar char="–"/>
        <a:defRPr sz="1900">
          <a:solidFill>
            <a:schemeClr val="tx1"/>
          </a:solidFill>
          <a:latin typeface="+mn-lt"/>
        </a:defRPr>
      </a:lvl4pPr>
      <a:lvl5pPr marL="2057214" indent="-228246" algn="l" defTabSz="914485" rtl="0" eaLnBrk="0" fontAlgn="base" hangingPunct="0">
        <a:spcBef>
          <a:spcPct val="20000"/>
        </a:spcBef>
        <a:spcAft>
          <a:spcPct val="0"/>
        </a:spcAft>
        <a:buChar char="»"/>
        <a:defRPr sz="2000">
          <a:solidFill>
            <a:schemeClr val="tx1"/>
          </a:solidFill>
          <a:latin typeface="+mn-lt"/>
        </a:defRPr>
      </a:lvl5pPr>
      <a:lvl6pPr marL="2489680" indent="-228246" algn="l" defTabSz="914485" rtl="0" eaLnBrk="0" fontAlgn="base" hangingPunct="0">
        <a:spcBef>
          <a:spcPct val="20000"/>
        </a:spcBef>
        <a:spcAft>
          <a:spcPct val="0"/>
        </a:spcAft>
        <a:buChar char="»"/>
        <a:defRPr sz="2000">
          <a:solidFill>
            <a:schemeClr val="tx1"/>
          </a:solidFill>
          <a:latin typeface="+mn-lt"/>
        </a:defRPr>
      </a:lvl6pPr>
      <a:lvl7pPr marL="2922145" indent="-228246" algn="l" defTabSz="914485" rtl="0" eaLnBrk="0" fontAlgn="base" hangingPunct="0">
        <a:spcBef>
          <a:spcPct val="20000"/>
        </a:spcBef>
        <a:spcAft>
          <a:spcPct val="0"/>
        </a:spcAft>
        <a:buChar char="»"/>
        <a:defRPr sz="2000">
          <a:solidFill>
            <a:schemeClr val="tx1"/>
          </a:solidFill>
          <a:latin typeface="+mn-lt"/>
        </a:defRPr>
      </a:lvl7pPr>
      <a:lvl8pPr marL="3354611" indent="-228246" algn="l" defTabSz="914485" rtl="0" eaLnBrk="0" fontAlgn="base" hangingPunct="0">
        <a:spcBef>
          <a:spcPct val="20000"/>
        </a:spcBef>
        <a:spcAft>
          <a:spcPct val="0"/>
        </a:spcAft>
        <a:buChar char="»"/>
        <a:defRPr sz="2000">
          <a:solidFill>
            <a:schemeClr val="tx1"/>
          </a:solidFill>
          <a:latin typeface="+mn-lt"/>
        </a:defRPr>
      </a:lvl8pPr>
      <a:lvl9pPr marL="3787076" indent="-228246" algn="l" defTabSz="91448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3400" y="2057400"/>
            <a:ext cx="8077200" cy="1752600"/>
          </a:xfrm>
          <a:prstGeom prst="rect">
            <a:avLst/>
          </a:prstGeom>
        </p:spPr>
        <p:txBody>
          <a:bodyPr>
            <a:noAutofit/>
          </a:bodyPr>
          <a:lstStyle/>
          <a:p>
            <a:pPr algn="ctr" fontAlgn="auto">
              <a:spcBef>
                <a:spcPct val="20000"/>
              </a:spcBef>
              <a:spcAft>
                <a:spcPts val="0"/>
              </a:spcAft>
              <a:buFont typeface="Arial" pitchFamily="34" charset="0"/>
              <a:buNone/>
              <a:defRPr/>
            </a:pPr>
            <a:r>
              <a:rPr lang="en-US" sz="4800" b="1" dirty="0" smtClean="0">
                <a:latin typeface="+mn-lt"/>
                <a:cs typeface="+mn-cs"/>
              </a:rPr>
              <a:t>Air National Guard</a:t>
            </a:r>
          </a:p>
          <a:p>
            <a:pPr algn="ctr" fontAlgn="auto">
              <a:spcBef>
                <a:spcPct val="20000"/>
              </a:spcBef>
              <a:spcAft>
                <a:spcPts val="0"/>
              </a:spcAft>
              <a:buFont typeface="Arial" pitchFamily="34" charset="0"/>
              <a:buNone/>
              <a:defRPr/>
            </a:pPr>
            <a:r>
              <a:rPr lang="en-US" sz="4800" b="1" dirty="0" smtClean="0">
                <a:latin typeface="+mn-lt"/>
                <a:cs typeface="+mn-cs"/>
              </a:rPr>
              <a:t>AGR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533400" y="0"/>
            <a:ext cx="7239000" cy="1143000"/>
          </a:xfrm>
        </p:spPr>
        <p:txBody>
          <a:bodyPr/>
          <a:lstStyle/>
          <a:p>
            <a:r>
              <a:rPr lang="en-US" altLang="en-US" dirty="0" smtClean="0"/>
              <a:t>     Leave/Passes</a:t>
            </a:r>
          </a:p>
        </p:txBody>
      </p:sp>
      <p:sp>
        <p:nvSpPr>
          <p:cNvPr id="154627" name="Content Placeholder 2"/>
          <p:cNvSpPr>
            <a:spLocks noGrp="1"/>
          </p:cNvSpPr>
          <p:nvPr>
            <p:ph idx="1"/>
          </p:nvPr>
        </p:nvSpPr>
        <p:spPr>
          <a:xfrm>
            <a:off x="533400" y="1143000"/>
            <a:ext cx="8439452" cy="4115098"/>
          </a:xfrm>
        </p:spPr>
        <p:txBody>
          <a:bodyPr/>
          <a:lstStyle/>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Leave must start and end in the local area</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smtClean="0"/>
              <a:t>Leave will be charged for duty and non-duty days (example: Friday through Tuesday is a charge of 4 days</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a:t>Members can sell back no more than 60 days of leave in their </a:t>
            </a:r>
            <a:r>
              <a:rPr lang="en-US" altLang="en-US" sz="1800" dirty="0" smtClean="0"/>
              <a:t>career</a:t>
            </a:r>
          </a:p>
          <a:p>
            <a:pPr>
              <a:buFont typeface="Wingdings" panose="05000000000000000000" pitchFamily="2" charset="2"/>
              <a:buChar char="§"/>
            </a:pPr>
            <a:endParaRPr lang="en-US" altLang="en-US" sz="1800" dirty="0"/>
          </a:p>
          <a:p>
            <a:pPr marL="0" indent="0">
              <a:buNone/>
            </a:pPr>
            <a:endParaRPr lang="en-US" altLang="en-US" sz="2000" dirty="0" smtClean="0"/>
          </a:p>
          <a:p>
            <a:endParaRPr lang="en-US" alt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038600"/>
            <a:ext cx="2971800" cy="2057400"/>
          </a:xfrm>
          <a:prstGeom prst="rect">
            <a:avLst/>
          </a:prstGeom>
        </p:spPr>
      </p:pic>
    </p:spTree>
    <p:extLst>
      <p:ext uri="{BB962C8B-B14F-4D97-AF65-F5344CB8AC3E}">
        <p14:creationId xmlns:p14="http://schemas.microsoft.com/office/powerpoint/2010/main" val="3841017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533400" y="0"/>
            <a:ext cx="7239000" cy="1143000"/>
          </a:xfrm>
        </p:spPr>
        <p:txBody>
          <a:bodyPr/>
          <a:lstStyle/>
          <a:p>
            <a:r>
              <a:rPr lang="en-US" altLang="en-US" dirty="0" smtClean="0"/>
              <a:t>     Leave/Passes</a:t>
            </a:r>
          </a:p>
        </p:txBody>
      </p:sp>
      <p:sp>
        <p:nvSpPr>
          <p:cNvPr id="154627" name="Content Placeholder 2"/>
          <p:cNvSpPr>
            <a:spLocks noGrp="1"/>
          </p:cNvSpPr>
          <p:nvPr>
            <p:ph idx="1"/>
          </p:nvPr>
        </p:nvSpPr>
        <p:spPr>
          <a:xfrm>
            <a:off x="457200" y="990600"/>
            <a:ext cx="8439452" cy="4115098"/>
          </a:xfrm>
        </p:spPr>
        <p:txBody>
          <a:bodyPr/>
          <a:lstStyle/>
          <a:p>
            <a:pPr>
              <a:buFont typeface="Wingdings" panose="05000000000000000000" pitchFamily="2" charset="2"/>
              <a:buChar char="§"/>
            </a:pPr>
            <a:r>
              <a:rPr lang="en-US" altLang="en-US" sz="1800" dirty="0"/>
              <a:t>Leave is a right; however, unit commanders can deny leave due to military necessity </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smtClean="0"/>
              <a:t>Pre-separation or retirement relocation activity:  Members may be approved up to 20 days of permissive TDY specifically to house hunt or job search.  This is permissive TDY and should be used in accordance with the regulation (job search or house hunting)</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a:t>Normally do not charge leave to members undergoing treatment for an infectious or contagious disease (flu, pink eye, strep throat, </a:t>
            </a:r>
            <a:r>
              <a:rPr lang="en-US" altLang="en-US" sz="1800" dirty="0" err="1"/>
              <a:t>etc</a:t>
            </a:r>
            <a:r>
              <a:rPr lang="en-US" altLang="en-US" sz="1800" dirty="0"/>
              <a:t>)</a:t>
            </a:r>
          </a:p>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Ordinary leave is charged to members for work days lost due to elective medical procedures (example: cosmetic surgery)</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a:t>Members are charged ordinary leave for lost work days due to illnesses in the family (example: kids-strep throat or common colds)</a:t>
            </a:r>
          </a:p>
          <a:p>
            <a:pPr>
              <a:buFont typeface="Wingdings" panose="05000000000000000000" pitchFamily="2" charset="2"/>
              <a:buChar char="§"/>
            </a:pPr>
            <a:endParaRPr lang="en-US" altLang="en-US" sz="1800" dirty="0" smtClean="0"/>
          </a:p>
          <a:p>
            <a:pPr marL="0" indent="0">
              <a:buNone/>
            </a:pPr>
            <a:endParaRPr lang="en-US" altLang="en-US" sz="2000" dirty="0" smtClean="0"/>
          </a:p>
        </p:txBody>
      </p:sp>
    </p:spTree>
    <p:extLst>
      <p:ext uri="{BB962C8B-B14F-4D97-AF65-F5344CB8AC3E}">
        <p14:creationId xmlns:p14="http://schemas.microsoft.com/office/powerpoint/2010/main" val="295701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4600" y="152400"/>
            <a:ext cx="4419600" cy="1143000"/>
          </a:xfrm>
        </p:spPr>
        <p:txBody>
          <a:bodyPr/>
          <a:lstStyle/>
          <a:p>
            <a:pPr eaLnBrk="1" hangingPunct="1"/>
            <a:r>
              <a:rPr lang="en-US" dirty="0" err="1" smtClean="0"/>
              <a:t>Leaveweb</a:t>
            </a:r>
            <a:endParaRPr lang="en-US" dirty="0" smtClean="0"/>
          </a:p>
        </p:txBody>
      </p:sp>
      <p:pic>
        <p:nvPicPr>
          <p:cNvPr id="5" name="Picture 4"/>
          <p:cNvPicPr/>
          <p:nvPr/>
        </p:nvPicPr>
        <p:blipFill rotWithShape="1">
          <a:blip r:embed="rId3"/>
          <a:srcRect r="52725"/>
          <a:stretch/>
        </p:blipFill>
        <p:spPr bwMode="auto">
          <a:xfrm>
            <a:off x="762000" y="1143000"/>
            <a:ext cx="80010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386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4600" y="152400"/>
            <a:ext cx="4419600" cy="1143000"/>
          </a:xfrm>
        </p:spPr>
        <p:txBody>
          <a:bodyPr/>
          <a:lstStyle/>
          <a:p>
            <a:pPr eaLnBrk="1" hangingPunct="1"/>
            <a:r>
              <a:rPr lang="en-US" dirty="0" err="1" smtClean="0"/>
              <a:t>Leaveweb</a:t>
            </a:r>
            <a:endParaRPr lang="en-US" dirty="0" smtClean="0"/>
          </a:p>
        </p:txBody>
      </p:sp>
      <p:sp>
        <p:nvSpPr>
          <p:cNvPr id="2" name="TextBox 1"/>
          <p:cNvSpPr txBox="1"/>
          <p:nvPr/>
        </p:nvSpPr>
        <p:spPr>
          <a:xfrm>
            <a:off x="457200" y="1752600"/>
            <a:ext cx="3136308" cy="1477328"/>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Active Duty – SSN</a:t>
            </a:r>
          </a:p>
          <a:p>
            <a:pPr marL="285750" indent="-285750">
              <a:buFont typeface="Wingdings" panose="05000000000000000000" pitchFamily="2" charset="2"/>
              <a:buChar char="§"/>
            </a:pPr>
            <a:r>
              <a:rPr lang="en-US" dirty="0" smtClean="0"/>
              <a:t>MAJCOM - ACC</a:t>
            </a:r>
          </a:p>
          <a:p>
            <a:pPr marL="285750" indent="-285750">
              <a:buFont typeface="Wingdings" panose="05000000000000000000" pitchFamily="2" charset="2"/>
              <a:buChar char="§"/>
            </a:pPr>
            <a:r>
              <a:rPr lang="en-US" dirty="0" smtClean="0"/>
              <a:t>Base – Offutt</a:t>
            </a:r>
          </a:p>
          <a:p>
            <a:pPr marL="285750" indent="-285750">
              <a:buFont typeface="Wingdings" panose="05000000000000000000" pitchFamily="2" charset="2"/>
              <a:buChar char="§"/>
            </a:pPr>
            <a:r>
              <a:rPr lang="en-US" dirty="0" smtClean="0"/>
              <a:t>Unit – 114 FW Sioux MXS</a:t>
            </a:r>
          </a:p>
          <a:p>
            <a:pPr marL="285750" indent="-285750">
              <a:buFont typeface="Wingdings" panose="05000000000000000000" pitchFamily="2" charset="2"/>
              <a:buChar char="§"/>
            </a:pPr>
            <a:r>
              <a:rPr lang="en-US" dirty="0" smtClean="0"/>
              <a:t>Supervisor </a:t>
            </a:r>
            <a:endParaRPr lang="en-US" dirty="0"/>
          </a:p>
        </p:txBody>
      </p:sp>
      <p:pic>
        <p:nvPicPr>
          <p:cNvPr id="3" name="Picture 2"/>
          <p:cNvPicPr>
            <a:picLocks noChangeAspect="1"/>
          </p:cNvPicPr>
          <p:nvPr/>
        </p:nvPicPr>
        <p:blipFill>
          <a:blip r:embed="rId3"/>
          <a:stretch>
            <a:fillRect/>
          </a:stretch>
        </p:blipFill>
        <p:spPr>
          <a:xfrm>
            <a:off x="3505200" y="1828800"/>
            <a:ext cx="5457652" cy="3581400"/>
          </a:xfrm>
          <a:prstGeom prst="rect">
            <a:avLst/>
          </a:prstGeom>
        </p:spPr>
      </p:pic>
    </p:spTree>
    <p:extLst>
      <p:ext uri="{BB962C8B-B14F-4D97-AF65-F5344CB8AC3E}">
        <p14:creationId xmlns:p14="http://schemas.microsoft.com/office/powerpoint/2010/main" val="190315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4600" y="152400"/>
            <a:ext cx="4419600" cy="1143000"/>
          </a:xfrm>
        </p:spPr>
        <p:txBody>
          <a:bodyPr/>
          <a:lstStyle/>
          <a:p>
            <a:pPr eaLnBrk="1" hangingPunct="1"/>
            <a:r>
              <a:rPr lang="en-US" dirty="0" err="1" smtClean="0"/>
              <a:t>Leaveweb</a:t>
            </a:r>
            <a:endParaRPr lang="en-US" dirty="0" smtClean="0"/>
          </a:p>
        </p:txBody>
      </p:sp>
      <p:pic>
        <p:nvPicPr>
          <p:cNvPr id="4" name="Picture 3"/>
          <p:cNvPicPr/>
          <p:nvPr/>
        </p:nvPicPr>
        <p:blipFill rotWithShape="1">
          <a:blip r:embed="rId3"/>
          <a:srcRect r="73397"/>
          <a:stretch/>
        </p:blipFill>
        <p:spPr bwMode="auto">
          <a:xfrm>
            <a:off x="3505200" y="1295400"/>
            <a:ext cx="5029200" cy="49530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57200" y="1752600"/>
            <a:ext cx="2294218" cy="923330"/>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Submit new leave</a:t>
            </a:r>
          </a:p>
          <a:p>
            <a:pPr marL="285750" indent="-285750">
              <a:buFont typeface="Wingdings" panose="05000000000000000000" pitchFamily="2" charset="2"/>
              <a:buChar char="§"/>
            </a:pPr>
            <a:r>
              <a:rPr lang="en-US" dirty="0" smtClean="0"/>
              <a:t>Approve leave</a:t>
            </a:r>
          </a:p>
          <a:p>
            <a:pPr marL="285750" indent="-285750">
              <a:buFont typeface="Wingdings" panose="05000000000000000000" pitchFamily="2" charset="2"/>
              <a:buChar char="§"/>
            </a:pPr>
            <a:r>
              <a:rPr lang="en-US" dirty="0" smtClean="0"/>
              <a:t>Return from leave</a:t>
            </a:r>
            <a:endParaRPr lang="en-US" dirty="0"/>
          </a:p>
        </p:txBody>
      </p:sp>
    </p:spTree>
    <p:extLst>
      <p:ext uri="{BB962C8B-B14F-4D97-AF65-F5344CB8AC3E}">
        <p14:creationId xmlns:p14="http://schemas.microsoft.com/office/powerpoint/2010/main" val="716690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533400" y="76200"/>
            <a:ext cx="7239000" cy="1143000"/>
          </a:xfrm>
        </p:spPr>
        <p:txBody>
          <a:bodyPr/>
          <a:lstStyle/>
          <a:p>
            <a:r>
              <a:rPr lang="en-US" altLang="en-US" dirty="0" smtClean="0"/>
              <a:t>     Leave/Passes</a:t>
            </a:r>
          </a:p>
        </p:txBody>
      </p:sp>
      <p:sp>
        <p:nvSpPr>
          <p:cNvPr id="154627" name="Content Placeholder 2"/>
          <p:cNvSpPr>
            <a:spLocks noGrp="1"/>
          </p:cNvSpPr>
          <p:nvPr>
            <p:ph idx="1"/>
          </p:nvPr>
        </p:nvSpPr>
        <p:spPr>
          <a:xfrm>
            <a:off x="533400" y="914400"/>
            <a:ext cx="8439452" cy="4359573"/>
          </a:xfrm>
        </p:spPr>
        <p:txBody>
          <a:bodyPr/>
          <a:lstStyle/>
          <a:p>
            <a:endParaRPr lang="en-US" altLang="en-US" sz="2000" dirty="0"/>
          </a:p>
          <a:p>
            <a:pPr>
              <a:buFont typeface="Wingdings" panose="05000000000000000000" pitchFamily="2" charset="2"/>
              <a:buChar char="§"/>
            </a:pPr>
            <a:r>
              <a:rPr lang="en-US" altLang="en-US" sz="1800" dirty="0" smtClean="0"/>
              <a:t>Commanders may award a 3 or 4 day special pass for special circumstances or occasions such as reenlistment, special recognition, or compensatory time off</a:t>
            </a:r>
          </a:p>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Award of pass may be used in the following examples: for a Friday through Monday, Saturday through Tuesday</a:t>
            </a:r>
          </a:p>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A special pass may be taken in conjunction with leave; however, leave cannot be taken both before and after the pass.  </a:t>
            </a:r>
          </a:p>
          <a:p>
            <a:pPr>
              <a:buFont typeface="Wingdings" panose="05000000000000000000" pitchFamily="2" charset="2"/>
              <a:buChar char="§"/>
            </a:pPr>
            <a:endParaRPr lang="en-US" altLang="en-US" sz="1800" dirty="0"/>
          </a:p>
          <a:p>
            <a:pPr>
              <a:buFont typeface="Wingdings" panose="05000000000000000000" pitchFamily="2" charset="2"/>
              <a:buChar char="§"/>
            </a:pPr>
            <a:r>
              <a:rPr lang="en-US" altLang="en-US" sz="1800" dirty="0" smtClean="0"/>
              <a:t>Commanders should not grant special passes in succession</a:t>
            </a:r>
          </a:p>
          <a:p>
            <a:pPr>
              <a:buFont typeface="Wingdings" panose="05000000000000000000" pitchFamily="2" charset="2"/>
              <a:buChar char="§"/>
            </a:pPr>
            <a:endParaRPr lang="en-US" altLang="en-US" sz="1800" dirty="0" smtClean="0"/>
          </a:p>
          <a:p>
            <a:endParaRPr lang="en-US" altLang="en-US" sz="2000" dirty="0" smtClean="0"/>
          </a:p>
          <a:p>
            <a:pPr marL="0" indent="0">
              <a:buNone/>
            </a:pPr>
            <a:endParaRPr lang="en-US" altLang="en-US" sz="2000" dirty="0" smtClean="0"/>
          </a:p>
          <a:p>
            <a:endParaRPr lang="en-US" altLang="en-US" dirty="0" smtClean="0"/>
          </a:p>
        </p:txBody>
      </p:sp>
    </p:spTree>
    <p:extLst>
      <p:ext uri="{BB962C8B-B14F-4D97-AF65-F5344CB8AC3E}">
        <p14:creationId xmlns:p14="http://schemas.microsoft.com/office/powerpoint/2010/main" val="347051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438400" y="76200"/>
            <a:ext cx="5257800" cy="1143000"/>
          </a:xfrm>
        </p:spPr>
        <p:txBody>
          <a:bodyPr/>
          <a:lstStyle/>
          <a:p>
            <a:pPr eaLnBrk="1" hangingPunct="1"/>
            <a:r>
              <a:rPr lang="en-US" dirty="0" smtClean="0"/>
              <a:t>Off Duty Employment</a:t>
            </a:r>
          </a:p>
        </p:txBody>
      </p:sp>
      <p:sp>
        <p:nvSpPr>
          <p:cNvPr id="3" name="Content Placeholder 2"/>
          <p:cNvSpPr>
            <a:spLocks noGrp="1"/>
          </p:cNvSpPr>
          <p:nvPr>
            <p:ph idx="1"/>
          </p:nvPr>
        </p:nvSpPr>
        <p:spPr>
          <a:xfrm>
            <a:off x="364550" y="1589087"/>
            <a:ext cx="8229600" cy="4525963"/>
          </a:xfrm>
        </p:spPr>
        <p:txBody>
          <a:bodyPr rtlCol="0">
            <a:normAutofit/>
          </a:bodyPr>
          <a:lstStyle/>
          <a:p>
            <a:pPr eaLnBrk="1" fontAlgn="auto" hangingPunct="1">
              <a:spcAft>
                <a:spcPts val="0"/>
              </a:spcAft>
              <a:buFont typeface="Wingdings" panose="05000000000000000000" pitchFamily="2" charset="2"/>
              <a:buChar char="§"/>
              <a:defRPr/>
            </a:pPr>
            <a:r>
              <a:rPr lang="en-US" sz="2000" dirty="0" smtClean="0"/>
              <a:t>Commanders must ensure off-duty employment is in compliance with DoD Directive 5500.7, </a:t>
            </a:r>
            <a:r>
              <a:rPr lang="en-US" sz="2000" i="1" dirty="0" smtClean="0"/>
              <a:t>Standards of Conduct</a:t>
            </a:r>
            <a:endParaRPr lang="en-US" sz="1700" i="1" dirty="0" smtClean="0">
              <a:solidFill>
                <a:schemeClr val="tx1"/>
              </a:solidFill>
            </a:endParaRPr>
          </a:p>
          <a:p>
            <a:pPr lvl="1" eaLnBrk="1" fontAlgn="auto" hangingPunct="1">
              <a:spcAft>
                <a:spcPts val="0"/>
              </a:spcAft>
              <a:buFont typeface="Wingdings" panose="05000000000000000000" pitchFamily="2" charset="2"/>
              <a:buChar char="§"/>
              <a:defRPr/>
            </a:pPr>
            <a:endParaRPr lang="en-US" sz="2000" dirty="0" smtClean="0"/>
          </a:p>
          <a:p>
            <a:pPr eaLnBrk="1" fontAlgn="auto" hangingPunct="1">
              <a:spcAft>
                <a:spcPts val="0"/>
              </a:spcAft>
              <a:buFont typeface="Wingdings" panose="05000000000000000000" pitchFamily="2" charset="2"/>
              <a:buChar char="§"/>
              <a:defRPr/>
            </a:pPr>
            <a:r>
              <a:rPr lang="en-US" sz="2000" dirty="0" smtClean="0"/>
              <a:t>Commanders must maintain a copy of written approval for all AGR Airmen on AF Form 3902, Application for Approval for Off-Duty Employment</a:t>
            </a:r>
          </a:p>
          <a:p>
            <a:pPr marL="0" indent="0" fontAlgn="auto">
              <a:lnSpc>
                <a:spcPct val="120000"/>
              </a:lnSpc>
              <a:spcAft>
                <a:spcPts val="0"/>
              </a:spcAft>
              <a:buNone/>
              <a:defRPr/>
            </a:pPr>
            <a:endParaRPr lang="en-US" dirty="0" smtClean="0"/>
          </a:p>
          <a:p>
            <a:pPr fontAlgn="auto">
              <a:lnSpc>
                <a:spcPct val="120000"/>
              </a:lnSpc>
              <a:spcAft>
                <a:spcPts val="0"/>
              </a:spcAft>
              <a:buFont typeface="Wingdings" pitchFamily="2" charset="2"/>
              <a:buChar char="§"/>
              <a:defRPr/>
            </a:pPr>
            <a:endParaRPr lang="en-US" dirty="0"/>
          </a:p>
          <a:p>
            <a:pPr eaLnBrk="1" fontAlgn="auto" hangingPunct="1">
              <a:spcAft>
                <a:spcPts val="0"/>
              </a:spcAft>
              <a:buFont typeface="Wingdings" panose="05000000000000000000" pitchFamily="2" charset="2"/>
              <a:buChar char="§"/>
              <a:defRPr/>
            </a:pPr>
            <a:endParaRPr lang="en-US" dirty="0" smtClean="0"/>
          </a:p>
          <a:p>
            <a:pPr eaLnBrk="1" fontAlgn="auto" hangingPunct="1">
              <a:spcAft>
                <a:spcPts val="0"/>
              </a:spcAft>
              <a:buFont typeface="Wingdings" panose="05000000000000000000" pitchFamily="2" charset="2"/>
              <a:buChar char="§"/>
              <a:defRPr/>
            </a:pPr>
            <a:endParaRPr lang="en-US" dirty="0" smtClean="0"/>
          </a:p>
          <a:p>
            <a:pPr eaLnBrk="1" fontAlgn="auto" hangingPunct="1">
              <a:spcAft>
                <a:spcPts val="0"/>
              </a:spcAft>
              <a:buFont typeface="Wingdings" panose="05000000000000000000" pitchFamily="2" charset="2"/>
              <a:buChar char="§"/>
              <a:defRPr/>
            </a:pPr>
            <a:endParaRPr lang="en-US" dirty="0" smtClean="0"/>
          </a:p>
          <a:p>
            <a:pPr eaLnBrk="1" fontAlgn="auto" hangingPunct="1">
              <a:spcAft>
                <a:spcPts val="0"/>
              </a:spcAft>
              <a:buFont typeface="Wingdings" panose="05000000000000000000" pitchFamily="2" charset="2"/>
              <a:buChar char="§"/>
              <a:defRPr/>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877" y="4572000"/>
            <a:ext cx="1619250" cy="1543050"/>
          </a:xfrm>
          <a:prstGeom prst="rect">
            <a:avLst/>
          </a:prstGeom>
        </p:spPr>
      </p:pic>
    </p:spTree>
    <p:extLst>
      <p:ext uri="{BB962C8B-B14F-4D97-AF65-F5344CB8AC3E}">
        <p14:creationId xmlns:p14="http://schemas.microsoft.com/office/powerpoint/2010/main" val="150758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5791200" cy="1143000"/>
          </a:xfrm>
        </p:spPr>
        <p:txBody>
          <a:bodyPr/>
          <a:lstStyle/>
          <a:p>
            <a:pPr eaLnBrk="1" hangingPunct="1"/>
            <a:r>
              <a:rPr lang="en-US" dirty="0" smtClean="0"/>
              <a:t>AFSC Requirements</a:t>
            </a:r>
          </a:p>
        </p:txBody>
      </p:sp>
      <p:sp>
        <p:nvSpPr>
          <p:cNvPr id="3" name="Content Placeholder 2"/>
          <p:cNvSpPr>
            <a:spLocks noGrp="1"/>
          </p:cNvSpPr>
          <p:nvPr>
            <p:ph idx="1"/>
          </p:nvPr>
        </p:nvSpPr>
        <p:spPr>
          <a:xfrm>
            <a:off x="381000" y="1143000"/>
            <a:ext cx="8229600" cy="4525963"/>
          </a:xfrm>
        </p:spPr>
        <p:txBody>
          <a:bodyPr rtlCol="0">
            <a:normAutofit lnSpcReduction="10000"/>
          </a:bodyPr>
          <a:lstStyle/>
          <a:p>
            <a:pPr eaLnBrk="1" fontAlgn="auto" hangingPunct="1">
              <a:spcAft>
                <a:spcPts val="0"/>
              </a:spcAft>
              <a:buFont typeface="Wingdings" panose="05000000000000000000" pitchFamily="2" charset="2"/>
              <a:buChar char="§"/>
              <a:defRPr/>
            </a:pPr>
            <a:r>
              <a:rPr lang="en-US" sz="1800" dirty="0"/>
              <a:t>The intent of the AGR program is to assess AFSC qualified individuals; however, any applicant selected who does not possess AFSC, must sign an agreement to </a:t>
            </a:r>
            <a:r>
              <a:rPr lang="en-US" sz="1800" dirty="0" smtClean="0"/>
              <a:t>retrain</a:t>
            </a:r>
          </a:p>
          <a:p>
            <a:pPr eaLnBrk="1" fontAlgn="auto" hangingPunct="1">
              <a:spcAft>
                <a:spcPts val="0"/>
              </a:spcAft>
              <a:buFont typeface="Wingdings" panose="05000000000000000000" pitchFamily="2" charset="2"/>
              <a:buChar char="§"/>
              <a:defRPr/>
            </a:pPr>
            <a:endParaRPr lang="en-US" sz="1800" dirty="0"/>
          </a:p>
          <a:p>
            <a:pPr eaLnBrk="1" fontAlgn="auto" hangingPunct="1">
              <a:spcAft>
                <a:spcPts val="0"/>
              </a:spcAft>
              <a:buFont typeface="Wingdings" panose="05000000000000000000" pitchFamily="2" charset="2"/>
              <a:buChar char="§"/>
              <a:defRPr/>
            </a:pPr>
            <a:r>
              <a:rPr lang="en-US" sz="1800" dirty="0" smtClean="0"/>
              <a:t>If member requires retraining the following statement must be included in the AF 2096: </a:t>
            </a:r>
          </a:p>
          <a:p>
            <a:pPr eaLnBrk="1" fontAlgn="auto" hangingPunct="1">
              <a:spcAft>
                <a:spcPts val="0"/>
              </a:spcAft>
              <a:buFont typeface="Wingdings" panose="05000000000000000000" pitchFamily="2" charset="2"/>
              <a:buChar char="§"/>
              <a:defRPr/>
            </a:pPr>
            <a:endParaRPr lang="en-US" sz="1800" dirty="0"/>
          </a:p>
          <a:p>
            <a:pPr lvl="1" eaLnBrk="1" fontAlgn="auto" hangingPunct="1">
              <a:spcAft>
                <a:spcPts val="0"/>
              </a:spcAft>
              <a:buFont typeface="Wingdings" panose="05000000000000000000" pitchFamily="2" charset="2"/>
              <a:buChar char="§"/>
              <a:defRPr/>
            </a:pPr>
            <a:r>
              <a:rPr lang="en-US" sz="1800" dirty="0" smtClean="0"/>
              <a:t>“I acknowledge that I will attend the first available course that would qualify me in the new AFSC.  I will complete the course successfully and progress in training to a skill-level compatible with my UMD assignment.  Failure to do so will result in the termination of my AGR tour.”  </a:t>
            </a:r>
          </a:p>
          <a:p>
            <a:pPr eaLnBrk="1" fontAlgn="auto" hangingPunct="1">
              <a:spcAft>
                <a:spcPts val="0"/>
              </a:spcAft>
              <a:buFont typeface="Wingdings" panose="05000000000000000000" pitchFamily="2" charset="2"/>
              <a:buChar char="§"/>
              <a:defRPr/>
            </a:pPr>
            <a:endParaRPr lang="en-US" sz="1800" dirty="0">
              <a:solidFill>
                <a:schemeClr val="tx1"/>
              </a:solidFill>
            </a:endParaRPr>
          </a:p>
          <a:p>
            <a:pPr eaLnBrk="1" fontAlgn="auto" hangingPunct="1">
              <a:spcAft>
                <a:spcPts val="0"/>
              </a:spcAft>
              <a:buFont typeface="Wingdings" panose="05000000000000000000" pitchFamily="2" charset="2"/>
              <a:buChar char="§"/>
              <a:defRPr/>
            </a:pPr>
            <a:r>
              <a:rPr lang="en-US" sz="1800" dirty="0" smtClean="0"/>
              <a:t>Individuals must continue to progress in training to skill-level compatible with their UMD assignment.  Airmen who do not progress will be removed from AGR status</a:t>
            </a:r>
          </a:p>
          <a:p>
            <a:pPr eaLnBrk="1" fontAlgn="auto" hangingPunct="1">
              <a:spcAft>
                <a:spcPts val="0"/>
              </a:spcAft>
              <a:buFont typeface="Wingdings" panose="05000000000000000000" pitchFamily="2" charset="2"/>
              <a:buChar char="§"/>
              <a:defRPr/>
            </a:pPr>
            <a:endParaRPr lang="en-US" sz="1800" dirty="0">
              <a:solidFill>
                <a:schemeClr val="tx1"/>
              </a:solidFill>
            </a:endParaRPr>
          </a:p>
          <a:p>
            <a:pPr eaLnBrk="1" fontAlgn="auto" hangingPunct="1">
              <a:spcAft>
                <a:spcPts val="0"/>
              </a:spcAft>
              <a:buFont typeface="Wingdings" panose="05000000000000000000" pitchFamily="2" charset="2"/>
              <a:buChar char="§"/>
              <a:defRPr/>
            </a:pPr>
            <a:endParaRPr lang="en-US" sz="2800" dirty="0"/>
          </a:p>
          <a:p>
            <a:pPr marL="0" indent="0" eaLnBrk="1" fontAlgn="auto" hangingPunct="1">
              <a:spcAft>
                <a:spcPts val="0"/>
              </a:spcAft>
              <a:buNone/>
              <a:defRPr/>
            </a:pPr>
            <a:endParaRPr lang="en-US" dirty="0" smtClean="0"/>
          </a:p>
          <a:p>
            <a:pPr eaLnBrk="1" fontAlgn="auto" hangingPunct="1">
              <a:spcAft>
                <a:spcPts val="0"/>
              </a:spcAft>
              <a:buFont typeface="Wingdings" pitchFamily="2" charset="2"/>
              <a:buChar char="§"/>
              <a:defRPr/>
            </a:pPr>
            <a:endParaRPr lang="en-US" dirty="0" smtClean="0"/>
          </a:p>
        </p:txBody>
      </p:sp>
    </p:spTree>
    <p:extLst>
      <p:ext uri="{BB962C8B-B14F-4D97-AF65-F5344CB8AC3E}">
        <p14:creationId xmlns:p14="http://schemas.microsoft.com/office/powerpoint/2010/main" val="225336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5791200" cy="1143000"/>
          </a:xfrm>
        </p:spPr>
        <p:txBody>
          <a:bodyPr/>
          <a:lstStyle/>
          <a:p>
            <a:pPr eaLnBrk="1" hangingPunct="1"/>
            <a:r>
              <a:rPr lang="en-US" dirty="0" smtClean="0"/>
              <a:t>Controlled Grades</a:t>
            </a:r>
          </a:p>
        </p:txBody>
      </p:sp>
      <p:sp>
        <p:nvSpPr>
          <p:cNvPr id="3" name="Content Placeholder 2"/>
          <p:cNvSpPr>
            <a:spLocks noGrp="1"/>
          </p:cNvSpPr>
          <p:nvPr>
            <p:ph idx="1"/>
          </p:nvPr>
        </p:nvSpPr>
        <p:spPr>
          <a:xfrm>
            <a:off x="381000" y="1447800"/>
            <a:ext cx="8229600" cy="4525963"/>
          </a:xfrm>
        </p:spPr>
        <p:txBody>
          <a:bodyPr rtlCol="0">
            <a:normAutofit/>
          </a:bodyPr>
          <a:lstStyle/>
          <a:p>
            <a:pPr>
              <a:buFont typeface="Wingdings" panose="05000000000000000000" pitchFamily="2" charset="2"/>
              <a:buChar char="§"/>
            </a:pPr>
            <a:r>
              <a:rPr lang="en-US" sz="1900" dirty="0"/>
              <a:t>Congressionally mandated end-strength authorizations for SMSgt, CMSgt, Major, Lt Col, Col</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a:t>Approved upon the signature of the NDAA</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a:t>Assignment and promotion cannot exceed the annually established military duty end-strength or grade </a:t>
            </a:r>
            <a:r>
              <a:rPr lang="en-US" sz="1900" dirty="0" smtClean="0"/>
              <a:t>ceilings</a:t>
            </a:r>
          </a:p>
          <a:p>
            <a:pPr>
              <a:buFont typeface="Wingdings" panose="05000000000000000000" pitchFamily="2" charset="2"/>
              <a:buChar char="§"/>
            </a:pPr>
            <a:endParaRPr lang="en-US" sz="1900" dirty="0"/>
          </a:p>
          <a:p>
            <a:pPr>
              <a:buFont typeface="Wingdings" panose="05000000000000000000" pitchFamily="2" charset="2"/>
              <a:buChar char="§"/>
            </a:pPr>
            <a:r>
              <a:rPr lang="en-US" sz="1900" dirty="0" smtClean="0"/>
              <a:t>A member must sit in the UMD authorization and have a controlled grade available before promoting  (a Major may be sitting in a Lt Col UMD position but cannot be promoted until a controlled grade is available)</a:t>
            </a:r>
          </a:p>
          <a:p>
            <a:pPr>
              <a:buFont typeface="Wingdings" panose="05000000000000000000" pitchFamily="2" charset="2"/>
              <a:buChar char="§"/>
            </a:pPr>
            <a:endParaRPr lang="en-US" sz="1900" dirty="0"/>
          </a:p>
          <a:p>
            <a:pPr>
              <a:buFont typeface="Wingdings" panose="05000000000000000000" pitchFamily="2" charset="2"/>
              <a:buChar char="§"/>
            </a:pPr>
            <a:endParaRPr lang="en-US" sz="1900" dirty="0"/>
          </a:p>
          <a:p>
            <a:pPr lvl="1" eaLnBrk="1" fontAlgn="auto" hangingPunct="1">
              <a:spcAft>
                <a:spcPts val="0"/>
              </a:spcAft>
              <a:buFont typeface="Wingdings" pitchFamily="2" charset="2"/>
              <a:buChar char="§"/>
              <a:defRPr/>
            </a:pPr>
            <a:endParaRPr lang="en-US" dirty="0" smtClean="0">
              <a:solidFill>
                <a:schemeClr val="tx1"/>
              </a:solidFill>
            </a:endParaRPr>
          </a:p>
          <a:p>
            <a:pPr marL="456492" lvl="1" indent="0" eaLnBrk="1" fontAlgn="auto" hangingPunct="1">
              <a:spcAft>
                <a:spcPts val="0"/>
              </a:spcAft>
              <a:buNone/>
              <a:defRPr/>
            </a:pPr>
            <a:endParaRPr lang="en-US" dirty="0" smtClean="0"/>
          </a:p>
          <a:p>
            <a:pPr eaLnBrk="1" fontAlgn="auto" hangingPunct="1">
              <a:spcAft>
                <a:spcPts val="0"/>
              </a:spcAft>
              <a:buFont typeface="Wingdings" pitchFamily="2" charset="2"/>
              <a:buChar char="§"/>
              <a:defRPr/>
            </a:pPr>
            <a:endParaRPr lang="en-US" dirty="0" smtClean="0"/>
          </a:p>
          <a:p>
            <a:pPr marL="0" indent="0" eaLnBrk="1" fontAlgn="auto" hangingPunct="1">
              <a:spcAft>
                <a:spcPts val="0"/>
              </a:spcAft>
              <a:buNone/>
              <a:defRPr/>
            </a:pPr>
            <a:endParaRPr lang="en-US" dirty="0" smtClean="0"/>
          </a:p>
          <a:p>
            <a:pPr eaLnBrk="1" fontAlgn="auto" hangingPunct="1">
              <a:spcAft>
                <a:spcPts val="0"/>
              </a:spcAft>
              <a:buFont typeface="Wingdings" pitchFamily="2" charset="2"/>
              <a:buChar char="§"/>
              <a:defRPr/>
            </a:pPr>
            <a:endParaRPr lang="en-US" dirty="0" smtClean="0"/>
          </a:p>
        </p:txBody>
      </p:sp>
    </p:spTree>
    <p:extLst>
      <p:ext uri="{BB962C8B-B14F-4D97-AF65-F5344CB8AC3E}">
        <p14:creationId xmlns:p14="http://schemas.microsoft.com/office/powerpoint/2010/main" val="3694870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439452" cy="4115098"/>
          </a:xfrm>
        </p:spPr>
        <p:txBody>
          <a:bodyPr/>
          <a:lstStyle/>
          <a:p>
            <a:pPr marL="0" indent="0" algn="ctr">
              <a:buNone/>
            </a:pPr>
            <a:r>
              <a:rPr lang="en-US" dirty="0" smtClean="0"/>
              <a:t>QUESTIONS</a:t>
            </a:r>
            <a:endParaRPr lang="en-US" dirty="0"/>
          </a:p>
        </p:txBody>
      </p:sp>
    </p:spTree>
    <p:extLst>
      <p:ext uri="{BB962C8B-B14F-4D97-AF65-F5344CB8AC3E}">
        <p14:creationId xmlns:p14="http://schemas.microsoft.com/office/powerpoint/2010/main" val="231311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00400" y="76200"/>
            <a:ext cx="2667000" cy="1143000"/>
          </a:xfrm>
        </p:spPr>
        <p:txBody>
          <a:bodyPr/>
          <a:lstStyle/>
          <a:p>
            <a:pPr eaLnBrk="1" hangingPunct="1"/>
            <a:r>
              <a:rPr lang="en-US" dirty="0" smtClean="0"/>
              <a:t>Contents</a:t>
            </a:r>
          </a:p>
        </p:txBody>
      </p:sp>
      <p:sp>
        <p:nvSpPr>
          <p:cNvPr id="3075" name="Content Placeholder 2"/>
          <p:cNvSpPr>
            <a:spLocks noGrp="1"/>
          </p:cNvSpPr>
          <p:nvPr>
            <p:ph idx="1"/>
          </p:nvPr>
        </p:nvSpPr>
        <p:spPr>
          <a:xfrm>
            <a:off x="914400" y="1205345"/>
            <a:ext cx="7734300" cy="4800600"/>
          </a:xfrm>
        </p:spPr>
        <p:txBody>
          <a:bodyPr>
            <a:normAutofit/>
          </a:bodyPr>
          <a:lstStyle/>
          <a:p>
            <a:pPr eaLnBrk="1" hangingPunct="1">
              <a:buFont typeface="Wingdings" pitchFamily="2" charset="2"/>
              <a:buChar char="§"/>
            </a:pPr>
            <a:endParaRPr lang="en-US" sz="1800" dirty="0" smtClean="0"/>
          </a:p>
          <a:p>
            <a:pPr eaLnBrk="1" hangingPunct="1">
              <a:buFont typeface="Wingdings" pitchFamily="2" charset="2"/>
              <a:buChar char="§"/>
            </a:pPr>
            <a:r>
              <a:rPr lang="en-US" sz="1800" dirty="0" smtClean="0"/>
              <a:t>AGR Program Overview</a:t>
            </a:r>
          </a:p>
          <a:p>
            <a:pPr eaLnBrk="1" hangingPunct="1">
              <a:buFont typeface="Wingdings" pitchFamily="2" charset="2"/>
              <a:buChar char="§"/>
            </a:pPr>
            <a:r>
              <a:rPr lang="en-US" sz="1800" dirty="0" smtClean="0"/>
              <a:t>Work Schedules</a:t>
            </a:r>
          </a:p>
          <a:p>
            <a:pPr eaLnBrk="1" hangingPunct="1">
              <a:buFont typeface="Wingdings" pitchFamily="2" charset="2"/>
              <a:buChar char="§"/>
            </a:pPr>
            <a:r>
              <a:rPr lang="en-US" sz="1800" dirty="0" smtClean="0"/>
              <a:t>Types of AGR Tours</a:t>
            </a:r>
          </a:p>
          <a:p>
            <a:pPr eaLnBrk="1" hangingPunct="1">
              <a:buFont typeface="Wingdings" pitchFamily="2" charset="2"/>
              <a:buChar char="§"/>
            </a:pPr>
            <a:r>
              <a:rPr lang="en-US" sz="1800" dirty="0" smtClean="0"/>
              <a:t>Tour Curtailment, Separation, and Retirement</a:t>
            </a:r>
          </a:p>
          <a:p>
            <a:pPr eaLnBrk="1" hangingPunct="1">
              <a:buFont typeface="Wingdings" pitchFamily="2" charset="2"/>
              <a:buChar char="§"/>
            </a:pPr>
            <a:r>
              <a:rPr lang="en-US" sz="1800" dirty="0" smtClean="0"/>
              <a:t>Sanctuary</a:t>
            </a:r>
          </a:p>
          <a:p>
            <a:pPr eaLnBrk="1" hangingPunct="1">
              <a:buFont typeface="Wingdings" pitchFamily="2" charset="2"/>
              <a:buChar char="§"/>
            </a:pPr>
            <a:r>
              <a:rPr lang="en-US" sz="1800" dirty="0" smtClean="0"/>
              <a:t>Leave/Passes</a:t>
            </a:r>
          </a:p>
          <a:p>
            <a:pPr eaLnBrk="1" hangingPunct="1">
              <a:buFont typeface="Wingdings" pitchFamily="2" charset="2"/>
              <a:buChar char="§"/>
            </a:pPr>
            <a:r>
              <a:rPr lang="en-US" sz="1800" dirty="0" smtClean="0"/>
              <a:t>Off Duty Employment</a:t>
            </a:r>
          </a:p>
          <a:p>
            <a:pPr eaLnBrk="1" hangingPunct="1">
              <a:buFont typeface="Wingdings" pitchFamily="2" charset="2"/>
              <a:buChar char="§"/>
            </a:pPr>
            <a:r>
              <a:rPr lang="en-US" sz="1800" dirty="0" smtClean="0"/>
              <a:t>AFSC Requirements</a:t>
            </a:r>
          </a:p>
          <a:p>
            <a:pPr eaLnBrk="1" hangingPunct="1">
              <a:buFont typeface="Wingdings" pitchFamily="2" charset="2"/>
              <a:buChar char="§"/>
            </a:pPr>
            <a:r>
              <a:rPr lang="en-US" sz="1800" dirty="0" smtClean="0"/>
              <a:t>Controlled Grades</a:t>
            </a:r>
          </a:p>
          <a:p>
            <a:pPr marL="0" indent="0" eaLnBrk="1" hangingPunct="1">
              <a:buNone/>
            </a:pPr>
            <a:endParaRPr lang="en-US" dirty="0" smtClean="0"/>
          </a:p>
          <a:p>
            <a:pPr eaLnBrk="1" hangingPunct="1">
              <a:buFont typeface="Wingdings" pitchFamily="2" charset="2"/>
              <a:buChar char="§"/>
            </a:pPr>
            <a:endParaRPr lang="en-US" dirty="0" smtClean="0"/>
          </a:p>
          <a:p>
            <a:pPr eaLnBrk="1" hangingPunct="1">
              <a:buFont typeface="Wingdings" pitchFamily="2" charset="2"/>
              <a:buChar char="§"/>
            </a:pPr>
            <a:endParaRPr lang="en-US" dirty="0" smtClean="0"/>
          </a:p>
          <a:p>
            <a:pPr lvl="1" eaLnBrk="1" hangingPunct="1">
              <a:buFont typeface="Wingdings" pitchFamily="2" charset="2"/>
              <a:buChar char="§"/>
            </a:pPr>
            <a:endParaRPr lang="en-US" dirty="0" smtClean="0"/>
          </a:p>
          <a:p>
            <a:pPr lvl="1" eaLnBrk="1" hangingPunct="1">
              <a:buFont typeface="Wingdings" pitchFamily="2" charset="2"/>
              <a:buChar char="§"/>
            </a:pPr>
            <a:endParaRPr lang="en-US" dirty="0" smtClean="0"/>
          </a:p>
        </p:txBody>
      </p:sp>
    </p:spTree>
    <p:extLst>
      <p:ext uri="{BB962C8B-B14F-4D97-AF65-F5344CB8AC3E}">
        <p14:creationId xmlns:p14="http://schemas.microsoft.com/office/powerpoint/2010/main" val="3560381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AGR Program Overview</a:t>
            </a:r>
          </a:p>
        </p:txBody>
      </p:sp>
      <p:sp>
        <p:nvSpPr>
          <p:cNvPr id="3" name="Content Placeholder 2"/>
          <p:cNvSpPr>
            <a:spLocks noGrp="1"/>
          </p:cNvSpPr>
          <p:nvPr>
            <p:ph idx="1"/>
          </p:nvPr>
        </p:nvSpPr>
        <p:spPr/>
        <p:txBody>
          <a:bodyPr rtlCol="0">
            <a:normAutofit/>
          </a:bodyPr>
          <a:lstStyle/>
          <a:p>
            <a:pPr lvl="1" eaLnBrk="1" fontAlgn="auto" hangingPunct="1">
              <a:spcAft>
                <a:spcPts val="0"/>
              </a:spcAft>
              <a:buFont typeface="Wingdings" panose="05000000000000000000" pitchFamily="2" charset="2"/>
              <a:buChar char="§"/>
              <a:defRPr/>
            </a:pPr>
            <a:r>
              <a:rPr lang="en-US" sz="1800" dirty="0" smtClean="0">
                <a:solidFill>
                  <a:schemeClr val="tx1"/>
                </a:solidFill>
              </a:rPr>
              <a:t>The AGR Program consists of Active Guard Reserve (AGR) Full-Time Support (FTS) personnel who are responsible for assisting in the organization, administration, recruitment, instruction or training of ANG personnel and assigned primarily against mobility positions</a:t>
            </a:r>
          </a:p>
          <a:p>
            <a:pPr lvl="1" eaLnBrk="1" fontAlgn="auto" hangingPunct="1">
              <a:spcAft>
                <a:spcPts val="0"/>
              </a:spcAft>
              <a:buFont typeface="Wingdings" panose="05000000000000000000" pitchFamily="2" charset="2"/>
              <a:buChar char="§"/>
              <a:defRPr/>
            </a:pPr>
            <a:endParaRPr lang="en-US" sz="1800" dirty="0">
              <a:solidFill>
                <a:schemeClr val="tx1"/>
              </a:solidFill>
            </a:endParaRPr>
          </a:p>
          <a:p>
            <a:pPr lvl="1" eaLnBrk="1" fontAlgn="auto" hangingPunct="1">
              <a:spcAft>
                <a:spcPts val="0"/>
              </a:spcAft>
              <a:buFont typeface="Wingdings" panose="05000000000000000000" pitchFamily="2" charset="2"/>
              <a:buChar char="§"/>
              <a:defRPr/>
            </a:pPr>
            <a:r>
              <a:rPr lang="en-US" sz="1800" dirty="0" smtClean="0">
                <a:solidFill>
                  <a:schemeClr val="tx1"/>
                </a:solidFill>
              </a:rPr>
              <a:t>Governing instruction:  ANGI 36-101, </a:t>
            </a:r>
            <a:r>
              <a:rPr lang="en-US" sz="1800" i="1" dirty="0" smtClean="0">
                <a:solidFill>
                  <a:schemeClr val="tx1"/>
                </a:solidFill>
              </a:rPr>
              <a:t>AGR Program</a:t>
            </a:r>
          </a:p>
          <a:p>
            <a:pPr lvl="1" eaLnBrk="1" fontAlgn="auto" hangingPunct="1">
              <a:spcAft>
                <a:spcPts val="0"/>
              </a:spcAft>
              <a:buFont typeface="Wingdings" panose="05000000000000000000" pitchFamily="2" charset="2"/>
              <a:buChar char="§"/>
              <a:defRPr/>
            </a:pPr>
            <a:endParaRPr lang="en-US" sz="1800" dirty="0" smtClean="0">
              <a:solidFill>
                <a:schemeClr val="tx1"/>
              </a:solidFill>
            </a:endParaRPr>
          </a:p>
          <a:p>
            <a:pPr lvl="1" eaLnBrk="1" fontAlgn="auto" hangingPunct="1">
              <a:spcAft>
                <a:spcPts val="0"/>
              </a:spcAft>
              <a:buFont typeface="Wingdings" panose="05000000000000000000" pitchFamily="2" charset="2"/>
              <a:buChar char="§"/>
              <a:defRPr/>
            </a:pPr>
            <a:r>
              <a:rPr lang="en-US" sz="1800" dirty="0" smtClean="0">
                <a:solidFill>
                  <a:schemeClr val="tx1"/>
                </a:solidFill>
              </a:rPr>
              <a:t>Manning document Resource Identification Code (RIC) codes:  Enlisted-148; Officer-0034</a:t>
            </a:r>
            <a:endParaRPr lang="en-US" sz="1800" dirty="0">
              <a:solidFill>
                <a:schemeClr val="tx1"/>
              </a:solidFill>
            </a:endParaRPr>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eaLnBrk="1" fontAlgn="auto" hangingPunct="1">
              <a:spcAft>
                <a:spcPts val="0"/>
              </a:spcAft>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84903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4600" y="152400"/>
            <a:ext cx="4419600" cy="1143000"/>
          </a:xfrm>
        </p:spPr>
        <p:txBody>
          <a:bodyPr/>
          <a:lstStyle/>
          <a:p>
            <a:pPr eaLnBrk="1" hangingPunct="1"/>
            <a:r>
              <a:rPr lang="en-US" dirty="0" smtClean="0"/>
              <a:t>Work Schedules</a:t>
            </a:r>
          </a:p>
        </p:txBody>
      </p:sp>
      <p:sp>
        <p:nvSpPr>
          <p:cNvPr id="3" name="Content Placeholder 2"/>
          <p:cNvSpPr>
            <a:spLocks noGrp="1"/>
          </p:cNvSpPr>
          <p:nvPr>
            <p:ph idx="1"/>
          </p:nvPr>
        </p:nvSpPr>
        <p:spPr>
          <a:xfrm>
            <a:off x="557861" y="1062037"/>
            <a:ext cx="8229600" cy="4525963"/>
          </a:xfrm>
        </p:spPr>
        <p:txBody>
          <a:bodyPr rtlCol="0">
            <a:normAutofit/>
          </a:bodyPr>
          <a:lstStyle/>
          <a:p>
            <a:pPr lvl="1" eaLnBrk="1" fontAlgn="auto" hangingPunct="1">
              <a:spcAft>
                <a:spcPts val="0"/>
              </a:spcAft>
              <a:buFont typeface="Arial" panose="020B0604020202020204" pitchFamily="34" charset="0"/>
              <a:buChar char="•"/>
              <a:defRPr/>
            </a:pPr>
            <a:endParaRPr lang="en-US" sz="1800" dirty="0">
              <a:solidFill>
                <a:schemeClr val="tx1"/>
              </a:solidFill>
            </a:endParaRPr>
          </a:p>
          <a:p>
            <a:pPr lvl="1" eaLnBrk="1" fontAlgn="auto" hangingPunct="1">
              <a:spcAft>
                <a:spcPts val="0"/>
              </a:spcAft>
              <a:buFont typeface="Wingdings" panose="05000000000000000000" pitchFamily="2" charset="2"/>
              <a:buChar char="§"/>
              <a:defRPr/>
            </a:pPr>
            <a:r>
              <a:rPr lang="en-US" sz="1800" dirty="0">
                <a:solidFill>
                  <a:schemeClr val="tx1"/>
                </a:solidFill>
              </a:rPr>
              <a:t>AGR Airmen will perform a minimum of 40 hours of duty per week</a:t>
            </a:r>
          </a:p>
          <a:p>
            <a:pPr lvl="1" eaLnBrk="1" fontAlgn="auto" hangingPunct="1">
              <a:spcAft>
                <a:spcPts val="0"/>
              </a:spcAft>
              <a:buFont typeface="Wingdings" panose="05000000000000000000" pitchFamily="2" charset="2"/>
              <a:buChar char="§"/>
              <a:defRPr/>
            </a:pPr>
            <a:endParaRPr lang="en-US" sz="1800" dirty="0">
              <a:solidFill>
                <a:schemeClr val="tx1"/>
              </a:solidFill>
            </a:endParaRPr>
          </a:p>
          <a:p>
            <a:pPr lvl="1" eaLnBrk="1" fontAlgn="auto" hangingPunct="1">
              <a:spcAft>
                <a:spcPts val="0"/>
              </a:spcAft>
              <a:buFont typeface="Wingdings" panose="05000000000000000000" pitchFamily="2" charset="2"/>
              <a:buChar char="§"/>
              <a:defRPr/>
            </a:pPr>
            <a:r>
              <a:rPr lang="en-US" sz="1800" dirty="0">
                <a:solidFill>
                  <a:schemeClr val="tx1"/>
                </a:solidFill>
              </a:rPr>
              <a:t>Regular or alternate work schedules for AGRs, as approved by </a:t>
            </a:r>
            <a:r>
              <a:rPr lang="en-US" sz="1800" dirty="0" smtClean="0">
                <a:solidFill>
                  <a:schemeClr val="tx1"/>
                </a:solidFill>
              </a:rPr>
              <a:t>workday policy</a:t>
            </a:r>
            <a:endParaRPr lang="en-US" sz="1800" dirty="0">
              <a:solidFill>
                <a:schemeClr val="tx1"/>
              </a:solidFill>
            </a:endParaRPr>
          </a:p>
          <a:p>
            <a:pPr lvl="1" eaLnBrk="1" fontAlgn="auto" hangingPunct="1">
              <a:spcAft>
                <a:spcPts val="0"/>
              </a:spcAft>
              <a:buFont typeface="Wingdings" panose="05000000000000000000" pitchFamily="2" charset="2"/>
              <a:buChar char="§"/>
              <a:defRPr/>
            </a:pPr>
            <a:endParaRPr lang="en-US" sz="1800" dirty="0">
              <a:solidFill>
                <a:schemeClr val="tx1"/>
              </a:solidFill>
            </a:endParaRPr>
          </a:p>
          <a:p>
            <a:pPr lvl="1" eaLnBrk="1" fontAlgn="auto" hangingPunct="1">
              <a:spcAft>
                <a:spcPts val="0"/>
              </a:spcAft>
              <a:buFont typeface="Wingdings" panose="05000000000000000000" pitchFamily="2" charset="2"/>
              <a:buChar char="§"/>
              <a:defRPr/>
            </a:pPr>
            <a:r>
              <a:rPr lang="en-US" sz="1800" dirty="0">
                <a:solidFill>
                  <a:schemeClr val="tx1"/>
                </a:solidFill>
              </a:rPr>
              <a:t>AGRs are required to participate in UTAs.  If excused these members must be in leave status</a:t>
            </a:r>
          </a:p>
          <a:p>
            <a:pPr lvl="1" eaLnBrk="1" fontAlgn="auto" hangingPunct="1">
              <a:spcAft>
                <a:spcPts val="0"/>
              </a:spcAft>
              <a:buFont typeface="Wingdings" panose="05000000000000000000" pitchFamily="2" charset="2"/>
              <a:buChar char="§"/>
              <a:defRPr/>
            </a:pPr>
            <a:endParaRPr lang="en-US" sz="1800" dirty="0" smtClean="0">
              <a:solidFill>
                <a:schemeClr val="tx1"/>
              </a:solidFill>
            </a:endParaRPr>
          </a:p>
          <a:p>
            <a:pPr lvl="1" eaLnBrk="1" fontAlgn="auto" hangingPunct="1">
              <a:spcAft>
                <a:spcPts val="0"/>
              </a:spcAft>
              <a:buFont typeface="Wingdings" panose="05000000000000000000" pitchFamily="2" charset="2"/>
              <a:buChar char="§"/>
              <a:defRPr/>
            </a:pPr>
            <a:r>
              <a:rPr lang="en-US" sz="1800" dirty="0" smtClean="0">
                <a:solidFill>
                  <a:schemeClr val="tx1"/>
                </a:solidFill>
              </a:rPr>
              <a:t>UTA does not count toward the 40 hour work week</a:t>
            </a:r>
          </a:p>
          <a:p>
            <a:pPr lvl="1" eaLnBrk="1" fontAlgn="auto" hangingPunct="1">
              <a:spcAft>
                <a:spcPts val="0"/>
              </a:spcAft>
              <a:buFont typeface="Wingdings" panose="05000000000000000000" pitchFamily="2" charset="2"/>
              <a:buChar char="§"/>
              <a:defRPr/>
            </a:pPr>
            <a:endParaRPr lang="en-US" sz="1800" dirty="0" smtClean="0">
              <a:solidFill>
                <a:schemeClr val="tx1"/>
              </a:solidFill>
            </a:endParaRPr>
          </a:p>
          <a:p>
            <a:pPr lvl="1" eaLnBrk="1" fontAlgn="auto" hangingPunct="1">
              <a:spcAft>
                <a:spcPts val="0"/>
              </a:spcAft>
              <a:buFont typeface="Wingdings" panose="05000000000000000000" pitchFamily="2" charset="2"/>
              <a:buChar char="§"/>
              <a:defRPr/>
            </a:pPr>
            <a:r>
              <a:rPr lang="en-US" sz="1800" dirty="0" smtClean="0">
                <a:solidFill>
                  <a:schemeClr val="tx1"/>
                </a:solidFill>
              </a:rPr>
              <a:t>AGRs are accessible 24 hours a day, 7 days a week and do not qualify for compensatory time off</a:t>
            </a:r>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eaLnBrk="1" fontAlgn="auto" hangingPunct="1">
              <a:spcAft>
                <a:spcPts val="0"/>
              </a:spcAft>
              <a:buFont typeface="Arial" panose="020B0604020202020204" pitchFamily="34" charset="0"/>
              <a:buChar char="•"/>
              <a:defRPr/>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418" y="4902200"/>
            <a:ext cx="1828800" cy="1371600"/>
          </a:xfrm>
          <a:prstGeom prst="rect">
            <a:avLst/>
          </a:prstGeom>
        </p:spPr>
      </p:pic>
    </p:spTree>
    <p:extLst>
      <p:ext uri="{BB962C8B-B14F-4D97-AF65-F5344CB8AC3E}">
        <p14:creationId xmlns:p14="http://schemas.microsoft.com/office/powerpoint/2010/main" val="1983627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152400"/>
            <a:ext cx="6324600" cy="1143000"/>
          </a:xfrm>
        </p:spPr>
        <p:txBody>
          <a:bodyPr/>
          <a:lstStyle/>
          <a:p>
            <a:pPr eaLnBrk="1" hangingPunct="1"/>
            <a:r>
              <a:rPr lang="en-US" dirty="0" smtClean="0"/>
              <a:t>AGR Tours</a:t>
            </a:r>
          </a:p>
        </p:txBody>
      </p:sp>
      <p:sp>
        <p:nvSpPr>
          <p:cNvPr id="3" name="Content Placeholder 2"/>
          <p:cNvSpPr>
            <a:spLocks noGrp="1"/>
          </p:cNvSpPr>
          <p:nvPr>
            <p:ph idx="1"/>
          </p:nvPr>
        </p:nvSpPr>
        <p:spPr>
          <a:xfrm>
            <a:off x="0" y="1447800"/>
            <a:ext cx="8686800" cy="4525963"/>
          </a:xfrm>
        </p:spPr>
        <p:txBody>
          <a:bodyPr rtlCol="0">
            <a:normAutofit/>
          </a:bodyPr>
          <a:lstStyle/>
          <a:p>
            <a:pPr lvl="2" eaLnBrk="1" fontAlgn="auto" hangingPunct="1">
              <a:spcAft>
                <a:spcPts val="0"/>
              </a:spcAft>
              <a:buFont typeface="Wingdings" panose="05000000000000000000" pitchFamily="2" charset="2"/>
              <a:buChar char="§"/>
              <a:defRPr/>
            </a:pPr>
            <a:r>
              <a:rPr lang="en-US" sz="1800" b="1" dirty="0" smtClean="0"/>
              <a:t>Initial Tour:</a:t>
            </a:r>
          </a:p>
          <a:p>
            <a:pPr lvl="3" eaLnBrk="1" fontAlgn="auto" hangingPunct="1">
              <a:spcAft>
                <a:spcPts val="0"/>
              </a:spcAft>
              <a:buFont typeface="Wingdings" panose="05000000000000000000" pitchFamily="2" charset="2"/>
              <a:buChar char="§"/>
              <a:defRPr/>
            </a:pPr>
            <a:r>
              <a:rPr lang="en-US" sz="1800" b="1" dirty="0" smtClean="0"/>
              <a:t>Also referred to as the probationary tour</a:t>
            </a:r>
          </a:p>
          <a:p>
            <a:pPr lvl="3" eaLnBrk="1" fontAlgn="auto" hangingPunct="1">
              <a:spcAft>
                <a:spcPts val="0"/>
              </a:spcAft>
              <a:buFont typeface="Wingdings" panose="05000000000000000000" pitchFamily="2" charset="2"/>
              <a:buChar char="§"/>
              <a:defRPr/>
            </a:pPr>
            <a:r>
              <a:rPr lang="en-US" sz="1800" b="1" dirty="0" smtClean="0"/>
              <a:t>NTE 6 years </a:t>
            </a:r>
            <a:r>
              <a:rPr lang="en-US" sz="1800" b="1" dirty="0" smtClean="0"/>
              <a:t>(3 years for ID)</a:t>
            </a:r>
            <a:endParaRPr lang="en-US" sz="1800" b="1" dirty="0" smtClean="0"/>
          </a:p>
          <a:p>
            <a:pPr lvl="3" eaLnBrk="1" fontAlgn="auto" hangingPunct="1">
              <a:spcAft>
                <a:spcPts val="0"/>
              </a:spcAft>
              <a:buFont typeface="Wingdings" panose="05000000000000000000" pitchFamily="2" charset="2"/>
              <a:buChar char="§"/>
              <a:defRPr/>
            </a:pPr>
            <a:endParaRPr lang="en-US" sz="1800" b="1" dirty="0" smtClean="0"/>
          </a:p>
          <a:p>
            <a:pPr lvl="2" eaLnBrk="1" fontAlgn="auto" hangingPunct="1">
              <a:spcAft>
                <a:spcPts val="0"/>
              </a:spcAft>
              <a:buFont typeface="Wingdings" panose="05000000000000000000" pitchFamily="2" charset="2"/>
              <a:buChar char="§"/>
              <a:defRPr/>
            </a:pPr>
            <a:r>
              <a:rPr lang="en-US" sz="1800" b="1" dirty="0" smtClean="0"/>
              <a:t>Continuation Tour or tour renewal:</a:t>
            </a:r>
          </a:p>
          <a:p>
            <a:pPr lvl="3" eaLnBrk="1" fontAlgn="auto" hangingPunct="1">
              <a:spcAft>
                <a:spcPts val="0"/>
              </a:spcAft>
              <a:buFont typeface="Wingdings" panose="05000000000000000000" pitchFamily="2" charset="2"/>
              <a:buChar char="§"/>
              <a:defRPr/>
            </a:pPr>
            <a:r>
              <a:rPr lang="en-US" sz="1800" b="1" dirty="0" smtClean="0"/>
              <a:t>Makes the individual career status</a:t>
            </a:r>
          </a:p>
          <a:p>
            <a:pPr lvl="3" eaLnBrk="1" fontAlgn="auto" hangingPunct="1">
              <a:spcAft>
                <a:spcPts val="0"/>
              </a:spcAft>
              <a:buFont typeface="Wingdings" panose="05000000000000000000" pitchFamily="2" charset="2"/>
              <a:buChar char="§"/>
              <a:defRPr/>
            </a:pPr>
            <a:r>
              <a:rPr lang="en-US" sz="1800" b="1" dirty="0" smtClean="0"/>
              <a:t>Usually 1 to 6 years in length (NTE 6 years)</a:t>
            </a:r>
          </a:p>
          <a:p>
            <a:pPr lvl="3" eaLnBrk="1" fontAlgn="auto" hangingPunct="1">
              <a:spcAft>
                <a:spcPts val="0"/>
              </a:spcAft>
              <a:buFont typeface="Wingdings" panose="05000000000000000000" pitchFamily="2" charset="2"/>
              <a:buChar char="§"/>
              <a:defRPr/>
            </a:pPr>
            <a:r>
              <a:rPr lang="en-US" sz="1800" b="1" dirty="0" smtClean="0"/>
              <a:t>Cannot exceed the current ETS date</a:t>
            </a:r>
          </a:p>
          <a:p>
            <a:pPr lvl="3" eaLnBrk="1" fontAlgn="auto" hangingPunct="1">
              <a:spcAft>
                <a:spcPts val="0"/>
              </a:spcAft>
              <a:buFont typeface="Wingdings" panose="05000000000000000000" pitchFamily="2" charset="2"/>
              <a:buChar char="§"/>
              <a:defRPr/>
            </a:pPr>
            <a:r>
              <a:rPr lang="en-US" sz="1800" b="1" dirty="0" smtClean="0"/>
              <a:t>Cannot exceed AGR retirement eligibility date</a:t>
            </a:r>
          </a:p>
          <a:p>
            <a:pPr marL="1370975" lvl="3" indent="0" eaLnBrk="1" fontAlgn="auto" hangingPunct="1">
              <a:spcAft>
                <a:spcPts val="0"/>
              </a:spcAft>
              <a:buNone/>
              <a:defRPr/>
            </a:pPr>
            <a:endParaRPr lang="en-US" sz="1800" b="1" dirty="0" smtClean="0"/>
          </a:p>
          <a:p>
            <a:pPr lvl="2" eaLnBrk="1" fontAlgn="auto" hangingPunct="1">
              <a:spcAft>
                <a:spcPts val="0"/>
              </a:spcAft>
              <a:buFont typeface="Wingdings" panose="05000000000000000000" pitchFamily="2" charset="2"/>
              <a:buChar char="§"/>
              <a:defRPr/>
            </a:pPr>
            <a:r>
              <a:rPr lang="en-US" altLang="en-US" sz="1800" b="1" dirty="0"/>
              <a:t>Occasional/Deployment Backfill </a:t>
            </a:r>
            <a:r>
              <a:rPr lang="en-US" altLang="en-US" sz="1800" b="1" dirty="0" smtClean="0"/>
              <a:t>Tours</a:t>
            </a:r>
          </a:p>
          <a:p>
            <a:pPr lvl="3" eaLnBrk="1" fontAlgn="auto" hangingPunct="1">
              <a:spcAft>
                <a:spcPts val="0"/>
              </a:spcAft>
              <a:buFont typeface="Wingdings" panose="05000000000000000000" pitchFamily="2" charset="2"/>
              <a:buChar char="§"/>
              <a:defRPr/>
            </a:pPr>
            <a:r>
              <a:rPr lang="en-US" altLang="en-US" sz="1800" b="1" dirty="0"/>
              <a:t>Minimum of 31 consecutive days</a:t>
            </a:r>
            <a:endParaRPr lang="en-US" sz="1800" b="1" dirty="0"/>
          </a:p>
          <a:p>
            <a:pPr lvl="3" eaLnBrk="1" fontAlgn="auto" hangingPunct="1">
              <a:spcAft>
                <a:spcPts val="0"/>
              </a:spcAft>
              <a:buFont typeface="Wingdings" panose="05000000000000000000" pitchFamily="2" charset="2"/>
              <a:buChar char="§"/>
              <a:defRPr/>
            </a:pPr>
            <a:endParaRPr lang="en-US" sz="1800" b="1" dirty="0"/>
          </a:p>
          <a:p>
            <a:pPr lvl="3" eaLnBrk="1" fontAlgn="auto" hangingPunct="1">
              <a:spcAft>
                <a:spcPts val="0"/>
              </a:spcAft>
              <a:buFont typeface="Wingdings" panose="05000000000000000000" pitchFamily="2" charset="2"/>
              <a:buChar char="§"/>
              <a:defRPr/>
            </a:pPr>
            <a:endParaRPr lang="en-US" sz="1800" b="1" dirty="0" smtClean="0"/>
          </a:p>
          <a:p>
            <a:pPr lvl="3" eaLnBrk="1" fontAlgn="auto" hangingPunct="1">
              <a:spcAft>
                <a:spcPts val="0"/>
              </a:spcAft>
              <a:buFont typeface="Wingdings" panose="05000000000000000000" pitchFamily="2" charset="2"/>
              <a:buChar char="§"/>
              <a:defRPr/>
            </a:pPr>
            <a:endParaRPr lang="en-US" sz="1800" b="1" dirty="0" smtClean="0"/>
          </a:p>
          <a:p>
            <a:pPr marL="1370975" lvl="3" indent="0" eaLnBrk="1" fontAlgn="auto" hangingPunct="1">
              <a:spcAft>
                <a:spcPts val="0"/>
              </a:spcAft>
              <a:buNone/>
              <a:defRPr/>
            </a:pPr>
            <a:endParaRPr lang="en-US" sz="2400" b="1" dirty="0" smtClean="0"/>
          </a:p>
          <a:p>
            <a:pPr lvl="3" eaLnBrk="1" fontAlgn="auto" hangingPunct="1">
              <a:spcAft>
                <a:spcPts val="0"/>
              </a:spcAft>
              <a:defRPr/>
            </a:pPr>
            <a:endParaRPr lang="en-US" sz="2400" b="1" dirty="0" smtClean="0"/>
          </a:p>
          <a:p>
            <a:pPr lvl="3" eaLnBrk="1" fontAlgn="auto" hangingPunct="1">
              <a:spcAft>
                <a:spcPts val="0"/>
              </a:spcAft>
              <a:defRPr/>
            </a:pPr>
            <a:endParaRPr lang="en-US" sz="2400" b="1" dirty="0" smtClean="0"/>
          </a:p>
          <a:p>
            <a:pPr lvl="2" eaLnBrk="1" fontAlgn="auto" hangingPunct="1">
              <a:spcAft>
                <a:spcPts val="0"/>
              </a:spcAft>
              <a:defRPr/>
            </a:pPr>
            <a:endParaRPr lang="en-US" sz="2400" b="1" dirty="0" smtClean="0"/>
          </a:p>
          <a:p>
            <a:pPr marL="914484" lvl="2" indent="0" eaLnBrk="1" fontAlgn="auto" hangingPunct="1">
              <a:spcAft>
                <a:spcPts val="0"/>
              </a:spcAft>
              <a:buNone/>
              <a:defRPr/>
            </a:pPr>
            <a:endParaRPr lang="en-US" dirty="0"/>
          </a:p>
          <a:p>
            <a:pPr marL="914484" lvl="2" indent="0" eaLnBrk="1" fontAlgn="auto" hangingPunct="1">
              <a:spcAft>
                <a:spcPts val="0"/>
              </a:spcAft>
              <a:buNone/>
              <a:defRPr/>
            </a:pPr>
            <a:endParaRPr lang="en-US" dirty="0"/>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lvl="1" eaLnBrk="1" fontAlgn="auto" hangingPunct="1">
              <a:spcAft>
                <a:spcPts val="0"/>
              </a:spcAft>
              <a:buFont typeface="Arial" panose="020B0604020202020204" pitchFamily="34" charset="0"/>
              <a:buChar char="•"/>
              <a:defRPr/>
            </a:pPr>
            <a:endParaRPr lang="en-US" dirty="0">
              <a:solidFill>
                <a:schemeClr val="tx1"/>
              </a:solidFill>
            </a:endParaRPr>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lvl="1" eaLnBrk="1" fontAlgn="auto" hangingPunct="1">
              <a:spcAft>
                <a:spcPts val="0"/>
              </a:spcAft>
              <a:buFont typeface="Arial" panose="020B0604020202020204" pitchFamily="34" charset="0"/>
              <a:buChar char="•"/>
              <a:defRPr/>
            </a:pPr>
            <a:endParaRPr lang="en-US" dirty="0" smtClean="0">
              <a:solidFill>
                <a:schemeClr val="tx1"/>
              </a:solidFill>
            </a:endParaRPr>
          </a:p>
          <a:p>
            <a:pPr eaLnBrk="1" fontAlgn="auto" hangingPunct="1">
              <a:spcAft>
                <a:spcPts val="0"/>
              </a:spcAft>
              <a:buFont typeface="Arial" panose="020B0604020202020204" pitchFamily="34" charset="0"/>
              <a:buChar char="•"/>
              <a:defRPr/>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309" y="2667000"/>
            <a:ext cx="1749746" cy="1876425"/>
          </a:xfrm>
          <a:prstGeom prst="rect">
            <a:avLst/>
          </a:prstGeom>
        </p:spPr>
      </p:pic>
    </p:spTree>
    <p:extLst>
      <p:ext uri="{BB962C8B-B14F-4D97-AF65-F5344CB8AC3E}">
        <p14:creationId xmlns:p14="http://schemas.microsoft.com/office/powerpoint/2010/main" val="3845238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1017512" y="337245"/>
            <a:ext cx="7239000" cy="1143000"/>
          </a:xfrm>
        </p:spPr>
        <p:txBody>
          <a:bodyPr/>
          <a:lstStyle/>
          <a:p>
            <a:r>
              <a:rPr lang="en-US" altLang="en-US" dirty="0" smtClean="0"/>
              <a:t>AGR Tour Curtailment, Separation, and Retirement</a:t>
            </a:r>
          </a:p>
        </p:txBody>
      </p:sp>
      <p:sp>
        <p:nvSpPr>
          <p:cNvPr id="153603" name="Content Placeholder 2"/>
          <p:cNvSpPr>
            <a:spLocks noGrp="1"/>
          </p:cNvSpPr>
          <p:nvPr>
            <p:ph idx="1"/>
          </p:nvPr>
        </p:nvSpPr>
        <p:spPr/>
        <p:txBody>
          <a:bodyPr/>
          <a:lstStyle/>
          <a:p>
            <a:pPr>
              <a:buFont typeface="Wingdings" panose="05000000000000000000" pitchFamily="2" charset="2"/>
              <a:buChar char="§"/>
            </a:pPr>
            <a:r>
              <a:rPr lang="en-US" altLang="en-US" sz="1800" dirty="0" smtClean="0"/>
              <a:t>Voluntary Tour Curtailment:</a:t>
            </a:r>
          </a:p>
          <a:p>
            <a:pPr lvl="1">
              <a:buFont typeface="Wingdings" panose="05000000000000000000" pitchFamily="2" charset="2"/>
              <a:buChar char="§"/>
            </a:pPr>
            <a:r>
              <a:rPr lang="en-US" altLang="en-US" sz="1800" dirty="0" smtClean="0">
                <a:solidFill>
                  <a:schemeClr val="tx1"/>
                </a:solidFill>
              </a:rPr>
              <a:t>Usually must serve 24 months of current assignment before release is approved</a:t>
            </a:r>
          </a:p>
          <a:p>
            <a:pPr lvl="1">
              <a:buFont typeface="Wingdings" panose="05000000000000000000" pitchFamily="2" charset="2"/>
              <a:buChar char="§"/>
            </a:pPr>
            <a:r>
              <a:rPr lang="en-US" altLang="en-US" sz="1800" dirty="0" smtClean="0">
                <a:solidFill>
                  <a:schemeClr val="tx1"/>
                </a:solidFill>
              </a:rPr>
              <a:t>May request release from tour based on personal hardship or other valid reason through chain of command through HRO to TAG</a:t>
            </a:r>
          </a:p>
          <a:p>
            <a:pPr lvl="1">
              <a:buFont typeface="Wingdings" panose="05000000000000000000" pitchFamily="2" charset="2"/>
              <a:buChar char="§"/>
            </a:pPr>
            <a:endParaRPr lang="en-US" altLang="en-US" sz="1800" dirty="0" smtClean="0">
              <a:solidFill>
                <a:schemeClr val="tx1"/>
              </a:solidFill>
            </a:endParaRPr>
          </a:p>
          <a:p>
            <a:pPr>
              <a:buFont typeface="Wingdings" panose="05000000000000000000" pitchFamily="2" charset="2"/>
              <a:buChar char="§"/>
            </a:pPr>
            <a:r>
              <a:rPr lang="en-US" altLang="en-US" sz="1800" dirty="0"/>
              <a:t>Involuntary Tour Curtailment:</a:t>
            </a:r>
          </a:p>
          <a:p>
            <a:pPr lvl="1">
              <a:buFont typeface="Wingdings" panose="05000000000000000000" pitchFamily="2" charset="2"/>
              <a:buChar char="§"/>
            </a:pPr>
            <a:r>
              <a:rPr lang="en-US" altLang="en-US" sz="1800" dirty="0" smtClean="0">
                <a:solidFill>
                  <a:schemeClr val="tx1"/>
                </a:solidFill>
              </a:rPr>
              <a:t>Commander will work with HRO </a:t>
            </a:r>
            <a:r>
              <a:rPr lang="en-US" altLang="en-US" sz="1800" dirty="0">
                <a:solidFill>
                  <a:schemeClr val="tx1"/>
                </a:solidFill>
              </a:rPr>
              <a:t>to determine if </a:t>
            </a:r>
            <a:r>
              <a:rPr lang="en-US" altLang="en-US" sz="1800" dirty="0" smtClean="0">
                <a:solidFill>
                  <a:schemeClr val="tx1"/>
                </a:solidFill>
              </a:rPr>
              <a:t>appropriate</a:t>
            </a:r>
          </a:p>
          <a:p>
            <a:pPr lvl="1">
              <a:buFont typeface="Wingdings" panose="05000000000000000000" pitchFamily="2" charset="2"/>
              <a:buChar char="§"/>
            </a:pPr>
            <a:endParaRPr lang="en-US" altLang="en-US" sz="1800" dirty="0">
              <a:solidFill>
                <a:schemeClr val="tx1"/>
              </a:solidFill>
            </a:endParaRPr>
          </a:p>
          <a:p>
            <a:pPr>
              <a:buFont typeface="Wingdings" panose="05000000000000000000" pitchFamily="2" charset="2"/>
              <a:buChar char="§"/>
            </a:pPr>
            <a:r>
              <a:rPr lang="en-US" altLang="en-US" sz="1800" dirty="0"/>
              <a:t>Involuntary Release:</a:t>
            </a:r>
          </a:p>
          <a:p>
            <a:pPr lvl="1">
              <a:buFont typeface="Wingdings" panose="05000000000000000000" pitchFamily="2" charset="2"/>
              <a:buChar char="§"/>
            </a:pPr>
            <a:r>
              <a:rPr lang="en-US" altLang="en-US" sz="1800" dirty="0">
                <a:solidFill>
                  <a:schemeClr val="tx1"/>
                </a:solidFill>
              </a:rPr>
              <a:t>Mission realignments, BRAC, end-strength limitations or other force management actions may cause an involuntary release from the AGR program</a:t>
            </a:r>
          </a:p>
          <a:p>
            <a:pPr lvl="1">
              <a:buFont typeface="Wingdings" panose="05000000000000000000" pitchFamily="2" charset="2"/>
              <a:buChar char="§"/>
            </a:pPr>
            <a:endParaRPr lang="en-US" altLang="en-US" sz="1800" dirty="0">
              <a:solidFill>
                <a:schemeClr val="tx1"/>
              </a:solidFill>
            </a:endParaRPr>
          </a:p>
          <a:p>
            <a:pPr lvl="1">
              <a:buFont typeface="Wingdings" panose="05000000000000000000" pitchFamily="2" charset="2"/>
              <a:buChar char="§"/>
            </a:pPr>
            <a:endParaRPr lang="en-US" altLang="en-US" sz="1800" dirty="0" smtClean="0">
              <a:solidFill>
                <a:schemeClr val="tx1"/>
              </a:solidFill>
            </a:endParaRPr>
          </a:p>
          <a:p>
            <a:pPr marL="456492" lvl="1" indent="0">
              <a:buNone/>
            </a:pPr>
            <a:endParaRPr lang="en-US" altLang="en-US" dirty="0" smtClean="0"/>
          </a:p>
        </p:txBody>
      </p:sp>
    </p:spTree>
    <p:extLst>
      <p:ext uri="{BB962C8B-B14F-4D97-AF65-F5344CB8AC3E}">
        <p14:creationId xmlns:p14="http://schemas.microsoft.com/office/powerpoint/2010/main" val="315366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1017512" y="337245"/>
            <a:ext cx="7239000" cy="1143000"/>
          </a:xfrm>
        </p:spPr>
        <p:txBody>
          <a:bodyPr/>
          <a:lstStyle/>
          <a:p>
            <a:r>
              <a:rPr lang="en-US" altLang="en-US" dirty="0" smtClean="0"/>
              <a:t>AGR Tour Curtailment, Separation, and Retirement</a:t>
            </a:r>
          </a:p>
        </p:txBody>
      </p:sp>
      <p:sp>
        <p:nvSpPr>
          <p:cNvPr id="153603" name="Content Placeholder 2"/>
          <p:cNvSpPr>
            <a:spLocks noGrp="1"/>
          </p:cNvSpPr>
          <p:nvPr>
            <p:ph idx="1"/>
          </p:nvPr>
        </p:nvSpPr>
        <p:spPr>
          <a:xfrm>
            <a:off x="417286" y="1600200"/>
            <a:ext cx="8439452" cy="4115098"/>
          </a:xfrm>
        </p:spPr>
        <p:txBody>
          <a:bodyPr/>
          <a:lstStyle/>
          <a:p>
            <a:pPr>
              <a:buFont typeface="Wingdings" panose="05000000000000000000" pitchFamily="2" charset="2"/>
              <a:buChar char="§"/>
            </a:pPr>
            <a:r>
              <a:rPr lang="en-US" altLang="en-US" sz="1800" dirty="0"/>
              <a:t>Mandatory Separation:</a:t>
            </a:r>
          </a:p>
          <a:p>
            <a:pPr lvl="1">
              <a:buFont typeface="Wingdings" panose="05000000000000000000" pitchFamily="2" charset="2"/>
              <a:buChar char="§"/>
            </a:pPr>
            <a:r>
              <a:rPr lang="en-US" altLang="en-US" sz="1800" dirty="0">
                <a:solidFill>
                  <a:schemeClr val="tx1"/>
                </a:solidFill>
              </a:rPr>
              <a:t>Officers must be separated before reaching their maximum years of service</a:t>
            </a:r>
          </a:p>
          <a:p>
            <a:pPr lvl="1">
              <a:buFont typeface="Wingdings" panose="05000000000000000000" pitchFamily="2" charset="2"/>
              <a:buChar char="§"/>
            </a:pPr>
            <a:r>
              <a:rPr lang="en-US" altLang="en-US" sz="1800" dirty="0">
                <a:solidFill>
                  <a:schemeClr val="tx1"/>
                </a:solidFill>
              </a:rPr>
              <a:t>Enlisted members will be separated upon reaching age 60 unless they have completed 18 to 20 years of </a:t>
            </a:r>
            <a:r>
              <a:rPr lang="en-US" altLang="en-US" sz="1800" dirty="0" smtClean="0">
                <a:solidFill>
                  <a:schemeClr val="tx1"/>
                </a:solidFill>
              </a:rPr>
              <a:t>service</a:t>
            </a:r>
          </a:p>
          <a:p>
            <a:pPr marL="456492" lvl="1" indent="0">
              <a:buNone/>
            </a:pPr>
            <a:endParaRPr lang="en-US" altLang="en-US" sz="1800" dirty="0" smtClean="0">
              <a:solidFill>
                <a:schemeClr val="tx1"/>
              </a:solidFill>
            </a:endParaRPr>
          </a:p>
          <a:p>
            <a:pPr>
              <a:buFont typeface="Wingdings" panose="05000000000000000000" pitchFamily="2" charset="2"/>
              <a:buChar char="§"/>
            </a:pPr>
            <a:r>
              <a:rPr lang="en-US" altLang="en-US" sz="1800" dirty="0" smtClean="0"/>
              <a:t>Retirements:</a:t>
            </a:r>
          </a:p>
          <a:p>
            <a:pPr lvl="1">
              <a:buFont typeface="Wingdings" panose="05000000000000000000" pitchFamily="2" charset="2"/>
              <a:buChar char="§"/>
            </a:pPr>
            <a:r>
              <a:rPr lang="en-US" altLang="en-US" sz="1800" dirty="0" smtClean="0">
                <a:solidFill>
                  <a:schemeClr val="tx1"/>
                </a:solidFill>
              </a:rPr>
              <a:t>AGRs may apply for an active duty retirement one year prior to completion of at least 20 years of total active military service</a:t>
            </a:r>
          </a:p>
          <a:p>
            <a:pPr lvl="1">
              <a:buFont typeface="Wingdings" panose="05000000000000000000" pitchFamily="2" charset="2"/>
              <a:buChar char="§"/>
            </a:pPr>
            <a:r>
              <a:rPr lang="en-US" altLang="en-US" sz="1800" dirty="0" smtClean="0">
                <a:solidFill>
                  <a:schemeClr val="tx1"/>
                </a:solidFill>
              </a:rPr>
              <a:t>Applications for retirement must be submitted NET 12 months and NLT 6 months prior to the effective date of retirement</a:t>
            </a:r>
          </a:p>
          <a:p>
            <a:pPr marL="456492" lvl="1" indent="0">
              <a:buNone/>
            </a:pPr>
            <a:endParaRPr lang="en-US" altLang="en-US" sz="1800" dirty="0" smtClean="0">
              <a:solidFill>
                <a:schemeClr val="tx1"/>
              </a:solidFill>
            </a:endParaRPr>
          </a:p>
          <a:p>
            <a:pPr lvl="1"/>
            <a:endParaRPr lang="en-US" altLang="en-US" dirty="0">
              <a:solidFill>
                <a:schemeClr val="tx1"/>
              </a:solidFill>
            </a:endParaRPr>
          </a:p>
          <a:p>
            <a:pPr lvl="1"/>
            <a:endParaRPr lang="en-US" altLang="en-US" dirty="0" smtClean="0">
              <a:solidFill>
                <a:schemeClr val="tx1"/>
              </a:solidFill>
            </a:endParaRPr>
          </a:p>
          <a:p>
            <a:pPr lvl="1"/>
            <a:endParaRPr lang="en-US" altLang="en-US" dirty="0" smtClean="0"/>
          </a:p>
        </p:txBody>
      </p:sp>
    </p:spTree>
    <p:extLst>
      <p:ext uri="{BB962C8B-B14F-4D97-AF65-F5344CB8AC3E}">
        <p14:creationId xmlns:p14="http://schemas.microsoft.com/office/powerpoint/2010/main" val="161943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320675"/>
            <a:ext cx="7239000" cy="1143000"/>
          </a:xfrm>
        </p:spPr>
        <p:txBody>
          <a:bodyPr/>
          <a:lstStyle/>
          <a:p>
            <a:r>
              <a:rPr lang="en-US" altLang="en-US" dirty="0" smtClean="0"/>
              <a:t>     Sanctuary</a:t>
            </a:r>
          </a:p>
        </p:txBody>
      </p:sp>
      <p:sp>
        <p:nvSpPr>
          <p:cNvPr id="154627" name="Content Placeholder 2"/>
          <p:cNvSpPr>
            <a:spLocks noGrp="1"/>
          </p:cNvSpPr>
          <p:nvPr>
            <p:ph idx="1"/>
          </p:nvPr>
        </p:nvSpPr>
        <p:spPr>
          <a:xfrm>
            <a:off x="533400" y="1236392"/>
            <a:ext cx="8439452" cy="4115098"/>
          </a:xfrm>
        </p:spPr>
        <p:txBody>
          <a:bodyPr/>
          <a:lstStyle/>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18-20 years of active federal military service</a:t>
            </a:r>
          </a:p>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AGR officers reaching sanctuary must be retained until reaching retirement eligibility</a:t>
            </a:r>
          </a:p>
          <a:p>
            <a:pPr lvl="1">
              <a:buFont typeface="Wingdings" panose="05000000000000000000" pitchFamily="2" charset="2"/>
              <a:buChar char="§"/>
            </a:pPr>
            <a:r>
              <a:rPr lang="en-US" altLang="en-US" sz="1800" dirty="0" smtClean="0">
                <a:solidFill>
                  <a:schemeClr val="tx1"/>
                </a:solidFill>
              </a:rPr>
              <a:t>Secretary of the Air Force is final authority for separation of officers in this zone</a:t>
            </a:r>
          </a:p>
          <a:p>
            <a:pPr lvl="1">
              <a:buFont typeface="Wingdings" panose="05000000000000000000" pitchFamily="2" charset="2"/>
              <a:buChar char="§"/>
            </a:pPr>
            <a:endParaRPr lang="en-US" altLang="en-US" sz="1800" dirty="0" smtClean="0">
              <a:solidFill>
                <a:schemeClr val="tx1"/>
              </a:solidFill>
            </a:endParaRPr>
          </a:p>
          <a:p>
            <a:pPr>
              <a:buFont typeface="Wingdings" panose="05000000000000000000" pitchFamily="2" charset="2"/>
              <a:buChar char="§"/>
            </a:pPr>
            <a:r>
              <a:rPr lang="en-US" altLang="en-US" sz="1800" dirty="0" smtClean="0"/>
              <a:t>Enlisted entering sanctuary zone for regular retirement should be retained until retirement eligible; however, TAG may involuntarily separate enlisted Airmen for cause</a:t>
            </a:r>
            <a:endParaRPr lang="en-US" altLang="en-US" sz="1800"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838133"/>
            <a:ext cx="2095982" cy="1394852"/>
          </a:xfrm>
          <a:prstGeom prst="rect">
            <a:avLst/>
          </a:prstGeom>
        </p:spPr>
      </p:pic>
    </p:spTree>
    <p:extLst>
      <p:ext uri="{BB962C8B-B14F-4D97-AF65-F5344CB8AC3E}">
        <p14:creationId xmlns:p14="http://schemas.microsoft.com/office/powerpoint/2010/main" val="1866253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320675"/>
            <a:ext cx="7239000" cy="1143000"/>
          </a:xfrm>
        </p:spPr>
        <p:txBody>
          <a:bodyPr/>
          <a:lstStyle/>
          <a:p>
            <a:r>
              <a:rPr lang="en-US" altLang="en-US" dirty="0" smtClean="0"/>
              <a:t>     Leave/Passes</a:t>
            </a:r>
          </a:p>
        </p:txBody>
      </p:sp>
      <p:sp>
        <p:nvSpPr>
          <p:cNvPr id="154627" name="Content Placeholder 2"/>
          <p:cNvSpPr>
            <a:spLocks noGrp="1"/>
          </p:cNvSpPr>
          <p:nvPr>
            <p:ph idx="1"/>
          </p:nvPr>
        </p:nvSpPr>
        <p:spPr>
          <a:xfrm>
            <a:off x="422564" y="1463675"/>
            <a:ext cx="8439452" cy="4115098"/>
          </a:xfrm>
        </p:spPr>
        <p:txBody>
          <a:bodyPr/>
          <a:lstStyle/>
          <a:p>
            <a:pPr>
              <a:buFont typeface="Wingdings" panose="05000000000000000000" pitchFamily="2" charset="2"/>
              <a:buChar char="§"/>
            </a:pPr>
            <a:r>
              <a:rPr lang="en-US" altLang="en-US" sz="1800" dirty="0" smtClean="0"/>
              <a:t>The provisions of AFI 36-3003, </a:t>
            </a:r>
            <a:r>
              <a:rPr lang="en-US" altLang="en-US" sz="1800" i="1" dirty="0" smtClean="0"/>
              <a:t>Military Leave Program</a:t>
            </a:r>
            <a:r>
              <a:rPr lang="en-US" altLang="en-US" sz="1800" dirty="0" smtClean="0"/>
              <a:t> apply to AGR personnel</a:t>
            </a:r>
          </a:p>
          <a:p>
            <a:pPr marL="0" indent="0">
              <a:buNone/>
            </a:pPr>
            <a:endParaRPr lang="en-US" altLang="en-US" sz="1800" dirty="0" smtClean="0"/>
          </a:p>
          <a:p>
            <a:pPr>
              <a:buFont typeface="Wingdings" panose="05000000000000000000" pitchFamily="2" charset="2"/>
              <a:buChar char="§"/>
            </a:pPr>
            <a:r>
              <a:rPr lang="en-US" altLang="en-US" sz="1800" dirty="0" smtClean="0"/>
              <a:t>Leave requests are submitted through </a:t>
            </a:r>
            <a:r>
              <a:rPr lang="en-US" altLang="en-US" sz="1800" dirty="0" err="1" smtClean="0"/>
              <a:t>LeaveWeb</a:t>
            </a:r>
            <a:r>
              <a:rPr lang="en-US" altLang="en-US" sz="1800" dirty="0" smtClean="0"/>
              <a:t> and approved by Commanders unless delegated to a level no lower than first line supervisor</a:t>
            </a:r>
          </a:p>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AGR members earn 2.5 days of leave every month</a:t>
            </a:r>
          </a:p>
          <a:p>
            <a:pPr>
              <a:buFont typeface="Wingdings" panose="05000000000000000000" pitchFamily="2" charset="2"/>
              <a:buChar char="§"/>
            </a:pPr>
            <a:endParaRPr lang="en-US" altLang="en-US" sz="1800" dirty="0" smtClean="0"/>
          </a:p>
          <a:p>
            <a:pPr>
              <a:buFont typeface="Wingdings" panose="05000000000000000000" pitchFamily="2" charset="2"/>
              <a:buChar char="§"/>
            </a:pPr>
            <a:r>
              <a:rPr lang="en-US" altLang="en-US" sz="1800" dirty="0" smtClean="0"/>
              <a:t>Members may not carry forward a leave balance of more than 60 days into a new fiscal year</a:t>
            </a:r>
          </a:p>
          <a:p>
            <a:endParaRPr lang="en-US" altLang="en-US" sz="1800" dirty="0" smtClean="0"/>
          </a:p>
        </p:txBody>
      </p:sp>
    </p:spTree>
    <p:extLst>
      <p:ext uri="{BB962C8B-B14F-4D97-AF65-F5344CB8AC3E}">
        <p14:creationId xmlns:p14="http://schemas.microsoft.com/office/powerpoint/2010/main" val="3638802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AFB3C378E6F14995D1D2281CD1BB3A" ma:contentTypeVersion="0" ma:contentTypeDescription="Create a new document." ma:contentTypeScope="" ma:versionID="ea1c4d41db8dafe5fac3e410f468a90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352DD0-0963-48C8-A9D9-61689A20C1B8}">
  <ds:schemaRefs>
    <ds:schemaRef ds:uri="http://schemas.microsoft.com/sharepoint/v3/contenttype/forms"/>
  </ds:schemaRefs>
</ds:datastoreItem>
</file>

<file path=customXml/itemProps2.xml><?xml version="1.0" encoding="utf-8"?>
<ds:datastoreItem xmlns:ds="http://schemas.openxmlformats.org/officeDocument/2006/customXml" ds:itemID="{C72FC80A-13B2-4F36-B662-614F9FB17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A62AA8-61BC-4B98-86CD-8861E4FB03F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Template>
  <TotalTime>15439</TotalTime>
  <Words>1060</Words>
  <Application>Microsoft Office PowerPoint</Application>
  <PresentationFormat>On-screen Show (4:3)</PresentationFormat>
  <Paragraphs>169</Paragraphs>
  <Slides>19</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Calibri</vt:lpstr>
      <vt:lpstr>Wingdings</vt:lpstr>
      <vt:lpstr>4_Default Design</vt:lpstr>
      <vt:lpstr>3_Default Design</vt:lpstr>
      <vt:lpstr>2_Default Design</vt:lpstr>
      <vt:lpstr>1_Default Design</vt:lpstr>
      <vt:lpstr>Default Design</vt:lpstr>
      <vt:lpstr>PowerPoint Presentation</vt:lpstr>
      <vt:lpstr>Contents</vt:lpstr>
      <vt:lpstr>AGR Program Overview</vt:lpstr>
      <vt:lpstr>Work Schedules</vt:lpstr>
      <vt:lpstr>AGR Tours</vt:lpstr>
      <vt:lpstr>AGR Tour Curtailment, Separation, and Retirement</vt:lpstr>
      <vt:lpstr>AGR Tour Curtailment, Separation, and Retirement</vt:lpstr>
      <vt:lpstr>     Sanctuary</vt:lpstr>
      <vt:lpstr>     Leave/Passes</vt:lpstr>
      <vt:lpstr>     Leave/Passes</vt:lpstr>
      <vt:lpstr>     Leave/Passes</vt:lpstr>
      <vt:lpstr>Leaveweb</vt:lpstr>
      <vt:lpstr>Leaveweb</vt:lpstr>
      <vt:lpstr>Leaveweb</vt:lpstr>
      <vt:lpstr>     Leave/Passes</vt:lpstr>
      <vt:lpstr>Off Duty Employment</vt:lpstr>
      <vt:lpstr>AFSC Requirements</vt:lpstr>
      <vt:lpstr>Controlled Grades</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teresa.bryant</dc:creator>
  <cp:lastModifiedBy>BEALE, STEVEN D SMSgt USAF ANG 124 SFS/SFO</cp:lastModifiedBy>
  <cp:revision>456</cp:revision>
  <cp:lastPrinted>2017-09-20T18:19:13Z</cp:lastPrinted>
  <dcterms:created xsi:type="dcterms:W3CDTF">2012-08-16T12:12:01Z</dcterms:created>
  <dcterms:modified xsi:type="dcterms:W3CDTF">2018-04-20T17:43:48Z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0x010100AAAFB3C378E6F14995D1D2281CD1BB3A</vt:lpwstr>
  </property>
</Properties>
</file>