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B317-68B0-40FB-A773-979B0E2A56E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3F08-C2D0-4E99-9FB3-9C09EDF4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0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B317-68B0-40FB-A773-979B0E2A56E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3F08-C2D0-4E99-9FB3-9C09EDF4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7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B317-68B0-40FB-A773-979B0E2A56E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3F08-C2D0-4E99-9FB3-9C09EDF4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6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B317-68B0-40FB-A773-979B0E2A56E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3F08-C2D0-4E99-9FB3-9C09EDF4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0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B317-68B0-40FB-A773-979B0E2A56E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3F08-C2D0-4E99-9FB3-9C09EDF4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2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B317-68B0-40FB-A773-979B0E2A56E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3F08-C2D0-4E99-9FB3-9C09EDF4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B317-68B0-40FB-A773-979B0E2A56E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3F08-C2D0-4E99-9FB3-9C09EDF4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1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B317-68B0-40FB-A773-979B0E2A56E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3F08-C2D0-4E99-9FB3-9C09EDF4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0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B317-68B0-40FB-A773-979B0E2A56E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3F08-C2D0-4E99-9FB3-9C09EDF4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9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B317-68B0-40FB-A773-979B0E2A56E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3F08-C2D0-4E99-9FB3-9C09EDF4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B317-68B0-40FB-A773-979B0E2A56E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3F08-C2D0-4E99-9FB3-9C09EDF4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6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FB317-68B0-40FB-A773-979B0E2A56E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43F08-C2D0-4E99-9FB3-9C09EDF4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3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7030" y="287159"/>
            <a:ext cx="9144000" cy="2387600"/>
          </a:xfrm>
        </p:spPr>
        <p:txBody>
          <a:bodyPr/>
          <a:lstStyle/>
          <a:p>
            <a:r>
              <a:rPr lang="en-US" b="1" dirty="0" smtClean="0"/>
              <a:t>How to Access DCPDS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3177191"/>
            <a:ext cx="116109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/>
              <a:t>Step 8</a:t>
            </a:r>
            <a:r>
              <a:rPr lang="en-US" sz="4800" b="1" dirty="0" smtClean="0"/>
              <a:t>: Update HR Region</a:t>
            </a:r>
            <a:endParaRPr lang="en-US" sz="4800" b="1" dirty="0"/>
          </a:p>
        </p:txBody>
      </p:sp>
      <p:pic>
        <p:nvPicPr>
          <p:cNvPr id="4098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65" y="1514508"/>
            <a:ext cx="6434070" cy="51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939306" y="4510775"/>
            <a:ext cx="1491804" cy="4012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947087" y="4109539"/>
            <a:ext cx="1484023" cy="8024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72697" y="4727345"/>
            <a:ext cx="369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</a:t>
            </a:r>
            <a:r>
              <a:rPr lang="en-US" dirty="0" smtClean="0"/>
              <a:t>: Type your SSN with dashes (Twice).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193404" y="4930050"/>
            <a:ext cx="1512598" cy="6389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85208" y="5544167"/>
            <a:ext cx="36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2</a:t>
            </a:r>
            <a:r>
              <a:rPr lang="en-US" dirty="0" smtClean="0"/>
              <a:t>: Click Submit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/>
              <a:t>Step 9</a:t>
            </a:r>
            <a:r>
              <a:rPr lang="en-US" sz="4800" b="1" dirty="0" smtClean="0"/>
              <a:t>: Choose Path</a:t>
            </a:r>
            <a:endParaRPr lang="en-US" sz="4800" b="1" dirty="0"/>
          </a:p>
        </p:txBody>
      </p:sp>
      <p:pic>
        <p:nvPicPr>
          <p:cNvPr id="5122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34" y="1690688"/>
            <a:ext cx="10555357" cy="44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434107" y="4389162"/>
            <a:ext cx="1911707" cy="14385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3526" y="5918035"/>
            <a:ext cx="484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Registration complete. Click HR  (</a:t>
            </a:r>
            <a:r>
              <a:rPr lang="en-US" dirty="0" err="1" smtClean="0"/>
              <a:t>MyBiz+NG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/>
              <a:t>Step 1</a:t>
            </a:r>
            <a:r>
              <a:rPr lang="en-US" sz="4800" b="1" dirty="0" smtClean="0"/>
              <a:t>: Access Portal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2060620" y="1460514"/>
            <a:ext cx="8950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Go to:</a:t>
            </a:r>
            <a:r>
              <a:rPr lang="en-US" sz="3600" dirty="0" smtClean="0">
                <a:solidFill>
                  <a:srgbClr val="0070C0"/>
                </a:solidFill>
              </a:rPr>
              <a:t> https://compo.dcpds.cpms.osd.mil/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60" y="2273060"/>
            <a:ext cx="6928835" cy="458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/>
              <a:t>Step 2</a:t>
            </a:r>
            <a:r>
              <a:rPr lang="en-US" sz="4800" b="1" dirty="0" smtClean="0"/>
              <a:t>: Accept the DoD Notice Banner</a:t>
            </a:r>
            <a:endParaRPr lang="en-US" sz="4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460" y="1451983"/>
            <a:ext cx="4200525" cy="50006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593722" y="6000037"/>
            <a:ext cx="1365160" cy="6954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4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/>
              <a:t>Step 3</a:t>
            </a:r>
            <a:r>
              <a:rPr lang="en-US" sz="4800" b="1" dirty="0" smtClean="0"/>
              <a:t>: Register Smart Card Access (CAC)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699" y="1690688"/>
            <a:ext cx="7206601" cy="462261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442434" y="5100034"/>
            <a:ext cx="1365160" cy="6954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615" y="5408066"/>
            <a:ext cx="200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time users click register.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/>
              <a:t>Step 4</a:t>
            </a:r>
            <a:r>
              <a:rPr lang="en-US" sz="4800" b="1" dirty="0" smtClean="0"/>
              <a:t>: Select Certificate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432" y="1690688"/>
            <a:ext cx="7653136" cy="431715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159099" y="3256837"/>
            <a:ext cx="1365160" cy="6954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01532" y="3027659"/>
            <a:ext cx="2897747" cy="3193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Select your DoD ID (not email)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601532" y="3370199"/>
            <a:ext cx="2897747" cy="3193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Don’t select your DoD Email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-43164" y="3490631"/>
            <a:ext cx="1596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your DOD ID and then click OK.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59099" y="3952296"/>
            <a:ext cx="6413678" cy="14568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9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/>
              <a:t>Step 5</a:t>
            </a:r>
            <a:r>
              <a:rPr lang="en-US" sz="4800" b="1" dirty="0" smtClean="0"/>
              <a:t>: Register w/ SSN</a:t>
            </a:r>
            <a:endParaRPr lang="en-US" sz="4800" b="1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91" y="1699566"/>
            <a:ext cx="7581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997991" y="3757595"/>
            <a:ext cx="1772522" cy="8530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445051" y="4991820"/>
            <a:ext cx="1365160" cy="6954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48541" y="4604426"/>
            <a:ext cx="36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</a:t>
            </a:r>
            <a:r>
              <a:rPr lang="en-US" dirty="0" smtClean="0"/>
              <a:t>: Type your SSN with dashes.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92558" y="5687279"/>
            <a:ext cx="36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2</a:t>
            </a:r>
            <a:r>
              <a:rPr lang="en-US" dirty="0" smtClean="0"/>
              <a:t>: Click register.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997991" y="4177906"/>
            <a:ext cx="1772522" cy="4556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7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u="sng" dirty="0" smtClean="0"/>
              <a:t>Step </a:t>
            </a:r>
            <a:r>
              <a:rPr lang="en-US" sz="4800" b="1" u="sng" dirty="0" smtClean="0"/>
              <a:t>6</a:t>
            </a:r>
            <a:r>
              <a:rPr lang="en-US" sz="4800" b="1" dirty="0" smtClean="0"/>
              <a:t>: </a:t>
            </a:r>
            <a:r>
              <a:rPr lang="en-US" sz="4800" b="1" dirty="0" smtClean="0"/>
              <a:t>Choose </a:t>
            </a:r>
            <a:r>
              <a:rPr lang="en-US" sz="4800" b="1" dirty="0" smtClean="0"/>
              <a:t>Path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FF0000"/>
                </a:solidFill>
              </a:rPr>
              <a:t>If you do not see this, continue to next slide.</a:t>
            </a:r>
            <a:endParaRPr lang="en-US" sz="4800" b="1" dirty="0"/>
          </a:p>
        </p:txBody>
      </p:sp>
      <p:pic>
        <p:nvPicPr>
          <p:cNvPr id="5122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34" y="1690688"/>
            <a:ext cx="10555357" cy="44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434107" y="4389162"/>
            <a:ext cx="1911707" cy="14385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3526" y="5918035"/>
            <a:ext cx="484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Registration complete</a:t>
            </a:r>
            <a:r>
              <a:rPr lang="en-US" dirty="0" smtClean="0"/>
              <a:t>. Click HR  (</a:t>
            </a:r>
            <a:r>
              <a:rPr lang="en-US" dirty="0" err="1" smtClean="0"/>
              <a:t>MyBiz+NG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u="sng" dirty="0" smtClean="0"/>
              <a:t>Step 6</a:t>
            </a:r>
            <a:r>
              <a:rPr lang="en-US" sz="4800" b="1" dirty="0" smtClean="0"/>
              <a:t>: Account Already </a:t>
            </a:r>
            <a:r>
              <a:rPr lang="en-US" sz="4800" b="1" dirty="0" smtClean="0"/>
              <a:t>Registered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FF0000"/>
                </a:solidFill>
              </a:rPr>
              <a:t>If you receive this error message: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7136" y="4753682"/>
            <a:ext cx="428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your account has already been registered, click </a:t>
            </a:r>
            <a:r>
              <a:rPr lang="en-US" dirty="0" smtClean="0"/>
              <a:t>Return to Main Login Page.</a:t>
            </a:r>
            <a:endParaRPr lang="en-US" dirty="0"/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47" y="1897515"/>
            <a:ext cx="6264164" cy="27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251548" y="4086889"/>
            <a:ext cx="1365160" cy="6954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4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/>
              <a:t>Step 7</a:t>
            </a:r>
            <a:r>
              <a:rPr lang="en-US" sz="4800" b="1" dirty="0" smtClean="0"/>
              <a:t>: Add Additional Application</a:t>
            </a:r>
            <a:endParaRPr lang="en-US" sz="4800" b="1" dirty="0"/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51" y="1837680"/>
            <a:ext cx="10432129" cy="43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93961" y="2691685"/>
            <a:ext cx="6027312" cy="2382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53803" y="2196964"/>
            <a:ext cx="940158" cy="13085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0851" y="3643566"/>
            <a:ext cx="451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</a:t>
            </a:r>
            <a:r>
              <a:rPr lang="en-US" dirty="0" smtClean="0"/>
              <a:t> Add Additional Application/Databases.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170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How to Access DCPDS</vt:lpstr>
      <vt:lpstr>Step 1: Access Portal</vt:lpstr>
      <vt:lpstr>Step 2: Accept the DoD Notice Banner</vt:lpstr>
      <vt:lpstr>Step 3: Register Smart Card Access (CAC)</vt:lpstr>
      <vt:lpstr>Step 4: Select Certificate</vt:lpstr>
      <vt:lpstr>Step 5: Register w/ SSN</vt:lpstr>
      <vt:lpstr>Step 6: Choose Path If you do not see this, continue to next slide.</vt:lpstr>
      <vt:lpstr>Step 6: Account Already Registered If you receive this error message:</vt:lpstr>
      <vt:lpstr>Step 7: Add Additional Application</vt:lpstr>
      <vt:lpstr>Step 8: Update HR Region</vt:lpstr>
      <vt:lpstr>Step 9: Choose Path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Access DCPDS</dc:title>
  <dc:creator>Mcdaniel, Johnfredrick K CPT NGID</dc:creator>
  <cp:lastModifiedBy>1294095957N</cp:lastModifiedBy>
  <cp:revision>19</cp:revision>
  <dcterms:created xsi:type="dcterms:W3CDTF">2017-03-01T17:15:02Z</dcterms:created>
  <dcterms:modified xsi:type="dcterms:W3CDTF">2017-03-01T23:08:25Z</dcterms:modified>
</cp:coreProperties>
</file>